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8"/>
  </p:notesMasterIdLst>
  <p:sldIdLst>
    <p:sldId id="467" r:id="rId2"/>
    <p:sldId id="567" r:id="rId3"/>
    <p:sldId id="568" r:id="rId4"/>
    <p:sldId id="469" r:id="rId5"/>
    <p:sldId id="566" r:id="rId6"/>
    <p:sldId id="570" r:id="rId7"/>
    <p:sldId id="571" r:id="rId8"/>
    <p:sldId id="622" r:id="rId9"/>
    <p:sldId id="598" r:id="rId10"/>
    <p:sldId id="599" r:id="rId11"/>
    <p:sldId id="600" r:id="rId12"/>
    <p:sldId id="601" r:id="rId13"/>
    <p:sldId id="602" r:id="rId14"/>
    <p:sldId id="603" r:id="rId15"/>
    <p:sldId id="604" r:id="rId16"/>
    <p:sldId id="605" r:id="rId17"/>
    <p:sldId id="606" r:id="rId18"/>
    <p:sldId id="607" r:id="rId19"/>
    <p:sldId id="608" r:id="rId20"/>
    <p:sldId id="609" r:id="rId21"/>
    <p:sldId id="610" r:id="rId22"/>
    <p:sldId id="611" r:id="rId23"/>
    <p:sldId id="612" r:id="rId24"/>
    <p:sldId id="613" r:id="rId25"/>
    <p:sldId id="614" r:id="rId26"/>
    <p:sldId id="615" r:id="rId27"/>
    <p:sldId id="616" r:id="rId28"/>
    <p:sldId id="617" r:id="rId29"/>
    <p:sldId id="618" r:id="rId30"/>
    <p:sldId id="619" r:id="rId31"/>
    <p:sldId id="620" r:id="rId32"/>
    <p:sldId id="621" r:id="rId33"/>
    <p:sldId id="623" r:id="rId34"/>
    <p:sldId id="575" r:id="rId35"/>
    <p:sldId id="576" r:id="rId36"/>
    <p:sldId id="590" r:id="rId37"/>
    <p:sldId id="591" r:id="rId38"/>
    <p:sldId id="592" r:id="rId39"/>
    <p:sldId id="594" r:id="rId40"/>
    <p:sldId id="595" r:id="rId41"/>
    <p:sldId id="596" r:id="rId42"/>
    <p:sldId id="597" r:id="rId43"/>
    <p:sldId id="593" r:id="rId44"/>
    <p:sldId id="624" r:id="rId45"/>
    <p:sldId id="578" r:id="rId46"/>
    <p:sldId id="579" r:id="rId47"/>
    <p:sldId id="580" r:id="rId48"/>
    <p:sldId id="625" r:id="rId49"/>
    <p:sldId id="582" r:id="rId50"/>
    <p:sldId id="589" r:id="rId51"/>
    <p:sldId id="626" r:id="rId52"/>
    <p:sldId id="585" r:id="rId53"/>
    <p:sldId id="586" r:id="rId54"/>
    <p:sldId id="587" r:id="rId55"/>
    <p:sldId id="588" r:id="rId56"/>
    <p:sldId id="627" r:id="rId57"/>
  </p:sldIdLst>
  <p:sldSz cx="12192000" cy="6858000"/>
  <p:notesSz cx="6858000" cy="9144000"/>
  <p:custDataLst>
    <p:tags r:id="rId5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0001"/>
    <a:srgbClr val="F9F9F3"/>
    <a:srgbClr val="693C32"/>
    <a:srgbClr val="7C4939"/>
    <a:srgbClr val="9B0000"/>
    <a:srgbClr val="B10B15"/>
    <a:srgbClr val="FFF1D5"/>
    <a:srgbClr val="FFF8E6"/>
    <a:srgbClr val="F8F0DA"/>
    <a:srgbClr val="BD0D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47" autoAdjust="0"/>
    <p:restoredTop sz="95394" autoAdjust="0"/>
  </p:normalViewPr>
  <p:slideViewPr>
    <p:cSldViewPr snapToGrid="0">
      <p:cViewPr varScale="1">
        <p:scale>
          <a:sx n="74" d="100"/>
          <a:sy n="74" d="100"/>
        </p:scale>
        <p:origin x="43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AA7FDB-4D8B-4EB5-ADAA-90497682C5FA}" type="datetimeFigureOut">
              <a:rPr lang="zh-CN" altLang="en-US" smtClean="0"/>
              <a:t>2017-10-29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7C8D2F-F443-4A9E-8BD0-6284A4D4D4DE}" type="slidenum">
              <a:rPr lang="zh-CN" altLang="en-US" smtClean="0"/>
              <a:t>‹#›</a:t>
            </a:fld>
            <a:endParaRPr lang="zh-CN" altLang="en-US"/>
          </a:p>
        </p:txBody>
      </p:sp>
    </p:spTree>
    <p:extLst>
      <p:ext uri="{BB962C8B-B14F-4D97-AF65-F5344CB8AC3E}">
        <p14:creationId xmlns:p14="http://schemas.microsoft.com/office/powerpoint/2010/main" val="2256463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1</a:t>
            </a:fld>
            <a:endParaRPr lang="zh-CN" altLang="en-US"/>
          </a:p>
        </p:txBody>
      </p:sp>
    </p:spTree>
    <p:extLst>
      <p:ext uri="{BB962C8B-B14F-4D97-AF65-F5344CB8AC3E}">
        <p14:creationId xmlns:p14="http://schemas.microsoft.com/office/powerpoint/2010/main" val="1479248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15</a:t>
            </a:fld>
            <a:endParaRPr lang="zh-CN" altLang="en-US" dirty="0"/>
          </a:p>
        </p:txBody>
      </p:sp>
    </p:spTree>
    <p:extLst>
      <p:ext uri="{BB962C8B-B14F-4D97-AF65-F5344CB8AC3E}">
        <p14:creationId xmlns:p14="http://schemas.microsoft.com/office/powerpoint/2010/main" val="21441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16</a:t>
            </a:fld>
            <a:endParaRPr lang="zh-CN" altLang="en-US" dirty="0"/>
          </a:p>
        </p:txBody>
      </p:sp>
    </p:spTree>
    <p:extLst>
      <p:ext uri="{BB962C8B-B14F-4D97-AF65-F5344CB8AC3E}">
        <p14:creationId xmlns:p14="http://schemas.microsoft.com/office/powerpoint/2010/main" val="1071121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17</a:t>
            </a:fld>
            <a:endParaRPr lang="zh-CN" altLang="en-US" dirty="0"/>
          </a:p>
        </p:txBody>
      </p:sp>
    </p:spTree>
    <p:extLst>
      <p:ext uri="{BB962C8B-B14F-4D97-AF65-F5344CB8AC3E}">
        <p14:creationId xmlns:p14="http://schemas.microsoft.com/office/powerpoint/2010/main" val="168684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18</a:t>
            </a:fld>
            <a:endParaRPr lang="zh-CN" altLang="en-US" dirty="0"/>
          </a:p>
        </p:txBody>
      </p:sp>
    </p:spTree>
    <p:extLst>
      <p:ext uri="{BB962C8B-B14F-4D97-AF65-F5344CB8AC3E}">
        <p14:creationId xmlns:p14="http://schemas.microsoft.com/office/powerpoint/2010/main" val="4292905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19</a:t>
            </a:fld>
            <a:endParaRPr lang="zh-CN" altLang="en-US" dirty="0"/>
          </a:p>
        </p:txBody>
      </p:sp>
    </p:spTree>
    <p:extLst>
      <p:ext uri="{BB962C8B-B14F-4D97-AF65-F5344CB8AC3E}">
        <p14:creationId xmlns:p14="http://schemas.microsoft.com/office/powerpoint/2010/main" val="240741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20</a:t>
            </a:fld>
            <a:endParaRPr lang="zh-CN" altLang="en-US" dirty="0"/>
          </a:p>
        </p:txBody>
      </p:sp>
    </p:spTree>
    <p:extLst>
      <p:ext uri="{BB962C8B-B14F-4D97-AF65-F5344CB8AC3E}">
        <p14:creationId xmlns:p14="http://schemas.microsoft.com/office/powerpoint/2010/main" val="2756206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21</a:t>
            </a:fld>
            <a:endParaRPr lang="zh-CN" altLang="en-US" dirty="0"/>
          </a:p>
        </p:txBody>
      </p:sp>
    </p:spTree>
    <p:extLst>
      <p:ext uri="{BB962C8B-B14F-4D97-AF65-F5344CB8AC3E}">
        <p14:creationId xmlns:p14="http://schemas.microsoft.com/office/powerpoint/2010/main" val="3272420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22</a:t>
            </a:fld>
            <a:endParaRPr lang="zh-CN" altLang="en-US" dirty="0"/>
          </a:p>
        </p:txBody>
      </p:sp>
    </p:spTree>
    <p:extLst>
      <p:ext uri="{BB962C8B-B14F-4D97-AF65-F5344CB8AC3E}">
        <p14:creationId xmlns:p14="http://schemas.microsoft.com/office/powerpoint/2010/main" val="1775643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23</a:t>
            </a:fld>
            <a:endParaRPr lang="zh-CN" altLang="en-US" dirty="0"/>
          </a:p>
        </p:txBody>
      </p:sp>
    </p:spTree>
    <p:extLst>
      <p:ext uri="{BB962C8B-B14F-4D97-AF65-F5344CB8AC3E}">
        <p14:creationId xmlns:p14="http://schemas.microsoft.com/office/powerpoint/2010/main" val="2435756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24</a:t>
            </a:fld>
            <a:endParaRPr lang="zh-CN" altLang="en-US" dirty="0"/>
          </a:p>
        </p:txBody>
      </p:sp>
    </p:spTree>
    <p:extLst>
      <p:ext uri="{BB962C8B-B14F-4D97-AF65-F5344CB8AC3E}">
        <p14:creationId xmlns:p14="http://schemas.microsoft.com/office/powerpoint/2010/main" val="3831461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4</a:t>
            </a:fld>
            <a:endParaRPr lang="zh-CN" altLang="en-US"/>
          </a:p>
        </p:txBody>
      </p:sp>
    </p:spTree>
    <p:extLst>
      <p:ext uri="{BB962C8B-B14F-4D97-AF65-F5344CB8AC3E}">
        <p14:creationId xmlns:p14="http://schemas.microsoft.com/office/powerpoint/2010/main" val="3120393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25</a:t>
            </a:fld>
            <a:endParaRPr lang="zh-CN" altLang="en-US" dirty="0"/>
          </a:p>
        </p:txBody>
      </p:sp>
    </p:spTree>
    <p:extLst>
      <p:ext uri="{BB962C8B-B14F-4D97-AF65-F5344CB8AC3E}">
        <p14:creationId xmlns:p14="http://schemas.microsoft.com/office/powerpoint/2010/main" val="1819323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26</a:t>
            </a:fld>
            <a:endParaRPr lang="zh-CN" altLang="en-US" dirty="0"/>
          </a:p>
        </p:txBody>
      </p:sp>
    </p:spTree>
    <p:extLst>
      <p:ext uri="{BB962C8B-B14F-4D97-AF65-F5344CB8AC3E}">
        <p14:creationId xmlns:p14="http://schemas.microsoft.com/office/powerpoint/2010/main" val="731333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27</a:t>
            </a:fld>
            <a:endParaRPr lang="zh-CN" altLang="en-US" dirty="0"/>
          </a:p>
        </p:txBody>
      </p:sp>
    </p:spTree>
    <p:extLst>
      <p:ext uri="{BB962C8B-B14F-4D97-AF65-F5344CB8AC3E}">
        <p14:creationId xmlns:p14="http://schemas.microsoft.com/office/powerpoint/2010/main" val="1592829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28</a:t>
            </a:fld>
            <a:endParaRPr lang="zh-CN" altLang="en-US" dirty="0"/>
          </a:p>
        </p:txBody>
      </p:sp>
    </p:spTree>
    <p:extLst>
      <p:ext uri="{BB962C8B-B14F-4D97-AF65-F5344CB8AC3E}">
        <p14:creationId xmlns:p14="http://schemas.microsoft.com/office/powerpoint/2010/main" val="718174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29</a:t>
            </a:fld>
            <a:endParaRPr lang="zh-CN" altLang="en-US" dirty="0"/>
          </a:p>
        </p:txBody>
      </p:sp>
    </p:spTree>
    <p:extLst>
      <p:ext uri="{BB962C8B-B14F-4D97-AF65-F5344CB8AC3E}">
        <p14:creationId xmlns:p14="http://schemas.microsoft.com/office/powerpoint/2010/main" val="549140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30</a:t>
            </a:fld>
            <a:endParaRPr lang="zh-CN" altLang="en-US" dirty="0"/>
          </a:p>
        </p:txBody>
      </p:sp>
    </p:spTree>
    <p:extLst>
      <p:ext uri="{BB962C8B-B14F-4D97-AF65-F5344CB8AC3E}">
        <p14:creationId xmlns:p14="http://schemas.microsoft.com/office/powerpoint/2010/main" val="129525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31</a:t>
            </a:fld>
            <a:endParaRPr lang="zh-CN" altLang="en-US" dirty="0"/>
          </a:p>
        </p:txBody>
      </p:sp>
    </p:spTree>
    <p:extLst>
      <p:ext uri="{BB962C8B-B14F-4D97-AF65-F5344CB8AC3E}">
        <p14:creationId xmlns:p14="http://schemas.microsoft.com/office/powerpoint/2010/main" val="4184262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32</a:t>
            </a:fld>
            <a:endParaRPr lang="zh-CN" altLang="en-US" dirty="0"/>
          </a:p>
        </p:txBody>
      </p:sp>
    </p:spTree>
    <p:extLst>
      <p:ext uri="{BB962C8B-B14F-4D97-AF65-F5344CB8AC3E}">
        <p14:creationId xmlns:p14="http://schemas.microsoft.com/office/powerpoint/2010/main" val="24830741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33</a:t>
            </a:fld>
            <a:endParaRPr lang="zh-CN" altLang="en-US"/>
          </a:p>
        </p:txBody>
      </p:sp>
    </p:spTree>
    <p:extLst>
      <p:ext uri="{BB962C8B-B14F-4D97-AF65-F5344CB8AC3E}">
        <p14:creationId xmlns:p14="http://schemas.microsoft.com/office/powerpoint/2010/main" val="1276442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44</a:t>
            </a:fld>
            <a:endParaRPr lang="zh-CN" altLang="en-US"/>
          </a:p>
        </p:txBody>
      </p:sp>
    </p:spTree>
    <p:extLst>
      <p:ext uri="{BB962C8B-B14F-4D97-AF65-F5344CB8AC3E}">
        <p14:creationId xmlns:p14="http://schemas.microsoft.com/office/powerpoint/2010/main" val="576175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8</a:t>
            </a:fld>
            <a:endParaRPr lang="zh-CN" altLang="en-US"/>
          </a:p>
        </p:txBody>
      </p:sp>
    </p:spTree>
    <p:extLst>
      <p:ext uri="{BB962C8B-B14F-4D97-AF65-F5344CB8AC3E}">
        <p14:creationId xmlns:p14="http://schemas.microsoft.com/office/powerpoint/2010/main" val="31631386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48</a:t>
            </a:fld>
            <a:endParaRPr lang="zh-CN" altLang="en-US"/>
          </a:p>
        </p:txBody>
      </p:sp>
    </p:spTree>
    <p:extLst>
      <p:ext uri="{BB962C8B-B14F-4D97-AF65-F5344CB8AC3E}">
        <p14:creationId xmlns:p14="http://schemas.microsoft.com/office/powerpoint/2010/main" val="14466925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51</a:t>
            </a:fld>
            <a:endParaRPr lang="zh-CN" altLang="en-US"/>
          </a:p>
        </p:txBody>
      </p:sp>
    </p:spTree>
    <p:extLst>
      <p:ext uri="{BB962C8B-B14F-4D97-AF65-F5344CB8AC3E}">
        <p14:creationId xmlns:p14="http://schemas.microsoft.com/office/powerpoint/2010/main" val="21681635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56</a:t>
            </a:fld>
            <a:endParaRPr lang="zh-CN" altLang="en-US"/>
          </a:p>
        </p:txBody>
      </p:sp>
    </p:spTree>
    <p:extLst>
      <p:ext uri="{BB962C8B-B14F-4D97-AF65-F5344CB8AC3E}">
        <p14:creationId xmlns:p14="http://schemas.microsoft.com/office/powerpoint/2010/main" val="411158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9</a:t>
            </a:fld>
            <a:endParaRPr lang="zh-CN" altLang="en-US" dirty="0"/>
          </a:p>
        </p:txBody>
      </p:sp>
    </p:spTree>
    <p:extLst>
      <p:ext uri="{BB962C8B-B14F-4D97-AF65-F5344CB8AC3E}">
        <p14:creationId xmlns:p14="http://schemas.microsoft.com/office/powerpoint/2010/main" val="513132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10</a:t>
            </a:fld>
            <a:endParaRPr lang="zh-CN" altLang="en-US" dirty="0"/>
          </a:p>
        </p:txBody>
      </p:sp>
    </p:spTree>
    <p:extLst>
      <p:ext uri="{BB962C8B-B14F-4D97-AF65-F5344CB8AC3E}">
        <p14:creationId xmlns:p14="http://schemas.microsoft.com/office/powerpoint/2010/main" val="2738072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11</a:t>
            </a:fld>
            <a:endParaRPr lang="zh-CN" altLang="en-US" dirty="0"/>
          </a:p>
        </p:txBody>
      </p:sp>
    </p:spTree>
    <p:extLst>
      <p:ext uri="{BB962C8B-B14F-4D97-AF65-F5344CB8AC3E}">
        <p14:creationId xmlns:p14="http://schemas.microsoft.com/office/powerpoint/2010/main" val="1339750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12</a:t>
            </a:fld>
            <a:endParaRPr lang="zh-CN" altLang="en-US" dirty="0"/>
          </a:p>
        </p:txBody>
      </p:sp>
    </p:spTree>
    <p:extLst>
      <p:ext uri="{BB962C8B-B14F-4D97-AF65-F5344CB8AC3E}">
        <p14:creationId xmlns:p14="http://schemas.microsoft.com/office/powerpoint/2010/main" val="2311729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13</a:t>
            </a:fld>
            <a:endParaRPr lang="zh-CN" altLang="en-US" dirty="0"/>
          </a:p>
        </p:txBody>
      </p:sp>
    </p:spTree>
    <p:extLst>
      <p:ext uri="{BB962C8B-B14F-4D97-AF65-F5344CB8AC3E}">
        <p14:creationId xmlns:p14="http://schemas.microsoft.com/office/powerpoint/2010/main" val="2681872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14</a:t>
            </a:fld>
            <a:endParaRPr lang="zh-CN" altLang="en-US" dirty="0"/>
          </a:p>
        </p:txBody>
      </p:sp>
    </p:spTree>
    <p:extLst>
      <p:ext uri="{BB962C8B-B14F-4D97-AF65-F5344CB8AC3E}">
        <p14:creationId xmlns:p14="http://schemas.microsoft.com/office/powerpoint/2010/main" val="3477071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bg>
      <p:bgPr>
        <a:gradFill>
          <a:gsLst>
            <a:gs pos="100000">
              <a:srgbClr val="FFC000"/>
            </a:gs>
            <a:gs pos="0">
              <a:srgbClr val="FF0000"/>
            </a:gs>
            <a:gs pos="0">
              <a:srgbClr val="FF0000"/>
            </a:gs>
          </a:gsLst>
          <a:lin ang="5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000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144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81C7FA1C-41D6-4924-9817-EF4DF71AE43F}"/>
              </a:ext>
            </a:extLst>
          </p:cNvPr>
          <p:cNvGrpSpPr/>
          <p:nvPr userDrawn="1"/>
        </p:nvGrpSpPr>
        <p:grpSpPr>
          <a:xfrm>
            <a:off x="695323" y="1016000"/>
            <a:ext cx="10810876" cy="109538"/>
            <a:chOff x="628642" y="0"/>
            <a:chExt cx="27229910" cy="6858000"/>
          </a:xfrm>
        </p:grpSpPr>
        <p:sp>
          <p:nvSpPr>
            <p:cNvPr id="4" name="平行四边形 3">
              <a:extLst>
                <a:ext uri="{FF2B5EF4-FFF2-40B4-BE49-F238E27FC236}">
                  <a16:creationId xmlns:a16="http://schemas.microsoft.com/office/drawing/2014/main" xmlns="" id="{40265568-4150-44BA-8145-16EABC737020}"/>
                </a:ext>
              </a:extLst>
            </p:cNvPr>
            <p:cNvSpPr/>
            <p:nvPr/>
          </p:nvSpPr>
          <p:spPr>
            <a:xfrm flipH="1">
              <a:off x="628642" y="0"/>
              <a:ext cx="27229910" cy="6858000"/>
            </a:xfrm>
            <a:prstGeom prst="parallelogram">
              <a:avLst>
                <a:gd name="adj" fmla="val 4237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5" name="平行四边形 4">
              <a:extLst>
                <a:ext uri="{FF2B5EF4-FFF2-40B4-BE49-F238E27FC236}">
                  <a16:creationId xmlns:a16="http://schemas.microsoft.com/office/drawing/2014/main" xmlns="" id="{4CFDA794-A557-46E1-93F2-AC05CCA3A335}"/>
                </a:ext>
              </a:extLst>
            </p:cNvPr>
            <p:cNvSpPr/>
            <p:nvPr/>
          </p:nvSpPr>
          <p:spPr>
            <a:xfrm flipH="1">
              <a:off x="876301" y="0"/>
              <a:ext cx="7183963" cy="6858000"/>
            </a:xfrm>
            <a:prstGeom prst="parallelogram">
              <a:avLst>
                <a:gd name="adj" fmla="val 3876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6" name="平行四边形 13">
              <a:extLst>
                <a:ext uri="{FF2B5EF4-FFF2-40B4-BE49-F238E27FC236}">
                  <a16:creationId xmlns:a16="http://schemas.microsoft.com/office/drawing/2014/main" xmlns="" id="{8D69A8F2-2B4C-4954-B50D-013073A3D67A}"/>
                </a:ext>
              </a:extLst>
            </p:cNvPr>
            <p:cNvSpPr/>
            <p:nvPr/>
          </p:nvSpPr>
          <p:spPr>
            <a:xfrm flipH="1">
              <a:off x="1507598" y="0"/>
              <a:ext cx="6240990" cy="6858000"/>
            </a:xfrm>
            <a:custGeom>
              <a:avLst/>
              <a:gdLst>
                <a:gd name="connsiteX0" fmla="*/ 0 w 6783916"/>
                <a:gd name="connsiteY0" fmla="*/ 6858000 h 6858000"/>
                <a:gd name="connsiteX1" fmla="*/ 2886624 w 6783916"/>
                <a:gd name="connsiteY1" fmla="*/ 0 h 6858000"/>
                <a:gd name="connsiteX2" fmla="*/ 6783916 w 6783916"/>
                <a:gd name="connsiteY2" fmla="*/ 0 h 6858000"/>
                <a:gd name="connsiteX3" fmla="*/ 3897292 w 6783916"/>
                <a:gd name="connsiteY3" fmla="*/ 6858000 h 6858000"/>
                <a:gd name="connsiteX4" fmla="*/ 0 w 6783916"/>
                <a:gd name="connsiteY4" fmla="*/ 6858000 h 6858000"/>
                <a:gd name="connsiteX0" fmla="*/ 0 w 6240991"/>
                <a:gd name="connsiteY0" fmla="*/ 6858000 h 6858000"/>
                <a:gd name="connsiteX1" fmla="*/ 2886624 w 6240991"/>
                <a:gd name="connsiteY1" fmla="*/ 0 h 6858000"/>
                <a:gd name="connsiteX2" fmla="*/ 6240991 w 6240991"/>
                <a:gd name="connsiteY2" fmla="*/ 9525 h 6858000"/>
                <a:gd name="connsiteX3" fmla="*/ 3897292 w 6240991"/>
                <a:gd name="connsiteY3" fmla="*/ 6858000 h 6858000"/>
                <a:gd name="connsiteX4" fmla="*/ 0 w 624099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0991" h="6858000">
                  <a:moveTo>
                    <a:pt x="0" y="6858000"/>
                  </a:moveTo>
                  <a:lnTo>
                    <a:pt x="2886624" y="0"/>
                  </a:lnTo>
                  <a:lnTo>
                    <a:pt x="6240991" y="9525"/>
                  </a:lnTo>
                  <a:lnTo>
                    <a:pt x="3897292"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p>
          </p:txBody>
        </p:sp>
      </p:grpSp>
      <p:sp>
        <p:nvSpPr>
          <p:cNvPr id="7" name="Freeform 5">
            <a:extLst>
              <a:ext uri="{FF2B5EF4-FFF2-40B4-BE49-F238E27FC236}">
                <a16:creationId xmlns:a16="http://schemas.microsoft.com/office/drawing/2014/main" xmlns="" id="{F6B4B12B-645E-4B8D-A3B0-FAAF7360DDCA}"/>
              </a:ext>
            </a:extLst>
          </p:cNvPr>
          <p:cNvSpPr>
            <a:spLocks/>
          </p:cNvSpPr>
          <p:nvPr userDrawn="1"/>
        </p:nvSpPr>
        <p:spPr bwMode="auto">
          <a:xfrm>
            <a:off x="1044288" y="365766"/>
            <a:ext cx="582816" cy="584775"/>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0000"/>
          </a:solidFill>
          <a:ln>
            <a:noFill/>
          </a:ln>
          <a:effectLst/>
        </p:spPr>
        <p:txBody>
          <a:bodyPr vert="horz" wrap="square" lIns="91440" tIns="45720" rIns="91440" bIns="45720" numCol="1" anchor="t" anchorCtr="0" compatLnSpc="1">
            <a:prstTxWarp prst="textNoShape">
              <a:avLst/>
            </a:prstTxWarp>
          </a:bodyPr>
          <a:lstStyle/>
          <a:p>
            <a:endParaRPr lang="zh-CN" altLang="en-US">
              <a:solidFill>
                <a:schemeClr val="tx1"/>
              </a:solidFill>
            </a:endParaRPr>
          </a:p>
        </p:txBody>
      </p:sp>
    </p:spTree>
    <p:extLst>
      <p:ext uri="{BB962C8B-B14F-4D97-AF65-F5344CB8AC3E}">
        <p14:creationId xmlns:p14="http://schemas.microsoft.com/office/powerpoint/2010/main" val="409468927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9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748329"/>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png"/><Relationship Id="rId18" Type="http://schemas.microsoft.com/office/2007/relationships/hdphoto" Target="../media/hdphoto6.wdp"/><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5.png"/><Relationship Id="rId17" Type="http://schemas.openxmlformats.org/officeDocument/2006/relationships/image" Target="../media/image8.png"/><Relationship Id="rId2" Type="http://schemas.openxmlformats.org/officeDocument/2006/relationships/audio" Target="../media/media1.mp3"/><Relationship Id="rId16" Type="http://schemas.microsoft.com/office/2007/relationships/hdphoto" Target="../media/hdphoto5.wdp"/><Relationship Id="rId1" Type="http://schemas.microsoft.com/office/2007/relationships/media" Target="../media/media1.mp3"/><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png"/><Relationship Id="rId15" Type="http://schemas.openxmlformats.org/officeDocument/2006/relationships/image" Target="../media/image7.png"/><Relationship Id="rId10" Type="http://schemas.openxmlformats.org/officeDocument/2006/relationships/image" Target="../media/image4.png"/><Relationship Id="rId19"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3.png"/><Relationship Id="rId14" Type="http://schemas.microsoft.com/office/2007/relationships/hdphoto" Target="../media/hdphoto4.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tags" Target="../tags/tag22.xml"/><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notesSlide" Target="../notesSlides/notesSlide6.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slideLayout" Target="../slideLayouts/slideLayout3.xml"/><Relationship Id="rId5" Type="http://schemas.openxmlformats.org/officeDocument/2006/relationships/tags" Target="../tags/tag19.xml"/><Relationship Id="rId10" Type="http://schemas.openxmlformats.org/officeDocument/2006/relationships/tags" Target="../tags/tag24.xml"/><Relationship Id="rId4" Type="http://schemas.openxmlformats.org/officeDocument/2006/relationships/tags" Target="../tags/tag18.xml"/><Relationship Id="rId9" Type="http://schemas.openxmlformats.org/officeDocument/2006/relationships/tags" Target="../tags/tag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tags" Target="../tags/tag32.xml"/><Relationship Id="rId3" Type="http://schemas.openxmlformats.org/officeDocument/2006/relationships/tags" Target="../tags/tag27.xml"/><Relationship Id="rId7" Type="http://schemas.openxmlformats.org/officeDocument/2006/relationships/tags" Target="../tags/tag31.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10" Type="http://schemas.openxmlformats.org/officeDocument/2006/relationships/notesSlide" Target="../notesSlides/notesSlide11.xml"/><Relationship Id="rId4" Type="http://schemas.openxmlformats.org/officeDocument/2006/relationships/tags" Target="../tags/tag28.xml"/><Relationship Id="rId9"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microsoft.com/office/2007/relationships/hdphoto" Target="../media/hdphoto13.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4.wdp"/></Relationships>
</file>

<file path=ppt/slides/_rels/slide3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9.wdp"/><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4.png"/><Relationship Id="rId11" Type="http://schemas.microsoft.com/office/2007/relationships/hdphoto" Target="../media/hdphoto11.wdp"/><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10.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8.png"/><Relationship Id="rId5" Type="http://schemas.microsoft.com/office/2007/relationships/hdphoto" Target="../media/hdphoto15.wdp"/><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9.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11" Type="http://schemas.microsoft.com/office/2007/relationships/hdphoto" Target="../media/hdphoto11.wdp"/><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10.wdp"/></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9.wdp"/><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4.png"/><Relationship Id="rId11" Type="http://schemas.microsoft.com/office/2007/relationships/hdphoto" Target="../media/hdphoto11.wdp"/><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10.wdp"/></Relationships>
</file>

<file path=ppt/slides/_rels/slide4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g"/><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microsoft.com/office/2007/relationships/hdphoto" Target="../media/hdphoto16.wdp"/></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9.wdp"/><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4.png"/><Relationship Id="rId11" Type="http://schemas.microsoft.com/office/2007/relationships/hdphoto" Target="../media/hdphoto11.wdp"/><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10.wdp"/></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7.png"/><Relationship Id="rId1" Type="http://schemas.openxmlformats.org/officeDocument/2006/relationships/slideLayout" Target="../slideLayouts/slideLayout2.xml"/><Relationship Id="rId5" Type="http://schemas.microsoft.com/office/2007/relationships/hdphoto" Target="../media/hdphoto18.wdp"/><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9.wdp"/><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4.png"/><Relationship Id="rId11" Type="http://schemas.microsoft.com/office/2007/relationships/hdphoto" Target="../media/hdphoto11.wdp"/><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10.wdp"/></Relationships>
</file>

<file path=ppt/slides/_rels/slide5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Layout" Target="../slideLayouts/slideLayout3.xml"/><Relationship Id="rId4" Type="http://schemas.openxmlformats.org/officeDocument/2006/relationships/tags" Target="../tags/tag36.xml"/></Relationships>
</file>

<file path=ppt/slides/_rels/slide54.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42.png"/><Relationship Id="rId4" Type="http://schemas.microsoft.com/office/2007/relationships/hdphoto" Target="../media/hdphoto21.wdp"/></Relationships>
</file>

<file path=ppt/slides/_rels/slide56.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5.wdp"/><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notesSlide" Target="../notesSlides/notesSlide32.xml"/><Relationship Id="rId16"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2.png"/><Relationship Id="rId15" Type="http://schemas.microsoft.com/office/2007/relationships/hdphoto" Target="../media/hdphoto6.wdp"/><Relationship Id="rId10"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9.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11" Type="http://schemas.microsoft.com/office/2007/relationships/hdphoto" Target="../media/hdphoto11.wdp"/><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10.wdp"/></Relationships>
</file>

<file path=ppt/slides/_rels/slide9.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notesSlide" Target="../notesSlides/notesSlide4.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00000">
              <a:srgbClr val="FFC000"/>
            </a:gs>
            <a:gs pos="25000">
              <a:srgbClr val="FF0000"/>
            </a:gs>
          </a:gsLst>
          <a:lin ang="5400000" scaled="0"/>
        </a:grad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4F03B137-72EB-4B00-910D-550FD24B58C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b="30985"/>
          <a:stretch/>
        </p:blipFill>
        <p:spPr>
          <a:xfrm rot="5400000" flipV="1">
            <a:off x="8036734" y="2702735"/>
            <a:ext cx="4629151" cy="3681381"/>
          </a:xfrm>
          <a:prstGeom prst="rect">
            <a:avLst/>
          </a:prstGeom>
        </p:spPr>
      </p:pic>
      <p:pic>
        <p:nvPicPr>
          <p:cNvPr id="15" name="图片 14">
            <a:extLst>
              <a:ext uri="{FF2B5EF4-FFF2-40B4-BE49-F238E27FC236}">
                <a16:creationId xmlns:a16="http://schemas.microsoft.com/office/drawing/2014/main" xmlns="" id="{94EFF4CA-B8E3-43A5-8316-94B938CC8D3B}"/>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11500"/>
                    </a14:imgEffect>
                    <a14:imgEffect>
                      <a14:brightnessContrast bright="20000" contrast="20000"/>
                    </a14:imgEffect>
                  </a14:imgLayer>
                </a14:imgProps>
              </a:ext>
              <a:ext uri="{28A0092B-C50C-407E-A947-70E740481C1C}">
                <a14:useLocalDpi xmlns:a14="http://schemas.microsoft.com/office/drawing/2010/main" val="0"/>
              </a:ext>
            </a:extLst>
          </a:blip>
          <a:srcRect t="59767" r="41251"/>
          <a:stretch/>
        </p:blipFill>
        <p:spPr>
          <a:xfrm flipH="1">
            <a:off x="0" y="2685332"/>
            <a:ext cx="12192000" cy="4172668"/>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50" y="1"/>
            <a:ext cx="4600829" cy="6830422"/>
          </a:xfrm>
          <a:prstGeom prst="rect">
            <a:avLst/>
          </a:prstGeom>
        </p:spPr>
      </p:pic>
      <p:pic>
        <p:nvPicPr>
          <p:cNvPr id="14" name="图片 13">
            <a:extLst>
              <a:ext uri="{FF2B5EF4-FFF2-40B4-BE49-F238E27FC236}">
                <a16:creationId xmlns:a16="http://schemas.microsoft.com/office/drawing/2014/main" xmlns="" id="{D9C67A64-4211-49D0-A854-8589086B26AE}"/>
              </a:ext>
            </a:extLst>
          </p:cNvPr>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11500"/>
                    </a14:imgEffect>
                    <a14:imgEffect>
                      <a14:brightnessContrast bright="20000" contrast="20000"/>
                    </a14:imgEffect>
                  </a14:imgLayer>
                </a14:imgProps>
              </a:ext>
              <a:ext uri="{28A0092B-C50C-407E-A947-70E740481C1C}">
                <a14:useLocalDpi xmlns:a14="http://schemas.microsoft.com/office/drawing/2010/main" val="0"/>
              </a:ext>
            </a:extLst>
          </a:blip>
          <a:srcRect l="72648" t="75188"/>
          <a:stretch/>
        </p:blipFill>
        <p:spPr>
          <a:xfrm flipH="1">
            <a:off x="-5053" y="3437126"/>
            <a:ext cx="7621336" cy="3420874"/>
          </a:xfrm>
          <a:prstGeom prst="rect">
            <a:avLst/>
          </a:prstGeom>
        </p:spPr>
      </p:pic>
      <p:sp>
        <p:nvSpPr>
          <p:cNvPr id="6" name="文本框 5"/>
          <p:cNvSpPr txBox="1"/>
          <p:nvPr/>
        </p:nvSpPr>
        <p:spPr>
          <a:xfrm>
            <a:off x="2721783" y="3440905"/>
            <a:ext cx="6773009" cy="584775"/>
          </a:xfrm>
          <a:prstGeom prst="rect">
            <a:avLst/>
          </a:prstGeom>
          <a:noFill/>
        </p:spPr>
        <p:txBody>
          <a:bodyPr wrap="none" rtlCol="0">
            <a:spAutoFit/>
            <a:scene3d>
              <a:camera prst="orthographicFront">
                <a:rot lat="21000000" lon="0" rev="0"/>
              </a:camera>
              <a:lightRig rig="threePt" dir="t"/>
            </a:scene3d>
            <a:sp3d extrusionH="317500">
              <a:extrusionClr>
                <a:srgbClr val="FF0000"/>
              </a:extrusionClr>
            </a:sp3d>
          </a:bodyPr>
          <a:lstStyle/>
          <a:p>
            <a:pPr algn="ctr"/>
            <a:r>
              <a:rPr lang="en-US" altLang="zh-CN" sz="3200" b="1" dirty="0" smtClean="0">
                <a:gradFill>
                  <a:gsLst>
                    <a:gs pos="50000">
                      <a:srgbClr val="FFFF00"/>
                    </a:gs>
                    <a:gs pos="0">
                      <a:schemeClr val="bg1"/>
                    </a:gs>
                    <a:gs pos="100000">
                      <a:schemeClr val="bg1"/>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b="1" dirty="0">
                <a:gradFill>
                  <a:gsLst>
                    <a:gs pos="50000">
                      <a:srgbClr val="FFFF00"/>
                    </a:gs>
                    <a:gs pos="0">
                      <a:schemeClr val="bg1"/>
                    </a:gs>
                    <a:gs pos="100000">
                      <a:schemeClr val="bg1"/>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不忘初心 牢记</a:t>
            </a:r>
            <a:r>
              <a:rPr lang="zh-CN" altLang="en-US" sz="3200" b="1" dirty="0" smtClean="0">
                <a:gradFill>
                  <a:gsLst>
                    <a:gs pos="50000">
                      <a:srgbClr val="FFFF00"/>
                    </a:gs>
                    <a:gs pos="0">
                      <a:schemeClr val="bg1"/>
                    </a:gs>
                    <a:gs pos="100000">
                      <a:schemeClr val="bg1"/>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使命 交优异答卷</a:t>
            </a:r>
            <a:endParaRPr lang="zh-CN" altLang="en-US" sz="3600" b="1" dirty="0">
              <a:gradFill>
                <a:gsLst>
                  <a:gs pos="50000">
                    <a:srgbClr val="FFFF00"/>
                  </a:gs>
                  <a:gs pos="0">
                    <a:schemeClr val="bg1"/>
                  </a:gs>
                  <a:gs pos="100000">
                    <a:schemeClr val="bg1"/>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 name="矩形 7"/>
          <p:cNvSpPr/>
          <p:nvPr/>
        </p:nvSpPr>
        <p:spPr>
          <a:xfrm>
            <a:off x="1614587" y="881049"/>
            <a:ext cx="8962826" cy="1037207"/>
          </a:xfrm>
          <a:prstGeom prst="rect">
            <a:avLst/>
          </a:prstGeom>
          <a:noFill/>
          <a:ln>
            <a:noFill/>
          </a:ln>
          <a:effectLst>
            <a:innerShdw blurRad="63500" dist="50800" dir="16200000">
              <a:prstClr val="black">
                <a:alpha val="50000"/>
              </a:prstClr>
            </a:innerShdw>
          </a:effectLst>
        </p:spPr>
        <p:txBody>
          <a:bodyPr wrap="square" rtlCol="0">
            <a:spAutoFit/>
          </a:bodyPr>
          <a:lstStyle/>
          <a:p>
            <a:pPr algn="ctr">
              <a:lnSpc>
                <a:spcPct val="110000"/>
              </a:lnSpc>
            </a:pPr>
            <a:r>
              <a:rPr lang="zh-CN" altLang="en-US" sz="6000" b="1" dirty="0">
                <a:ln w="3175">
                  <a:noFill/>
                </a:ln>
                <a:gradFill>
                  <a:gsLst>
                    <a:gs pos="5000">
                      <a:srgbClr val="FFFF00"/>
                    </a:gs>
                    <a:gs pos="50000">
                      <a:schemeClr val="bg1"/>
                    </a:gs>
                    <a:gs pos="95000">
                      <a:srgbClr val="FFFF00"/>
                    </a:gs>
                  </a:gsLst>
                  <a:lin ang="5400000" scaled="1"/>
                </a:gradFill>
                <a:effectLst>
                  <a:glow rad="127000">
                    <a:srgbClr val="C00000">
                      <a:alpha val="40000"/>
                    </a:srgbClr>
                  </a:glow>
                  <a:reflection blurRad="6350" stA="60000" endPos="30000" dist="63500" dir="5400000" sy="-100000" algn="bl" rotWithShape="0"/>
                </a:effectLst>
                <a:latin typeface="微软雅黑" panose="020B0503020204020204" pitchFamily="34" charset="-122"/>
                <a:ea typeface="微软雅黑" panose="020B0503020204020204" pitchFamily="34" charset="-122"/>
                <a:cs typeface="八大山人 V2007" panose="02000600000000000000" pitchFamily="2" charset="-122"/>
              </a:rPr>
              <a:t>深入学习贯彻十九大精神</a:t>
            </a:r>
          </a:p>
        </p:txBody>
      </p:sp>
      <p:pic>
        <p:nvPicPr>
          <p:cNvPr id="5" name="Thomas Bergersen - Colors of Lov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76574" y="-1389359"/>
            <a:ext cx="1030652" cy="1030652"/>
          </a:xfrm>
          <a:prstGeom prst="rect">
            <a:avLst/>
          </a:prstGeom>
        </p:spPr>
      </p:pic>
      <p:pic>
        <p:nvPicPr>
          <p:cNvPr id="18" name="Picture 15">
            <a:extLst>
              <a:ext uri="{FF2B5EF4-FFF2-40B4-BE49-F238E27FC236}">
                <a16:creationId xmlns:a16="http://schemas.microsoft.com/office/drawing/2014/main" xmlns="" id="{411862D8-5402-4823-BEFB-4AB4AAD8D8CD}"/>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colorTemperature colorTemp="11500"/>
                    </a14:imgEffect>
                    <a14:imgEffect>
                      <a14:brightnessContrast contrast="10000"/>
                    </a14:imgEffect>
                  </a14:imgLayer>
                </a14:imgProps>
              </a:ext>
              <a:ext uri="{28A0092B-C50C-407E-A947-70E740481C1C}">
                <a14:useLocalDpi xmlns:a14="http://schemas.microsoft.com/office/drawing/2010/main" val="0"/>
              </a:ext>
            </a:extLst>
          </a:blip>
          <a:srcRect l="87844" t="25491" b="9443"/>
          <a:stretch/>
        </p:blipFill>
        <p:spPr bwMode="auto">
          <a:xfrm>
            <a:off x="10753285" y="3270380"/>
            <a:ext cx="1438716" cy="3587620"/>
          </a:xfrm>
          <a:prstGeom prst="rect">
            <a:avLst/>
          </a:prstGeom>
          <a:noFill/>
          <a:extLst>
            <a:ext uri="{909E8E84-426E-40DD-AFC4-6F175D3DCCD1}">
              <a14:hiddenFill xmlns:a14="http://schemas.microsoft.com/office/drawing/2010/main">
                <a:solidFill>
                  <a:srgbClr val="FFFFFF"/>
                </a:solidFill>
              </a14:hiddenFill>
            </a:ext>
          </a:extLst>
        </p:spPr>
      </p:pic>
      <p:pic>
        <p:nvPicPr>
          <p:cNvPr id="26" name="图片 25"/>
          <p:cNvPicPr>
            <a:picLocks noChangeAspect="1"/>
          </p:cNvPicPr>
          <p:nvPr/>
        </p:nvPicPr>
        <p:blipFill rotWithShape="1">
          <a:blip r:embed="rId15" cstate="hqprint">
            <a:extLst>
              <a:ext uri="{BEBA8EAE-BF5A-486C-A8C5-ECC9F3942E4B}">
                <a14:imgProps xmlns:a14="http://schemas.microsoft.com/office/drawing/2010/main">
                  <a14:imgLayer r:embed="rId16">
                    <a14:imgEffect>
                      <a14:colorTemperature colorTemp="11500"/>
                    </a14:imgEffect>
                    <a14:imgEffect>
                      <a14:brightnessContrast bright="10000" contrast="20000"/>
                    </a14:imgEffect>
                  </a14:imgLayer>
                </a14:imgProps>
              </a:ext>
              <a:ext uri="{28A0092B-C50C-407E-A947-70E740481C1C}">
                <a14:useLocalDpi xmlns:a14="http://schemas.microsoft.com/office/drawing/2010/main" val="0"/>
              </a:ext>
            </a:extLst>
          </a:blip>
          <a:srcRect t="77336" r="24464"/>
          <a:stretch/>
        </p:blipFill>
        <p:spPr>
          <a:xfrm>
            <a:off x="-4460" y="5353988"/>
            <a:ext cx="12196460" cy="1504012"/>
          </a:xfrm>
          <a:prstGeom prst="rect">
            <a:avLst/>
          </a:prstGeom>
        </p:spPr>
      </p:pic>
      <p:pic>
        <p:nvPicPr>
          <p:cNvPr id="23" name="图片 22"/>
          <p:cNvPicPr>
            <a:picLocks noChangeAspect="1"/>
          </p:cNvPicPr>
          <p:nvPr/>
        </p:nvPicPr>
        <p:blipFill>
          <a:blip r:embed="rId17" cstate="print">
            <a:extLst>
              <a:ext uri="{BEBA8EAE-BF5A-486C-A8C5-ECC9F3942E4B}">
                <a14:imgProps xmlns:a14="http://schemas.microsoft.com/office/drawing/2010/main">
                  <a14:imgLayer r:embed="rId18">
                    <a14:imgEffect>
                      <a14:colorTemperature colorTemp="11500"/>
                    </a14:imgEffect>
                    <a14:imgEffect>
                      <a14:brightnessContrast bright="10000" contrast="20000"/>
                    </a14:imgEffect>
                  </a14:imgLayer>
                </a14:imgProps>
              </a:ext>
              <a:ext uri="{28A0092B-C50C-407E-A947-70E740481C1C}">
                <a14:useLocalDpi xmlns:a14="http://schemas.microsoft.com/office/drawing/2010/main" val="0"/>
              </a:ext>
            </a:extLst>
          </a:blip>
          <a:stretch>
            <a:fillRect/>
          </a:stretch>
        </p:blipFill>
        <p:spPr>
          <a:xfrm>
            <a:off x="4515457" y="4868705"/>
            <a:ext cx="3185653" cy="1989295"/>
          </a:xfrm>
          <a:prstGeom prst="rect">
            <a:avLst/>
          </a:prstGeom>
          <a:effectLst/>
        </p:spPr>
      </p:pic>
      <p:sp>
        <p:nvSpPr>
          <p:cNvPr id="4" name="矩形 3">
            <a:extLst>
              <a:ext uri="{FF2B5EF4-FFF2-40B4-BE49-F238E27FC236}">
                <a16:creationId xmlns:a16="http://schemas.microsoft.com/office/drawing/2014/main" xmlns="" id="{84496140-ABF8-4542-9174-9E2575E930D3}"/>
              </a:ext>
            </a:extLst>
          </p:cNvPr>
          <p:cNvSpPr/>
          <p:nvPr/>
        </p:nvSpPr>
        <p:spPr>
          <a:xfrm>
            <a:off x="1614587" y="2041477"/>
            <a:ext cx="8962826" cy="955646"/>
          </a:xfrm>
          <a:prstGeom prst="rect">
            <a:avLst/>
          </a:prstGeom>
          <a:noFill/>
          <a:ln>
            <a:noFill/>
          </a:ln>
          <a:effectLst>
            <a:innerShdw blurRad="63500" dist="50800" dir="16200000">
              <a:prstClr val="black">
                <a:alpha val="50000"/>
              </a:prstClr>
            </a:innerShdw>
          </a:effectLst>
        </p:spPr>
        <p:txBody>
          <a:bodyPr wrap="square" rtlCol="0">
            <a:spAutoFit/>
          </a:bodyPr>
          <a:lstStyle/>
          <a:p>
            <a:pPr algn="ctr">
              <a:lnSpc>
                <a:spcPct val="110000"/>
              </a:lnSpc>
            </a:pPr>
            <a:r>
              <a:rPr lang="zh-CN" altLang="en-US" sz="5100" b="1" dirty="0">
                <a:ln w="3175">
                  <a:noFill/>
                </a:ln>
                <a:gradFill>
                  <a:gsLst>
                    <a:gs pos="5000">
                      <a:srgbClr val="FFFF00"/>
                    </a:gs>
                    <a:gs pos="50000">
                      <a:schemeClr val="bg1"/>
                    </a:gs>
                    <a:gs pos="95000">
                      <a:srgbClr val="FFFF00"/>
                    </a:gs>
                  </a:gsLst>
                  <a:lin ang="5400000" scaled="1"/>
                </a:gradFill>
                <a:effectLst>
                  <a:glow rad="127000">
                    <a:srgbClr val="C00000">
                      <a:alpha val="40000"/>
                    </a:srgbClr>
                  </a:glow>
                  <a:reflection blurRad="6350" stA="60000" endPos="30000" dist="63500" dir="5400000" sy="-100000" algn="bl" rotWithShape="0"/>
                </a:effectLst>
                <a:latin typeface="微软雅黑" panose="020B0503020204020204" pitchFamily="34" charset="-122"/>
                <a:ea typeface="微软雅黑" panose="020B0503020204020204" pitchFamily="34" charset="-122"/>
                <a:cs typeface="八大山人 V2007" panose="02000600000000000000" pitchFamily="2" charset="-122"/>
              </a:rPr>
              <a:t>在伟大复兴新征程上奋勇前进</a:t>
            </a:r>
          </a:p>
        </p:txBody>
      </p:sp>
      <p:pic>
        <p:nvPicPr>
          <p:cNvPr id="11" name="图片 1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200474" y="5942542"/>
            <a:ext cx="3991526" cy="915458"/>
          </a:xfrm>
          <a:prstGeom prst="rect">
            <a:avLst/>
          </a:prstGeom>
        </p:spPr>
      </p:pic>
    </p:spTree>
    <p:extLst>
      <p:ext uri="{BB962C8B-B14F-4D97-AF65-F5344CB8AC3E}">
        <p14:creationId xmlns:p14="http://schemas.microsoft.com/office/powerpoint/2010/main" val="1012775687"/>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750"/>
                                        <p:tgtEl>
                                          <p:spTgt spid="11"/>
                                        </p:tgtEl>
                                      </p:cBhvr>
                                    </p:animEffect>
                                  </p:childTnLst>
                                </p:cTn>
                              </p:par>
                              <p:par>
                                <p:cTn id="10" presetID="10"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par>
                                <p:cTn id="13" presetID="47"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500"/>
                                        <p:tgtEl>
                                          <p:spTgt spid="23"/>
                                        </p:tgtEl>
                                      </p:cBhvr>
                                    </p:animEffect>
                                    <p:anim calcmode="lin" valueType="num">
                                      <p:cBhvr>
                                        <p:cTn id="16" dur="1500" fill="hold"/>
                                        <p:tgtEl>
                                          <p:spTgt spid="23"/>
                                        </p:tgtEl>
                                        <p:attrNameLst>
                                          <p:attrName>ppt_x</p:attrName>
                                        </p:attrNameLst>
                                      </p:cBhvr>
                                      <p:tavLst>
                                        <p:tav tm="0">
                                          <p:val>
                                            <p:strVal val="#ppt_x"/>
                                          </p:val>
                                        </p:tav>
                                        <p:tav tm="100000">
                                          <p:val>
                                            <p:strVal val="#ppt_x"/>
                                          </p:val>
                                        </p:tav>
                                      </p:tavLst>
                                    </p:anim>
                                    <p:anim calcmode="lin" valueType="num">
                                      <p:cBhvr>
                                        <p:cTn id="17" dur="15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500"/>
                                        <p:tgtEl>
                                          <p:spTgt spid="26"/>
                                        </p:tgtEl>
                                      </p:cBhvr>
                                    </p:animEffect>
                                    <p:anim calcmode="lin" valueType="num">
                                      <p:cBhvr>
                                        <p:cTn id="21" dur="1500" fill="hold"/>
                                        <p:tgtEl>
                                          <p:spTgt spid="26"/>
                                        </p:tgtEl>
                                        <p:attrNameLst>
                                          <p:attrName>ppt_x</p:attrName>
                                        </p:attrNameLst>
                                      </p:cBhvr>
                                      <p:tavLst>
                                        <p:tav tm="0">
                                          <p:val>
                                            <p:strVal val="#ppt_x"/>
                                          </p:val>
                                        </p:tav>
                                        <p:tav tm="100000">
                                          <p:val>
                                            <p:strVal val="#ppt_x"/>
                                          </p:val>
                                        </p:tav>
                                      </p:tavLst>
                                    </p:anim>
                                    <p:anim calcmode="lin" valueType="num">
                                      <p:cBhvr>
                                        <p:cTn id="22" dur="1500" fill="hold"/>
                                        <p:tgtEl>
                                          <p:spTgt spid="2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500"/>
                                        <p:tgtEl>
                                          <p:spTgt spid="18"/>
                                        </p:tgtEl>
                                      </p:cBhvr>
                                    </p:animEffect>
                                    <p:anim calcmode="lin" valueType="num">
                                      <p:cBhvr>
                                        <p:cTn id="26" dur="1500" fill="hold"/>
                                        <p:tgtEl>
                                          <p:spTgt spid="18"/>
                                        </p:tgtEl>
                                        <p:attrNameLst>
                                          <p:attrName>ppt_x</p:attrName>
                                        </p:attrNameLst>
                                      </p:cBhvr>
                                      <p:tavLst>
                                        <p:tav tm="0">
                                          <p:val>
                                            <p:strVal val="#ppt_x"/>
                                          </p:val>
                                        </p:tav>
                                        <p:tav tm="100000">
                                          <p:val>
                                            <p:strVal val="#ppt_x"/>
                                          </p:val>
                                        </p:tav>
                                      </p:tavLst>
                                    </p:anim>
                                    <p:anim calcmode="lin" valueType="num">
                                      <p:cBhvr>
                                        <p:cTn id="27" dur="1500" fill="hold"/>
                                        <p:tgtEl>
                                          <p:spTgt spid="18"/>
                                        </p:tgtEl>
                                        <p:attrNameLst>
                                          <p:attrName>ppt_y</p:attrName>
                                        </p:attrNameLst>
                                      </p:cBhvr>
                                      <p:tavLst>
                                        <p:tav tm="0">
                                          <p:val>
                                            <p:strVal val="#ppt_y+.1"/>
                                          </p:val>
                                        </p:tav>
                                        <p:tav tm="100000">
                                          <p:val>
                                            <p:strVal val="#ppt_y"/>
                                          </p:val>
                                        </p:tav>
                                      </p:tavLst>
                                    </p:anim>
                                  </p:childTnLst>
                                </p:cTn>
                              </p:par>
                              <p:par>
                                <p:cTn id="28" presetID="2" presetClass="entr" presetSubtype="8" accel="33000" decel="5600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2000" fill="hold"/>
                                        <p:tgtEl>
                                          <p:spTgt spid="14"/>
                                        </p:tgtEl>
                                        <p:attrNameLst>
                                          <p:attrName>ppt_x</p:attrName>
                                        </p:attrNameLst>
                                      </p:cBhvr>
                                      <p:tavLst>
                                        <p:tav tm="0">
                                          <p:val>
                                            <p:strVal val="0-#ppt_w/2"/>
                                          </p:val>
                                        </p:tav>
                                        <p:tav tm="100000">
                                          <p:val>
                                            <p:strVal val="#ppt_x"/>
                                          </p:val>
                                        </p:tav>
                                      </p:tavLst>
                                    </p:anim>
                                    <p:anim calcmode="lin" valueType="num">
                                      <p:cBhvr additive="base">
                                        <p:cTn id="31" dur="2000" fill="hold"/>
                                        <p:tgtEl>
                                          <p:spTgt spid="14"/>
                                        </p:tgtEl>
                                        <p:attrNameLst>
                                          <p:attrName>ppt_y</p:attrName>
                                        </p:attrNameLst>
                                      </p:cBhvr>
                                      <p:tavLst>
                                        <p:tav tm="0">
                                          <p:val>
                                            <p:strVal val="#ppt_y"/>
                                          </p:val>
                                        </p:tav>
                                        <p:tav tm="100000">
                                          <p:val>
                                            <p:strVal val="#ppt_y"/>
                                          </p:val>
                                        </p:tav>
                                      </p:tavLst>
                                    </p:anim>
                                  </p:childTnLst>
                                </p:cTn>
                              </p:par>
                              <p:par>
                                <p:cTn id="32" presetID="10" presetClass="entr" presetSubtype="0" fill="hold" nodeType="withEffect">
                                  <p:stCondLst>
                                    <p:cond delay="50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35" presetClass="emph" presetSubtype="0" repeatCount="4000" fill="hold" nodeType="withEffect">
                                  <p:stCondLst>
                                    <p:cond delay="500"/>
                                  </p:stCondLst>
                                  <p:childTnLst>
                                    <p:anim calcmode="discrete" valueType="str">
                                      <p:cBhvr>
                                        <p:cTn id="36" dur="1000" fill="hold"/>
                                        <p:tgtEl>
                                          <p:spTgt spid="3"/>
                                        </p:tgtEl>
                                        <p:attrNameLst>
                                          <p:attrName>style.visibility</p:attrName>
                                        </p:attrNameLst>
                                      </p:cBhvr>
                                      <p:tavLst>
                                        <p:tav tm="0">
                                          <p:val>
                                            <p:strVal val="hidden"/>
                                          </p:val>
                                        </p:tav>
                                        <p:tav tm="50000">
                                          <p:val>
                                            <p:strVal val="visible"/>
                                          </p:val>
                                        </p:tav>
                                      </p:tavLst>
                                    </p:anim>
                                  </p:childTnLst>
                                </p:cTn>
                              </p:par>
                              <p:par>
                                <p:cTn id="37" presetID="10" presetClass="entr" presetSubtype="0" fill="hold" nodeType="withEffect">
                                  <p:stCondLst>
                                    <p:cond delay="50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35" presetClass="emph" presetSubtype="0" repeatCount="4000" fill="hold" nodeType="withEffect">
                                  <p:stCondLst>
                                    <p:cond delay="500"/>
                                  </p:stCondLst>
                                  <p:childTnLst>
                                    <p:anim calcmode="discrete" valueType="str">
                                      <p:cBhvr>
                                        <p:cTn id="41" dur="1000" fill="hold"/>
                                        <p:tgtEl>
                                          <p:spTgt spid="24"/>
                                        </p:tgtEl>
                                        <p:attrNameLst>
                                          <p:attrName>style.visibility</p:attrName>
                                        </p:attrNameLst>
                                      </p:cBhvr>
                                      <p:tavLst>
                                        <p:tav tm="0">
                                          <p:val>
                                            <p:strVal val="hidden"/>
                                          </p:val>
                                        </p:tav>
                                        <p:tav tm="50000">
                                          <p:val>
                                            <p:strVal val="visible"/>
                                          </p:val>
                                        </p:tav>
                                      </p:tavLst>
                                    </p:anim>
                                  </p:childTnLst>
                                </p:cTn>
                              </p:par>
                              <p:par>
                                <p:cTn id="42" presetID="2" presetClass="entr" presetSubtype="2" fill="hold" grpId="0" nodeType="withEffect">
                                  <p:stCondLst>
                                    <p:cond delay="1000"/>
                                  </p:stCondLst>
                                  <p:iterate type="lt">
                                    <p:tmPct val="10000"/>
                                  </p:iterate>
                                  <p:childTnLst>
                                    <p:set>
                                      <p:cBhvr>
                                        <p:cTn id="43" dur="1" fill="hold">
                                          <p:stCondLst>
                                            <p:cond delay="0"/>
                                          </p:stCondLst>
                                        </p:cTn>
                                        <p:tgtEl>
                                          <p:spTgt spid="8"/>
                                        </p:tgtEl>
                                        <p:attrNameLst>
                                          <p:attrName>style.visibility</p:attrName>
                                        </p:attrNameLst>
                                      </p:cBhvr>
                                      <p:to>
                                        <p:strVal val="visible"/>
                                      </p:to>
                                    </p:set>
                                    <p:anim calcmode="lin" valueType="num">
                                      <p:cBhvr additive="base">
                                        <p:cTn id="44" dur="1000" fill="hold"/>
                                        <p:tgtEl>
                                          <p:spTgt spid="8"/>
                                        </p:tgtEl>
                                        <p:attrNameLst>
                                          <p:attrName>ppt_x</p:attrName>
                                        </p:attrNameLst>
                                      </p:cBhvr>
                                      <p:tavLst>
                                        <p:tav tm="0">
                                          <p:val>
                                            <p:strVal val="1+#ppt_w/2"/>
                                          </p:val>
                                        </p:tav>
                                        <p:tav tm="100000">
                                          <p:val>
                                            <p:strVal val="#ppt_x"/>
                                          </p:val>
                                        </p:tav>
                                      </p:tavLst>
                                    </p:anim>
                                    <p:anim calcmode="lin" valueType="num">
                                      <p:cBhvr additive="base">
                                        <p:cTn id="45" dur="1000" fill="hold"/>
                                        <p:tgtEl>
                                          <p:spTgt spid="8"/>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1000"/>
                                  </p:stCondLst>
                                  <p:iterate type="lt">
                                    <p:tmPct val="8333"/>
                                  </p:iterate>
                                  <p:childTnLst>
                                    <p:set>
                                      <p:cBhvr>
                                        <p:cTn id="47" dur="1" fill="hold">
                                          <p:stCondLst>
                                            <p:cond delay="0"/>
                                          </p:stCondLst>
                                        </p:cTn>
                                        <p:tgtEl>
                                          <p:spTgt spid="4"/>
                                        </p:tgtEl>
                                        <p:attrNameLst>
                                          <p:attrName>style.visibility</p:attrName>
                                        </p:attrNameLst>
                                      </p:cBhvr>
                                      <p:to>
                                        <p:strVal val="visible"/>
                                      </p:to>
                                    </p:set>
                                    <p:anim calcmode="lin" valueType="num">
                                      <p:cBhvr additive="base">
                                        <p:cTn id="48" dur="1000" fill="hold"/>
                                        <p:tgtEl>
                                          <p:spTgt spid="4"/>
                                        </p:tgtEl>
                                        <p:attrNameLst>
                                          <p:attrName>ppt_x</p:attrName>
                                        </p:attrNameLst>
                                      </p:cBhvr>
                                      <p:tavLst>
                                        <p:tav tm="0">
                                          <p:val>
                                            <p:strVal val="1+#ppt_w/2"/>
                                          </p:val>
                                        </p:tav>
                                        <p:tav tm="100000">
                                          <p:val>
                                            <p:strVal val="#ppt_x"/>
                                          </p:val>
                                        </p:tav>
                                      </p:tavLst>
                                    </p:anim>
                                    <p:anim calcmode="lin" valueType="num">
                                      <p:cBhvr additive="base">
                                        <p:cTn id="49" dur="1000" fill="hold"/>
                                        <p:tgtEl>
                                          <p:spTgt spid="4"/>
                                        </p:tgtEl>
                                        <p:attrNameLst>
                                          <p:attrName>ppt_y</p:attrName>
                                        </p:attrNameLst>
                                      </p:cBhvr>
                                      <p:tavLst>
                                        <p:tav tm="0">
                                          <p:val>
                                            <p:strVal val="#ppt_y"/>
                                          </p:val>
                                        </p:tav>
                                        <p:tav tm="100000">
                                          <p:val>
                                            <p:strVal val="#ppt_y"/>
                                          </p:val>
                                        </p:tav>
                                      </p:tavLst>
                                    </p:anim>
                                  </p:childTnLst>
                                </p:cTn>
                              </p:par>
                              <p:par>
                                <p:cTn id="50" presetID="12" presetClass="entr" presetSubtype="4" fill="hold" grpId="0" nodeType="withEffect">
                                  <p:stCondLst>
                                    <p:cond delay="300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1000"/>
                                        <p:tgtEl>
                                          <p:spTgt spid="6"/>
                                        </p:tgtEl>
                                        <p:attrNameLst>
                                          <p:attrName>ppt_y</p:attrName>
                                        </p:attrNameLst>
                                      </p:cBhvr>
                                      <p:tavLst>
                                        <p:tav tm="0">
                                          <p:val>
                                            <p:strVal val="#ppt_y+#ppt_h*1.125000"/>
                                          </p:val>
                                        </p:tav>
                                        <p:tav tm="100000">
                                          <p:val>
                                            <p:strVal val="#ppt_y"/>
                                          </p:val>
                                        </p:tav>
                                      </p:tavLst>
                                    </p:anim>
                                    <p:animEffect transition="in" filter="wipe(up)">
                                      <p:cBhvr>
                                        <p:cTn id="5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4" repeatCount="indefinite" fill="hold" display="0">
                  <p:stCondLst>
                    <p:cond delay="indefinite"/>
                  </p:stCondLst>
                  <p:endCondLst>
                    <p:cond evt="onStopAudio" delay="0">
                      <p:tgtEl>
                        <p:sldTgt/>
                      </p:tgtEl>
                    </p:cond>
                  </p:endCondLst>
                </p:cTn>
                <p:tgtEl>
                  <p:spTgt spid="5"/>
                </p:tgtEl>
              </p:cMediaNode>
            </p:audio>
          </p:childTnLst>
        </p:cTn>
      </p:par>
    </p:tnLst>
    <p:bldLst>
      <p:bldP spid="6" grpId="0"/>
      <p:bldP spid="8"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373D1298-1C24-43FB-A551-8F916306852B}"/>
              </a:ext>
            </a:extLst>
          </p:cNvPr>
          <p:cNvSpPr txBox="1"/>
          <p:nvPr/>
        </p:nvSpPr>
        <p:spPr>
          <a:xfrm>
            <a:off x="1824038" y="379489"/>
            <a:ext cx="3057247" cy="584775"/>
          </a:xfrm>
          <a:prstGeom prst="rect">
            <a:avLst/>
          </a:prstGeom>
          <a:noFill/>
        </p:spPr>
        <p:txBody>
          <a:bodyPr wrap="none" rtlCol="0">
            <a:spAutoFit/>
          </a:bodyPr>
          <a:lstStyle/>
          <a:p>
            <a:r>
              <a:rPr lang="zh-CN" altLang="en-US" sz="3200" b="1" dirty="0">
                <a:solidFill>
                  <a:srgbClr val="FF0000"/>
                </a:solidFill>
                <a:latin typeface="微软雅黑" panose="020B0503020204020204" pitchFamily="34" charset="-122"/>
                <a:ea typeface="微软雅黑" panose="020B0503020204020204" pitchFamily="34" charset="-122"/>
              </a:rPr>
              <a:t>报告的逻辑结构</a:t>
            </a:r>
          </a:p>
        </p:txBody>
      </p:sp>
      <p:sp>
        <p:nvSpPr>
          <p:cNvPr id="34" name="矩形: 圆角 33">
            <a:extLst>
              <a:ext uri="{FF2B5EF4-FFF2-40B4-BE49-F238E27FC236}">
                <a16:creationId xmlns:a16="http://schemas.microsoft.com/office/drawing/2014/main" xmlns="" id="{5C8B6C1E-6C2C-42A4-8B88-ED11FFA79DB8}"/>
              </a:ext>
            </a:extLst>
          </p:cNvPr>
          <p:cNvSpPr/>
          <p:nvPr/>
        </p:nvSpPr>
        <p:spPr>
          <a:xfrm>
            <a:off x="4739388" y="1562837"/>
            <a:ext cx="2994911" cy="540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第一板块（报告第一部分）</a:t>
            </a:r>
          </a:p>
        </p:txBody>
      </p:sp>
      <p:grpSp>
        <p:nvGrpSpPr>
          <p:cNvPr id="145" name="组合 144">
            <a:extLst>
              <a:ext uri="{FF2B5EF4-FFF2-40B4-BE49-F238E27FC236}">
                <a16:creationId xmlns:a16="http://schemas.microsoft.com/office/drawing/2014/main" xmlns="" id="{65156C8B-43EB-4C38-A75F-9681F9DF087C}"/>
              </a:ext>
            </a:extLst>
          </p:cNvPr>
          <p:cNvGrpSpPr/>
          <p:nvPr/>
        </p:nvGrpSpPr>
        <p:grpSpPr>
          <a:xfrm>
            <a:off x="960724" y="2502312"/>
            <a:ext cx="2882900" cy="2882900"/>
            <a:chOff x="1227444" y="2286000"/>
            <a:chExt cx="2882900" cy="2882900"/>
          </a:xfrm>
        </p:grpSpPr>
        <p:grpSp>
          <p:nvGrpSpPr>
            <p:cNvPr id="33" name="组合 32">
              <a:extLst>
                <a:ext uri="{FF2B5EF4-FFF2-40B4-BE49-F238E27FC236}">
                  <a16:creationId xmlns:a16="http://schemas.microsoft.com/office/drawing/2014/main" xmlns="" id="{646ECBB4-F6DD-4F99-A1BA-1F130E7847D3}"/>
                </a:ext>
              </a:extLst>
            </p:cNvPr>
            <p:cNvGrpSpPr/>
            <p:nvPr/>
          </p:nvGrpSpPr>
          <p:grpSpPr>
            <a:xfrm>
              <a:off x="1227444" y="2286000"/>
              <a:ext cx="2882900" cy="2882900"/>
              <a:chOff x="1494144" y="2286000"/>
              <a:chExt cx="2882900" cy="2882900"/>
            </a:xfrm>
          </p:grpSpPr>
          <p:sp>
            <p:nvSpPr>
              <p:cNvPr id="3" name="椭圆 2">
                <a:extLst>
                  <a:ext uri="{FF2B5EF4-FFF2-40B4-BE49-F238E27FC236}">
                    <a16:creationId xmlns:a16="http://schemas.microsoft.com/office/drawing/2014/main" xmlns="" id="{7C057667-504A-408B-8D8F-ACD3550CBEBA}"/>
                  </a:ext>
                </a:extLst>
              </p:cNvPr>
              <p:cNvSpPr/>
              <p:nvPr/>
            </p:nvSpPr>
            <p:spPr>
              <a:xfrm>
                <a:off x="1494144" y="2286000"/>
                <a:ext cx="2882900" cy="2882900"/>
              </a:xfrm>
              <a:prstGeom prst="ellipse">
                <a:avLst/>
              </a:prstGeom>
              <a:solidFill>
                <a:srgbClr val="FF0000"/>
              </a:solidFill>
              <a:ln w="190500">
                <a:solidFill>
                  <a:srgbClr val="FF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1"/>
              </a:p>
            </p:txBody>
          </p:sp>
          <p:sp>
            <p:nvSpPr>
              <p:cNvPr id="4" name="文本框 3">
                <a:extLst>
                  <a:ext uri="{FF2B5EF4-FFF2-40B4-BE49-F238E27FC236}">
                    <a16:creationId xmlns:a16="http://schemas.microsoft.com/office/drawing/2014/main" xmlns="" id="{78B810C0-D048-49B1-83CF-ADDFAFDD317F}"/>
                  </a:ext>
                </a:extLst>
              </p:cNvPr>
              <p:cNvSpPr txBox="1"/>
              <p:nvPr/>
            </p:nvSpPr>
            <p:spPr>
              <a:xfrm>
                <a:off x="1714747" y="3366811"/>
                <a:ext cx="2441694" cy="769441"/>
              </a:xfrm>
              <a:prstGeom prst="rect">
                <a:avLst/>
              </a:prstGeom>
              <a:noFill/>
            </p:spPr>
            <p:txBody>
              <a:bodyPr wrap="non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六大板块</a:t>
                </a:r>
              </a:p>
            </p:txBody>
          </p:sp>
          <p:sp>
            <p:nvSpPr>
              <p:cNvPr id="32" name="文本框 31">
                <a:extLst>
                  <a:ext uri="{FF2B5EF4-FFF2-40B4-BE49-F238E27FC236}">
                    <a16:creationId xmlns:a16="http://schemas.microsoft.com/office/drawing/2014/main" xmlns="" id="{C0F5E11F-DB74-4CC5-B73B-DB68B9E134BB}"/>
                  </a:ext>
                </a:extLst>
              </p:cNvPr>
              <p:cNvSpPr txBox="1"/>
              <p:nvPr/>
            </p:nvSpPr>
            <p:spPr>
              <a:xfrm>
                <a:off x="2029737" y="4201712"/>
                <a:ext cx="1665841" cy="461665"/>
              </a:xfrm>
              <a:prstGeom prst="rect">
                <a:avLst/>
              </a:prstGeom>
              <a:noFill/>
            </p:spPr>
            <p:txBody>
              <a:bodyPr wrap="none" rtlCol="0">
                <a:spAutoFit/>
              </a:bodyPr>
              <a:lstStyle/>
              <a:p>
                <a:r>
                  <a:rPr lang="en-US" altLang="zh-CN" sz="2400" b="1" dirty="0">
                    <a:solidFill>
                      <a:schemeClr val="bg1"/>
                    </a:solidFill>
                    <a:latin typeface="Century Gothic" panose="020B0502020202020204" pitchFamily="34" charset="0"/>
                    <a:ea typeface="微软雅黑" panose="020B0503020204020204" pitchFamily="34" charset="-122"/>
                  </a:rPr>
                  <a:t>32000</a:t>
                </a:r>
                <a:r>
                  <a:rPr lang="zh-CN" altLang="en-US" sz="2400" b="1" dirty="0">
                    <a:solidFill>
                      <a:schemeClr val="bg1"/>
                    </a:solidFill>
                    <a:latin typeface="微软雅黑" panose="020B0503020204020204" pitchFamily="34" charset="-122"/>
                    <a:ea typeface="微软雅黑" panose="020B0503020204020204" pitchFamily="34" charset="-122"/>
                  </a:rPr>
                  <a:t>余字</a:t>
                </a:r>
              </a:p>
            </p:txBody>
          </p:sp>
        </p:grpSp>
        <p:sp>
          <p:nvSpPr>
            <p:cNvPr id="125" name="Freeform 90">
              <a:extLst>
                <a:ext uri="{FF2B5EF4-FFF2-40B4-BE49-F238E27FC236}">
                  <a16:creationId xmlns:a16="http://schemas.microsoft.com/office/drawing/2014/main" xmlns="" id="{8AA65A89-75E8-439E-9C05-3BE10E1B62CA}"/>
                </a:ext>
              </a:extLst>
            </p:cNvPr>
            <p:cNvSpPr>
              <a:spLocks noEditPoints="1"/>
            </p:cNvSpPr>
            <p:nvPr/>
          </p:nvSpPr>
          <p:spPr bwMode="auto">
            <a:xfrm>
              <a:off x="2345044" y="2563854"/>
              <a:ext cx="647700" cy="703800"/>
            </a:xfrm>
            <a:custGeom>
              <a:avLst/>
              <a:gdLst>
                <a:gd name="T0" fmla="*/ 2895 w 3021"/>
                <a:gd name="T1" fmla="*/ 403 h 3277"/>
                <a:gd name="T2" fmla="*/ 2769 w 3021"/>
                <a:gd name="T3" fmla="*/ 529 h 3277"/>
                <a:gd name="T4" fmla="*/ 2769 w 3021"/>
                <a:gd name="T5" fmla="*/ 2857 h 3277"/>
                <a:gd name="T6" fmla="*/ 2600 w 3021"/>
                <a:gd name="T7" fmla="*/ 3026 h 3277"/>
                <a:gd name="T8" fmla="*/ 419 w 3021"/>
                <a:gd name="T9" fmla="*/ 3026 h 3277"/>
                <a:gd name="T10" fmla="*/ 251 w 3021"/>
                <a:gd name="T11" fmla="*/ 2776 h 3277"/>
                <a:gd name="T12" fmla="*/ 251 w 3021"/>
                <a:gd name="T13" fmla="*/ 2761 h 3277"/>
                <a:gd name="T14" fmla="*/ 2394 w 3021"/>
                <a:gd name="T15" fmla="*/ 2761 h 3277"/>
                <a:gd name="T16" fmla="*/ 2520 w 3021"/>
                <a:gd name="T17" fmla="*/ 2635 h 3277"/>
                <a:gd name="T18" fmla="*/ 2394 w 3021"/>
                <a:gd name="T19" fmla="*/ 2508 h 3277"/>
                <a:gd name="T20" fmla="*/ 251 w 3021"/>
                <a:gd name="T21" fmla="*/ 2508 h 3277"/>
                <a:gd name="T22" fmla="*/ 251 w 3021"/>
                <a:gd name="T23" fmla="*/ 2258 h 3277"/>
                <a:gd name="T24" fmla="*/ 2017 w 3021"/>
                <a:gd name="T25" fmla="*/ 2258 h 3277"/>
                <a:gd name="T26" fmla="*/ 2518 w 3021"/>
                <a:gd name="T27" fmla="*/ 1756 h 3277"/>
                <a:gd name="T28" fmla="*/ 2518 w 3021"/>
                <a:gd name="T29" fmla="*/ 338 h 3277"/>
                <a:gd name="T30" fmla="*/ 2181 w 3021"/>
                <a:gd name="T31" fmla="*/ 0 h 3277"/>
                <a:gd name="T32" fmla="*/ 347 w 3021"/>
                <a:gd name="T33" fmla="*/ 0 h 3277"/>
                <a:gd name="T34" fmla="*/ 0 w 3021"/>
                <a:gd name="T35" fmla="*/ 338 h 3277"/>
                <a:gd name="T36" fmla="*/ 0 w 3021"/>
                <a:gd name="T37" fmla="*/ 2939 h 3277"/>
                <a:gd name="T38" fmla="*/ 338 w 3021"/>
                <a:gd name="T39" fmla="*/ 3277 h 3277"/>
                <a:gd name="T40" fmla="*/ 2682 w 3021"/>
                <a:gd name="T41" fmla="*/ 3277 h 3277"/>
                <a:gd name="T42" fmla="*/ 3020 w 3021"/>
                <a:gd name="T43" fmla="*/ 2939 h 3277"/>
                <a:gd name="T44" fmla="*/ 3020 w 3021"/>
                <a:gd name="T45" fmla="*/ 529 h 3277"/>
                <a:gd name="T46" fmla="*/ 2895 w 3021"/>
                <a:gd name="T47" fmla="*/ 403 h 3277"/>
                <a:gd name="T48" fmla="*/ 1610 w 3021"/>
                <a:gd name="T49" fmla="*/ 1569 h 3277"/>
                <a:gd name="T50" fmla="*/ 1498 w 3021"/>
                <a:gd name="T51" fmla="*/ 1462 h 3277"/>
                <a:gd name="T52" fmla="*/ 1175 w 3021"/>
                <a:gd name="T53" fmla="*/ 1542 h 3277"/>
                <a:gd name="T54" fmla="*/ 846 w 3021"/>
                <a:gd name="T55" fmla="*/ 1437 h 3277"/>
                <a:gd name="T56" fmla="*/ 827 w 3021"/>
                <a:gd name="T57" fmla="*/ 1495 h 3277"/>
                <a:gd name="T58" fmla="*/ 703 w 3021"/>
                <a:gd name="T59" fmla="*/ 1537 h 3277"/>
                <a:gd name="T60" fmla="*/ 677 w 3021"/>
                <a:gd name="T61" fmla="*/ 1464 h 3277"/>
                <a:gd name="T62" fmla="*/ 743 w 3021"/>
                <a:gd name="T63" fmla="*/ 1400 h 3277"/>
                <a:gd name="T64" fmla="*/ 781 w 3021"/>
                <a:gd name="T65" fmla="*/ 1386 h 3277"/>
                <a:gd name="T66" fmla="*/ 697 w 3021"/>
                <a:gd name="T67" fmla="*/ 1285 h 3277"/>
                <a:gd name="T68" fmla="*/ 795 w 3021"/>
                <a:gd name="T69" fmla="*/ 1199 h 3277"/>
                <a:gd name="T70" fmla="*/ 962 w 3021"/>
                <a:gd name="T71" fmla="*/ 1321 h 3277"/>
                <a:gd name="T72" fmla="*/ 1339 w 3021"/>
                <a:gd name="T73" fmla="*/ 1335 h 3277"/>
                <a:gd name="T74" fmla="*/ 1366 w 3021"/>
                <a:gd name="T75" fmla="*/ 1317 h 3277"/>
                <a:gd name="T76" fmla="*/ 1017 w 3021"/>
                <a:gd name="T77" fmla="*/ 976 h 3277"/>
                <a:gd name="T78" fmla="*/ 915 w 3021"/>
                <a:gd name="T79" fmla="*/ 1073 h 3277"/>
                <a:gd name="T80" fmla="*/ 754 w 3021"/>
                <a:gd name="T81" fmla="*/ 927 h 3277"/>
                <a:gd name="T82" fmla="*/ 904 w 3021"/>
                <a:gd name="T83" fmla="*/ 773 h 3277"/>
                <a:gd name="T84" fmla="*/ 1006 w 3021"/>
                <a:gd name="T85" fmla="*/ 669 h 3277"/>
                <a:gd name="T86" fmla="*/ 1045 w 3021"/>
                <a:gd name="T87" fmla="*/ 653 h 3277"/>
                <a:gd name="T88" fmla="*/ 1125 w 3021"/>
                <a:gd name="T89" fmla="*/ 654 h 3277"/>
                <a:gd name="T90" fmla="*/ 1171 w 3021"/>
                <a:gd name="T91" fmla="*/ 638 h 3277"/>
                <a:gd name="T92" fmla="*/ 1225 w 3021"/>
                <a:gd name="T93" fmla="*/ 591 h 3277"/>
                <a:gd name="T94" fmla="*/ 1312 w 3021"/>
                <a:gd name="T95" fmla="*/ 672 h 3277"/>
                <a:gd name="T96" fmla="*/ 1182 w 3021"/>
                <a:gd name="T97" fmla="*/ 816 h 3277"/>
                <a:gd name="T98" fmla="*/ 1525 w 3021"/>
                <a:gd name="T99" fmla="*/ 1169 h 3277"/>
                <a:gd name="T100" fmla="*/ 1546 w 3021"/>
                <a:gd name="T101" fmla="*/ 777 h 3277"/>
                <a:gd name="T102" fmla="*/ 1336 w 3021"/>
                <a:gd name="T103" fmla="*/ 543 h 3277"/>
                <a:gd name="T104" fmla="*/ 1217 w 3021"/>
                <a:gd name="T105" fmla="*/ 465 h 3277"/>
                <a:gd name="T106" fmla="*/ 1305 w 3021"/>
                <a:gd name="T107" fmla="*/ 474 h 3277"/>
                <a:gd name="T108" fmla="*/ 1758 w 3021"/>
                <a:gd name="T109" fmla="*/ 918 h 3277"/>
                <a:gd name="T110" fmla="*/ 1709 w 3021"/>
                <a:gd name="T111" fmla="*/ 1222 h 3277"/>
                <a:gd name="T112" fmla="*/ 1692 w 3021"/>
                <a:gd name="T113" fmla="*/ 1256 h 3277"/>
                <a:gd name="T114" fmla="*/ 1704 w 3021"/>
                <a:gd name="T115" fmla="*/ 1336 h 3277"/>
                <a:gd name="T116" fmla="*/ 1769 w 3021"/>
                <a:gd name="T117" fmla="*/ 1408 h 3277"/>
                <a:gd name="T118" fmla="*/ 1610 w 3021"/>
                <a:gd name="T119" fmla="*/ 1569 h 3277"/>
                <a:gd name="T120" fmla="*/ 1610 w 3021"/>
                <a:gd name="T121" fmla="*/ 1569 h 3277"/>
                <a:gd name="T122" fmla="*/ 1610 w 3021"/>
                <a:gd name="T123" fmla="*/ 1569 h 3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21" h="3277">
                  <a:moveTo>
                    <a:pt x="2895" y="403"/>
                  </a:moveTo>
                  <a:cubicBezTo>
                    <a:pt x="2826" y="403"/>
                    <a:pt x="2769" y="459"/>
                    <a:pt x="2769" y="529"/>
                  </a:cubicBezTo>
                  <a:cubicBezTo>
                    <a:pt x="2769" y="2857"/>
                    <a:pt x="2769" y="2857"/>
                    <a:pt x="2769" y="2857"/>
                  </a:cubicBezTo>
                  <a:cubicBezTo>
                    <a:pt x="2769" y="2995"/>
                    <a:pt x="2738" y="3026"/>
                    <a:pt x="2600" y="3026"/>
                  </a:cubicBezTo>
                  <a:cubicBezTo>
                    <a:pt x="419" y="3026"/>
                    <a:pt x="419" y="3026"/>
                    <a:pt x="419" y="3026"/>
                  </a:cubicBezTo>
                  <a:cubicBezTo>
                    <a:pt x="282" y="3026"/>
                    <a:pt x="251" y="2913"/>
                    <a:pt x="251" y="2776"/>
                  </a:cubicBezTo>
                  <a:cubicBezTo>
                    <a:pt x="251" y="2761"/>
                    <a:pt x="251" y="2761"/>
                    <a:pt x="251" y="2761"/>
                  </a:cubicBezTo>
                  <a:cubicBezTo>
                    <a:pt x="2394" y="2761"/>
                    <a:pt x="2394" y="2761"/>
                    <a:pt x="2394" y="2761"/>
                  </a:cubicBezTo>
                  <a:cubicBezTo>
                    <a:pt x="2463" y="2761"/>
                    <a:pt x="2520" y="2705"/>
                    <a:pt x="2520" y="2635"/>
                  </a:cubicBezTo>
                  <a:cubicBezTo>
                    <a:pt x="2520" y="2566"/>
                    <a:pt x="2464" y="2508"/>
                    <a:pt x="2394" y="2508"/>
                  </a:cubicBezTo>
                  <a:cubicBezTo>
                    <a:pt x="251" y="2508"/>
                    <a:pt x="251" y="2508"/>
                    <a:pt x="251" y="2508"/>
                  </a:cubicBezTo>
                  <a:cubicBezTo>
                    <a:pt x="251" y="2258"/>
                    <a:pt x="251" y="2258"/>
                    <a:pt x="251" y="2258"/>
                  </a:cubicBezTo>
                  <a:cubicBezTo>
                    <a:pt x="2017" y="2258"/>
                    <a:pt x="2017" y="2258"/>
                    <a:pt x="2017" y="2258"/>
                  </a:cubicBezTo>
                  <a:cubicBezTo>
                    <a:pt x="2294" y="2258"/>
                    <a:pt x="2518" y="2033"/>
                    <a:pt x="2518" y="1756"/>
                  </a:cubicBezTo>
                  <a:cubicBezTo>
                    <a:pt x="2518" y="338"/>
                    <a:pt x="2518" y="338"/>
                    <a:pt x="2518" y="338"/>
                  </a:cubicBezTo>
                  <a:cubicBezTo>
                    <a:pt x="2518" y="61"/>
                    <a:pt x="2458" y="0"/>
                    <a:pt x="2181" y="0"/>
                  </a:cubicBezTo>
                  <a:cubicBezTo>
                    <a:pt x="347" y="0"/>
                    <a:pt x="347" y="0"/>
                    <a:pt x="347" y="0"/>
                  </a:cubicBezTo>
                  <a:cubicBezTo>
                    <a:pt x="70" y="0"/>
                    <a:pt x="0" y="61"/>
                    <a:pt x="0" y="338"/>
                  </a:cubicBezTo>
                  <a:cubicBezTo>
                    <a:pt x="0" y="2939"/>
                    <a:pt x="0" y="2939"/>
                    <a:pt x="0" y="2939"/>
                  </a:cubicBezTo>
                  <a:cubicBezTo>
                    <a:pt x="0" y="3216"/>
                    <a:pt x="61" y="3277"/>
                    <a:pt x="338" y="3277"/>
                  </a:cubicBezTo>
                  <a:cubicBezTo>
                    <a:pt x="2682" y="3277"/>
                    <a:pt x="2682" y="3277"/>
                    <a:pt x="2682" y="3277"/>
                  </a:cubicBezTo>
                  <a:cubicBezTo>
                    <a:pt x="2959" y="3277"/>
                    <a:pt x="3020" y="3216"/>
                    <a:pt x="3020" y="2939"/>
                  </a:cubicBezTo>
                  <a:cubicBezTo>
                    <a:pt x="3020" y="529"/>
                    <a:pt x="3020" y="529"/>
                    <a:pt x="3020" y="529"/>
                  </a:cubicBezTo>
                  <a:cubicBezTo>
                    <a:pt x="3021" y="459"/>
                    <a:pt x="2964" y="403"/>
                    <a:pt x="2895" y="403"/>
                  </a:cubicBezTo>
                  <a:close/>
                  <a:moveTo>
                    <a:pt x="1610" y="1569"/>
                  </a:moveTo>
                  <a:cubicBezTo>
                    <a:pt x="1575" y="1535"/>
                    <a:pt x="1537" y="1500"/>
                    <a:pt x="1498" y="1462"/>
                  </a:cubicBezTo>
                  <a:cubicBezTo>
                    <a:pt x="1399" y="1529"/>
                    <a:pt x="1290" y="1550"/>
                    <a:pt x="1175" y="1542"/>
                  </a:cubicBezTo>
                  <a:cubicBezTo>
                    <a:pt x="1060" y="1534"/>
                    <a:pt x="954" y="1494"/>
                    <a:pt x="846" y="1437"/>
                  </a:cubicBezTo>
                  <a:cubicBezTo>
                    <a:pt x="839" y="1458"/>
                    <a:pt x="831" y="1476"/>
                    <a:pt x="827" y="1495"/>
                  </a:cubicBezTo>
                  <a:cubicBezTo>
                    <a:pt x="812" y="1557"/>
                    <a:pt x="751" y="1577"/>
                    <a:pt x="703" y="1537"/>
                  </a:cubicBezTo>
                  <a:cubicBezTo>
                    <a:pt x="680" y="1518"/>
                    <a:pt x="665" y="1494"/>
                    <a:pt x="677" y="1464"/>
                  </a:cubicBezTo>
                  <a:cubicBezTo>
                    <a:pt x="688" y="1433"/>
                    <a:pt x="706" y="1407"/>
                    <a:pt x="743" y="1400"/>
                  </a:cubicBezTo>
                  <a:cubicBezTo>
                    <a:pt x="754" y="1398"/>
                    <a:pt x="764" y="1392"/>
                    <a:pt x="781" y="1386"/>
                  </a:cubicBezTo>
                  <a:cubicBezTo>
                    <a:pt x="697" y="1285"/>
                    <a:pt x="697" y="1285"/>
                    <a:pt x="697" y="1285"/>
                  </a:cubicBezTo>
                  <a:cubicBezTo>
                    <a:pt x="795" y="1199"/>
                    <a:pt x="795" y="1199"/>
                    <a:pt x="795" y="1199"/>
                  </a:cubicBezTo>
                  <a:cubicBezTo>
                    <a:pt x="852" y="1240"/>
                    <a:pt x="904" y="1287"/>
                    <a:pt x="962" y="1321"/>
                  </a:cubicBezTo>
                  <a:cubicBezTo>
                    <a:pt x="1083" y="1394"/>
                    <a:pt x="1211" y="1406"/>
                    <a:pt x="1339" y="1335"/>
                  </a:cubicBezTo>
                  <a:cubicBezTo>
                    <a:pt x="1347" y="1330"/>
                    <a:pt x="1353" y="1325"/>
                    <a:pt x="1366" y="1317"/>
                  </a:cubicBezTo>
                  <a:cubicBezTo>
                    <a:pt x="1017" y="976"/>
                    <a:pt x="1017" y="976"/>
                    <a:pt x="1017" y="976"/>
                  </a:cubicBezTo>
                  <a:cubicBezTo>
                    <a:pt x="915" y="1073"/>
                    <a:pt x="915" y="1073"/>
                    <a:pt x="915" y="1073"/>
                  </a:cubicBezTo>
                  <a:cubicBezTo>
                    <a:pt x="754" y="927"/>
                    <a:pt x="754" y="927"/>
                    <a:pt x="754" y="927"/>
                  </a:cubicBezTo>
                  <a:cubicBezTo>
                    <a:pt x="805" y="874"/>
                    <a:pt x="854" y="823"/>
                    <a:pt x="904" y="773"/>
                  </a:cubicBezTo>
                  <a:cubicBezTo>
                    <a:pt x="938" y="739"/>
                    <a:pt x="971" y="702"/>
                    <a:pt x="1006" y="669"/>
                  </a:cubicBezTo>
                  <a:cubicBezTo>
                    <a:pt x="1016" y="660"/>
                    <a:pt x="1031" y="655"/>
                    <a:pt x="1045" y="653"/>
                  </a:cubicBezTo>
                  <a:cubicBezTo>
                    <a:pt x="1072" y="651"/>
                    <a:pt x="1099" y="655"/>
                    <a:pt x="1125" y="654"/>
                  </a:cubicBezTo>
                  <a:cubicBezTo>
                    <a:pt x="1141" y="652"/>
                    <a:pt x="1157" y="647"/>
                    <a:pt x="1171" y="638"/>
                  </a:cubicBezTo>
                  <a:cubicBezTo>
                    <a:pt x="1189" y="626"/>
                    <a:pt x="1205" y="608"/>
                    <a:pt x="1225" y="591"/>
                  </a:cubicBezTo>
                  <a:cubicBezTo>
                    <a:pt x="1253" y="618"/>
                    <a:pt x="1282" y="644"/>
                    <a:pt x="1312" y="672"/>
                  </a:cubicBezTo>
                  <a:cubicBezTo>
                    <a:pt x="1182" y="816"/>
                    <a:pt x="1182" y="816"/>
                    <a:pt x="1182" y="816"/>
                  </a:cubicBezTo>
                  <a:cubicBezTo>
                    <a:pt x="1296" y="934"/>
                    <a:pt x="1409" y="1050"/>
                    <a:pt x="1525" y="1169"/>
                  </a:cubicBezTo>
                  <a:cubicBezTo>
                    <a:pt x="1592" y="1039"/>
                    <a:pt x="1606" y="909"/>
                    <a:pt x="1546" y="777"/>
                  </a:cubicBezTo>
                  <a:cubicBezTo>
                    <a:pt x="1501" y="677"/>
                    <a:pt x="1425" y="604"/>
                    <a:pt x="1336" y="543"/>
                  </a:cubicBezTo>
                  <a:cubicBezTo>
                    <a:pt x="1298" y="517"/>
                    <a:pt x="1257" y="494"/>
                    <a:pt x="1217" y="465"/>
                  </a:cubicBezTo>
                  <a:cubicBezTo>
                    <a:pt x="1246" y="469"/>
                    <a:pt x="1276" y="469"/>
                    <a:pt x="1305" y="474"/>
                  </a:cubicBezTo>
                  <a:cubicBezTo>
                    <a:pt x="1538" y="516"/>
                    <a:pt x="1712" y="686"/>
                    <a:pt x="1758" y="918"/>
                  </a:cubicBezTo>
                  <a:cubicBezTo>
                    <a:pt x="1779" y="1025"/>
                    <a:pt x="1753" y="1126"/>
                    <a:pt x="1709" y="1222"/>
                  </a:cubicBezTo>
                  <a:cubicBezTo>
                    <a:pt x="1704" y="1234"/>
                    <a:pt x="1698" y="1244"/>
                    <a:pt x="1692" y="1256"/>
                  </a:cubicBezTo>
                  <a:cubicBezTo>
                    <a:pt x="1670" y="1299"/>
                    <a:pt x="1670" y="1299"/>
                    <a:pt x="1704" y="1336"/>
                  </a:cubicBezTo>
                  <a:cubicBezTo>
                    <a:pt x="1726" y="1361"/>
                    <a:pt x="1748" y="1385"/>
                    <a:pt x="1769" y="1408"/>
                  </a:cubicBezTo>
                  <a:lnTo>
                    <a:pt x="1610" y="1569"/>
                  </a:lnTo>
                  <a:close/>
                  <a:moveTo>
                    <a:pt x="1610" y="1569"/>
                  </a:moveTo>
                  <a:cubicBezTo>
                    <a:pt x="1610" y="1569"/>
                    <a:pt x="1610" y="1569"/>
                    <a:pt x="1610" y="1569"/>
                  </a:cubicBezTo>
                </a:path>
              </a:pathLst>
            </a:custGeom>
            <a:gradFill flip="none" rotWithShape="1">
              <a:gsLst>
                <a:gs pos="0">
                  <a:srgbClr val="FFFF00"/>
                </a:gs>
                <a:gs pos="100000">
                  <a:srgbClr val="FFC000"/>
                </a:gs>
                <a:gs pos="55000">
                  <a:srgbClr val="FFFF00">
                    <a:tint val="23500"/>
                    <a:satMod val="160000"/>
                  </a:srgbClr>
                </a:gs>
              </a:gsLst>
              <a:lin ang="5400000" scaled="1"/>
              <a:tileRect/>
            </a:gradFill>
            <a:ln>
              <a:noFill/>
            </a:ln>
            <a:effectLst/>
          </p:spPr>
          <p:txBody>
            <a:bodyPr vert="horz" wrap="square" lIns="91440" tIns="45720" rIns="91440" bIns="45720" numCol="1" anchor="t" anchorCtr="0" compatLnSpc="1">
              <a:prstTxWarp prst="textNoShape">
                <a:avLst/>
              </a:prstTxWarp>
            </a:bodyPr>
            <a:lstStyle/>
            <a:p>
              <a:endParaRPr lang="zh-CN" altLang="en-US" b="1"/>
            </a:p>
          </p:txBody>
        </p:sp>
      </p:grpSp>
      <p:sp>
        <p:nvSpPr>
          <p:cNvPr id="127" name="矩形: 圆角 126">
            <a:extLst>
              <a:ext uri="{FF2B5EF4-FFF2-40B4-BE49-F238E27FC236}">
                <a16:creationId xmlns:a16="http://schemas.microsoft.com/office/drawing/2014/main" xmlns="" id="{3BA70481-F30A-4ADD-BCA0-77B209BB556E}"/>
              </a:ext>
            </a:extLst>
          </p:cNvPr>
          <p:cNvSpPr/>
          <p:nvPr/>
        </p:nvSpPr>
        <p:spPr>
          <a:xfrm>
            <a:off x="4739388" y="2415218"/>
            <a:ext cx="2994911" cy="540000"/>
          </a:xfrm>
          <a:prstGeom prst="roundRect">
            <a:avLst/>
          </a:prstGeom>
          <a:solidFill>
            <a:srgbClr val="7E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第二板块（报告第二部分）</a:t>
            </a:r>
          </a:p>
        </p:txBody>
      </p:sp>
      <p:sp>
        <p:nvSpPr>
          <p:cNvPr id="128" name="矩形: 圆角 127">
            <a:extLst>
              <a:ext uri="{FF2B5EF4-FFF2-40B4-BE49-F238E27FC236}">
                <a16:creationId xmlns:a16="http://schemas.microsoft.com/office/drawing/2014/main" xmlns="" id="{DBA62210-B6D3-47C4-A79E-77802A3FFD92}"/>
              </a:ext>
            </a:extLst>
          </p:cNvPr>
          <p:cNvSpPr/>
          <p:nvPr/>
        </p:nvSpPr>
        <p:spPr>
          <a:xfrm>
            <a:off x="4739388" y="3268763"/>
            <a:ext cx="2994911" cy="540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第三板块（报告第三部分）</a:t>
            </a:r>
          </a:p>
        </p:txBody>
      </p:sp>
      <p:sp>
        <p:nvSpPr>
          <p:cNvPr id="129" name="矩形: 圆角 128">
            <a:extLst>
              <a:ext uri="{FF2B5EF4-FFF2-40B4-BE49-F238E27FC236}">
                <a16:creationId xmlns:a16="http://schemas.microsoft.com/office/drawing/2014/main" xmlns="" id="{0891BDB2-269E-4C93-946A-D39C838AC102}"/>
              </a:ext>
            </a:extLst>
          </p:cNvPr>
          <p:cNvSpPr/>
          <p:nvPr/>
        </p:nvSpPr>
        <p:spPr>
          <a:xfrm>
            <a:off x="4739388" y="4138714"/>
            <a:ext cx="2994911" cy="540000"/>
          </a:xfrm>
          <a:prstGeom prst="roundRect">
            <a:avLst/>
          </a:prstGeom>
          <a:solidFill>
            <a:srgbClr val="7E00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第四板块（报告第四部分）</a:t>
            </a:r>
          </a:p>
        </p:txBody>
      </p:sp>
      <p:sp>
        <p:nvSpPr>
          <p:cNvPr id="130" name="矩形: 圆角 129">
            <a:extLst>
              <a:ext uri="{FF2B5EF4-FFF2-40B4-BE49-F238E27FC236}">
                <a16:creationId xmlns:a16="http://schemas.microsoft.com/office/drawing/2014/main" xmlns="" id="{0BA19535-B018-4744-80CC-4F67D4FA5432}"/>
              </a:ext>
            </a:extLst>
          </p:cNvPr>
          <p:cNvSpPr/>
          <p:nvPr/>
        </p:nvSpPr>
        <p:spPr>
          <a:xfrm>
            <a:off x="4739388" y="4975851"/>
            <a:ext cx="2994911" cy="540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微软雅黑" panose="020B0503020204020204" pitchFamily="34" charset="-122"/>
                <a:ea typeface="微软雅黑" panose="020B0503020204020204" pitchFamily="34" charset="-122"/>
              </a:rPr>
              <a:t>第五板块（报告第五至十三部分）</a:t>
            </a:r>
          </a:p>
        </p:txBody>
      </p:sp>
      <p:sp>
        <p:nvSpPr>
          <p:cNvPr id="131" name="矩形 130">
            <a:extLst>
              <a:ext uri="{FF2B5EF4-FFF2-40B4-BE49-F238E27FC236}">
                <a16:creationId xmlns:a16="http://schemas.microsoft.com/office/drawing/2014/main" xmlns="" id="{0D5EFDFC-37C8-4358-B691-991572052AA7}"/>
              </a:ext>
            </a:extLst>
          </p:cNvPr>
          <p:cNvSpPr/>
          <p:nvPr/>
        </p:nvSpPr>
        <p:spPr>
          <a:xfrm>
            <a:off x="7874000" y="1539281"/>
            <a:ext cx="3751943" cy="584775"/>
          </a:xfrm>
          <a:prstGeom prst="rect">
            <a:avLst/>
          </a:prstGeom>
        </p:spPr>
        <p:txBody>
          <a:bodyPr wrap="square">
            <a:spAutoFit/>
          </a:bodyPr>
          <a:lstStyle/>
          <a:p>
            <a:r>
              <a:rPr lang="zh-CN" altLang="en-US" sz="1600" b="1" dirty="0">
                <a:solidFill>
                  <a:srgbClr val="591300"/>
                </a:solidFill>
                <a:latin typeface="微软雅黑" panose="020B0503020204020204" pitchFamily="34" charset="-122"/>
                <a:ea typeface="微软雅黑" panose="020B0503020204020204" pitchFamily="34" charset="-122"/>
              </a:rPr>
              <a:t>这五年所发生的历史性变革，讲我们在干什么；</a:t>
            </a:r>
          </a:p>
        </p:txBody>
      </p:sp>
      <p:sp>
        <p:nvSpPr>
          <p:cNvPr id="132" name="矩形 131">
            <a:extLst>
              <a:ext uri="{FF2B5EF4-FFF2-40B4-BE49-F238E27FC236}">
                <a16:creationId xmlns:a16="http://schemas.microsoft.com/office/drawing/2014/main" xmlns="" id="{4713E1E1-3AC0-44BB-ACA8-D567175ADE88}"/>
              </a:ext>
            </a:extLst>
          </p:cNvPr>
          <p:cNvSpPr/>
          <p:nvPr/>
        </p:nvSpPr>
        <p:spPr>
          <a:xfrm>
            <a:off x="7873999" y="2392830"/>
            <a:ext cx="3751943" cy="584775"/>
          </a:xfrm>
          <a:prstGeom prst="rect">
            <a:avLst/>
          </a:prstGeom>
        </p:spPr>
        <p:txBody>
          <a:bodyPr wrap="square">
            <a:spAutoFit/>
          </a:bodyPr>
          <a:lstStyle/>
          <a:p>
            <a:r>
              <a:rPr lang="zh-CN" altLang="en-US" sz="1600" b="1" dirty="0">
                <a:solidFill>
                  <a:srgbClr val="591300"/>
                </a:solidFill>
                <a:latin typeface="微软雅黑" panose="020B0503020204020204" pitchFamily="34" charset="-122"/>
                <a:ea typeface="微软雅黑" panose="020B0503020204020204" pitchFamily="34" charset="-122"/>
              </a:rPr>
              <a:t>谈到今后要干什么，即历史使命，就是实现中华民族伟大复兴；</a:t>
            </a:r>
          </a:p>
        </p:txBody>
      </p:sp>
      <p:sp>
        <p:nvSpPr>
          <p:cNvPr id="133" name="矩形 132">
            <a:extLst>
              <a:ext uri="{FF2B5EF4-FFF2-40B4-BE49-F238E27FC236}">
                <a16:creationId xmlns:a16="http://schemas.microsoft.com/office/drawing/2014/main" xmlns="" id="{730784C7-C5DD-4894-8FB5-9322B47EC547}"/>
              </a:ext>
            </a:extLst>
          </p:cNvPr>
          <p:cNvSpPr/>
          <p:nvPr/>
        </p:nvSpPr>
        <p:spPr>
          <a:xfrm>
            <a:off x="7873999" y="3247873"/>
            <a:ext cx="3751943" cy="584775"/>
          </a:xfrm>
          <a:prstGeom prst="rect">
            <a:avLst/>
          </a:prstGeom>
        </p:spPr>
        <p:txBody>
          <a:bodyPr wrap="square">
            <a:spAutoFit/>
          </a:bodyPr>
          <a:lstStyle/>
          <a:p>
            <a:r>
              <a:rPr lang="zh-CN" altLang="en-US" sz="1600" b="1" dirty="0">
                <a:solidFill>
                  <a:srgbClr val="591300"/>
                </a:solidFill>
                <a:latin typeface="微软雅黑" panose="020B0503020204020204" pitchFamily="34" charset="-122"/>
                <a:ea typeface="微软雅黑" panose="020B0503020204020204" pitchFamily="34" charset="-122"/>
              </a:rPr>
              <a:t>指出担负和完成这样的历史使命，需要理论指导和基本方略；</a:t>
            </a:r>
          </a:p>
        </p:txBody>
      </p:sp>
      <p:sp>
        <p:nvSpPr>
          <p:cNvPr id="134" name="矩形 133">
            <a:extLst>
              <a:ext uri="{FF2B5EF4-FFF2-40B4-BE49-F238E27FC236}">
                <a16:creationId xmlns:a16="http://schemas.microsoft.com/office/drawing/2014/main" xmlns="" id="{C4544C66-5E08-400C-9DEB-F506374966CB}"/>
              </a:ext>
            </a:extLst>
          </p:cNvPr>
          <p:cNvSpPr/>
          <p:nvPr/>
        </p:nvSpPr>
        <p:spPr>
          <a:xfrm>
            <a:off x="7873999" y="4115832"/>
            <a:ext cx="3751943" cy="584775"/>
          </a:xfrm>
          <a:prstGeom prst="rect">
            <a:avLst/>
          </a:prstGeom>
        </p:spPr>
        <p:txBody>
          <a:bodyPr wrap="square">
            <a:spAutoFit/>
          </a:bodyPr>
          <a:lstStyle/>
          <a:p>
            <a:r>
              <a:rPr lang="zh-CN" altLang="en-US" sz="1600" b="1" dirty="0">
                <a:solidFill>
                  <a:srgbClr val="591300"/>
                </a:solidFill>
                <a:latin typeface="微软雅黑" panose="020B0503020204020204" pitchFamily="34" charset="-122"/>
                <a:ea typeface="微软雅黑" panose="020B0503020204020204" pitchFamily="34" charset="-122"/>
              </a:rPr>
              <a:t>就是运用新时代中国特色社会主义思想来战略谋划“两个一百年”奋斗目标；</a:t>
            </a:r>
          </a:p>
        </p:txBody>
      </p:sp>
      <p:sp>
        <p:nvSpPr>
          <p:cNvPr id="135" name="矩形: 圆角 134">
            <a:extLst>
              <a:ext uri="{FF2B5EF4-FFF2-40B4-BE49-F238E27FC236}">
                <a16:creationId xmlns:a16="http://schemas.microsoft.com/office/drawing/2014/main" xmlns="" id="{229C2BA4-6550-4A4B-8B65-89EA62400639}"/>
              </a:ext>
            </a:extLst>
          </p:cNvPr>
          <p:cNvSpPr/>
          <p:nvPr/>
        </p:nvSpPr>
        <p:spPr>
          <a:xfrm>
            <a:off x="4739388" y="5785856"/>
            <a:ext cx="2994911" cy="540000"/>
          </a:xfrm>
          <a:prstGeom prst="roundRect">
            <a:avLst/>
          </a:prstGeom>
          <a:solidFill>
            <a:srgbClr val="7E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第六板块（总结）</a:t>
            </a:r>
          </a:p>
        </p:txBody>
      </p:sp>
      <p:grpSp>
        <p:nvGrpSpPr>
          <p:cNvPr id="5" name="组合 4">
            <a:extLst>
              <a:ext uri="{FF2B5EF4-FFF2-40B4-BE49-F238E27FC236}">
                <a16:creationId xmlns:a16="http://schemas.microsoft.com/office/drawing/2014/main" xmlns="" id="{C956AEAC-2380-469B-BD10-7AD29093BBFD}"/>
              </a:ext>
            </a:extLst>
          </p:cNvPr>
          <p:cNvGrpSpPr/>
          <p:nvPr/>
        </p:nvGrpSpPr>
        <p:grpSpPr>
          <a:xfrm>
            <a:off x="3842398" y="1831669"/>
            <a:ext cx="898223" cy="4224187"/>
            <a:chOff x="3842398" y="1831669"/>
            <a:chExt cx="898223" cy="4224187"/>
          </a:xfrm>
        </p:grpSpPr>
        <p:cxnSp>
          <p:nvCxnSpPr>
            <p:cNvPr id="27" name="直接连接符 26">
              <a:extLst>
                <a:ext uri="{FF2B5EF4-FFF2-40B4-BE49-F238E27FC236}">
                  <a16:creationId xmlns:a16="http://schemas.microsoft.com/office/drawing/2014/main" xmlns="" id="{0B6671F3-9C73-47E4-BD6C-A75A306E3529}"/>
                </a:ext>
              </a:extLst>
            </p:cNvPr>
            <p:cNvCxnSpPr>
              <a:cxnSpLocks/>
            </p:cNvCxnSpPr>
            <p:nvPr/>
          </p:nvCxnSpPr>
          <p:spPr>
            <a:xfrm>
              <a:off x="4291506" y="1831669"/>
              <a:ext cx="0" cy="4224187"/>
            </a:xfrm>
            <a:prstGeom prst="line">
              <a:avLst/>
            </a:prstGeom>
            <a:ln>
              <a:solidFill>
                <a:srgbClr val="FF9500"/>
              </a:solidFill>
              <a:prstDash val="sysDash"/>
            </a:ln>
          </p:spPr>
          <p:style>
            <a:lnRef idx="1">
              <a:schemeClr val="accent1"/>
            </a:lnRef>
            <a:fillRef idx="0">
              <a:schemeClr val="accent1"/>
            </a:fillRef>
            <a:effectRef idx="0">
              <a:schemeClr val="accent1"/>
            </a:effectRef>
            <a:fontRef idx="minor">
              <a:schemeClr val="tx1"/>
            </a:fontRef>
          </p:style>
        </p:cxnSp>
        <p:grpSp>
          <p:nvGrpSpPr>
            <p:cNvPr id="144" name="组合 143">
              <a:extLst>
                <a:ext uri="{FF2B5EF4-FFF2-40B4-BE49-F238E27FC236}">
                  <a16:creationId xmlns:a16="http://schemas.microsoft.com/office/drawing/2014/main" xmlns="" id="{53548173-8BF3-4BCD-A825-830D6A26C39B}"/>
                </a:ext>
              </a:extLst>
            </p:cNvPr>
            <p:cNvGrpSpPr/>
            <p:nvPr/>
          </p:nvGrpSpPr>
          <p:grpSpPr>
            <a:xfrm>
              <a:off x="3842398" y="1831672"/>
              <a:ext cx="898223" cy="4224184"/>
              <a:chOff x="4110344" y="2020358"/>
              <a:chExt cx="1033155" cy="4224184"/>
            </a:xfrm>
          </p:grpSpPr>
          <p:grpSp>
            <p:nvGrpSpPr>
              <p:cNvPr id="23" name="组合 22">
                <a:extLst>
                  <a:ext uri="{FF2B5EF4-FFF2-40B4-BE49-F238E27FC236}">
                    <a16:creationId xmlns:a16="http://schemas.microsoft.com/office/drawing/2014/main" xmlns="" id="{8CD4B2E9-45ED-4397-96B5-53576DE14C97}"/>
                  </a:ext>
                </a:extLst>
              </p:cNvPr>
              <p:cNvGrpSpPr/>
              <p:nvPr/>
            </p:nvGrpSpPr>
            <p:grpSpPr>
              <a:xfrm>
                <a:off x="4626918" y="2020358"/>
                <a:ext cx="516581" cy="4224184"/>
                <a:chOff x="4893618" y="2020358"/>
                <a:chExt cx="516581" cy="4224184"/>
              </a:xfrm>
            </p:grpSpPr>
            <p:sp>
              <p:nvSpPr>
                <p:cNvPr id="10" name="任意多边形: 形状 9">
                  <a:extLst>
                    <a:ext uri="{FF2B5EF4-FFF2-40B4-BE49-F238E27FC236}">
                      <a16:creationId xmlns:a16="http://schemas.microsoft.com/office/drawing/2014/main" xmlns="" id="{6D3AC6EF-B48E-44FA-8EAE-35AB5AF4D510}"/>
                    </a:ext>
                  </a:extLst>
                </p:cNvPr>
                <p:cNvSpPr/>
                <p:nvPr/>
              </p:nvSpPr>
              <p:spPr>
                <a:xfrm>
                  <a:off x="4893618" y="3666802"/>
                  <a:ext cx="516581" cy="121293"/>
                </a:xfrm>
                <a:custGeom>
                  <a:avLst/>
                  <a:gdLst>
                    <a:gd name="connsiteX0" fmla="*/ 0 w 675382"/>
                    <a:gd name="connsiteY0" fmla="*/ 45720 h 91440"/>
                    <a:gd name="connsiteX1" fmla="*/ 675382 w 675382"/>
                    <a:gd name="connsiteY1" fmla="*/ 45720 h 91440"/>
                  </a:gdLst>
                  <a:ahLst/>
                  <a:cxnLst>
                    <a:cxn ang="0">
                      <a:pos x="connsiteX0" y="connsiteY0"/>
                    </a:cxn>
                    <a:cxn ang="0">
                      <a:pos x="connsiteX1" y="connsiteY1"/>
                    </a:cxn>
                  </a:cxnLst>
                  <a:rect l="l" t="t" r="r" b="b"/>
                  <a:pathLst>
                    <a:path w="675382" h="91440">
                      <a:moveTo>
                        <a:pt x="0" y="45720"/>
                      </a:moveTo>
                      <a:lnTo>
                        <a:pt x="675382" y="45720"/>
                      </a:lnTo>
                    </a:path>
                  </a:pathLst>
                </a:custGeom>
                <a:noFill/>
                <a:ln w="6350">
                  <a:solidFill>
                    <a:srgbClr val="FF9500"/>
                  </a:solidFill>
                  <a:prstDash val="sysDash"/>
                  <a:tailEnd type="triangle"/>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33507" tIns="28835" rIns="333506" bIns="28836" numCol="1" spcCol="1270" anchor="ctr" anchorCtr="0">
                  <a:noAutofit/>
                </a:bodyPr>
                <a:lstStyle/>
                <a:p>
                  <a:pPr marL="0" lvl="0" indent="0" algn="ctr" defTabSz="222250">
                    <a:lnSpc>
                      <a:spcPct val="90000"/>
                    </a:lnSpc>
                    <a:spcBef>
                      <a:spcPct val="0"/>
                    </a:spcBef>
                    <a:spcAft>
                      <a:spcPct val="35000"/>
                    </a:spcAft>
                    <a:buNone/>
                  </a:pPr>
                  <a:endParaRPr lang="zh-CN" altLang="en-US" sz="500" kern="1200"/>
                </a:p>
              </p:txBody>
            </p:sp>
            <p:cxnSp>
              <p:nvCxnSpPr>
                <p:cNvPr id="20" name="直接箭头连接符 19">
                  <a:extLst>
                    <a:ext uri="{FF2B5EF4-FFF2-40B4-BE49-F238E27FC236}">
                      <a16:creationId xmlns:a16="http://schemas.microsoft.com/office/drawing/2014/main" xmlns="" id="{C42AB3FE-4467-45B7-AAE4-C620214299C1}"/>
                    </a:ext>
                  </a:extLst>
                </p:cNvPr>
                <p:cNvCxnSpPr>
                  <a:cxnSpLocks/>
                </p:cNvCxnSpPr>
                <p:nvPr/>
              </p:nvCxnSpPr>
              <p:spPr>
                <a:xfrm>
                  <a:off x="4893620" y="2873904"/>
                  <a:ext cx="516579" cy="0"/>
                </a:xfrm>
                <a:prstGeom prst="straightConnector1">
                  <a:avLst/>
                </a:prstGeom>
                <a:ln>
                  <a:solidFill>
                    <a:srgbClr val="FF95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xmlns="" id="{97C8543E-FD66-4BD1-AA0A-BC559D61C8C7}"/>
                    </a:ext>
                  </a:extLst>
                </p:cNvPr>
                <p:cNvCxnSpPr>
                  <a:cxnSpLocks/>
                </p:cNvCxnSpPr>
                <p:nvPr/>
              </p:nvCxnSpPr>
              <p:spPr>
                <a:xfrm>
                  <a:off x="4893620" y="4597400"/>
                  <a:ext cx="516579" cy="0"/>
                </a:xfrm>
                <a:prstGeom prst="straightConnector1">
                  <a:avLst/>
                </a:prstGeom>
                <a:ln>
                  <a:solidFill>
                    <a:srgbClr val="FF95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xmlns="" id="{FA341889-0F06-4F9B-8309-59D9FD72C330}"/>
                    </a:ext>
                  </a:extLst>
                </p:cNvPr>
                <p:cNvCxnSpPr>
                  <a:cxnSpLocks/>
                </p:cNvCxnSpPr>
                <p:nvPr/>
              </p:nvCxnSpPr>
              <p:spPr>
                <a:xfrm>
                  <a:off x="4893620" y="2020358"/>
                  <a:ext cx="516579" cy="0"/>
                </a:xfrm>
                <a:prstGeom prst="straightConnector1">
                  <a:avLst/>
                </a:prstGeom>
                <a:ln>
                  <a:solidFill>
                    <a:srgbClr val="FF95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xmlns="" id="{77FA4948-728D-4902-86EF-63ABE3427719}"/>
                    </a:ext>
                  </a:extLst>
                </p:cNvPr>
                <p:cNvCxnSpPr>
                  <a:cxnSpLocks/>
                </p:cNvCxnSpPr>
                <p:nvPr/>
              </p:nvCxnSpPr>
              <p:spPr>
                <a:xfrm>
                  <a:off x="4893620" y="5434542"/>
                  <a:ext cx="516579" cy="0"/>
                </a:xfrm>
                <a:prstGeom prst="straightConnector1">
                  <a:avLst/>
                </a:prstGeom>
                <a:ln>
                  <a:solidFill>
                    <a:srgbClr val="FF95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6" name="直接箭头连接符 135">
                  <a:extLst>
                    <a:ext uri="{FF2B5EF4-FFF2-40B4-BE49-F238E27FC236}">
                      <a16:creationId xmlns:a16="http://schemas.microsoft.com/office/drawing/2014/main" xmlns="" id="{7B768ABA-2D1A-4336-909A-D66E2C56942F}"/>
                    </a:ext>
                  </a:extLst>
                </p:cNvPr>
                <p:cNvCxnSpPr>
                  <a:cxnSpLocks/>
                </p:cNvCxnSpPr>
                <p:nvPr/>
              </p:nvCxnSpPr>
              <p:spPr>
                <a:xfrm>
                  <a:off x="4893618" y="6244542"/>
                  <a:ext cx="516579" cy="0"/>
                </a:xfrm>
                <a:prstGeom prst="straightConnector1">
                  <a:avLst/>
                </a:prstGeom>
                <a:ln>
                  <a:solidFill>
                    <a:srgbClr val="FF9500"/>
                  </a:solidFill>
                  <a:prstDash val="sysDash"/>
                  <a:tailEnd type="triangle"/>
                </a:ln>
              </p:spPr>
              <p:style>
                <a:lnRef idx="1">
                  <a:schemeClr val="accent1"/>
                </a:lnRef>
                <a:fillRef idx="0">
                  <a:schemeClr val="accent1"/>
                </a:fillRef>
                <a:effectRef idx="0">
                  <a:schemeClr val="accent1"/>
                </a:effectRef>
                <a:fontRef idx="minor">
                  <a:schemeClr val="tx1"/>
                </a:fontRef>
              </p:style>
            </p:cxnSp>
          </p:grpSp>
          <p:cxnSp>
            <p:nvCxnSpPr>
              <p:cNvPr id="141" name="直接连接符 140">
                <a:extLst>
                  <a:ext uri="{FF2B5EF4-FFF2-40B4-BE49-F238E27FC236}">
                    <a16:creationId xmlns:a16="http://schemas.microsoft.com/office/drawing/2014/main" xmlns="" id="{2DDF2524-2C4C-4BF7-A35C-2C2D48668136}"/>
                  </a:ext>
                </a:extLst>
              </p:cNvPr>
              <p:cNvCxnSpPr>
                <a:cxnSpLocks/>
              </p:cNvCxnSpPr>
              <p:nvPr/>
            </p:nvCxnSpPr>
            <p:spPr>
              <a:xfrm flipH="1">
                <a:off x="4110344" y="4136252"/>
                <a:ext cx="516576" cy="0"/>
              </a:xfrm>
              <a:prstGeom prst="line">
                <a:avLst/>
              </a:prstGeom>
              <a:ln>
                <a:solidFill>
                  <a:srgbClr val="FF9500"/>
                </a:solidFill>
                <a:prstDash val="sysDash"/>
              </a:ln>
            </p:spPr>
            <p:style>
              <a:lnRef idx="1">
                <a:schemeClr val="accent1"/>
              </a:lnRef>
              <a:fillRef idx="0">
                <a:schemeClr val="accent1"/>
              </a:fillRef>
              <a:effectRef idx="0">
                <a:schemeClr val="accent1"/>
              </a:effectRef>
              <a:fontRef idx="minor">
                <a:schemeClr val="tx1"/>
              </a:fontRef>
            </p:style>
          </p:cxnSp>
        </p:grpSp>
      </p:grpSp>
      <p:sp>
        <p:nvSpPr>
          <p:cNvPr id="146" name="矩形 145">
            <a:extLst>
              <a:ext uri="{FF2B5EF4-FFF2-40B4-BE49-F238E27FC236}">
                <a16:creationId xmlns:a16="http://schemas.microsoft.com/office/drawing/2014/main" xmlns="" id="{93453B34-1EFE-4069-B1FC-C3BE340DC155}"/>
              </a:ext>
            </a:extLst>
          </p:cNvPr>
          <p:cNvSpPr/>
          <p:nvPr/>
        </p:nvSpPr>
        <p:spPr>
          <a:xfrm>
            <a:off x="7873999" y="4953463"/>
            <a:ext cx="3751943" cy="584775"/>
          </a:xfrm>
          <a:prstGeom prst="rect">
            <a:avLst/>
          </a:prstGeom>
        </p:spPr>
        <p:txBody>
          <a:bodyPr wrap="square">
            <a:spAutoFit/>
          </a:bodyPr>
          <a:lstStyle/>
          <a:p>
            <a:r>
              <a:rPr lang="zh-CN" altLang="en-US" sz="1600" b="1" dirty="0">
                <a:solidFill>
                  <a:srgbClr val="591300"/>
                </a:solidFill>
                <a:latin typeface="微软雅黑" panose="020B0503020204020204" pitchFamily="34" charset="-122"/>
                <a:ea typeface="微软雅黑" panose="020B0503020204020204" pitchFamily="34" charset="-122"/>
              </a:rPr>
              <a:t>就是对各个领域的工作的目标、方法、步骤作出阐释；</a:t>
            </a:r>
          </a:p>
        </p:txBody>
      </p:sp>
      <p:sp>
        <p:nvSpPr>
          <p:cNvPr id="147" name="矩形 146">
            <a:extLst>
              <a:ext uri="{FF2B5EF4-FFF2-40B4-BE49-F238E27FC236}">
                <a16:creationId xmlns:a16="http://schemas.microsoft.com/office/drawing/2014/main" xmlns="" id="{C8E52E1A-6DDF-4988-955E-3CF4D0A170E6}"/>
              </a:ext>
            </a:extLst>
          </p:cNvPr>
          <p:cNvSpPr/>
          <p:nvPr/>
        </p:nvSpPr>
        <p:spPr>
          <a:xfrm>
            <a:off x="7873999" y="5886579"/>
            <a:ext cx="3751943" cy="338554"/>
          </a:xfrm>
          <a:prstGeom prst="rect">
            <a:avLst/>
          </a:prstGeom>
        </p:spPr>
        <p:txBody>
          <a:bodyPr wrap="square">
            <a:spAutoFit/>
          </a:bodyPr>
          <a:lstStyle/>
          <a:p>
            <a:r>
              <a:rPr lang="zh-CN" altLang="en-US" sz="1600" b="1" dirty="0">
                <a:solidFill>
                  <a:srgbClr val="591300"/>
                </a:solidFill>
                <a:latin typeface="微软雅黑" panose="020B0503020204020204" pitchFamily="34" charset="-122"/>
                <a:ea typeface="微软雅黑" panose="020B0503020204020204" pitchFamily="34" charset="-122"/>
              </a:rPr>
              <a:t>党政军民学、东西南北中，党领导一切。</a:t>
            </a:r>
          </a:p>
        </p:txBody>
      </p:sp>
    </p:spTree>
    <p:extLst>
      <p:ext uri="{BB962C8B-B14F-4D97-AF65-F5344CB8AC3E}">
        <p14:creationId xmlns:p14="http://schemas.microsoft.com/office/powerpoint/2010/main" val="17906932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 calcmode="lin" valueType="num">
                                      <p:cBhvr>
                                        <p:cTn id="7" dur="1000" fill="hold"/>
                                        <p:tgtEl>
                                          <p:spTgt spid="145"/>
                                        </p:tgtEl>
                                        <p:attrNameLst>
                                          <p:attrName>ppt_w</p:attrName>
                                        </p:attrNameLst>
                                      </p:cBhvr>
                                      <p:tavLst>
                                        <p:tav tm="0">
                                          <p:val>
                                            <p:fltVal val="0"/>
                                          </p:val>
                                        </p:tav>
                                        <p:tav tm="100000">
                                          <p:val>
                                            <p:strVal val="#ppt_w"/>
                                          </p:val>
                                        </p:tav>
                                      </p:tavLst>
                                    </p:anim>
                                    <p:anim calcmode="lin" valueType="num">
                                      <p:cBhvr>
                                        <p:cTn id="8" dur="1000" fill="hold"/>
                                        <p:tgtEl>
                                          <p:spTgt spid="145"/>
                                        </p:tgtEl>
                                        <p:attrNameLst>
                                          <p:attrName>ppt_h</p:attrName>
                                        </p:attrNameLst>
                                      </p:cBhvr>
                                      <p:tavLst>
                                        <p:tav tm="0">
                                          <p:val>
                                            <p:fltVal val="0"/>
                                          </p:val>
                                        </p:tav>
                                        <p:tav tm="100000">
                                          <p:val>
                                            <p:strVal val="#ppt_h"/>
                                          </p:val>
                                        </p:tav>
                                      </p:tavLst>
                                    </p:anim>
                                    <p:anim calcmode="lin" valueType="num">
                                      <p:cBhvr>
                                        <p:cTn id="9" dur="1000" fill="hold"/>
                                        <p:tgtEl>
                                          <p:spTgt spid="145"/>
                                        </p:tgtEl>
                                        <p:attrNameLst>
                                          <p:attrName>style.rotation</p:attrName>
                                        </p:attrNameLst>
                                      </p:cBhvr>
                                      <p:tavLst>
                                        <p:tav tm="0">
                                          <p:val>
                                            <p:fltVal val="360"/>
                                          </p:val>
                                        </p:tav>
                                        <p:tav tm="100000">
                                          <p:val>
                                            <p:fltVal val="0"/>
                                          </p:val>
                                        </p:tav>
                                      </p:tavLst>
                                    </p:anim>
                                    <p:animEffect transition="in" filter="fade">
                                      <p:cBhvr>
                                        <p:cTn id="10" dur="1000"/>
                                        <p:tgtEl>
                                          <p:spTgt spid="145"/>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1000"/>
                                        <p:tgtEl>
                                          <p:spTgt spid="34"/>
                                        </p:tgtEl>
                                      </p:cBhvr>
                                    </p:animEffect>
                                  </p:childTnLst>
                                </p:cTn>
                              </p:par>
                              <p:par>
                                <p:cTn id="18" presetID="22" presetClass="entr" presetSubtype="8" fill="hold" grpId="0" nodeType="withEffect">
                                  <p:stCondLst>
                                    <p:cond delay="500"/>
                                  </p:stCondLst>
                                  <p:childTnLst>
                                    <p:set>
                                      <p:cBhvr>
                                        <p:cTn id="19" dur="1" fill="hold">
                                          <p:stCondLst>
                                            <p:cond delay="0"/>
                                          </p:stCondLst>
                                        </p:cTn>
                                        <p:tgtEl>
                                          <p:spTgt spid="127"/>
                                        </p:tgtEl>
                                        <p:attrNameLst>
                                          <p:attrName>style.visibility</p:attrName>
                                        </p:attrNameLst>
                                      </p:cBhvr>
                                      <p:to>
                                        <p:strVal val="visible"/>
                                      </p:to>
                                    </p:set>
                                    <p:animEffect transition="in" filter="wipe(left)">
                                      <p:cBhvr>
                                        <p:cTn id="20" dur="1000"/>
                                        <p:tgtEl>
                                          <p:spTgt spid="127"/>
                                        </p:tgtEl>
                                      </p:cBhvr>
                                    </p:animEffect>
                                  </p:childTnLst>
                                </p:cTn>
                              </p:par>
                              <p:par>
                                <p:cTn id="21" presetID="22" presetClass="entr" presetSubtype="8" fill="hold" grpId="0" nodeType="withEffect">
                                  <p:stCondLst>
                                    <p:cond delay="500"/>
                                  </p:stCondLst>
                                  <p:childTnLst>
                                    <p:set>
                                      <p:cBhvr>
                                        <p:cTn id="22" dur="1" fill="hold">
                                          <p:stCondLst>
                                            <p:cond delay="0"/>
                                          </p:stCondLst>
                                        </p:cTn>
                                        <p:tgtEl>
                                          <p:spTgt spid="128"/>
                                        </p:tgtEl>
                                        <p:attrNameLst>
                                          <p:attrName>style.visibility</p:attrName>
                                        </p:attrNameLst>
                                      </p:cBhvr>
                                      <p:to>
                                        <p:strVal val="visible"/>
                                      </p:to>
                                    </p:set>
                                    <p:animEffect transition="in" filter="wipe(left)">
                                      <p:cBhvr>
                                        <p:cTn id="23" dur="1000"/>
                                        <p:tgtEl>
                                          <p:spTgt spid="128"/>
                                        </p:tgtEl>
                                      </p:cBhvr>
                                    </p:animEffect>
                                  </p:childTnLst>
                                </p:cTn>
                              </p:par>
                              <p:par>
                                <p:cTn id="24" presetID="22" presetClass="entr" presetSubtype="8" fill="hold" grpId="0" nodeType="withEffect">
                                  <p:stCondLst>
                                    <p:cond delay="500"/>
                                  </p:stCondLst>
                                  <p:childTnLst>
                                    <p:set>
                                      <p:cBhvr>
                                        <p:cTn id="25" dur="1" fill="hold">
                                          <p:stCondLst>
                                            <p:cond delay="0"/>
                                          </p:stCondLst>
                                        </p:cTn>
                                        <p:tgtEl>
                                          <p:spTgt spid="129"/>
                                        </p:tgtEl>
                                        <p:attrNameLst>
                                          <p:attrName>style.visibility</p:attrName>
                                        </p:attrNameLst>
                                      </p:cBhvr>
                                      <p:to>
                                        <p:strVal val="visible"/>
                                      </p:to>
                                    </p:set>
                                    <p:animEffect transition="in" filter="wipe(left)">
                                      <p:cBhvr>
                                        <p:cTn id="26" dur="1000"/>
                                        <p:tgtEl>
                                          <p:spTgt spid="129"/>
                                        </p:tgtEl>
                                      </p:cBhvr>
                                    </p:animEffect>
                                  </p:childTnLst>
                                </p:cTn>
                              </p:par>
                              <p:par>
                                <p:cTn id="27" presetID="22" presetClass="entr" presetSubtype="8" fill="hold" grpId="0" nodeType="withEffect">
                                  <p:stCondLst>
                                    <p:cond delay="500"/>
                                  </p:stCondLst>
                                  <p:childTnLst>
                                    <p:set>
                                      <p:cBhvr>
                                        <p:cTn id="28" dur="1" fill="hold">
                                          <p:stCondLst>
                                            <p:cond delay="0"/>
                                          </p:stCondLst>
                                        </p:cTn>
                                        <p:tgtEl>
                                          <p:spTgt spid="130"/>
                                        </p:tgtEl>
                                        <p:attrNameLst>
                                          <p:attrName>style.visibility</p:attrName>
                                        </p:attrNameLst>
                                      </p:cBhvr>
                                      <p:to>
                                        <p:strVal val="visible"/>
                                      </p:to>
                                    </p:set>
                                    <p:animEffect transition="in" filter="wipe(left)">
                                      <p:cBhvr>
                                        <p:cTn id="29" dur="1000"/>
                                        <p:tgtEl>
                                          <p:spTgt spid="130"/>
                                        </p:tgtEl>
                                      </p:cBhvr>
                                    </p:animEffect>
                                  </p:childTnLst>
                                </p:cTn>
                              </p:par>
                              <p:par>
                                <p:cTn id="30" presetID="22" presetClass="entr" presetSubtype="8" fill="hold" grpId="0" nodeType="withEffect">
                                  <p:stCondLst>
                                    <p:cond delay="500"/>
                                  </p:stCondLst>
                                  <p:childTnLst>
                                    <p:set>
                                      <p:cBhvr>
                                        <p:cTn id="31" dur="1" fill="hold">
                                          <p:stCondLst>
                                            <p:cond delay="0"/>
                                          </p:stCondLst>
                                        </p:cTn>
                                        <p:tgtEl>
                                          <p:spTgt spid="135"/>
                                        </p:tgtEl>
                                        <p:attrNameLst>
                                          <p:attrName>style.visibility</p:attrName>
                                        </p:attrNameLst>
                                      </p:cBhvr>
                                      <p:to>
                                        <p:strVal val="visible"/>
                                      </p:to>
                                    </p:set>
                                    <p:animEffect transition="in" filter="wipe(left)">
                                      <p:cBhvr>
                                        <p:cTn id="32" dur="1000"/>
                                        <p:tgtEl>
                                          <p:spTgt spid="135"/>
                                        </p:tgtEl>
                                      </p:cBhvr>
                                    </p:animEffect>
                                  </p:childTnLst>
                                </p:cTn>
                              </p:par>
                              <p:par>
                                <p:cTn id="33" presetID="31" presetClass="entr" presetSubtype="0" fill="hold" grpId="0" nodeType="withEffect">
                                  <p:stCondLst>
                                    <p:cond delay="1500"/>
                                  </p:stCondLst>
                                  <p:iterate type="lt">
                                    <p:tmPct val="1667"/>
                                  </p:iterate>
                                  <p:childTnLst>
                                    <p:set>
                                      <p:cBhvr>
                                        <p:cTn id="34" dur="1" fill="hold">
                                          <p:stCondLst>
                                            <p:cond delay="0"/>
                                          </p:stCondLst>
                                        </p:cTn>
                                        <p:tgtEl>
                                          <p:spTgt spid="131"/>
                                        </p:tgtEl>
                                        <p:attrNameLst>
                                          <p:attrName>style.visibility</p:attrName>
                                        </p:attrNameLst>
                                      </p:cBhvr>
                                      <p:to>
                                        <p:strVal val="visible"/>
                                      </p:to>
                                    </p:set>
                                    <p:anim calcmode="lin" valueType="num">
                                      <p:cBhvr>
                                        <p:cTn id="35" dur="750" fill="hold"/>
                                        <p:tgtEl>
                                          <p:spTgt spid="131"/>
                                        </p:tgtEl>
                                        <p:attrNameLst>
                                          <p:attrName>ppt_w</p:attrName>
                                        </p:attrNameLst>
                                      </p:cBhvr>
                                      <p:tavLst>
                                        <p:tav tm="0">
                                          <p:val>
                                            <p:fltVal val="0"/>
                                          </p:val>
                                        </p:tav>
                                        <p:tav tm="100000">
                                          <p:val>
                                            <p:strVal val="#ppt_w"/>
                                          </p:val>
                                        </p:tav>
                                      </p:tavLst>
                                    </p:anim>
                                    <p:anim calcmode="lin" valueType="num">
                                      <p:cBhvr>
                                        <p:cTn id="36" dur="750" fill="hold"/>
                                        <p:tgtEl>
                                          <p:spTgt spid="131"/>
                                        </p:tgtEl>
                                        <p:attrNameLst>
                                          <p:attrName>ppt_h</p:attrName>
                                        </p:attrNameLst>
                                      </p:cBhvr>
                                      <p:tavLst>
                                        <p:tav tm="0">
                                          <p:val>
                                            <p:fltVal val="0"/>
                                          </p:val>
                                        </p:tav>
                                        <p:tav tm="100000">
                                          <p:val>
                                            <p:strVal val="#ppt_h"/>
                                          </p:val>
                                        </p:tav>
                                      </p:tavLst>
                                    </p:anim>
                                    <p:anim calcmode="lin" valueType="num">
                                      <p:cBhvr>
                                        <p:cTn id="37" dur="750" fill="hold"/>
                                        <p:tgtEl>
                                          <p:spTgt spid="131"/>
                                        </p:tgtEl>
                                        <p:attrNameLst>
                                          <p:attrName>style.rotation</p:attrName>
                                        </p:attrNameLst>
                                      </p:cBhvr>
                                      <p:tavLst>
                                        <p:tav tm="0">
                                          <p:val>
                                            <p:fltVal val="90"/>
                                          </p:val>
                                        </p:tav>
                                        <p:tav tm="100000">
                                          <p:val>
                                            <p:fltVal val="0"/>
                                          </p:val>
                                        </p:tav>
                                      </p:tavLst>
                                    </p:anim>
                                    <p:animEffect transition="in" filter="fade">
                                      <p:cBhvr>
                                        <p:cTn id="38" dur="750"/>
                                        <p:tgtEl>
                                          <p:spTgt spid="131"/>
                                        </p:tgtEl>
                                      </p:cBhvr>
                                    </p:animEffect>
                                  </p:childTnLst>
                                </p:cTn>
                              </p:par>
                              <p:par>
                                <p:cTn id="39" presetID="31" presetClass="entr" presetSubtype="0" fill="hold" grpId="0" nodeType="withEffect">
                                  <p:stCondLst>
                                    <p:cond delay="1500"/>
                                  </p:stCondLst>
                                  <p:iterate type="lt">
                                    <p:tmPct val="1235"/>
                                  </p:iterate>
                                  <p:childTnLst>
                                    <p:set>
                                      <p:cBhvr>
                                        <p:cTn id="40" dur="1" fill="hold">
                                          <p:stCondLst>
                                            <p:cond delay="0"/>
                                          </p:stCondLst>
                                        </p:cTn>
                                        <p:tgtEl>
                                          <p:spTgt spid="132"/>
                                        </p:tgtEl>
                                        <p:attrNameLst>
                                          <p:attrName>style.visibility</p:attrName>
                                        </p:attrNameLst>
                                      </p:cBhvr>
                                      <p:to>
                                        <p:strVal val="visible"/>
                                      </p:to>
                                    </p:set>
                                    <p:anim calcmode="lin" valueType="num">
                                      <p:cBhvr>
                                        <p:cTn id="41" dur="750" fill="hold"/>
                                        <p:tgtEl>
                                          <p:spTgt spid="132"/>
                                        </p:tgtEl>
                                        <p:attrNameLst>
                                          <p:attrName>ppt_w</p:attrName>
                                        </p:attrNameLst>
                                      </p:cBhvr>
                                      <p:tavLst>
                                        <p:tav tm="0">
                                          <p:val>
                                            <p:fltVal val="0"/>
                                          </p:val>
                                        </p:tav>
                                        <p:tav tm="100000">
                                          <p:val>
                                            <p:strVal val="#ppt_w"/>
                                          </p:val>
                                        </p:tav>
                                      </p:tavLst>
                                    </p:anim>
                                    <p:anim calcmode="lin" valueType="num">
                                      <p:cBhvr>
                                        <p:cTn id="42" dur="750" fill="hold"/>
                                        <p:tgtEl>
                                          <p:spTgt spid="132"/>
                                        </p:tgtEl>
                                        <p:attrNameLst>
                                          <p:attrName>ppt_h</p:attrName>
                                        </p:attrNameLst>
                                      </p:cBhvr>
                                      <p:tavLst>
                                        <p:tav tm="0">
                                          <p:val>
                                            <p:fltVal val="0"/>
                                          </p:val>
                                        </p:tav>
                                        <p:tav tm="100000">
                                          <p:val>
                                            <p:strVal val="#ppt_h"/>
                                          </p:val>
                                        </p:tav>
                                      </p:tavLst>
                                    </p:anim>
                                    <p:anim calcmode="lin" valueType="num">
                                      <p:cBhvr>
                                        <p:cTn id="43" dur="750" fill="hold"/>
                                        <p:tgtEl>
                                          <p:spTgt spid="132"/>
                                        </p:tgtEl>
                                        <p:attrNameLst>
                                          <p:attrName>style.rotation</p:attrName>
                                        </p:attrNameLst>
                                      </p:cBhvr>
                                      <p:tavLst>
                                        <p:tav tm="0">
                                          <p:val>
                                            <p:fltVal val="90"/>
                                          </p:val>
                                        </p:tav>
                                        <p:tav tm="100000">
                                          <p:val>
                                            <p:fltVal val="0"/>
                                          </p:val>
                                        </p:tav>
                                      </p:tavLst>
                                    </p:anim>
                                    <p:animEffect transition="in" filter="fade">
                                      <p:cBhvr>
                                        <p:cTn id="44" dur="750"/>
                                        <p:tgtEl>
                                          <p:spTgt spid="132"/>
                                        </p:tgtEl>
                                      </p:cBhvr>
                                    </p:animEffect>
                                  </p:childTnLst>
                                </p:cTn>
                              </p:par>
                              <p:par>
                                <p:cTn id="45" presetID="31" presetClass="entr" presetSubtype="0" fill="hold" grpId="0" nodeType="withEffect">
                                  <p:stCondLst>
                                    <p:cond delay="1500"/>
                                  </p:stCondLst>
                                  <p:iterate type="lt">
                                    <p:tmPct val="1282"/>
                                  </p:iterate>
                                  <p:childTnLst>
                                    <p:set>
                                      <p:cBhvr>
                                        <p:cTn id="46" dur="1" fill="hold">
                                          <p:stCondLst>
                                            <p:cond delay="0"/>
                                          </p:stCondLst>
                                        </p:cTn>
                                        <p:tgtEl>
                                          <p:spTgt spid="133"/>
                                        </p:tgtEl>
                                        <p:attrNameLst>
                                          <p:attrName>style.visibility</p:attrName>
                                        </p:attrNameLst>
                                      </p:cBhvr>
                                      <p:to>
                                        <p:strVal val="visible"/>
                                      </p:to>
                                    </p:set>
                                    <p:anim calcmode="lin" valueType="num">
                                      <p:cBhvr>
                                        <p:cTn id="47" dur="750" fill="hold"/>
                                        <p:tgtEl>
                                          <p:spTgt spid="133"/>
                                        </p:tgtEl>
                                        <p:attrNameLst>
                                          <p:attrName>ppt_w</p:attrName>
                                        </p:attrNameLst>
                                      </p:cBhvr>
                                      <p:tavLst>
                                        <p:tav tm="0">
                                          <p:val>
                                            <p:fltVal val="0"/>
                                          </p:val>
                                        </p:tav>
                                        <p:tav tm="100000">
                                          <p:val>
                                            <p:strVal val="#ppt_w"/>
                                          </p:val>
                                        </p:tav>
                                      </p:tavLst>
                                    </p:anim>
                                    <p:anim calcmode="lin" valueType="num">
                                      <p:cBhvr>
                                        <p:cTn id="48" dur="750" fill="hold"/>
                                        <p:tgtEl>
                                          <p:spTgt spid="133"/>
                                        </p:tgtEl>
                                        <p:attrNameLst>
                                          <p:attrName>ppt_h</p:attrName>
                                        </p:attrNameLst>
                                      </p:cBhvr>
                                      <p:tavLst>
                                        <p:tav tm="0">
                                          <p:val>
                                            <p:fltVal val="0"/>
                                          </p:val>
                                        </p:tav>
                                        <p:tav tm="100000">
                                          <p:val>
                                            <p:strVal val="#ppt_h"/>
                                          </p:val>
                                        </p:tav>
                                      </p:tavLst>
                                    </p:anim>
                                    <p:anim calcmode="lin" valueType="num">
                                      <p:cBhvr>
                                        <p:cTn id="49" dur="750" fill="hold"/>
                                        <p:tgtEl>
                                          <p:spTgt spid="133"/>
                                        </p:tgtEl>
                                        <p:attrNameLst>
                                          <p:attrName>style.rotation</p:attrName>
                                        </p:attrNameLst>
                                      </p:cBhvr>
                                      <p:tavLst>
                                        <p:tav tm="0">
                                          <p:val>
                                            <p:fltVal val="90"/>
                                          </p:val>
                                        </p:tav>
                                        <p:tav tm="100000">
                                          <p:val>
                                            <p:fltVal val="0"/>
                                          </p:val>
                                        </p:tav>
                                      </p:tavLst>
                                    </p:anim>
                                    <p:animEffect transition="in" filter="fade">
                                      <p:cBhvr>
                                        <p:cTn id="50" dur="750"/>
                                        <p:tgtEl>
                                          <p:spTgt spid="133"/>
                                        </p:tgtEl>
                                      </p:cBhvr>
                                    </p:animEffect>
                                  </p:childTnLst>
                                </p:cTn>
                              </p:par>
                              <p:par>
                                <p:cTn id="51" presetID="31" presetClass="entr" presetSubtype="0" fill="hold" grpId="0" nodeType="withEffect">
                                  <p:stCondLst>
                                    <p:cond delay="1500"/>
                                  </p:stCondLst>
                                  <p:iterate type="lt">
                                    <p:tmPct val="1010"/>
                                  </p:iterate>
                                  <p:childTnLst>
                                    <p:set>
                                      <p:cBhvr>
                                        <p:cTn id="52" dur="1" fill="hold">
                                          <p:stCondLst>
                                            <p:cond delay="0"/>
                                          </p:stCondLst>
                                        </p:cTn>
                                        <p:tgtEl>
                                          <p:spTgt spid="134"/>
                                        </p:tgtEl>
                                        <p:attrNameLst>
                                          <p:attrName>style.visibility</p:attrName>
                                        </p:attrNameLst>
                                      </p:cBhvr>
                                      <p:to>
                                        <p:strVal val="visible"/>
                                      </p:to>
                                    </p:set>
                                    <p:anim calcmode="lin" valueType="num">
                                      <p:cBhvr>
                                        <p:cTn id="53" dur="750" fill="hold"/>
                                        <p:tgtEl>
                                          <p:spTgt spid="134"/>
                                        </p:tgtEl>
                                        <p:attrNameLst>
                                          <p:attrName>ppt_w</p:attrName>
                                        </p:attrNameLst>
                                      </p:cBhvr>
                                      <p:tavLst>
                                        <p:tav tm="0">
                                          <p:val>
                                            <p:fltVal val="0"/>
                                          </p:val>
                                        </p:tav>
                                        <p:tav tm="100000">
                                          <p:val>
                                            <p:strVal val="#ppt_w"/>
                                          </p:val>
                                        </p:tav>
                                      </p:tavLst>
                                    </p:anim>
                                    <p:anim calcmode="lin" valueType="num">
                                      <p:cBhvr>
                                        <p:cTn id="54" dur="750" fill="hold"/>
                                        <p:tgtEl>
                                          <p:spTgt spid="134"/>
                                        </p:tgtEl>
                                        <p:attrNameLst>
                                          <p:attrName>ppt_h</p:attrName>
                                        </p:attrNameLst>
                                      </p:cBhvr>
                                      <p:tavLst>
                                        <p:tav tm="0">
                                          <p:val>
                                            <p:fltVal val="0"/>
                                          </p:val>
                                        </p:tav>
                                        <p:tav tm="100000">
                                          <p:val>
                                            <p:strVal val="#ppt_h"/>
                                          </p:val>
                                        </p:tav>
                                      </p:tavLst>
                                    </p:anim>
                                    <p:anim calcmode="lin" valueType="num">
                                      <p:cBhvr>
                                        <p:cTn id="55" dur="750" fill="hold"/>
                                        <p:tgtEl>
                                          <p:spTgt spid="134"/>
                                        </p:tgtEl>
                                        <p:attrNameLst>
                                          <p:attrName>style.rotation</p:attrName>
                                        </p:attrNameLst>
                                      </p:cBhvr>
                                      <p:tavLst>
                                        <p:tav tm="0">
                                          <p:val>
                                            <p:fltVal val="90"/>
                                          </p:val>
                                        </p:tav>
                                        <p:tav tm="100000">
                                          <p:val>
                                            <p:fltVal val="0"/>
                                          </p:val>
                                        </p:tav>
                                      </p:tavLst>
                                    </p:anim>
                                    <p:animEffect transition="in" filter="fade">
                                      <p:cBhvr>
                                        <p:cTn id="56" dur="750"/>
                                        <p:tgtEl>
                                          <p:spTgt spid="134"/>
                                        </p:tgtEl>
                                      </p:cBhvr>
                                    </p:animEffect>
                                  </p:childTnLst>
                                </p:cTn>
                              </p:par>
                              <p:par>
                                <p:cTn id="57" presetID="31" presetClass="entr" presetSubtype="0" fill="hold" grpId="0" nodeType="withEffect">
                                  <p:stCondLst>
                                    <p:cond delay="1500"/>
                                  </p:stCondLst>
                                  <p:iterate type="lt">
                                    <p:tmPct val="1449"/>
                                  </p:iterate>
                                  <p:childTnLst>
                                    <p:set>
                                      <p:cBhvr>
                                        <p:cTn id="58" dur="1" fill="hold">
                                          <p:stCondLst>
                                            <p:cond delay="0"/>
                                          </p:stCondLst>
                                        </p:cTn>
                                        <p:tgtEl>
                                          <p:spTgt spid="146"/>
                                        </p:tgtEl>
                                        <p:attrNameLst>
                                          <p:attrName>style.visibility</p:attrName>
                                        </p:attrNameLst>
                                      </p:cBhvr>
                                      <p:to>
                                        <p:strVal val="visible"/>
                                      </p:to>
                                    </p:set>
                                    <p:anim calcmode="lin" valueType="num">
                                      <p:cBhvr>
                                        <p:cTn id="59" dur="750" fill="hold"/>
                                        <p:tgtEl>
                                          <p:spTgt spid="146"/>
                                        </p:tgtEl>
                                        <p:attrNameLst>
                                          <p:attrName>ppt_w</p:attrName>
                                        </p:attrNameLst>
                                      </p:cBhvr>
                                      <p:tavLst>
                                        <p:tav tm="0">
                                          <p:val>
                                            <p:fltVal val="0"/>
                                          </p:val>
                                        </p:tav>
                                        <p:tav tm="100000">
                                          <p:val>
                                            <p:strVal val="#ppt_w"/>
                                          </p:val>
                                        </p:tav>
                                      </p:tavLst>
                                    </p:anim>
                                    <p:anim calcmode="lin" valueType="num">
                                      <p:cBhvr>
                                        <p:cTn id="60" dur="750" fill="hold"/>
                                        <p:tgtEl>
                                          <p:spTgt spid="146"/>
                                        </p:tgtEl>
                                        <p:attrNameLst>
                                          <p:attrName>ppt_h</p:attrName>
                                        </p:attrNameLst>
                                      </p:cBhvr>
                                      <p:tavLst>
                                        <p:tav tm="0">
                                          <p:val>
                                            <p:fltVal val="0"/>
                                          </p:val>
                                        </p:tav>
                                        <p:tav tm="100000">
                                          <p:val>
                                            <p:strVal val="#ppt_h"/>
                                          </p:val>
                                        </p:tav>
                                      </p:tavLst>
                                    </p:anim>
                                    <p:anim calcmode="lin" valueType="num">
                                      <p:cBhvr>
                                        <p:cTn id="61" dur="750" fill="hold"/>
                                        <p:tgtEl>
                                          <p:spTgt spid="146"/>
                                        </p:tgtEl>
                                        <p:attrNameLst>
                                          <p:attrName>style.rotation</p:attrName>
                                        </p:attrNameLst>
                                      </p:cBhvr>
                                      <p:tavLst>
                                        <p:tav tm="0">
                                          <p:val>
                                            <p:fltVal val="90"/>
                                          </p:val>
                                        </p:tav>
                                        <p:tav tm="100000">
                                          <p:val>
                                            <p:fltVal val="0"/>
                                          </p:val>
                                        </p:tav>
                                      </p:tavLst>
                                    </p:anim>
                                    <p:animEffect transition="in" filter="fade">
                                      <p:cBhvr>
                                        <p:cTn id="62" dur="750"/>
                                        <p:tgtEl>
                                          <p:spTgt spid="146"/>
                                        </p:tgtEl>
                                      </p:cBhvr>
                                    </p:animEffect>
                                  </p:childTnLst>
                                </p:cTn>
                              </p:par>
                              <p:par>
                                <p:cTn id="63" presetID="31" presetClass="entr" presetSubtype="0" fill="hold" grpId="0" nodeType="withEffect">
                                  <p:stCondLst>
                                    <p:cond delay="1500"/>
                                  </p:stCondLst>
                                  <p:iterate type="lt">
                                    <p:tmPct val="1961"/>
                                  </p:iterate>
                                  <p:childTnLst>
                                    <p:set>
                                      <p:cBhvr>
                                        <p:cTn id="64" dur="1" fill="hold">
                                          <p:stCondLst>
                                            <p:cond delay="0"/>
                                          </p:stCondLst>
                                        </p:cTn>
                                        <p:tgtEl>
                                          <p:spTgt spid="147"/>
                                        </p:tgtEl>
                                        <p:attrNameLst>
                                          <p:attrName>style.visibility</p:attrName>
                                        </p:attrNameLst>
                                      </p:cBhvr>
                                      <p:to>
                                        <p:strVal val="visible"/>
                                      </p:to>
                                    </p:set>
                                    <p:anim calcmode="lin" valueType="num">
                                      <p:cBhvr>
                                        <p:cTn id="65" dur="750" fill="hold"/>
                                        <p:tgtEl>
                                          <p:spTgt spid="147"/>
                                        </p:tgtEl>
                                        <p:attrNameLst>
                                          <p:attrName>ppt_w</p:attrName>
                                        </p:attrNameLst>
                                      </p:cBhvr>
                                      <p:tavLst>
                                        <p:tav tm="0">
                                          <p:val>
                                            <p:fltVal val="0"/>
                                          </p:val>
                                        </p:tav>
                                        <p:tav tm="100000">
                                          <p:val>
                                            <p:strVal val="#ppt_w"/>
                                          </p:val>
                                        </p:tav>
                                      </p:tavLst>
                                    </p:anim>
                                    <p:anim calcmode="lin" valueType="num">
                                      <p:cBhvr>
                                        <p:cTn id="66" dur="750" fill="hold"/>
                                        <p:tgtEl>
                                          <p:spTgt spid="147"/>
                                        </p:tgtEl>
                                        <p:attrNameLst>
                                          <p:attrName>ppt_h</p:attrName>
                                        </p:attrNameLst>
                                      </p:cBhvr>
                                      <p:tavLst>
                                        <p:tav tm="0">
                                          <p:val>
                                            <p:fltVal val="0"/>
                                          </p:val>
                                        </p:tav>
                                        <p:tav tm="100000">
                                          <p:val>
                                            <p:strVal val="#ppt_h"/>
                                          </p:val>
                                        </p:tav>
                                      </p:tavLst>
                                    </p:anim>
                                    <p:anim calcmode="lin" valueType="num">
                                      <p:cBhvr>
                                        <p:cTn id="67" dur="750" fill="hold"/>
                                        <p:tgtEl>
                                          <p:spTgt spid="147"/>
                                        </p:tgtEl>
                                        <p:attrNameLst>
                                          <p:attrName>style.rotation</p:attrName>
                                        </p:attrNameLst>
                                      </p:cBhvr>
                                      <p:tavLst>
                                        <p:tav tm="0">
                                          <p:val>
                                            <p:fltVal val="90"/>
                                          </p:val>
                                        </p:tav>
                                        <p:tav tm="100000">
                                          <p:val>
                                            <p:fltVal val="0"/>
                                          </p:val>
                                        </p:tav>
                                      </p:tavLst>
                                    </p:anim>
                                    <p:animEffect transition="in" filter="fade">
                                      <p:cBhvr>
                                        <p:cTn id="68" dur="75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27" grpId="0" animBg="1"/>
      <p:bldP spid="128" grpId="0" animBg="1"/>
      <p:bldP spid="129" grpId="0" animBg="1"/>
      <p:bldP spid="130" grpId="0" animBg="1"/>
      <p:bldP spid="131" grpId="0"/>
      <p:bldP spid="132" grpId="0"/>
      <p:bldP spid="133" grpId="0"/>
      <p:bldP spid="134" grpId="0"/>
      <p:bldP spid="135" grpId="0" animBg="1"/>
      <p:bldP spid="146" grpId="0"/>
      <p:bldP spid="1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椭圆 32">
            <a:extLst>
              <a:ext uri="{FF2B5EF4-FFF2-40B4-BE49-F238E27FC236}">
                <a16:creationId xmlns:a16="http://schemas.microsoft.com/office/drawing/2014/main" xmlns="" id="{9C9F4190-C419-47A7-9BC4-A20D480F6E8C}"/>
              </a:ext>
            </a:extLst>
          </p:cNvPr>
          <p:cNvSpPr>
            <a:spLocks noChangeAspect="1"/>
          </p:cNvSpPr>
          <p:nvPr/>
        </p:nvSpPr>
        <p:spPr>
          <a:xfrm>
            <a:off x="4125306" y="2086286"/>
            <a:ext cx="3960000" cy="3960000"/>
          </a:xfrm>
          <a:prstGeom prst="ellipse">
            <a:avLst/>
          </a:prstGeom>
          <a:no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xmlns="" id="{3ED64681-1FB0-40F0-940B-35D4DAF9B1B7}"/>
              </a:ext>
            </a:extLst>
          </p:cNvPr>
          <p:cNvSpPr txBox="1"/>
          <p:nvPr/>
        </p:nvSpPr>
        <p:spPr>
          <a:xfrm>
            <a:off x="1824038" y="337711"/>
            <a:ext cx="7019870" cy="646331"/>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sz="2400" b="1" dirty="0">
                <a:solidFill>
                  <a:srgbClr val="693C32"/>
                </a:solidFill>
                <a:latin typeface="微软雅黑" panose="020B0503020204020204" pitchFamily="34" charset="-122"/>
                <a:ea typeface="微软雅黑" panose="020B0503020204020204" pitchFamily="34" charset="-122"/>
              </a:rPr>
              <a:t>第一部分</a:t>
            </a:r>
            <a:r>
              <a:rPr lang="en-US" altLang="zh-CN" sz="2400" b="1" dirty="0">
                <a:solidFill>
                  <a:srgbClr val="693C32"/>
                </a:solidFill>
                <a:latin typeface="微软雅黑" panose="020B0503020204020204" pitchFamily="34" charset="-122"/>
                <a:ea typeface="微软雅黑" panose="020B0503020204020204" pitchFamily="34" charset="-122"/>
              </a:rPr>
              <a:t>-</a:t>
            </a:r>
            <a:r>
              <a:rPr lang="en-US" altLang="zh-CN" b="1" dirty="0">
                <a:solidFill>
                  <a:srgbClr val="693C32"/>
                </a:solidFill>
                <a:latin typeface="微软雅黑" panose="020B0503020204020204" pitchFamily="34" charset="-122"/>
                <a:ea typeface="微软雅黑" panose="020B0503020204020204" pitchFamily="34" charset="-122"/>
              </a:rPr>
              <a:t> </a:t>
            </a:r>
            <a:r>
              <a:rPr lang="zh-CN" altLang="en-US" sz="3200" b="1" dirty="0">
                <a:latin typeface="微软雅黑" panose="020B0503020204020204" pitchFamily="34" charset="-122"/>
                <a:ea typeface="微软雅黑" panose="020B0503020204020204" pitchFamily="34" charset="-122"/>
              </a:rPr>
              <a:t>过去五年的工作和历史性变革</a:t>
            </a:r>
            <a:endParaRPr lang="zh-CN" altLang="en-US" b="1" dirty="0">
              <a:latin typeface="微软雅黑" panose="020B0503020204020204" pitchFamily="34" charset="-122"/>
              <a:ea typeface="微软雅黑" panose="020B0503020204020204" pitchFamily="34" charset="-122"/>
            </a:endParaRPr>
          </a:p>
        </p:txBody>
      </p:sp>
      <p:sp>
        <p:nvSpPr>
          <p:cNvPr id="13" name="PA_11">
            <a:extLst>
              <a:ext uri="{FF2B5EF4-FFF2-40B4-BE49-F238E27FC236}">
                <a16:creationId xmlns:a16="http://schemas.microsoft.com/office/drawing/2014/main" xmlns="" id="{34B31FAC-DD1C-4DBB-9A91-84526BC77758}"/>
              </a:ext>
            </a:extLst>
          </p:cNvPr>
          <p:cNvSpPr/>
          <p:nvPr>
            <p:custDataLst>
              <p:tags r:id="rId1"/>
            </p:custDataLst>
          </p:nvPr>
        </p:nvSpPr>
        <p:spPr>
          <a:xfrm>
            <a:off x="4470811" y="5239486"/>
            <a:ext cx="516237" cy="51623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0000"/>
          </a:solidFill>
          <a:ln w="63500" cap="flat">
            <a:solidFill>
              <a:srgbClr val="FF0000">
                <a:alpha val="30000"/>
              </a:srgbClr>
            </a:solidFill>
            <a:miter lim="400000"/>
          </a:ln>
          <a:effectLst/>
        </p:spPr>
        <p:txBody>
          <a:bodyPr anchor="ctr"/>
          <a:lstStyle/>
          <a:p>
            <a:pPr algn="ctr"/>
            <a:r>
              <a:rPr lang="en-US" altLang="zh-CN" sz="2000" b="1" dirty="0">
                <a:solidFill>
                  <a:schemeClr val="bg1"/>
                </a:solidFill>
                <a:latin typeface="Century Gothic" panose="020B0502020202020204" pitchFamily="34" charset="0"/>
              </a:rPr>
              <a:t>5</a:t>
            </a:r>
            <a:endParaRPr sz="2000" b="1" dirty="0">
              <a:solidFill>
                <a:schemeClr val="bg1"/>
              </a:solidFill>
              <a:latin typeface="Century Gothic" panose="020B0502020202020204" pitchFamily="34" charset="0"/>
            </a:endParaRPr>
          </a:p>
        </p:txBody>
      </p:sp>
      <p:sp>
        <p:nvSpPr>
          <p:cNvPr id="15" name="PA_10">
            <a:extLst>
              <a:ext uri="{FF2B5EF4-FFF2-40B4-BE49-F238E27FC236}">
                <a16:creationId xmlns:a16="http://schemas.microsoft.com/office/drawing/2014/main" xmlns="" id="{667B943F-E8E6-4F75-BB76-930A8A2C8A56}"/>
              </a:ext>
            </a:extLst>
          </p:cNvPr>
          <p:cNvSpPr/>
          <p:nvPr>
            <p:custDataLst>
              <p:tags r:id="rId2"/>
            </p:custDataLst>
          </p:nvPr>
        </p:nvSpPr>
        <p:spPr>
          <a:xfrm>
            <a:off x="4011442" y="4551993"/>
            <a:ext cx="516237" cy="51623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0000"/>
          </a:solidFill>
          <a:ln w="63500" cap="flat">
            <a:solidFill>
              <a:srgbClr val="FF0000">
                <a:alpha val="30000"/>
              </a:srgbClr>
            </a:solidFill>
            <a:miter lim="400000"/>
          </a:ln>
          <a:effectLst/>
        </p:spPr>
        <p:txBody>
          <a:bodyPr anchor="ctr"/>
          <a:lstStyle/>
          <a:p>
            <a:pPr algn="ctr"/>
            <a:r>
              <a:rPr lang="en-US" altLang="zh-CN" sz="2000" b="1" dirty="0">
                <a:solidFill>
                  <a:schemeClr val="bg1"/>
                </a:solidFill>
                <a:latin typeface="Century Gothic" panose="020B0502020202020204" pitchFamily="34" charset="0"/>
              </a:rPr>
              <a:t>4</a:t>
            </a:r>
            <a:endParaRPr sz="2000" b="1" dirty="0">
              <a:solidFill>
                <a:schemeClr val="bg1"/>
              </a:solidFill>
              <a:latin typeface="Century Gothic" panose="020B0502020202020204" pitchFamily="34" charset="0"/>
            </a:endParaRPr>
          </a:p>
        </p:txBody>
      </p:sp>
      <p:sp>
        <p:nvSpPr>
          <p:cNvPr id="17" name="PA_9">
            <a:extLst>
              <a:ext uri="{FF2B5EF4-FFF2-40B4-BE49-F238E27FC236}">
                <a16:creationId xmlns:a16="http://schemas.microsoft.com/office/drawing/2014/main" xmlns="" id="{2C78C9AC-FD2D-4F9E-8489-DD02E2CAA3BA}"/>
              </a:ext>
            </a:extLst>
          </p:cNvPr>
          <p:cNvSpPr/>
          <p:nvPr>
            <p:custDataLst>
              <p:tags r:id="rId3"/>
            </p:custDataLst>
          </p:nvPr>
        </p:nvSpPr>
        <p:spPr>
          <a:xfrm>
            <a:off x="4011442" y="2930084"/>
            <a:ext cx="516237" cy="51623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0000"/>
          </a:solidFill>
          <a:ln w="63500" cap="flat">
            <a:solidFill>
              <a:srgbClr val="FF0000">
                <a:alpha val="30000"/>
              </a:srgbClr>
            </a:solidFill>
            <a:miter lim="400000"/>
          </a:ln>
          <a:effectLst/>
        </p:spPr>
        <p:txBody>
          <a:bodyPr anchor="ctr"/>
          <a:lstStyle/>
          <a:p>
            <a:pPr algn="ctr"/>
            <a:r>
              <a:rPr lang="en-US" altLang="zh-CN" sz="2000" b="1" dirty="0">
                <a:solidFill>
                  <a:schemeClr val="bg1"/>
                </a:solidFill>
                <a:latin typeface="Century Gothic" panose="020B0502020202020204" pitchFamily="34" charset="0"/>
              </a:rPr>
              <a:t>2</a:t>
            </a:r>
            <a:endParaRPr sz="2000" b="1" dirty="0">
              <a:solidFill>
                <a:schemeClr val="bg1"/>
              </a:solidFill>
              <a:latin typeface="Century Gothic" panose="020B0502020202020204" pitchFamily="34" charset="0"/>
            </a:endParaRPr>
          </a:p>
        </p:txBody>
      </p:sp>
      <p:sp>
        <p:nvSpPr>
          <p:cNvPr id="19" name="PA_8">
            <a:extLst>
              <a:ext uri="{FF2B5EF4-FFF2-40B4-BE49-F238E27FC236}">
                <a16:creationId xmlns:a16="http://schemas.microsoft.com/office/drawing/2014/main" xmlns="" id="{132ECB5A-1CE6-481E-9E06-D43A724CD600}"/>
              </a:ext>
            </a:extLst>
          </p:cNvPr>
          <p:cNvSpPr/>
          <p:nvPr>
            <p:custDataLst>
              <p:tags r:id="rId4"/>
            </p:custDataLst>
          </p:nvPr>
        </p:nvSpPr>
        <p:spPr>
          <a:xfrm>
            <a:off x="4470811" y="2242590"/>
            <a:ext cx="516237" cy="51623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0000"/>
          </a:solidFill>
          <a:ln w="63500" cap="flat">
            <a:solidFill>
              <a:srgbClr val="FF0000">
                <a:alpha val="30000"/>
              </a:srgbClr>
            </a:solidFill>
            <a:miter lim="400000"/>
          </a:ln>
          <a:effectLst/>
        </p:spPr>
        <p:txBody>
          <a:bodyPr anchor="ctr"/>
          <a:lstStyle/>
          <a:p>
            <a:pPr algn="ctr"/>
            <a:r>
              <a:rPr lang="en-US" altLang="zh-CN" sz="2000" b="1" dirty="0">
                <a:solidFill>
                  <a:schemeClr val="bg1"/>
                </a:solidFill>
                <a:latin typeface="Century Gothic" panose="020B0502020202020204" pitchFamily="34" charset="0"/>
              </a:rPr>
              <a:t>1</a:t>
            </a:r>
            <a:endParaRPr sz="2000" b="1" dirty="0">
              <a:solidFill>
                <a:schemeClr val="bg1"/>
              </a:solidFill>
              <a:latin typeface="Century Gothic" panose="020B0502020202020204" pitchFamily="34" charset="0"/>
            </a:endParaRPr>
          </a:p>
        </p:txBody>
      </p:sp>
      <p:sp>
        <p:nvSpPr>
          <p:cNvPr id="21" name="PA_7">
            <a:extLst>
              <a:ext uri="{FF2B5EF4-FFF2-40B4-BE49-F238E27FC236}">
                <a16:creationId xmlns:a16="http://schemas.microsoft.com/office/drawing/2014/main" xmlns="" id="{3CBCDA4E-4024-41EE-AA2B-3CE272E9E5BF}"/>
              </a:ext>
            </a:extLst>
          </p:cNvPr>
          <p:cNvSpPr/>
          <p:nvPr>
            <p:custDataLst>
              <p:tags r:id="rId5"/>
            </p:custDataLst>
          </p:nvPr>
        </p:nvSpPr>
        <p:spPr>
          <a:xfrm>
            <a:off x="7222908" y="2242590"/>
            <a:ext cx="516237" cy="51623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0000"/>
          </a:solidFill>
          <a:ln w="63500" cap="flat">
            <a:solidFill>
              <a:srgbClr val="FF0000">
                <a:alpha val="30000"/>
              </a:srgbClr>
            </a:solidFill>
            <a:miter lim="400000"/>
          </a:ln>
          <a:effectLst/>
        </p:spPr>
        <p:txBody>
          <a:bodyPr anchor="ctr"/>
          <a:lstStyle/>
          <a:p>
            <a:pPr algn="ctr"/>
            <a:r>
              <a:rPr lang="en-US" altLang="zh-CN" sz="2000" b="1" dirty="0">
                <a:solidFill>
                  <a:schemeClr val="bg1"/>
                </a:solidFill>
                <a:latin typeface="Century Gothic" panose="020B0502020202020204" pitchFamily="34" charset="0"/>
              </a:rPr>
              <a:t>6</a:t>
            </a:r>
            <a:endParaRPr sz="2000" b="1" dirty="0">
              <a:solidFill>
                <a:schemeClr val="bg1"/>
              </a:solidFill>
              <a:latin typeface="Century Gothic" panose="020B0502020202020204" pitchFamily="34" charset="0"/>
            </a:endParaRPr>
          </a:p>
        </p:txBody>
      </p:sp>
      <p:sp>
        <p:nvSpPr>
          <p:cNvPr id="23" name="PA_6">
            <a:extLst>
              <a:ext uri="{FF2B5EF4-FFF2-40B4-BE49-F238E27FC236}">
                <a16:creationId xmlns:a16="http://schemas.microsoft.com/office/drawing/2014/main" xmlns="" id="{1706836E-5196-4855-A2B1-602F6014138A}"/>
              </a:ext>
            </a:extLst>
          </p:cNvPr>
          <p:cNvSpPr/>
          <p:nvPr>
            <p:custDataLst>
              <p:tags r:id="rId6"/>
            </p:custDataLst>
          </p:nvPr>
        </p:nvSpPr>
        <p:spPr>
          <a:xfrm>
            <a:off x="7682277" y="2930084"/>
            <a:ext cx="516237" cy="51623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0000"/>
          </a:solidFill>
          <a:ln w="63500" cap="flat">
            <a:solidFill>
              <a:srgbClr val="FF0000">
                <a:alpha val="30000"/>
              </a:srgbClr>
            </a:solidFill>
            <a:miter lim="400000"/>
          </a:ln>
          <a:effectLst/>
        </p:spPr>
        <p:txBody>
          <a:bodyPr anchor="ctr"/>
          <a:lstStyle/>
          <a:p>
            <a:pPr algn="ctr"/>
            <a:r>
              <a:rPr lang="en-US" altLang="zh-CN" sz="2000" b="1" dirty="0">
                <a:solidFill>
                  <a:schemeClr val="bg1"/>
                </a:solidFill>
                <a:latin typeface="Century Gothic" panose="020B0502020202020204" pitchFamily="34" charset="0"/>
              </a:rPr>
              <a:t>7</a:t>
            </a:r>
            <a:endParaRPr sz="2000" b="1" dirty="0">
              <a:solidFill>
                <a:schemeClr val="bg1"/>
              </a:solidFill>
              <a:latin typeface="Century Gothic" panose="020B0502020202020204" pitchFamily="34" charset="0"/>
            </a:endParaRPr>
          </a:p>
        </p:txBody>
      </p:sp>
      <p:sp>
        <p:nvSpPr>
          <p:cNvPr id="25" name="PA_5">
            <a:extLst>
              <a:ext uri="{FF2B5EF4-FFF2-40B4-BE49-F238E27FC236}">
                <a16:creationId xmlns:a16="http://schemas.microsoft.com/office/drawing/2014/main" xmlns="" id="{2EF60763-9C2A-4DFD-84E1-DB251C76C101}"/>
              </a:ext>
            </a:extLst>
          </p:cNvPr>
          <p:cNvSpPr/>
          <p:nvPr>
            <p:custDataLst>
              <p:tags r:id="rId7"/>
            </p:custDataLst>
          </p:nvPr>
        </p:nvSpPr>
        <p:spPr>
          <a:xfrm>
            <a:off x="7843586" y="3741039"/>
            <a:ext cx="516237" cy="51623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0000"/>
          </a:solidFill>
          <a:ln w="63500" cap="flat">
            <a:solidFill>
              <a:srgbClr val="FF0000">
                <a:alpha val="30000"/>
              </a:srgbClr>
            </a:solidFill>
            <a:miter lim="400000"/>
          </a:ln>
          <a:effectLst/>
        </p:spPr>
        <p:txBody>
          <a:bodyPr anchor="ctr"/>
          <a:lstStyle/>
          <a:p>
            <a:pPr algn="ctr"/>
            <a:r>
              <a:rPr lang="en-US" altLang="zh-CN" sz="2000" b="1" dirty="0">
                <a:solidFill>
                  <a:schemeClr val="bg1"/>
                </a:solidFill>
                <a:latin typeface="Century Gothic" panose="020B0502020202020204" pitchFamily="34" charset="0"/>
              </a:rPr>
              <a:t>8</a:t>
            </a:r>
            <a:endParaRPr sz="2000" b="1" dirty="0">
              <a:solidFill>
                <a:schemeClr val="bg1"/>
              </a:solidFill>
              <a:latin typeface="Century Gothic" panose="020B0502020202020204" pitchFamily="34" charset="0"/>
            </a:endParaRPr>
          </a:p>
        </p:txBody>
      </p:sp>
      <p:sp>
        <p:nvSpPr>
          <p:cNvPr id="27" name="PA_4">
            <a:extLst>
              <a:ext uri="{FF2B5EF4-FFF2-40B4-BE49-F238E27FC236}">
                <a16:creationId xmlns:a16="http://schemas.microsoft.com/office/drawing/2014/main" xmlns="" id="{333EF9B2-5743-434B-ADE5-B7DF67C1233C}"/>
              </a:ext>
            </a:extLst>
          </p:cNvPr>
          <p:cNvSpPr/>
          <p:nvPr>
            <p:custDataLst>
              <p:tags r:id="rId8"/>
            </p:custDataLst>
          </p:nvPr>
        </p:nvSpPr>
        <p:spPr>
          <a:xfrm>
            <a:off x="7682277" y="4551993"/>
            <a:ext cx="516237" cy="51623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0000"/>
          </a:solidFill>
          <a:ln w="63500" cap="flat">
            <a:solidFill>
              <a:srgbClr val="FF0000">
                <a:alpha val="30000"/>
              </a:srgbClr>
            </a:solidFill>
            <a:miter lim="400000"/>
          </a:ln>
          <a:effectLst/>
        </p:spPr>
        <p:txBody>
          <a:bodyPr anchor="ctr"/>
          <a:lstStyle/>
          <a:p>
            <a:pPr algn="ctr"/>
            <a:r>
              <a:rPr lang="en-US" altLang="zh-CN" sz="2000" b="1" dirty="0">
                <a:solidFill>
                  <a:schemeClr val="bg1"/>
                </a:solidFill>
                <a:latin typeface="Century Gothic" panose="020B0502020202020204" pitchFamily="34" charset="0"/>
              </a:rPr>
              <a:t>9</a:t>
            </a:r>
            <a:endParaRPr sz="2000" b="1" dirty="0">
              <a:solidFill>
                <a:schemeClr val="bg1"/>
              </a:solidFill>
              <a:latin typeface="Century Gothic" panose="020B0502020202020204" pitchFamily="34" charset="0"/>
            </a:endParaRPr>
          </a:p>
        </p:txBody>
      </p:sp>
      <p:sp>
        <p:nvSpPr>
          <p:cNvPr id="29" name="PA_3">
            <a:extLst>
              <a:ext uri="{FF2B5EF4-FFF2-40B4-BE49-F238E27FC236}">
                <a16:creationId xmlns:a16="http://schemas.microsoft.com/office/drawing/2014/main" xmlns="" id="{59BD600A-79A7-4A81-9457-B03DCDD5B8CD}"/>
              </a:ext>
            </a:extLst>
          </p:cNvPr>
          <p:cNvSpPr/>
          <p:nvPr>
            <p:custDataLst>
              <p:tags r:id="rId9"/>
            </p:custDataLst>
          </p:nvPr>
        </p:nvSpPr>
        <p:spPr>
          <a:xfrm>
            <a:off x="7222908" y="5239486"/>
            <a:ext cx="516237" cy="51623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0000"/>
          </a:solidFill>
          <a:ln w="63500" cap="flat">
            <a:solidFill>
              <a:srgbClr val="FF0000">
                <a:alpha val="30000"/>
              </a:srgbClr>
            </a:solidFill>
            <a:miter lim="400000"/>
          </a:ln>
          <a:effectLst/>
        </p:spPr>
        <p:txBody>
          <a:bodyPr anchor="ctr"/>
          <a:lstStyle/>
          <a:p>
            <a:pPr algn="ctr"/>
            <a:r>
              <a:rPr lang="en-US" altLang="zh-CN" sz="2000" b="1" dirty="0">
                <a:solidFill>
                  <a:schemeClr val="bg1"/>
                </a:solidFill>
                <a:latin typeface="Century Gothic" panose="020B0502020202020204" pitchFamily="34" charset="0"/>
              </a:rPr>
              <a:t>10</a:t>
            </a:r>
            <a:endParaRPr sz="2000" b="1" dirty="0">
              <a:solidFill>
                <a:schemeClr val="bg1"/>
              </a:solidFill>
              <a:latin typeface="Century Gothic" panose="020B0502020202020204" pitchFamily="34" charset="0"/>
            </a:endParaRPr>
          </a:p>
        </p:txBody>
      </p:sp>
      <p:sp>
        <p:nvSpPr>
          <p:cNvPr id="31" name="PA_2">
            <a:extLst>
              <a:ext uri="{FF2B5EF4-FFF2-40B4-BE49-F238E27FC236}">
                <a16:creationId xmlns:a16="http://schemas.microsoft.com/office/drawing/2014/main" xmlns="" id="{C3353E1F-B149-464B-A0B5-D4E81A22A8F2}"/>
              </a:ext>
            </a:extLst>
          </p:cNvPr>
          <p:cNvSpPr/>
          <p:nvPr>
            <p:custDataLst>
              <p:tags r:id="rId10"/>
            </p:custDataLst>
          </p:nvPr>
        </p:nvSpPr>
        <p:spPr>
          <a:xfrm>
            <a:off x="3882310" y="3724728"/>
            <a:ext cx="548860" cy="54885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0000"/>
          </a:solidFill>
          <a:ln w="63500" cap="flat">
            <a:solidFill>
              <a:srgbClr val="FF0000">
                <a:alpha val="30000"/>
              </a:srgbClr>
            </a:solidFill>
            <a:miter lim="400000"/>
          </a:ln>
          <a:effectLst/>
        </p:spPr>
        <p:txBody>
          <a:bodyPr anchor="ctr"/>
          <a:lstStyle/>
          <a:p>
            <a:pPr algn="ctr"/>
            <a:r>
              <a:rPr lang="en-US" altLang="zh-CN" sz="2000" b="1" dirty="0">
                <a:solidFill>
                  <a:schemeClr val="bg1"/>
                </a:solidFill>
                <a:latin typeface="Century Gothic" panose="020B0502020202020204" pitchFamily="34" charset="0"/>
              </a:rPr>
              <a:t>3</a:t>
            </a:r>
            <a:endParaRPr sz="2000" b="1" dirty="0">
              <a:solidFill>
                <a:schemeClr val="bg1"/>
              </a:solidFill>
              <a:latin typeface="Century Gothic" panose="020B0502020202020204" pitchFamily="34" charset="0"/>
            </a:endParaRPr>
          </a:p>
        </p:txBody>
      </p:sp>
      <p:grpSp>
        <p:nvGrpSpPr>
          <p:cNvPr id="37" name="组合 36">
            <a:extLst>
              <a:ext uri="{FF2B5EF4-FFF2-40B4-BE49-F238E27FC236}">
                <a16:creationId xmlns:a16="http://schemas.microsoft.com/office/drawing/2014/main" xmlns="" id="{9E9681DE-7E15-4E99-B6AB-2E0561639979}"/>
              </a:ext>
            </a:extLst>
          </p:cNvPr>
          <p:cNvGrpSpPr/>
          <p:nvPr/>
        </p:nvGrpSpPr>
        <p:grpSpPr>
          <a:xfrm>
            <a:off x="4665307" y="2626286"/>
            <a:ext cx="2879999" cy="2880000"/>
            <a:chOff x="4656000" y="2597257"/>
            <a:chExt cx="2879999" cy="2880000"/>
          </a:xfrm>
        </p:grpSpPr>
        <p:sp>
          <p:nvSpPr>
            <p:cNvPr id="4" name="1">
              <a:extLst>
                <a:ext uri="{FF2B5EF4-FFF2-40B4-BE49-F238E27FC236}">
                  <a16:creationId xmlns:a16="http://schemas.microsoft.com/office/drawing/2014/main" xmlns="" id="{71108FA3-D221-4E22-98A6-590A1E3C2E90}"/>
                </a:ext>
              </a:extLst>
            </p:cNvPr>
            <p:cNvSpPr>
              <a:spLocks noChangeAspect="1"/>
            </p:cNvSpPr>
            <p:nvPr/>
          </p:nvSpPr>
          <p:spPr>
            <a:xfrm>
              <a:off x="4656000" y="2597257"/>
              <a:ext cx="2879999" cy="28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190500">
              <a:solidFill>
                <a:srgbClr val="FF0000">
                  <a:alpha val="30000"/>
                </a:srgbClr>
              </a:solidFill>
            </a:ln>
            <a:effectLst/>
          </p:spPr>
          <p:txBody>
            <a:bodyPr anchor="ctr"/>
            <a:lstStyle/>
            <a:p>
              <a:pPr algn="ctr"/>
              <a:endParaRPr b="1"/>
            </a:p>
          </p:txBody>
        </p:sp>
        <p:grpSp>
          <p:nvGrpSpPr>
            <p:cNvPr id="36" name="组合 35">
              <a:extLst>
                <a:ext uri="{FF2B5EF4-FFF2-40B4-BE49-F238E27FC236}">
                  <a16:creationId xmlns:a16="http://schemas.microsoft.com/office/drawing/2014/main" xmlns="" id="{17E250F9-3D75-4FB1-ACCA-05521E696FA2}"/>
                </a:ext>
              </a:extLst>
            </p:cNvPr>
            <p:cNvGrpSpPr/>
            <p:nvPr/>
          </p:nvGrpSpPr>
          <p:grpSpPr>
            <a:xfrm>
              <a:off x="4977743" y="3175483"/>
              <a:ext cx="2236512" cy="1723549"/>
              <a:chOff x="4977745" y="3246636"/>
              <a:chExt cx="2236512" cy="1723549"/>
            </a:xfrm>
          </p:grpSpPr>
          <p:sp>
            <p:nvSpPr>
              <p:cNvPr id="34" name="文本框 33">
                <a:extLst>
                  <a:ext uri="{FF2B5EF4-FFF2-40B4-BE49-F238E27FC236}">
                    <a16:creationId xmlns:a16="http://schemas.microsoft.com/office/drawing/2014/main" xmlns="" id="{AC88B6B1-421A-4DB4-A15E-B42CA948F080}"/>
                  </a:ext>
                </a:extLst>
              </p:cNvPr>
              <p:cNvSpPr txBox="1"/>
              <p:nvPr/>
            </p:nvSpPr>
            <p:spPr>
              <a:xfrm>
                <a:off x="4977745" y="3246636"/>
                <a:ext cx="2236510" cy="400110"/>
              </a:xfrm>
              <a:prstGeom prst="rect">
                <a:avLst/>
              </a:prstGeom>
              <a:noFill/>
            </p:spPr>
            <p:txBody>
              <a:bodyPr wrap="non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十八大以来的五年</a:t>
                </a:r>
              </a:p>
            </p:txBody>
          </p:sp>
          <p:sp>
            <p:nvSpPr>
              <p:cNvPr id="35" name="文本框 34">
                <a:extLst>
                  <a:ext uri="{FF2B5EF4-FFF2-40B4-BE49-F238E27FC236}">
                    <a16:creationId xmlns:a16="http://schemas.microsoft.com/office/drawing/2014/main" xmlns="" id="{32B48634-B54E-4908-8BFB-4FBEF7E01478}"/>
                  </a:ext>
                </a:extLst>
              </p:cNvPr>
              <p:cNvSpPr txBox="1"/>
              <p:nvPr/>
            </p:nvSpPr>
            <p:spPr>
              <a:xfrm>
                <a:off x="4977747" y="3646746"/>
                <a:ext cx="2236510" cy="1323439"/>
              </a:xfrm>
              <a:prstGeom prst="rect">
                <a:avLst/>
              </a:prstGeom>
              <a:noFill/>
            </p:spPr>
            <p:txBody>
              <a:bodyPr wrap="none" rtlCol="0">
                <a:spAutoFit/>
              </a:bodyPr>
              <a:lstStyle/>
              <a:p>
                <a:pPr algn="ctr"/>
                <a:r>
                  <a:rPr lang="zh-CN" altLang="en-US" sz="4000" b="1" dirty="0">
                    <a:solidFill>
                      <a:srgbClr val="FFFF00"/>
                    </a:solidFill>
                    <a:latin typeface="微软雅黑" panose="020B0503020204020204" pitchFamily="34" charset="-122"/>
                    <a:ea typeface="微软雅黑" panose="020B0503020204020204" pitchFamily="34" charset="-122"/>
                  </a:rPr>
                  <a:t>十个方面</a:t>
                </a:r>
                <a:endParaRPr lang="en-US" altLang="zh-CN" sz="4000" b="1" dirty="0">
                  <a:solidFill>
                    <a:srgbClr val="FFFF00"/>
                  </a:solidFill>
                  <a:latin typeface="微软雅黑" panose="020B0503020204020204" pitchFamily="34" charset="-122"/>
                  <a:ea typeface="微软雅黑" panose="020B0503020204020204" pitchFamily="34" charset="-122"/>
                </a:endParaRPr>
              </a:p>
              <a:p>
                <a:pPr algn="ctr"/>
                <a:r>
                  <a:rPr lang="zh-CN" altLang="en-US" sz="4000" b="1" dirty="0">
                    <a:solidFill>
                      <a:srgbClr val="FFFF00"/>
                    </a:solidFill>
                    <a:latin typeface="微软雅黑" panose="020B0503020204020204" pitchFamily="34" charset="-122"/>
                    <a:ea typeface="微软雅黑" panose="020B0503020204020204" pitchFamily="34" charset="-122"/>
                  </a:rPr>
                  <a:t>历史成就</a:t>
                </a:r>
              </a:p>
            </p:txBody>
          </p:sp>
        </p:grpSp>
      </p:grpSp>
      <p:sp>
        <p:nvSpPr>
          <p:cNvPr id="38" name="矩形 37">
            <a:extLst>
              <a:ext uri="{FF2B5EF4-FFF2-40B4-BE49-F238E27FC236}">
                <a16:creationId xmlns:a16="http://schemas.microsoft.com/office/drawing/2014/main" xmlns="" id="{380621D0-BD30-491C-A84E-5CF6CE2430EB}"/>
              </a:ext>
            </a:extLst>
          </p:cNvPr>
          <p:cNvSpPr/>
          <p:nvPr/>
        </p:nvSpPr>
        <p:spPr>
          <a:xfrm>
            <a:off x="1729354" y="2316042"/>
            <a:ext cx="2741456" cy="369332"/>
          </a:xfrm>
          <a:prstGeom prst="rect">
            <a:avLst/>
          </a:prstGeom>
        </p:spPr>
        <p:txBody>
          <a:bodyPr wrap="none">
            <a:spAutoFit/>
          </a:bodyPr>
          <a:lstStyle/>
          <a:p>
            <a:pPr algn="r"/>
            <a:r>
              <a:rPr lang="zh-CN" altLang="en-US" dirty="0">
                <a:solidFill>
                  <a:srgbClr val="591300"/>
                </a:solidFill>
                <a:latin typeface="微软雅黑" panose="020B0503020204020204" pitchFamily="34" charset="-122"/>
                <a:ea typeface="微软雅黑" panose="020B0503020204020204" pitchFamily="34" charset="-122"/>
              </a:rPr>
              <a:t>经济建设取得重大成就；</a:t>
            </a:r>
          </a:p>
        </p:txBody>
      </p:sp>
      <p:sp>
        <p:nvSpPr>
          <p:cNvPr id="39" name="矩形 38">
            <a:extLst>
              <a:ext uri="{FF2B5EF4-FFF2-40B4-BE49-F238E27FC236}">
                <a16:creationId xmlns:a16="http://schemas.microsoft.com/office/drawing/2014/main" xmlns="" id="{A24E99E9-105D-4A32-96D5-F8E20099A564}"/>
              </a:ext>
            </a:extLst>
          </p:cNvPr>
          <p:cNvSpPr/>
          <p:nvPr/>
        </p:nvSpPr>
        <p:spPr>
          <a:xfrm>
            <a:off x="805113" y="3003536"/>
            <a:ext cx="3206327" cy="369332"/>
          </a:xfrm>
          <a:prstGeom prst="rect">
            <a:avLst/>
          </a:prstGeom>
        </p:spPr>
        <p:txBody>
          <a:bodyPr wrap="none">
            <a:spAutoFit/>
          </a:bodyPr>
          <a:lstStyle/>
          <a:p>
            <a:pPr algn="r"/>
            <a:r>
              <a:rPr lang="zh-CN" altLang="en-US" dirty="0">
                <a:solidFill>
                  <a:srgbClr val="591300"/>
                </a:solidFill>
                <a:latin typeface="微软雅黑" panose="020B0503020204020204" pitchFamily="34" charset="-122"/>
                <a:ea typeface="微软雅黑" panose="020B0503020204020204" pitchFamily="34" charset="-122"/>
              </a:rPr>
              <a:t>全面深化改革取得重大突破；</a:t>
            </a:r>
          </a:p>
        </p:txBody>
      </p:sp>
      <p:sp>
        <p:nvSpPr>
          <p:cNvPr id="40" name="矩形 39">
            <a:extLst>
              <a:ext uri="{FF2B5EF4-FFF2-40B4-BE49-F238E27FC236}">
                <a16:creationId xmlns:a16="http://schemas.microsoft.com/office/drawing/2014/main" xmlns="" id="{53B258BA-81F0-4511-96D1-9BBFFF8D0663}"/>
              </a:ext>
            </a:extLst>
          </p:cNvPr>
          <p:cNvSpPr/>
          <p:nvPr/>
        </p:nvSpPr>
        <p:spPr>
          <a:xfrm>
            <a:off x="688197" y="3814491"/>
            <a:ext cx="3194113" cy="369332"/>
          </a:xfrm>
          <a:prstGeom prst="rect">
            <a:avLst/>
          </a:prstGeom>
        </p:spPr>
        <p:txBody>
          <a:bodyPr wrap="square">
            <a:spAutoFit/>
          </a:bodyPr>
          <a:lstStyle/>
          <a:p>
            <a:pPr algn="r"/>
            <a:r>
              <a:rPr lang="zh-CN" altLang="en-US" dirty="0">
                <a:solidFill>
                  <a:srgbClr val="591300"/>
                </a:solidFill>
                <a:latin typeface="微软雅黑" panose="020B0503020204020204" pitchFamily="34" charset="-122"/>
                <a:ea typeface="微软雅黑" panose="020B0503020204020204" pitchFamily="34" charset="-122"/>
              </a:rPr>
              <a:t>民主法治建设迈出重大步伐；</a:t>
            </a:r>
          </a:p>
        </p:txBody>
      </p:sp>
      <p:sp>
        <p:nvSpPr>
          <p:cNvPr id="41" name="矩形 40">
            <a:extLst>
              <a:ext uri="{FF2B5EF4-FFF2-40B4-BE49-F238E27FC236}">
                <a16:creationId xmlns:a16="http://schemas.microsoft.com/office/drawing/2014/main" xmlns="" id="{64E32B0C-3378-4274-8B7C-911AED093EA3}"/>
              </a:ext>
            </a:extLst>
          </p:cNvPr>
          <p:cNvSpPr/>
          <p:nvPr/>
        </p:nvSpPr>
        <p:spPr>
          <a:xfrm>
            <a:off x="805113" y="4625445"/>
            <a:ext cx="3206327" cy="369332"/>
          </a:xfrm>
          <a:prstGeom prst="rect">
            <a:avLst/>
          </a:prstGeom>
        </p:spPr>
        <p:txBody>
          <a:bodyPr wrap="square">
            <a:spAutoFit/>
          </a:bodyPr>
          <a:lstStyle/>
          <a:p>
            <a:pPr algn="r"/>
            <a:r>
              <a:rPr lang="zh-CN" altLang="en-US" dirty="0">
                <a:solidFill>
                  <a:srgbClr val="591300"/>
                </a:solidFill>
                <a:latin typeface="微软雅黑" panose="020B0503020204020204" pitchFamily="34" charset="-122"/>
                <a:ea typeface="微软雅黑" panose="020B0503020204020204" pitchFamily="34" charset="-122"/>
              </a:rPr>
              <a:t>思想文化建设取得重大进展。</a:t>
            </a:r>
          </a:p>
        </p:txBody>
      </p:sp>
      <p:sp>
        <p:nvSpPr>
          <p:cNvPr id="42" name="矩形 41">
            <a:extLst>
              <a:ext uri="{FF2B5EF4-FFF2-40B4-BE49-F238E27FC236}">
                <a16:creationId xmlns:a16="http://schemas.microsoft.com/office/drawing/2014/main" xmlns="" id="{AAD1C4C4-17F9-46EE-97CC-F4625AB590AF}"/>
              </a:ext>
            </a:extLst>
          </p:cNvPr>
          <p:cNvSpPr/>
          <p:nvPr/>
        </p:nvSpPr>
        <p:spPr>
          <a:xfrm>
            <a:off x="2154585" y="5307943"/>
            <a:ext cx="2316225" cy="369332"/>
          </a:xfrm>
          <a:prstGeom prst="rect">
            <a:avLst/>
          </a:prstGeom>
        </p:spPr>
        <p:txBody>
          <a:bodyPr wrap="square">
            <a:spAutoFit/>
          </a:bodyPr>
          <a:lstStyle/>
          <a:p>
            <a:pPr algn="r"/>
            <a:r>
              <a:rPr lang="zh-CN" altLang="en-US" dirty="0">
                <a:solidFill>
                  <a:srgbClr val="591300"/>
                </a:solidFill>
                <a:latin typeface="微软雅黑" panose="020B0503020204020204" pitchFamily="34" charset="-122"/>
                <a:ea typeface="微软雅黑" panose="020B0503020204020204" pitchFamily="34" charset="-122"/>
              </a:rPr>
              <a:t>人民生活不断改善。</a:t>
            </a:r>
          </a:p>
        </p:txBody>
      </p:sp>
      <p:sp>
        <p:nvSpPr>
          <p:cNvPr id="43" name="矩形 42">
            <a:extLst>
              <a:ext uri="{FF2B5EF4-FFF2-40B4-BE49-F238E27FC236}">
                <a16:creationId xmlns:a16="http://schemas.microsoft.com/office/drawing/2014/main" xmlns="" id="{1D160E28-64D3-4872-A1BF-7303F7C4632D}"/>
              </a:ext>
            </a:extLst>
          </p:cNvPr>
          <p:cNvSpPr/>
          <p:nvPr/>
        </p:nvSpPr>
        <p:spPr>
          <a:xfrm>
            <a:off x="7791695" y="2311626"/>
            <a:ext cx="2845897" cy="369332"/>
          </a:xfrm>
          <a:prstGeom prst="rect">
            <a:avLst/>
          </a:prstGeom>
        </p:spPr>
        <p:txBody>
          <a:bodyPr wrap="square">
            <a:spAutoFit/>
          </a:bodyPr>
          <a:lstStyle/>
          <a:p>
            <a:r>
              <a:rPr lang="zh-CN" altLang="en-US" dirty="0">
                <a:solidFill>
                  <a:srgbClr val="591300"/>
                </a:solidFill>
                <a:latin typeface="微软雅黑" panose="020B0503020204020204" pitchFamily="34" charset="-122"/>
                <a:ea typeface="微软雅黑" panose="020B0503020204020204" pitchFamily="34" charset="-122"/>
              </a:rPr>
              <a:t>生态文明建设成效显著。</a:t>
            </a:r>
          </a:p>
        </p:txBody>
      </p:sp>
      <p:sp>
        <p:nvSpPr>
          <p:cNvPr id="44" name="矩形 43">
            <a:extLst>
              <a:ext uri="{FF2B5EF4-FFF2-40B4-BE49-F238E27FC236}">
                <a16:creationId xmlns:a16="http://schemas.microsoft.com/office/drawing/2014/main" xmlns="" id="{14F37E6D-8F35-4027-BDA4-197CA755B2DC}"/>
              </a:ext>
            </a:extLst>
          </p:cNvPr>
          <p:cNvSpPr/>
          <p:nvPr/>
        </p:nvSpPr>
        <p:spPr>
          <a:xfrm>
            <a:off x="8251064" y="3003601"/>
            <a:ext cx="2590308" cy="369332"/>
          </a:xfrm>
          <a:prstGeom prst="rect">
            <a:avLst/>
          </a:prstGeom>
        </p:spPr>
        <p:txBody>
          <a:bodyPr wrap="square">
            <a:spAutoFit/>
          </a:bodyPr>
          <a:lstStyle/>
          <a:p>
            <a:r>
              <a:rPr lang="zh-CN" altLang="en-US" dirty="0">
                <a:solidFill>
                  <a:srgbClr val="591300"/>
                </a:solidFill>
                <a:latin typeface="微软雅黑" panose="020B0503020204020204" pitchFamily="34" charset="-122"/>
                <a:ea typeface="微软雅黑" panose="020B0503020204020204" pitchFamily="34" charset="-122"/>
              </a:rPr>
              <a:t>强军兴军开创新局面。</a:t>
            </a:r>
          </a:p>
        </p:txBody>
      </p:sp>
      <p:sp>
        <p:nvSpPr>
          <p:cNvPr id="45" name="矩形 44">
            <a:extLst>
              <a:ext uri="{FF2B5EF4-FFF2-40B4-BE49-F238E27FC236}">
                <a16:creationId xmlns:a16="http://schemas.microsoft.com/office/drawing/2014/main" xmlns="" id="{763F4FF2-9304-4744-8D72-7A1F8ACDC5A3}"/>
              </a:ext>
            </a:extLst>
          </p:cNvPr>
          <p:cNvSpPr/>
          <p:nvPr/>
        </p:nvSpPr>
        <p:spPr>
          <a:xfrm>
            <a:off x="8412373" y="3814491"/>
            <a:ext cx="2836346" cy="369332"/>
          </a:xfrm>
          <a:prstGeom prst="rect">
            <a:avLst/>
          </a:prstGeom>
        </p:spPr>
        <p:txBody>
          <a:bodyPr wrap="square">
            <a:spAutoFit/>
          </a:bodyPr>
          <a:lstStyle/>
          <a:p>
            <a:r>
              <a:rPr lang="zh-CN" altLang="en-US" dirty="0">
                <a:solidFill>
                  <a:srgbClr val="591300"/>
                </a:solidFill>
                <a:latin typeface="微软雅黑" panose="020B0503020204020204" pitchFamily="34" charset="-122"/>
                <a:ea typeface="微软雅黑" panose="020B0503020204020204" pitchFamily="34" charset="-122"/>
              </a:rPr>
              <a:t>港澳台工作取得新进展。</a:t>
            </a:r>
          </a:p>
        </p:txBody>
      </p:sp>
      <p:sp>
        <p:nvSpPr>
          <p:cNvPr id="46" name="矩形 45">
            <a:extLst>
              <a:ext uri="{FF2B5EF4-FFF2-40B4-BE49-F238E27FC236}">
                <a16:creationId xmlns:a16="http://schemas.microsoft.com/office/drawing/2014/main" xmlns="" id="{99EB7E1A-FDF3-47D0-87B5-3C0D6B0E0E2B}"/>
              </a:ext>
            </a:extLst>
          </p:cNvPr>
          <p:cNvSpPr/>
          <p:nvPr/>
        </p:nvSpPr>
        <p:spPr>
          <a:xfrm>
            <a:off x="8251065" y="4625445"/>
            <a:ext cx="2997654" cy="369332"/>
          </a:xfrm>
          <a:prstGeom prst="rect">
            <a:avLst/>
          </a:prstGeom>
        </p:spPr>
        <p:txBody>
          <a:bodyPr wrap="square">
            <a:spAutoFit/>
          </a:bodyPr>
          <a:lstStyle/>
          <a:p>
            <a:r>
              <a:rPr lang="zh-CN" altLang="en-US" dirty="0">
                <a:solidFill>
                  <a:srgbClr val="591300"/>
                </a:solidFill>
                <a:latin typeface="微软雅黑" panose="020B0503020204020204" pitchFamily="34" charset="-122"/>
                <a:ea typeface="微软雅黑" panose="020B0503020204020204" pitchFamily="34" charset="-122"/>
              </a:rPr>
              <a:t>全方位外交布局深入展开。</a:t>
            </a:r>
          </a:p>
        </p:txBody>
      </p:sp>
      <p:sp>
        <p:nvSpPr>
          <p:cNvPr id="47" name="矩形 46">
            <a:extLst>
              <a:ext uri="{FF2B5EF4-FFF2-40B4-BE49-F238E27FC236}">
                <a16:creationId xmlns:a16="http://schemas.microsoft.com/office/drawing/2014/main" xmlns="" id="{05BFEAF5-4427-4302-91E2-C2D6DC8633B6}"/>
              </a:ext>
            </a:extLst>
          </p:cNvPr>
          <p:cNvSpPr/>
          <p:nvPr/>
        </p:nvSpPr>
        <p:spPr>
          <a:xfrm>
            <a:off x="7791695" y="5309749"/>
            <a:ext cx="2781754" cy="369332"/>
          </a:xfrm>
          <a:prstGeom prst="rect">
            <a:avLst/>
          </a:prstGeom>
        </p:spPr>
        <p:txBody>
          <a:bodyPr wrap="square">
            <a:spAutoFit/>
          </a:bodyPr>
          <a:lstStyle/>
          <a:p>
            <a:r>
              <a:rPr lang="zh-CN" altLang="en-US" dirty="0">
                <a:solidFill>
                  <a:srgbClr val="591300"/>
                </a:solidFill>
                <a:latin typeface="微软雅黑" panose="020B0503020204020204" pitchFamily="34" charset="-122"/>
                <a:ea typeface="微软雅黑" panose="020B0503020204020204" pitchFamily="34" charset="-122"/>
              </a:rPr>
              <a:t>全面从严治党成效卓著。</a:t>
            </a:r>
          </a:p>
        </p:txBody>
      </p:sp>
    </p:spTree>
    <p:extLst>
      <p:ext uri="{BB962C8B-B14F-4D97-AF65-F5344CB8AC3E}">
        <p14:creationId xmlns:p14="http://schemas.microsoft.com/office/powerpoint/2010/main" val="39935405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Effect transition="in" filter="fade">
                                      <p:cBhvr>
                                        <p:cTn id="9" dur="1000"/>
                                        <p:tgtEl>
                                          <p:spTgt spid="37"/>
                                        </p:tgtEl>
                                      </p:cBhvr>
                                    </p:animEffect>
                                  </p:childTnLst>
                                </p:cTn>
                              </p:par>
                              <p:par>
                                <p:cTn id="10" presetID="8" presetClass="emph" presetSubtype="0" fill="hold" nodeType="withEffect">
                                  <p:stCondLst>
                                    <p:cond delay="0"/>
                                  </p:stCondLst>
                                  <p:childTnLst>
                                    <p:animRot by="21600000">
                                      <p:cBhvr>
                                        <p:cTn id="11" dur="1000" fill="hold"/>
                                        <p:tgtEl>
                                          <p:spTgt spid="37"/>
                                        </p:tgtEl>
                                        <p:attrNameLst>
                                          <p:attrName>r</p:attrName>
                                        </p:attrNameLst>
                                      </p:cBhvr>
                                    </p:animRo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heel(1)">
                                      <p:cBhvr>
                                        <p:cTn id="15" dur="2000"/>
                                        <p:tgtEl>
                                          <p:spTgt spid="33"/>
                                        </p:tgtEl>
                                      </p:cBhvr>
                                    </p:animEffect>
                                  </p:childTnLst>
                                </p:cTn>
                              </p:par>
                              <p:par>
                                <p:cTn id="16" presetID="49" presetClass="entr" presetSubtype="0" decel="100000" fill="hold" grpId="0" nodeType="withEffect">
                                  <p:stCondLst>
                                    <p:cond delay="500"/>
                                  </p:stCondLst>
                                  <p:childTnLst>
                                    <p:set>
                                      <p:cBhvr>
                                        <p:cTn id="17" dur="1" fill="hold">
                                          <p:stCondLst>
                                            <p:cond delay="0"/>
                                          </p:stCondLst>
                                        </p:cTn>
                                        <p:tgtEl>
                                          <p:spTgt spid="19"/>
                                        </p:tgtEl>
                                        <p:attrNameLst>
                                          <p:attrName>style.visibility</p:attrName>
                                        </p:attrNameLst>
                                      </p:cBhvr>
                                      <p:to>
                                        <p:strVal val="visible"/>
                                      </p:to>
                                    </p:set>
                                    <p:anim calcmode="lin" valueType="num">
                                      <p:cBhvr>
                                        <p:cTn id="18" dur="1000" fill="hold"/>
                                        <p:tgtEl>
                                          <p:spTgt spid="19"/>
                                        </p:tgtEl>
                                        <p:attrNameLst>
                                          <p:attrName>ppt_w</p:attrName>
                                        </p:attrNameLst>
                                      </p:cBhvr>
                                      <p:tavLst>
                                        <p:tav tm="0">
                                          <p:val>
                                            <p:fltVal val="0"/>
                                          </p:val>
                                        </p:tav>
                                        <p:tav tm="100000">
                                          <p:val>
                                            <p:strVal val="#ppt_w"/>
                                          </p:val>
                                        </p:tav>
                                      </p:tavLst>
                                    </p:anim>
                                    <p:anim calcmode="lin" valueType="num">
                                      <p:cBhvr>
                                        <p:cTn id="19" dur="1000" fill="hold"/>
                                        <p:tgtEl>
                                          <p:spTgt spid="19"/>
                                        </p:tgtEl>
                                        <p:attrNameLst>
                                          <p:attrName>ppt_h</p:attrName>
                                        </p:attrNameLst>
                                      </p:cBhvr>
                                      <p:tavLst>
                                        <p:tav tm="0">
                                          <p:val>
                                            <p:fltVal val="0"/>
                                          </p:val>
                                        </p:tav>
                                        <p:tav tm="100000">
                                          <p:val>
                                            <p:strVal val="#ppt_h"/>
                                          </p:val>
                                        </p:tav>
                                      </p:tavLst>
                                    </p:anim>
                                    <p:anim calcmode="lin" valueType="num">
                                      <p:cBhvr>
                                        <p:cTn id="20" dur="1000" fill="hold"/>
                                        <p:tgtEl>
                                          <p:spTgt spid="19"/>
                                        </p:tgtEl>
                                        <p:attrNameLst>
                                          <p:attrName>style.rotation</p:attrName>
                                        </p:attrNameLst>
                                      </p:cBhvr>
                                      <p:tavLst>
                                        <p:tav tm="0">
                                          <p:val>
                                            <p:fltVal val="360"/>
                                          </p:val>
                                        </p:tav>
                                        <p:tav tm="100000">
                                          <p:val>
                                            <p:fltVal val="0"/>
                                          </p:val>
                                        </p:tav>
                                      </p:tavLst>
                                    </p:anim>
                                    <p:animEffect transition="in" filter="fade">
                                      <p:cBhvr>
                                        <p:cTn id="21" dur="1000"/>
                                        <p:tgtEl>
                                          <p:spTgt spid="19"/>
                                        </p:tgtEl>
                                      </p:cBhvr>
                                    </p:animEffect>
                                  </p:childTnLst>
                                </p:cTn>
                              </p:par>
                              <p:par>
                                <p:cTn id="22" presetID="49" presetClass="entr" presetSubtype="0" decel="100000" fill="hold" grpId="0" nodeType="withEffect">
                                  <p:stCondLst>
                                    <p:cond delay="60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360"/>
                                          </p:val>
                                        </p:tav>
                                        <p:tav tm="100000">
                                          <p:val>
                                            <p:fltVal val="0"/>
                                          </p:val>
                                        </p:tav>
                                      </p:tavLst>
                                    </p:anim>
                                    <p:animEffect transition="in" filter="fade">
                                      <p:cBhvr>
                                        <p:cTn id="27" dur="1000"/>
                                        <p:tgtEl>
                                          <p:spTgt spid="17"/>
                                        </p:tgtEl>
                                      </p:cBhvr>
                                    </p:animEffect>
                                  </p:childTnLst>
                                </p:cTn>
                              </p:par>
                              <p:par>
                                <p:cTn id="28" presetID="49" presetClass="entr" presetSubtype="0" decel="100000" fill="hold" grpId="0" nodeType="withEffect">
                                  <p:stCondLst>
                                    <p:cond delay="700"/>
                                  </p:stCondLst>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 calcmode="lin" valueType="num">
                                      <p:cBhvr>
                                        <p:cTn id="32" dur="1000" fill="hold"/>
                                        <p:tgtEl>
                                          <p:spTgt spid="31"/>
                                        </p:tgtEl>
                                        <p:attrNameLst>
                                          <p:attrName>style.rotation</p:attrName>
                                        </p:attrNameLst>
                                      </p:cBhvr>
                                      <p:tavLst>
                                        <p:tav tm="0">
                                          <p:val>
                                            <p:fltVal val="360"/>
                                          </p:val>
                                        </p:tav>
                                        <p:tav tm="100000">
                                          <p:val>
                                            <p:fltVal val="0"/>
                                          </p:val>
                                        </p:tav>
                                      </p:tavLst>
                                    </p:anim>
                                    <p:animEffect transition="in" filter="fade">
                                      <p:cBhvr>
                                        <p:cTn id="33" dur="1000"/>
                                        <p:tgtEl>
                                          <p:spTgt spid="31"/>
                                        </p:tgtEl>
                                      </p:cBhvr>
                                    </p:animEffect>
                                  </p:childTnLst>
                                </p:cTn>
                              </p:par>
                              <p:par>
                                <p:cTn id="34" presetID="49" presetClass="entr" presetSubtype="0" decel="100000" fill="hold" grpId="0" nodeType="withEffect">
                                  <p:stCondLst>
                                    <p:cond delay="80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style.rotation</p:attrName>
                                        </p:attrNameLst>
                                      </p:cBhvr>
                                      <p:tavLst>
                                        <p:tav tm="0">
                                          <p:val>
                                            <p:fltVal val="360"/>
                                          </p:val>
                                        </p:tav>
                                        <p:tav tm="100000">
                                          <p:val>
                                            <p:fltVal val="0"/>
                                          </p:val>
                                        </p:tav>
                                      </p:tavLst>
                                    </p:anim>
                                    <p:animEffect transition="in" filter="fade">
                                      <p:cBhvr>
                                        <p:cTn id="39" dur="1000"/>
                                        <p:tgtEl>
                                          <p:spTgt spid="15"/>
                                        </p:tgtEl>
                                      </p:cBhvr>
                                    </p:animEffect>
                                  </p:childTnLst>
                                </p:cTn>
                              </p:par>
                              <p:par>
                                <p:cTn id="40" presetID="49" presetClass="entr" presetSubtype="0" decel="100000" fill="hold" grpId="0" nodeType="withEffect">
                                  <p:stCondLst>
                                    <p:cond delay="900"/>
                                  </p:stCondLst>
                                  <p:childTnLst>
                                    <p:set>
                                      <p:cBhvr>
                                        <p:cTn id="41" dur="1" fill="hold">
                                          <p:stCondLst>
                                            <p:cond delay="0"/>
                                          </p:stCondLst>
                                        </p:cTn>
                                        <p:tgtEl>
                                          <p:spTgt spid="13"/>
                                        </p:tgtEl>
                                        <p:attrNameLst>
                                          <p:attrName>style.visibility</p:attrName>
                                        </p:attrNameLst>
                                      </p:cBhvr>
                                      <p:to>
                                        <p:strVal val="visible"/>
                                      </p:to>
                                    </p:set>
                                    <p:anim calcmode="lin" valueType="num">
                                      <p:cBhvr>
                                        <p:cTn id="42" dur="1000" fill="hold"/>
                                        <p:tgtEl>
                                          <p:spTgt spid="13"/>
                                        </p:tgtEl>
                                        <p:attrNameLst>
                                          <p:attrName>ppt_w</p:attrName>
                                        </p:attrNameLst>
                                      </p:cBhvr>
                                      <p:tavLst>
                                        <p:tav tm="0">
                                          <p:val>
                                            <p:fltVal val="0"/>
                                          </p:val>
                                        </p:tav>
                                        <p:tav tm="100000">
                                          <p:val>
                                            <p:strVal val="#ppt_w"/>
                                          </p:val>
                                        </p:tav>
                                      </p:tavLst>
                                    </p:anim>
                                    <p:anim calcmode="lin" valueType="num">
                                      <p:cBhvr>
                                        <p:cTn id="43" dur="1000" fill="hold"/>
                                        <p:tgtEl>
                                          <p:spTgt spid="13"/>
                                        </p:tgtEl>
                                        <p:attrNameLst>
                                          <p:attrName>ppt_h</p:attrName>
                                        </p:attrNameLst>
                                      </p:cBhvr>
                                      <p:tavLst>
                                        <p:tav tm="0">
                                          <p:val>
                                            <p:fltVal val="0"/>
                                          </p:val>
                                        </p:tav>
                                        <p:tav tm="100000">
                                          <p:val>
                                            <p:strVal val="#ppt_h"/>
                                          </p:val>
                                        </p:tav>
                                      </p:tavLst>
                                    </p:anim>
                                    <p:anim calcmode="lin" valueType="num">
                                      <p:cBhvr>
                                        <p:cTn id="44" dur="1000" fill="hold"/>
                                        <p:tgtEl>
                                          <p:spTgt spid="13"/>
                                        </p:tgtEl>
                                        <p:attrNameLst>
                                          <p:attrName>style.rotation</p:attrName>
                                        </p:attrNameLst>
                                      </p:cBhvr>
                                      <p:tavLst>
                                        <p:tav tm="0">
                                          <p:val>
                                            <p:fltVal val="360"/>
                                          </p:val>
                                        </p:tav>
                                        <p:tav tm="100000">
                                          <p:val>
                                            <p:fltVal val="0"/>
                                          </p:val>
                                        </p:tav>
                                      </p:tavLst>
                                    </p:anim>
                                    <p:animEffect transition="in" filter="fade">
                                      <p:cBhvr>
                                        <p:cTn id="45" dur="1000"/>
                                        <p:tgtEl>
                                          <p:spTgt spid="13"/>
                                        </p:tgtEl>
                                      </p:cBhvr>
                                    </p:animEffect>
                                  </p:childTnLst>
                                </p:cTn>
                              </p:par>
                              <p:par>
                                <p:cTn id="46" presetID="49" presetClass="entr" presetSubtype="0" decel="100000" fill="hold" grpId="0" nodeType="withEffect">
                                  <p:stCondLst>
                                    <p:cond delay="1000"/>
                                  </p:stCondLst>
                                  <p:childTnLst>
                                    <p:set>
                                      <p:cBhvr>
                                        <p:cTn id="47" dur="1" fill="hold">
                                          <p:stCondLst>
                                            <p:cond delay="0"/>
                                          </p:stCondLst>
                                        </p:cTn>
                                        <p:tgtEl>
                                          <p:spTgt spid="21"/>
                                        </p:tgtEl>
                                        <p:attrNameLst>
                                          <p:attrName>style.visibility</p:attrName>
                                        </p:attrNameLst>
                                      </p:cBhvr>
                                      <p:to>
                                        <p:strVal val="visible"/>
                                      </p:to>
                                    </p:set>
                                    <p:anim calcmode="lin" valueType="num">
                                      <p:cBhvr>
                                        <p:cTn id="48" dur="1000" fill="hold"/>
                                        <p:tgtEl>
                                          <p:spTgt spid="21"/>
                                        </p:tgtEl>
                                        <p:attrNameLst>
                                          <p:attrName>ppt_w</p:attrName>
                                        </p:attrNameLst>
                                      </p:cBhvr>
                                      <p:tavLst>
                                        <p:tav tm="0">
                                          <p:val>
                                            <p:fltVal val="0"/>
                                          </p:val>
                                        </p:tav>
                                        <p:tav tm="100000">
                                          <p:val>
                                            <p:strVal val="#ppt_w"/>
                                          </p:val>
                                        </p:tav>
                                      </p:tavLst>
                                    </p:anim>
                                    <p:anim calcmode="lin" valueType="num">
                                      <p:cBhvr>
                                        <p:cTn id="49" dur="1000" fill="hold"/>
                                        <p:tgtEl>
                                          <p:spTgt spid="21"/>
                                        </p:tgtEl>
                                        <p:attrNameLst>
                                          <p:attrName>ppt_h</p:attrName>
                                        </p:attrNameLst>
                                      </p:cBhvr>
                                      <p:tavLst>
                                        <p:tav tm="0">
                                          <p:val>
                                            <p:fltVal val="0"/>
                                          </p:val>
                                        </p:tav>
                                        <p:tav tm="100000">
                                          <p:val>
                                            <p:strVal val="#ppt_h"/>
                                          </p:val>
                                        </p:tav>
                                      </p:tavLst>
                                    </p:anim>
                                    <p:anim calcmode="lin" valueType="num">
                                      <p:cBhvr>
                                        <p:cTn id="50" dur="1000" fill="hold"/>
                                        <p:tgtEl>
                                          <p:spTgt spid="21"/>
                                        </p:tgtEl>
                                        <p:attrNameLst>
                                          <p:attrName>style.rotation</p:attrName>
                                        </p:attrNameLst>
                                      </p:cBhvr>
                                      <p:tavLst>
                                        <p:tav tm="0">
                                          <p:val>
                                            <p:fltVal val="360"/>
                                          </p:val>
                                        </p:tav>
                                        <p:tav tm="100000">
                                          <p:val>
                                            <p:fltVal val="0"/>
                                          </p:val>
                                        </p:tav>
                                      </p:tavLst>
                                    </p:anim>
                                    <p:animEffect transition="in" filter="fade">
                                      <p:cBhvr>
                                        <p:cTn id="51" dur="1000"/>
                                        <p:tgtEl>
                                          <p:spTgt spid="21"/>
                                        </p:tgtEl>
                                      </p:cBhvr>
                                    </p:animEffect>
                                  </p:childTnLst>
                                </p:cTn>
                              </p:par>
                              <p:par>
                                <p:cTn id="52" presetID="49" presetClass="entr" presetSubtype="0" decel="100000" fill="hold" grpId="0" nodeType="withEffect">
                                  <p:stCondLst>
                                    <p:cond delay="1100"/>
                                  </p:stCondLst>
                                  <p:childTnLst>
                                    <p:set>
                                      <p:cBhvr>
                                        <p:cTn id="53" dur="1" fill="hold">
                                          <p:stCondLst>
                                            <p:cond delay="0"/>
                                          </p:stCondLst>
                                        </p:cTn>
                                        <p:tgtEl>
                                          <p:spTgt spid="23"/>
                                        </p:tgtEl>
                                        <p:attrNameLst>
                                          <p:attrName>style.visibility</p:attrName>
                                        </p:attrNameLst>
                                      </p:cBhvr>
                                      <p:to>
                                        <p:strVal val="visible"/>
                                      </p:to>
                                    </p:set>
                                    <p:anim calcmode="lin" valueType="num">
                                      <p:cBhvr>
                                        <p:cTn id="54" dur="1000" fill="hold"/>
                                        <p:tgtEl>
                                          <p:spTgt spid="23"/>
                                        </p:tgtEl>
                                        <p:attrNameLst>
                                          <p:attrName>ppt_w</p:attrName>
                                        </p:attrNameLst>
                                      </p:cBhvr>
                                      <p:tavLst>
                                        <p:tav tm="0">
                                          <p:val>
                                            <p:fltVal val="0"/>
                                          </p:val>
                                        </p:tav>
                                        <p:tav tm="100000">
                                          <p:val>
                                            <p:strVal val="#ppt_w"/>
                                          </p:val>
                                        </p:tav>
                                      </p:tavLst>
                                    </p:anim>
                                    <p:anim calcmode="lin" valueType="num">
                                      <p:cBhvr>
                                        <p:cTn id="55" dur="1000" fill="hold"/>
                                        <p:tgtEl>
                                          <p:spTgt spid="23"/>
                                        </p:tgtEl>
                                        <p:attrNameLst>
                                          <p:attrName>ppt_h</p:attrName>
                                        </p:attrNameLst>
                                      </p:cBhvr>
                                      <p:tavLst>
                                        <p:tav tm="0">
                                          <p:val>
                                            <p:fltVal val="0"/>
                                          </p:val>
                                        </p:tav>
                                        <p:tav tm="100000">
                                          <p:val>
                                            <p:strVal val="#ppt_h"/>
                                          </p:val>
                                        </p:tav>
                                      </p:tavLst>
                                    </p:anim>
                                    <p:anim calcmode="lin" valueType="num">
                                      <p:cBhvr>
                                        <p:cTn id="56" dur="1000" fill="hold"/>
                                        <p:tgtEl>
                                          <p:spTgt spid="23"/>
                                        </p:tgtEl>
                                        <p:attrNameLst>
                                          <p:attrName>style.rotation</p:attrName>
                                        </p:attrNameLst>
                                      </p:cBhvr>
                                      <p:tavLst>
                                        <p:tav tm="0">
                                          <p:val>
                                            <p:fltVal val="360"/>
                                          </p:val>
                                        </p:tav>
                                        <p:tav tm="100000">
                                          <p:val>
                                            <p:fltVal val="0"/>
                                          </p:val>
                                        </p:tav>
                                      </p:tavLst>
                                    </p:anim>
                                    <p:animEffect transition="in" filter="fade">
                                      <p:cBhvr>
                                        <p:cTn id="57" dur="1000"/>
                                        <p:tgtEl>
                                          <p:spTgt spid="23"/>
                                        </p:tgtEl>
                                      </p:cBhvr>
                                    </p:animEffect>
                                  </p:childTnLst>
                                </p:cTn>
                              </p:par>
                              <p:par>
                                <p:cTn id="58" presetID="49" presetClass="entr" presetSubtype="0" decel="100000" fill="hold" grpId="0" nodeType="withEffect">
                                  <p:stCondLst>
                                    <p:cond delay="1200"/>
                                  </p:stCondLst>
                                  <p:childTnLst>
                                    <p:set>
                                      <p:cBhvr>
                                        <p:cTn id="59" dur="1" fill="hold">
                                          <p:stCondLst>
                                            <p:cond delay="0"/>
                                          </p:stCondLst>
                                        </p:cTn>
                                        <p:tgtEl>
                                          <p:spTgt spid="25"/>
                                        </p:tgtEl>
                                        <p:attrNameLst>
                                          <p:attrName>style.visibility</p:attrName>
                                        </p:attrNameLst>
                                      </p:cBhvr>
                                      <p:to>
                                        <p:strVal val="visible"/>
                                      </p:to>
                                    </p:set>
                                    <p:anim calcmode="lin" valueType="num">
                                      <p:cBhvr>
                                        <p:cTn id="60" dur="1000" fill="hold"/>
                                        <p:tgtEl>
                                          <p:spTgt spid="25"/>
                                        </p:tgtEl>
                                        <p:attrNameLst>
                                          <p:attrName>ppt_w</p:attrName>
                                        </p:attrNameLst>
                                      </p:cBhvr>
                                      <p:tavLst>
                                        <p:tav tm="0">
                                          <p:val>
                                            <p:fltVal val="0"/>
                                          </p:val>
                                        </p:tav>
                                        <p:tav tm="100000">
                                          <p:val>
                                            <p:strVal val="#ppt_w"/>
                                          </p:val>
                                        </p:tav>
                                      </p:tavLst>
                                    </p:anim>
                                    <p:anim calcmode="lin" valueType="num">
                                      <p:cBhvr>
                                        <p:cTn id="61" dur="1000" fill="hold"/>
                                        <p:tgtEl>
                                          <p:spTgt spid="25"/>
                                        </p:tgtEl>
                                        <p:attrNameLst>
                                          <p:attrName>ppt_h</p:attrName>
                                        </p:attrNameLst>
                                      </p:cBhvr>
                                      <p:tavLst>
                                        <p:tav tm="0">
                                          <p:val>
                                            <p:fltVal val="0"/>
                                          </p:val>
                                        </p:tav>
                                        <p:tav tm="100000">
                                          <p:val>
                                            <p:strVal val="#ppt_h"/>
                                          </p:val>
                                        </p:tav>
                                      </p:tavLst>
                                    </p:anim>
                                    <p:anim calcmode="lin" valueType="num">
                                      <p:cBhvr>
                                        <p:cTn id="62" dur="1000" fill="hold"/>
                                        <p:tgtEl>
                                          <p:spTgt spid="25"/>
                                        </p:tgtEl>
                                        <p:attrNameLst>
                                          <p:attrName>style.rotation</p:attrName>
                                        </p:attrNameLst>
                                      </p:cBhvr>
                                      <p:tavLst>
                                        <p:tav tm="0">
                                          <p:val>
                                            <p:fltVal val="360"/>
                                          </p:val>
                                        </p:tav>
                                        <p:tav tm="100000">
                                          <p:val>
                                            <p:fltVal val="0"/>
                                          </p:val>
                                        </p:tav>
                                      </p:tavLst>
                                    </p:anim>
                                    <p:animEffect transition="in" filter="fade">
                                      <p:cBhvr>
                                        <p:cTn id="63" dur="1000"/>
                                        <p:tgtEl>
                                          <p:spTgt spid="25"/>
                                        </p:tgtEl>
                                      </p:cBhvr>
                                    </p:animEffect>
                                  </p:childTnLst>
                                </p:cTn>
                              </p:par>
                              <p:par>
                                <p:cTn id="64" presetID="49" presetClass="entr" presetSubtype="0" decel="100000" fill="hold" grpId="0" nodeType="withEffect">
                                  <p:stCondLst>
                                    <p:cond delay="1300"/>
                                  </p:stCondLst>
                                  <p:childTnLst>
                                    <p:set>
                                      <p:cBhvr>
                                        <p:cTn id="65" dur="1" fill="hold">
                                          <p:stCondLst>
                                            <p:cond delay="0"/>
                                          </p:stCondLst>
                                        </p:cTn>
                                        <p:tgtEl>
                                          <p:spTgt spid="27"/>
                                        </p:tgtEl>
                                        <p:attrNameLst>
                                          <p:attrName>style.visibility</p:attrName>
                                        </p:attrNameLst>
                                      </p:cBhvr>
                                      <p:to>
                                        <p:strVal val="visible"/>
                                      </p:to>
                                    </p:set>
                                    <p:anim calcmode="lin" valueType="num">
                                      <p:cBhvr>
                                        <p:cTn id="66" dur="1000" fill="hold"/>
                                        <p:tgtEl>
                                          <p:spTgt spid="27"/>
                                        </p:tgtEl>
                                        <p:attrNameLst>
                                          <p:attrName>ppt_w</p:attrName>
                                        </p:attrNameLst>
                                      </p:cBhvr>
                                      <p:tavLst>
                                        <p:tav tm="0">
                                          <p:val>
                                            <p:fltVal val="0"/>
                                          </p:val>
                                        </p:tav>
                                        <p:tav tm="100000">
                                          <p:val>
                                            <p:strVal val="#ppt_w"/>
                                          </p:val>
                                        </p:tav>
                                      </p:tavLst>
                                    </p:anim>
                                    <p:anim calcmode="lin" valueType="num">
                                      <p:cBhvr>
                                        <p:cTn id="67" dur="1000" fill="hold"/>
                                        <p:tgtEl>
                                          <p:spTgt spid="27"/>
                                        </p:tgtEl>
                                        <p:attrNameLst>
                                          <p:attrName>ppt_h</p:attrName>
                                        </p:attrNameLst>
                                      </p:cBhvr>
                                      <p:tavLst>
                                        <p:tav tm="0">
                                          <p:val>
                                            <p:fltVal val="0"/>
                                          </p:val>
                                        </p:tav>
                                        <p:tav tm="100000">
                                          <p:val>
                                            <p:strVal val="#ppt_h"/>
                                          </p:val>
                                        </p:tav>
                                      </p:tavLst>
                                    </p:anim>
                                    <p:anim calcmode="lin" valueType="num">
                                      <p:cBhvr>
                                        <p:cTn id="68" dur="1000" fill="hold"/>
                                        <p:tgtEl>
                                          <p:spTgt spid="27"/>
                                        </p:tgtEl>
                                        <p:attrNameLst>
                                          <p:attrName>style.rotation</p:attrName>
                                        </p:attrNameLst>
                                      </p:cBhvr>
                                      <p:tavLst>
                                        <p:tav tm="0">
                                          <p:val>
                                            <p:fltVal val="360"/>
                                          </p:val>
                                        </p:tav>
                                        <p:tav tm="100000">
                                          <p:val>
                                            <p:fltVal val="0"/>
                                          </p:val>
                                        </p:tav>
                                      </p:tavLst>
                                    </p:anim>
                                    <p:animEffect transition="in" filter="fade">
                                      <p:cBhvr>
                                        <p:cTn id="69" dur="1000"/>
                                        <p:tgtEl>
                                          <p:spTgt spid="27"/>
                                        </p:tgtEl>
                                      </p:cBhvr>
                                    </p:animEffect>
                                  </p:childTnLst>
                                </p:cTn>
                              </p:par>
                              <p:par>
                                <p:cTn id="70" presetID="49" presetClass="entr" presetSubtype="0" decel="100000" fill="hold" grpId="0" nodeType="withEffect">
                                  <p:stCondLst>
                                    <p:cond delay="1400"/>
                                  </p:stCondLst>
                                  <p:childTnLst>
                                    <p:set>
                                      <p:cBhvr>
                                        <p:cTn id="71" dur="1" fill="hold">
                                          <p:stCondLst>
                                            <p:cond delay="0"/>
                                          </p:stCondLst>
                                        </p:cTn>
                                        <p:tgtEl>
                                          <p:spTgt spid="29"/>
                                        </p:tgtEl>
                                        <p:attrNameLst>
                                          <p:attrName>style.visibility</p:attrName>
                                        </p:attrNameLst>
                                      </p:cBhvr>
                                      <p:to>
                                        <p:strVal val="visible"/>
                                      </p:to>
                                    </p:set>
                                    <p:anim calcmode="lin" valueType="num">
                                      <p:cBhvr>
                                        <p:cTn id="72" dur="1000" fill="hold"/>
                                        <p:tgtEl>
                                          <p:spTgt spid="29"/>
                                        </p:tgtEl>
                                        <p:attrNameLst>
                                          <p:attrName>ppt_w</p:attrName>
                                        </p:attrNameLst>
                                      </p:cBhvr>
                                      <p:tavLst>
                                        <p:tav tm="0">
                                          <p:val>
                                            <p:fltVal val="0"/>
                                          </p:val>
                                        </p:tav>
                                        <p:tav tm="100000">
                                          <p:val>
                                            <p:strVal val="#ppt_w"/>
                                          </p:val>
                                        </p:tav>
                                      </p:tavLst>
                                    </p:anim>
                                    <p:anim calcmode="lin" valueType="num">
                                      <p:cBhvr>
                                        <p:cTn id="73" dur="1000" fill="hold"/>
                                        <p:tgtEl>
                                          <p:spTgt spid="29"/>
                                        </p:tgtEl>
                                        <p:attrNameLst>
                                          <p:attrName>ppt_h</p:attrName>
                                        </p:attrNameLst>
                                      </p:cBhvr>
                                      <p:tavLst>
                                        <p:tav tm="0">
                                          <p:val>
                                            <p:fltVal val="0"/>
                                          </p:val>
                                        </p:tav>
                                        <p:tav tm="100000">
                                          <p:val>
                                            <p:strVal val="#ppt_h"/>
                                          </p:val>
                                        </p:tav>
                                      </p:tavLst>
                                    </p:anim>
                                    <p:anim calcmode="lin" valueType="num">
                                      <p:cBhvr>
                                        <p:cTn id="74" dur="1000" fill="hold"/>
                                        <p:tgtEl>
                                          <p:spTgt spid="29"/>
                                        </p:tgtEl>
                                        <p:attrNameLst>
                                          <p:attrName>style.rotation</p:attrName>
                                        </p:attrNameLst>
                                      </p:cBhvr>
                                      <p:tavLst>
                                        <p:tav tm="0">
                                          <p:val>
                                            <p:fltVal val="360"/>
                                          </p:val>
                                        </p:tav>
                                        <p:tav tm="100000">
                                          <p:val>
                                            <p:fltVal val="0"/>
                                          </p:val>
                                        </p:tav>
                                      </p:tavLst>
                                    </p:anim>
                                    <p:animEffect transition="in" filter="fade">
                                      <p:cBhvr>
                                        <p:cTn id="75" dur="1000"/>
                                        <p:tgtEl>
                                          <p:spTgt spid="29"/>
                                        </p:tgtEl>
                                      </p:cBhvr>
                                    </p:animEffect>
                                  </p:childTnLst>
                                </p:cTn>
                              </p:par>
                              <p:par>
                                <p:cTn id="76" presetID="22" presetClass="entr" presetSubtype="2" fill="hold" grpId="0" nodeType="withEffect">
                                  <p:stCondLst>
                                    <p:cond delay="2000"/>
                                  </p:stCondLst>
                                  <p:childTnLst>
                                    <p:set>
                                      <p:cBhvr>
                                        <p:cTn id="77" dur="1" fill="hold">
                                          <p:stCondLst>
                                            <p:cond delay="0"/>
                                          </p:stCondLst>
                                        </p:cTn>
                                        <p:tgtEl>
                                          <p:spTgt spid="38"/>
                                        </p:tgtEl>
                                        <p:attrNameLst>
                                          <p:attrName>style.visibility</p:attrName>
                                        </p:attrNameLst>
                                      </p:cBhvr>
                                      <p:to>
                                        <p:strVal val="visible"/>
                                      </p:to>
                                    </p:set>
                                    <p:animEffect transition="in" filter="wipe(right)">
                                      <p:cBhvr>
                                        <p:cTn id="78" dur="1000"/>
                                        <p:tgtEl>
                                          <p:spTgt spid="38"/>
                                        </p:tgtEl>
                                      </p:cBhvr>
                                    </p:animEffect>
                                  </p:childTnLst>
                                </p:cTn>
                              </p:par>
                              <p:par>
                                <p:cTn id="79" presetID="22" presetClass="entr" presetSubtype="2" fill="hold" grpId="0" nodeType="withEffect">
                                  <p:stCondLst>
                                    <p:cond delay="2000"/>
                                  </p:stCondLst>
                                  <p:childTnLst>
                                    <p:set>
                                      <p:cBhvr>
                                        <p:cTn id="80" dur="1" fill="hold">
                                          <p:stCondLst>
                                            <p:cond delay="0"/>
                                          </p:stCondLst>
                                        </p:cTn>
                                        <p:tgtEl>
                                          <p:spTgt spid="39"/>
                                        </p:tgtEl>
                                        <p:attrNameLst>
                                          <p:attrName>style.visibility</p:attrName>
                                        </p:attrNameLst>
                                      </p:cBhvr>
                                      <p:to>
                                        <p:strVal val="visible"/>
                                      </p:to>
                                    </p:set>
                                    <p:animEffect transition="in" filter="wipe(right)">
                                      <p:cBhvr>
                                        <p:cTn id="81" dur="1000"/>
                                        <p:tgtEl>
                                          <p:spTgt spid="39"/>
                                        </p:tgtEl>
                                      </p:cBhvr>
                                    </p:animEffect>
                                  </p:childTnLst>
                                </p:cTn>
                              </p:par>
                              <p:par>
                                <p:cTn id="82" presetID="22" presetClass="entr" presetSubtype="2" fill="hold" grpId="0" nodeType="withEffect">
                                  <p:stCondLst>
                                    <p:cond delay="2000"/>
                                  </p:stCondLst>
                                  <p:childTnLst>
                                    <p:set>
                                      <p:cBhvr>
                                        <p:cTn id="83" dur="1" fill="hold">
                                          <p:stCondLst>
                                            <p:cond delay="0"/>
                                          </p:stCondLst>
                                        </p:cTn>
                                        <p:tgtEl>
                                          <p:spTgt spid="40"/>
                                        </p:tgtEl>
                                        <p:attrNameLst>
                                          <p:attrName>style.visibility</p:attrName>
                                        </p:attrNameLst>
                                      </p:cBhvr>
                                      <p:to>
                                        <p:strVal val="visible"/>
                                      </p:to>
                                    </p:set>
                                    <p:animEffect transition="in" filter="wipe(right)">
                                      <p:cBhvr>
                                        <p:cTn id="84" dur="1000"/>
                                        <p:tgtEl>
                                          <p:spTgt spid="40"/>
                                        </p:tgtEl>
                                      </p:cBhvr>
                                    </p:animEffect>
                                  </p:childTnLst>
                                </p:cTn>
                              </p:par>
                              <p:par>
                                <p:cTn id="85" presetID="22" presetClass="entr" presetSubtype="2" fill="hold" grpId="0" nodeType="withEffect">
                                  <p:stCondLst>
                                    <p:cond delay="2000"/>
                                  </p:stCondLst>
                                  <p:childTnLst>
                                    <p:set>
                                      <p:cBhvr>
                                        <p:cTn id="86" dur="1" fill="hold">
                                          <p:stCondLst>
                                            <p:cond delay="0"/>
                                          </p:stCondLst>
                                        </p:cTn>
                                        <p:tgtEl>
                                          <p:spTgt spid="41"/>
                                        </p:tgtEl>
                                        <p:attrNameLst>
                                          <p:attrName>style.visibility</p:attrName>
                                        </p:attrNameLst>
                                      </p:cBhvr>
                                      <p:to>
                                        <p:strVal val="visible"/>
                                      </p:to>
                                    </p:set>
                                    <p:animEffect transition="in" filter="wipe(right)">
                                      <p:cBhvr>
                                        <p:cTn id="87" dur="1000"/>
                                        <p:tgtEl>
                                          <p:spTgt spid="41"/>
                                        </p:tgtEl>
                                      </p:cBhvr>
                                    </p:animEffect>
                                  </p:childTnLst>
                                </p:cTn>
                              </p:par>
                              <p:par>
                                <p:cTn id="88" presetID="22" presetClass="entr" presetSubtype="2" fill="hold" grpId="0" nodeType="withEffect">
                                  <p:stCondLst>
                                    <p:cond delay="2000"/>
                                  </p:stCondLst>
                                  <p:childTnLst>
                                    <p:set>
                                      <p:cBhvr>
                                        <p:cTn id="89" dur="1" fill="hold">
                                          <p:stCondLst>
                                            <p:cond delay="0"/>
                                          </p:stCondLst>
                                        </p:cTn>
                                        <p:tgtEl>
                                          <p:spTgt spid="42"/>
                                        </p:tgtEl>
                                        <p:attrNameLst>
                                          <p:attrName>style.visibility</p:attrName>
                                        </p:attrNameLst>
                                      </p:cBhvr>
                                      <p:to>
                                        <p:strVal val="visible"/>
                                      </p:to>
                                    </p:set>
                                    <p:animEffect transition="in" filter="wipe(right)">
                                      <p:cBhvr>
                                        <p:cTn id="90" dur="1000"/>
                                        <p:tgtEl>
                                          <p:spTgt spid="42"/>
                                        </p:tgtEl>
                                      </p:cBhvr>
                                    </p:animEffect>
                                  </p:childTnLst>
                                </p:cTn>
                              </p:par>
                              <p:par>
                                <p:cTn id="91" presetID="22" presetClass="entr" presetSubtype="8" fill="hold" grpId="0" nodeType="withEffect">
                                  <p:stCondLst>
                                    <p:cond delay="2000"/>
                                  </p:stCondLst>
                                  <p:childTnLst>
                                    <p:set>
                                      <p:cBhvr>
                                        <p:cTn id="92" dur="1" fill="hold">
                                          <p:stCondLst>
                                            <p:cond delay="0"/>
                                          </p:stCondLst>
                                        </p:cTn>
                                        <p:tgtEl>
                                          <p:spTgt spid="43"/>
                                        </p:tgtEl>
                                        <p:attrNameLst>
                                          <p:attrName>style.visibility</p:attrName>
                                        </p:attrNameLst>
                                      </p:cBhvr>
                                      <p:to>
                                        <p:strVal val="visible"/>
                                      </p:to>
                                    </p:set>
                                    <p:animEffect transition="in" filter="wipe(left)">
                                      <p:cBhvr>
                                        <p:cTn id="93" dur="1000"/>
                                        <p:tgtEl>
                                          <p:spTgt spid="43"/>
                                        </p:tgtEl>
                                      </p:cBhvr>
                                    </p:animEffect>
                                  </p:childTnLst>
                                </p:cTn>
                              </p:par>
                              <p:par>
                                <p:cTn id="94" presetID="22" presetClass="entr" presetSubtype="8" fill="hold" grpId="0" nodeType="withEffect">
                                  <p:stCondLst>
                                    <p:cond delay="2000"/>
                                  </p:stCondLst>
                                  <p:childTnLst>
                                    <p:set>
                                      <p:cBhvr>
                                        <p:cTn id="95" dur="1" fill="hold">
                                          <p:stCondLst>
                                            <p:cond delay="0"/>
                                          </p:stCondLst>
                                        </p:cTn>
                                        <p:tgtEl>
                                          <p:spTgt spid="44"/>
                                        </p:tgtEl>
                                        <p:attrNameLst>
                                          <p:attrName>style.visibility</p:attrName>
                                        </p:attrNameLst>
                                      </p:cBhvr>
                                      <p:to>
                                        <p:strVal val="visible"/>
                                      </p:to>
                                    </p:set>
                                    <p:animEffect transition="in" filter="wipe(left)">
                                      <p:cBhvr>
                                        <p:cTn id="96" dur="1000"/>
                                        <p:tgtEl>
                                          <p:spTgt spid="44"/>
                                        </p:tgtEl>
                                      </p:cBhvr>
                                    </p:animEffect>
                                  </p:childTnLst>
                                </p:cTn>
                              </p:par>
                              <p:par>
                                <p:cTn id="97" presetID="22" presetClass="entr" presetSubtype="8" fill="hold" grpId="0" nodeType="withEffect">
                                  <p:stCondLst>
                                    <p:cond delay="2000"/>
                                  </p:stCondLst>
                                  <p:childTnLst>
                                    <p:set>
                                      <p:cBhvr>
                                        <p:cTn id="98" dur="1" fill="hold">
                                          <p:stCondLst>
                                            <p:cond delay="0"/>
                                          </p:stCondLst>
                                        </p:cTn>
                                        <p:tgtEl>
                                          <p:spTgt spid="45"/>
                                        </p:tgtEl>
                                        <p:attrNameLst>
                                          <p:attrName>style.visibility</p:attrName>
                                        </p:attrNameLst>
                                      </p:cBhvr>
                                      <p:to>
                                        <p:strVal val="visible"/>
                                      </p:to>
                                    </p:set>
                                    <p:animEffect transition="in" filter="wipe(left)">
                                      <p:cBhvr>
                                        <p:cTn id="99" dur="1000"/>
                                        <p:tgtEl>
                                          <p:spTgt spid="45"/>
                                        </p:tgtEl>
                                      </p:cBhvr>
                                    </p:animEffect>
                                  </p:childTnLst>
                                </p:cTn>
                              </p:par>
                              <p:par>
                                <p:cTn id="100" presetID="22" presetClass="entr" presetSubtype="8" fill="hold" grpId="0" nodeType="withEffect">
                                  <p:stCondLst>
                                    <p:cond delay="2000"/>
                                  </p:stCondLst>
                                  <p:childTnLst>
                                    <p:set>
                                      <p:cBhvr>
                                        <p:cTn id="101" dur="1" fill="hold">
                                          <p:stCondLst>
                                            <p:cond delay="0"/>
                                          </p:stCondLst>
                                        </p:cTn>
                                        <p:tgtEl>
                                          <p:spTgt spid="46"/>
                                        </p:tgtEl>
                                        <p:attrNameLst>
                                          <p:attrName>style.visibility</p:attrName>
                                        </p:attrNameLst>
                                      </p:cBhvr>
                                      <p:to>
                                        <p:strVal val="visible"/>
                                      </p:to>
                                    </p:set>
                                    <p:animEffect transition="in" filter="wipe(left)">
                                      <p:cBhvr>
                                        <p:cTn id="102" dur="1000"/>
                                        <p:tgtEl>
                                          <p:spTgt spid="46"/>
                                        </p:tgtEl>
                                      </p:cBhvr>
                                    </p:animEffect>
                                  </p:childTnLst>
                                </p:cTn>
                              </p:par>
                              <p:par>
                                <p:cTn id="103" presetID="22" presetClass="entr" presetSubtype="8" fill="hold" grpId="0" nodeType="withEffect">
                                  <p:stCondLst>
                                    <p:cond delay="2000"/>
                                  </p:stCondLst>
                                  <p:childTnLst>
                                    <p:set>
                                      <p:cBhvr>
                                        <p:cTn id="104" dur="1" fill="hold">
                                          <p:stCondLst>
                                            <p:cond delay="0"/>
                                          </p:stCondLst>
                                        </p:cTn>
                                        <p:tgtEl>
                                          <p:spTgt spid="47"/>
                                        </p:tgtEl>
                                        <p:attrNameLst>
                                          <p:attrName>style.visibility</p:attrName>
                                        </p:attrNameLst>
                                      </p:cBhvr>
                                      <p:to>
                                        <p:strVal val="visible"/>
                                      </p:to>
                                    </p:set>
                                    <p:animEffect transition="in" filter="wipe(left)">
                                      <p:cBhvr>
                                        <p:cTn id="105"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3" grpId="0" animBg="1"/>
      <p:bldP spid="15" grpId="0" animBg="1"/>
      <p:bldP spid="17" grpId="0" animBg="1"/>
      <p:bldP spid="19" grpId="0" animBg="1"/>
      <p:bldP spid="21" grpId="0" animBg="1"/>
      <p:bldP spid="23" grpId="0" animBg="1"/>
      <p:bldP spid="25" grpId="0" animBg="1"/>
      <p:bldP spid="27" grpId="0" animBg="1"/>
      <p:bldP spid="29" grpId="0" animBg="1"/>
      <p:bldP spid="31" grpId="0" animBg="1"/>
      <p:bldP spid="38" grpId="0"/>
      <p:bldP spid="39" grpId="0"/>
      <p:bldP spid="40" grpId="0"/>
      <p:bldP spid="41" grpId="0"/>
      <p:bldP spid="42" grpId="0"/>
      <p:bldP spid="43" grpId="0"/>
      <p:bldP spid="44" grpId="0"/>
      <p:bldP spid="45" grpId="0"/>
      <p:bldP spid="46"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B7BB7662-EEF0-44BC-A214-A519CC43DCBD}"/>
              </a:ext>
            </a:extLst>
          </p:cNvPr>
          <p:cNvSpPr txBox="1"/>
          <p:nvPr/>
        </p:nvSpPr>
        <p:spPr>
          <a:xfrm>
            <a:off x="1825852" y="334059"/>
            <a:ext cx="7019870" cy="646331"/>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sz="2400" dirty="0">
                <a:solidFill>
                  <a:srgbClr val="693C32"/>
                </a:solidFill>
                <a:latin typeface="微软雅黑" panose="020B0503020204020204" pitchFamily="34" charset="-122"/>
                <a:ea typeface="微软雅黑" panose="020B0503020204020204" pitchFamily="34" charset="-122"/>
              </a:rPr>
              <a:t>第一部分</a:t>
            </a:r>
            <a:r>
              <a:rPr lang="en-US" altLang="zh-CN" sz="2400" dirty="0">
                <a:solidFill>
                  <a:srgbClr val="693C32"/>
                </a:solidFill>
                <a:latin typeface="微软雅黑" panose="020B0503020204020204" pitchFamily="34" charset="-122"/>
                <a:ea typeface="微软雅黑" panose="020B0503020204020204" pitchFamily="34" charset="-122"/>
              </a:rPr>
              <a:t>-</a:t>
            </a:r>
            <a:r>
              <a:rPr lang="en-US" altLang="zh-CN" dirty="0">
                <a:solidFill>
                  <a:srgbClr val="693C32"/>
                </a:solidFill>
                <a:latin typeface="微软雅黑" panose="020B0503020204020204" pitchFamily="34" charset="-122"/>
                <a:ea typeface="微软雅黑" panose="020B0503020204020204" pitchFamily="34" charset="-122"/>
              </a:rPr>
              <a:t> </a:t>
            </a:r>
            <a:r>
              <a:rPr lang="zh-CN" altLang="en-US" sz="3200" b="1" dirty="0">
                <a:latin typeface="微软雅黑" panose="020B0503020204020204" pitchFamily="34" charset="-122"/>
                <a:ea typeface="微软雅黑" panose="020B0503020204020204" pitchFamily="34" charset="-122"/>
              </a:rPr>
              <a:t>过去五年的工作和历史性变革</a:t>
            </a:r>
            <a:endParaRPr lang="zh-CN" altLang="en-US" b="1" dirty="0">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xmlns="" id="{6D133473-7FC2-434F-95C4-47B42ADFB6CE}"/>
              </a:ext>
            </a:extLst>
          </p:cNvPr>
          <p:cNvSpPr/>
          <p:nvPr/>
        </p:nvSpPr>
        <p:spPr>
          <a:xfrm>
            <a:off x="1449614" y="1644241"/>
            <a:ext cx="9318171" cy="584775"/>
          </a:xfrm>
          <a:prstGeom prst="rect">
            <a:avLst/>
          </a:prstGeom>
          <a:noFill/>
        </p:spPr>
        <p:txBody>
          <a:bodyPr wrap="square" rtlCol="0">
            <a:spAutoFit/>
          </a:bodyPr>
          <a:lstStyle/>
          <a:p>
            <a:pPr algn="ctr"/>
            <a:r>
              <a:rPr lang="zh-CN" altLang="en-US" sz="3200" b="1" dirty="0">
                <a:solidFill>
                  <a:srgbClr val="FF0000"/>
                </a:solidFill>
                <a:latin typeface="微软雅黑" panose="020B0503020204020204" pitchFamily="34" charset="-122"/>
                <a:ea typeface="微软雅黑" panose="020B0503020204020204" pitchFamily="34" charset="-122"/>
              </a:rPr>
              <a:t>中国特色社会主义进入了新时代：</a:t>
            </a:r>
            <a:endParaRPr lang="zh-CN" altLang="en-US" sz="7200" b="1" dirty="0">
              <a:solidFill>
                <a:srgbClr val="FF0000"/>
              </a:solidFill>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xmlns="" id="{F1C2F006-012D-46C1-B0EC-9AF2DDC1661F}"/>
              </a:ext>
            </a:extLst>
          </p:cNvPr>
          <p:cNvSpPr/>
          <p:nvPr/>
        </p:nvSpPr>
        <p:spPr>
          <a:xfrm>
            <a:off x="3060699" y="2703290"/>
            <a:ext cx="7460343" cy="646331"/>
          </a:xfrm>
          <a:prstGeom prst="rect">
            <a:avLst/>
          </a:prstGeom>
          <a:noFill/>
        </p:spPr>
        <p:txBody>
          <a:bodyPr wrap="square">
            <a:spAutoFit/>
          </a:bodyPr>
          <a:lstStyle/>
          <a:p>
            <a:r>
              <a:rPr lang="zh-CN" altLang="en-US" b="1" dirty="0">
                <a:solidFill>
                  <a:srgbClr val="591300"/>
                </a:solidFill>
                <a:latin typeface="微软雅黑" panose="020B0503020204020204" pitchFamily="34" charset="-122"/>
                <a:ea typeface="微软雅黑" panose="020B0503020204020204" pitchFamily="34" charset="-122"/>
              </a:rPr>
              <a:t>近代以来久经磨难的中华民族迎来了从</a:t>
            </a:r>
            <a:r>
              <a:rPr lang="zh-CN" altLang="en-US" b="1" dirty="0">
                <a:solidFill>
                  <a:srgbClr val="FF0000"/>
                </a:solidFill>
                <a:latin typeface="微软雅黑" panose="020B0503020204020204" pitchFamily="34" charset="-122"/>
                <a:ea typeface="微软雅黑" panose="020B0503020204020204" pitchFamily="34" charset="-122"/>
              </a:rPr>
              <a:t>站起来</a:t>
            </a:r>
            <a:r>
              <a:rPr lang="zh-CN" altLang="en-US" b="1" dirty="0">
                <a:solidFill>
                  <a:srgbClr val="591300"/>
                </a:solidFill>
                <a:latin typeface="微软雅黑" panose="020B0503020204020204" pitchFamily="34" charset="-122"/>
                <a:ea typeface="微软雅黑" panose="020B0503020204020204" pitchFamily="34" charset="-122"/>
              </a:rPr>
              <a:t>、</a:t>
            </a:r>
            <a:r>
              <a:rPr lang="zh-CN" altLang="en-US" b="1" dirty="0">
                <a:solidFill>
                  <a:srgbClr val="FF0000"/>
                </a:solidFill>
                <a:latin typeface="微软雅黑" panose="020B0503020204020204" pitchFamily="34" charset="-122"/>
                <a:ea typeface="微软雅黑" panose="020B0503020204020204" pitchFamily="34" charset="-122"/>
              </a:rPr>
              <a:t>富起来</a:t>
            </a:r>
            <a:r>
              <a:rPr lang="zh-CN" altLang="en-US" b="1" dirty="0">
                <a:solidFill>
                  <a:srgbClr val="591300"/>
                </a:solidFill>
                <a:latin typeface="微软雅黑" panose="020B0503020204020204" pitchFamily="34" charset="-122"/>
                <a:ea typeface="微软雅黑" panose="020B0503020204020204" pitchFamily="34" charset="-122"/>
              </a:rPr>
              <a:t>到</a:t>
            </a:r>
            <a:r>
              <a:rPr lang="zh-CN" altLang="en-US" b="1" dirty="0">
                <a:solidFill>
                  <a:srgbClr val="FF0000"/>
                </a:solidFill>
                <a:latin typeface="微软雅黑" panose="020B0503020204020204" pitchFamily="34" charset="-122"/>
                <a:ea typeface="微软雅黑" panose="020B0503020204020204" pitchFamily="34" charset="-122"/>
              </a:rPr>
              <a:t>强起来</a:t>
            </a:r>
            <a:r>
              <a:rPr lang="zh-CN" altLang="en-US" b="1" dirty="0">
                <a:solidFill>
                  <a:srgbClr val="591300"/>
                </a:solidFill>
                <a:latin typeface="微软雅黑" panose="020B0503020204020204" pitchFamily="34" charset="-122"/>
                <a:ea typeface="微软雅黑" panose="020B0503020204020204" pitchFamily="34" charset="-122"/>
              </a:rPr>
              <a:t>的伟大飞跃，迎来了实现中华民族伟大复兴的光明前景；</a:t>
            </a:r>
          </a:p>
        </p:txBody>
      </p:sp>
      <p:sp>
        <p:nvSpPr>
          <p:cNvPr id="5" name="矩形: 圆角 4">
            <a:extLst>
              <a:ext uri="{FF2B5EF4-FFF2-40B4-BE49-F238E27FC236}">
                <a16:creationId xmlns:a16="http://schemas.microsoft.com/office/drawing/2014/main" xmlns="" id="{310DC81D-6945-438F-9B27-8B90712601D6}"/>
              </a:ext>
            </a:extLst>
          </p:cNvPr>
          <p:cNvSpPr/>
          <p:nvPr/>
        </p:nvSpPr>
        <p:spPr>
          <a:xfrm>
            <a:off x="1449614" y="2496685"/>
            <a:ext cx="1059543" cy="1059543"/>
          </a:xfrm>
          <a:prstGeom prst="roundRect">
            <a:avLst/>
          </a:prstGeom>
          <a:solidFill>
            <a:srgbClr val="FF0000"/>
          </a:solidFill>
          <a:ln w="1016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微软雅黑" panose="020B0503020204020204" pitchFamily="34" charset="-122"/>
                <a:ea typeface="微软雅黑" panose="020B0503020204020204" pitchFamily="34" charset="-122"/>
              </a:rPr>
              <a:t>意味着</a:t>
            </a:r>
          </a:p>
        </p:txBody>
      </p:sp>
      <p:sp>
        <p:nvSpPr>
          <p:cNvPr id="6" name="矩形: 圆角 5">
            <a:extLst>
              <a:ext uri="{FF2B5EF4-FFF2-40B4-BE49-F238E27FC236}">
                <a16:creationId xmlns:a16="http://schemas.microsoft.com/office/drawing/2014/main" xmlns="" id="{7703F684-7DD2-41FC-A307-DE2349EBBFCC}"/>
              </a:ext>
            </a:extLst>
          </p:cNvPr>
          <p:cNvSpPr/>
          <p:nvPr/>
        </p:nvSpPr>
        <p:spPr>
          <a:xfrm>
            <a:off x="1449614" y="3832888"/>
            <a:ext cx="1059543" cy="1059543"/>
          </a:xfrm>
          <a:prstGeom prst="roundRect">
            <a:avLst/>
          </a:prstGeom>
          <a:solidFill>
            <a:srgbClr val="7E0001"/>
          </a:solidFill>
          <a:ln w="101600">
            <a:solidFill>
              <a:srgbClr val="7E0001">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微软雅黑" panose="020B0503020204020204" pitchFamily="34" charset="-122"/>
                <a:ea typeface="微软雅黑" panose="020B0503020204020204" pitchFamily="34" charset="-122"/>
              </a:rPr>
              <a:t>意味着</a:t>
            </a:r>
          </a:p>
        </p:txBody>
      </p:sp>
      <p:sp>
        <p:nvSpPr>
          <p:cNvPr id="7" name="矩形: 圆角 6">
            <a:extLst>
              <a:ext uri="{FF2B5EF4-FFF2-40B4-BE49-F238E27FC236}">
                <a16:creationId xmlns:a16="http://schemas.microsoft.com/office/drawing/2014/main" xmlns="" id="{8E2ECC01-2A09-4070-9127-60EC4F09F11B}"/>
              </a:ext>
            </a:extLst>
          </p:cNvPr>
          <p:cNvSpPr/>
          <p:nvPr/>
        </p:nvSpPr>
        <p:spPr>
          <a:xfrm>
            <a:off x="1449614" y="5169091"/>
            <a:ext cx="1059543" cy="1059543"/>
          </a:xfrm>
          <a:prstGeom prst="roundRect">
            <a:avLst/>
          </a:prstGeom>
          <a:solidFill>
            <a:srgbClr val="FF0000"/>
          </a:solidFill>
          <a:ln w="1016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微软雅黑" panose="020B0503020204020204" pitchFamily="34" charset="-122"/>
                <a:ea typeface="微软雅黑" panose="020B0503020204020204" pitchFamily="34" charset="-122"/>
              </a:rPr>
              <a:t>意味着</a:t>
            </a:r>
          </a:p>
        </p:txBody>
      </p:sp>
      <p:sp>
        <p:nvSpPr>
          <p:cNvPr id="8" name="矩形 7">
            <a:extLst>
              <a:ext uri="{FF2B5EF4-FFF2-40B4-BE49-F238E27FC236}">
                <a16:creationId xmlns:a16="http://schemas.microsoft.com/office/drawing/2014/main" xmlns="" id="{EE56D469-721E-47B1-9B0D-CF6DD038D6B1}"/>
              </a:ext>
            </a:extLst>
          </p:cNvPr>
          <p:cNvSpPr/>
          <p:nvPr/>
        </p:nvSpPr>
        <p:spPr>
          <a:xfrm>
            <a:off x="3060699" y="4039492"/>
            <a:ext cx="7460343" cy="646331"/>
          </a:xfrm>
          <a:prstGeom prst="rect">
            <a:avLst/>
          </a:prstGeom>
          <a:noFill/>
        </p:spPr>
        <p:txBody>
          <a:bodyPr wrap="square">
            <a:spAutoFit/>
          </a:bodyPr>
          <a:lstStyle/>
          <a:p>
            <a:r>
              <a:rPr lang="zh-CN" altLang="en-US" b="1" dirty="0">
                <a:solidFill>
                  <a:srgbClr val="591300"/>
                </a:solidFill>
                <a:latin typeface="微软雅黑" panose="020B0503020204020204" pitchFamily="34" charset="-122"/>
                <a:ea typeface="微软雅黑" panose="020B0503020204020204" pitchFamily="34" charset="-122"/>
              </a:rPr>
              <a:t>科学社会主义在二十一世纪的中国焕发出强大生机活力，在世界上高高举起了</a:t>
            </a:r>
            <a:r>
              <a:rPr lang="zh-CN" altLang="en-US" b="1" dirty="0">
                <a:solidFill>
                  <a:srgbClr val="FF0000"/>
                </a:solidFill>
                <a:latin typeface="微软雅黑" panose="020B0503020204020204" pitchFamily="34" charset="-122"/>
                <a:ea typeface="微软雅黑" panose="020B0503020204020204" pitchFamily="34" charset="-122"/>
              </a:rPr>
              <a:t>中国特色社会主义伟大旗帜</a:t>
            </a:r>
            <a:r>
              <a:rPr lang="zh-CN" altLang="en-US" b="1" dirty="0">
                <a:solidFill>
                  <a:srgbClr val="591300"/>
                </a:solidFill>
                <a:latin typeface="微软雅黑" panose="020B0503020204020204" pitchFamily="34" charset="-122"/>
                <a:ea typeface="微软雅黑" panose="020B0503020204020204" pitchFamily="34" charset="-122"/>
              </a:rPr>
              <a:t>；</a:t>
            </a:r>
          </a:p>
        </p:txBody>
      </p:sp>
      <p:sp>
        <p:nvSpPr>
          <p:cNvPr id="9" name="矩形 8">
            <a:extLst>
              <a:ext uri="{FF2B5EF4-FFF2-40B4-BE49-F238E27FC236}">
                <a16:creationId xmlns:a16="http://schemas.microsoft.com/office/drawing/2014/main" xmlns="" id="{F3558D48-A9CC-4C5D-8EE1-C0EA190EA763}"/>
              </a:ext>
            </a:extLst>
          </p:cNvPr>
          <p:cNvSpPr/>
          <p:nvPr/>
        </p:nvSpPr>
        <p:spPr>
          <a:xfrm>
            <a:off x="2884868" y="5283363"/>
            <a:ext cx="7882917" cy="923330"/>
          </a:xfrm>
          <a:prstGeom prst="rect">
            <a:avLst/>
          </a:prstGeom>
          <a:noFill/>
        </p:spPr>
        <p:txBody>
          <a:bodyPr wrap="square">
            <a:spAutoFit/>
          </a:bodyPr>
          <a:lstStyle/>
          <a:p>
            <a:r>
              <a:rPr lang="zh-CN" altLang="en-US" b="1" dirty="0">
                <a:solidFill>
                  <a:srgbClr val="591300"/>
                </a:solidFill>
                <a:latin typeface="微软雅黑" panose="020B0503020204020204" pitchFamily="34" charset="-122"/>
                <a:ea typeface="微软雅黑" panose="020B0503020204020204" pitchFamily="34" charset="-122"/>
              </a:rPr>
              <a:t>中国特色社会主义</a:t>
            </a:r>
            <a:r>
              <a:rPr lang="zh-CN" altLang="en-US" b="1" dirty="0">
                <a:solidFill>
                  <a:srgbClr val="FF0000"/>
                </a:solidFill>
                <a:latin typeface="微软雅黑" panose="020B0503020204020204" pitchFamily="34" charset="-122"/>
                <a:ea typeface="微软雅黑" panose="020B0503020204020204" pitchFamily="34" charset="-122"/>
              </a:rPr>
              <a:t>道路</a:t>
            </a:r>
            <a:r>
              <a:rPr lang="zh-CN" altLang="en-US" b="1" dirty="0">
                <a:solidFill>
                  <a:srgbClr val="591300"/>
                </a:solidFill>
                <a:latin typeface="微软雅黑" panose="020B0503020204020204" pitchFamily="34" charset="-122"/>
                <a:ea typeface="微软雅黑" panose="020B0503020204020204" pitchFamily="34" charset="-122"/>
              </a:rPr>
              <a:t>、</a:t>
            </a:r>
            <a:r>
              <a:rPr lang="zh-CN" altLang="en-US" b="1" dirty="0">
                <a:solidFill>
                  <a:srgbClr val="FF0000"/>
                </a:solidFill>
                <a:latin typeface="微软雅黑" panose="020B0503020204020204" pitchFamily="34" charset="-122"/>
                <a:ea typeface="微软雅黑" panose="020B0503020204020204" pitchFamily="34" charset="-122"/>
              </a:rPr>
              <a:t>理论</a:t>
            </a:r>
            <a:r>
              <a:rPr lang="zh-CN" altLang="en-US" b="1" dirty="0">
                <a:solidFill>
                  <a:srgbClr val="591300"/>
                </a:solidFill>
                <a:latin typeface="微软雅黑" panose="020B0503020204020204" pitchFamily="34" charset="-122"/>
                <a:ea typeface="微软雅黑" panose="020B0503020204020204" pitchFamily="34" charset="-122"/>
              </a:rPr>
              <a:t>、</a:t>
            </a:r>
            <a:r>
              <a:rPr lang="zh-CN" altLang="en-US" b="1" dirty="0">
                <a:solidFill>
                  <a:srgbClr val="FF0000"/>
                </a:solidFill>
                <a:latin typeface="微软雅黑" panose="020B0503020204020204" pitchFamily="34" charset="-122"/>
                <a:ea typeface="微软雅黑" panose="020B0503020204020204" pitchFamily="34" charset="-122"/>
              </a:rPr>
              <a:t>制度</a:t>
            </a:r>
            <a:r>
              <a:rPr lang="zh-CN" altLang="en-US" b="1" dirty="0">
                <a:solidFill>
                  <a:srgbClr val="591300"/>
                </a:solidFill>
                <a:latin typeface="微软雅黑" panose="020B0503020204020204" pitchFamily="34" charset="-122"/>
                <a:ea typeface="微软雅黑" panose="020B0503020204020204" pitchFamily="34" charset="-122"/>
              </a:rPr>
              <a:t>、</a:t>
            </a:r>
            <a:r>
              <a:rPr lang="zh-CN" altLang="en-US" b="1" dirty="0">
                <a:solidFill>
                  <a:srgbClr val="FF0000"/>
                </a:solidFill>
                <a:latin typeface="微软雅黑" panose="020B0503020204020204" pitchFamily="34" charset="-122"/>
                <a:ea typeface="微软雅黑" panose="020B0503020204020204" pitchFamily="34" charset="-122"/>
              </a:rPr>
              <a:t>文化</a:t>
            </a:r>
            <a:r>
              <a:rPr lang="zh-CN" altLang="en-US" b="1" dirty="0">
                <a:solidFill>
                  <a:srgbClr val="591300"/>
                </a:solidFill>
                <a:latin typeface="微软雅黑" panose="020B0503020204020204" pitchFamily="34" charset="-122"/>
                <a:ea typeface="微软雅黑" panose="020B0503020204020204" pitchFamily="34" charset="-122"/>
              </a:rPr>
              <a:t>不断发展，拓展了发展中国家走向现代化的途径，给世界上那些既希望加快发展又希望保持自身独立性的国家和民族提供了全新选择，为解决人类问题贡献了中国智慧和中国方案。</a:t>
            </a:r>
          </a:p>
        </p:txBody>
      </p:sp>
      <p:sp>
        <p:nvSpPr>
          <p:cNvPr id="10" name="矩形: 圆角 9">
            <a:extLst>
              <a:ext uri="{FF2B5EF4-FFF2-40B4-BE49-F238E27FC236}">
                <a16:creationId xmlns:a16="http://schemas.microsoft.com/office/drawing/2014/main" xmlns="" id="{089EFBE5-7A0B-4960-89A2-74A0EA0DD376}"/>
              </a:ext>
            </a:extLst>
          </p:cNvPr>
          <p:cNvSpPr/>
          <p:nvPr/>
        </p:nvSpPr>
        <p:spPr>
          <a:xfrm>
            <a:off x="2755900" y="2496685"/>
            <a:ext cx="8011885" cy="1059543"/>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xmlns="" id="{978426FF-CA0C-4878-BE1B-5FD2F3865E60}"/>
              </a:ext>
            </a:extLst>
          </p:cNvPr>
          <p:cNvSpPr/>
          <p:nvPr/>
        </p:nvSpPr>
        <p:spPr>
          <a:xfrm>
            <a:off x="2755900" y="3832887"/>
            <a:ext cx="8011885" cy="1059543"/>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xmlns="" id="{C77D4274-FD9D-49BA-93CB-811A9E2E5C67}"/>
              </a:ext>
            </a:extLst>
          </p:cNvPr>
          <p:cNvSpPr/>
          <p:nvPr/>
        </p:nvSpPr>
        <p:spPr>
          <a:xfrm>
            <a:off x="2755900" y="5169091"/>
            <a:ext cx="8011885" cy="1059543"/>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9652006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decel="45000" fill="hold" grpId="0" nodeType="withEffect">
                                  <p:stCondLst>
                                    <p:cond delay="5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0-#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par>
                                <p:cTn id="14" presetID="2" presetClass="entr" presetSubtype="8" decel="45000" fill="hold" grpId="0" nodeType="withEffect">
                                  <p:stCondLst>
                                    <p:cond delay="65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0-#ppt_w/2"/>
                                          </p:val>
                                        </p:tav>
                                        <p:tav tm="100000">
                                          <p:val>
                                            <p:strVal val="#ppt_x"/>
                                          </p:val>
                                        </p:tav>
                                      </p:tavLst>
                                    </p:anim>
                                    <p:anim calcmode="lin" valueType="num">
                                      <p:cBhvr additive="base">
                                        <p:cTn id="17" dur="10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8" decel="45000" fill="hold" grpId="0" nodeType="withEffect">
                                  <p:stCondLst>
                                    <p:cond delay="80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1000" fill="hold"/>
                                        <p:tgtEl>
                                          <p:spTgt spid="7"/>
                                        </p:tgtEl>
                                        <p:attrNameLst>
                                          <p:attrName>ppt_x</p:attrName>
                                        </p:attrNameLst>
                                      </p:cBhvr>
                                      <p:tavLst>
                                        <p:tav tm="0">
                                          <p:val>
                                            <p:strVal val="0-#ppt_w/2"/>
                                          </p:val>
                                        </p:tav>
                                        <p:tav tm="100000">
                                          <p:val>
                                            <p:strVal val="#ppt_x"/>
                                          </p:val>
                                        </p:tav>
                                      </p:tavLst>
                                    </p:anim>
                                    <p:anim calcmode="lin" valueType="num">
                                      <p:cBhvr additive="base">
                                        <p:cTn id="21" dur="1000" fill="hold"/>
                                        <p:tgtEl>
                                          <p:spTgt spid="7"/>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15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31" presetClass="entr" presetSubtype="0" fill="hold" grpId="0" nodeType="withEffect">
                                  <p:stCondLst>
                                    <p:cond delay="1500"/>
                                  </p:stCondLst>
                                  <p:iterate type="lt">
                                    <p:tmPct val="1410"/>
                                  </p:iterate>
                                  <p:childTnLst>
                                    <p:set>
                                      <p:cBhvr>
                                        <p:cTn id="32" dur="1" fill="hold">
                                          <p:stCondLst>
                                            <p:cond delay="0"/>
                                          </p:stCondLst>
                                        </p:cTn>
                                        <p:tgtEl>
                                          <p:spTgt spid="4"/>
                                        </p:tgtEl>
                                        <p:attrNameLst>
                                          <p:attrName>style.visibility</p:attrName>
                                        </p:attrNameLst>
                                      </p:cBhvr>
                                      <p:to>
                                        <p:strVal val="visible"/>
                                      </p:to>
                                    </p:set>
                                    <p:anim calcmode="lin" valueType="num">
                                      <p:cBhvr>
                                        <p:cTn id="33" dur="750" fill="hold"/>
                                        <p:tgtEl>
                                          <p:spTgt spid="4"/>
                                        </p:tgtEl>
                                        <p:attrNameLst>
                                          <p:attrName>ppt_w</p:attrName>
                                        </p:attrNameLst>
                                      </p:cBhvr>
                                      <p:tavLst>
                                        <p:tav tm="0">
                                          <p:val>
                                            <p:fltVal val="0"/>
                                          </p:val>
                                        </p:tav>
                                        <p:tav tm="100000">
                                          <p:val>
                                            <p:strVal val="#ppt_w"/>
                                          </p:val>
                                        </p:tav>
                                      </p:tavLst>
                                    </p:anim>
                                    <p:anim calcmode="lin" valueType="num">
                                      <p:cBhvr>
                                        <p:cTn id="34" dur="750" fill="hold"/>
                                        <p:tgtEl>
                                          <p:spTgt spid="4"/>
                                        </p:tgtEl>
                                        <p:attrNameLst>
                                          <p:attrName>ppt_h</p:attrName>
                                        </p:attrNameLst>
                                      </p:cBhvr>
                                      <p:tavLst>
                                        <p:tav tm="0">
                                          <p:val>
                                            <p:fltVal val="0"/>
                                          </p:val>
                                        </p:tav>
                                        <p:tav tm="100000">
                                          <p:val>
                                            <p:strVal val="#ppt_h"/>
                                          </p:val>
                                        </p:tav>
                                      </p:tavLst>
                                    </p:anim>
                                    <p:anim calcmode="lin" valueType="num">
                                      <p:cBhvr>
                                        <p:cTn id="35" dur="750" fill="hold"/>
                                        <p:tgtEl>
                                          <p:spTgt spid="4"/>
                                        </p:tgtEl>
                                        <p:attrNameLst>
                                          <p:attrName>style.rotation</p:attrName>
                                        </p:attrNameLst>
                                      </p:cBhvr>
                                      <p:tavLst>
                                        <p:tav tm="0">
                                          <p:val>
                                            <p:fltVal val="90"/>
                                          </p:val>
                                        </p:tav>
                                        <p:tav tm="100000">
                                          <p:val>
                                            <p:fltVal val="0"/>
                                          </p:val>
                                        </p:tav>
                                      </p:tavLst>
                                    </p:anim>
                                    <p:animEffect transition="in" filter="fade">
                                      <p:cBhvr>
                                        <p:cTn id="36" dur="750"/>
                                        <p:tgtEl>
                                          <p:spTgt spid="4"/>
                                        </p:tgtEl>
                                      </p:cBhvr>
                                    </p:animEffect>
                                  </p:childTnLst>
                                </p:cTn>
                              </p:par>
                              <p:par>
                                <p:cTn id="37" presetID="31" presetClass="entr" presetSubtype="0" fill="hold" grpId="0" nodeType="withEffect">
                                  <p:stCondLst>
                                    <p:cond delay="1500"/>
                                  </p:stCondLst>
                                  <p:iterate type="lt">
                                    <p:tmPct val="1667"/>
                                  </p:iterate>
                                  <p:childTnLst>
                                    <p:set>
                                      <p:cBhvr>
                                        <p:cTn id="38" dur="1" fill="hold">
                                          <p:stCondLst>
                                            <p:cond delay="0"/>
                                          </p:stCondLst>
                                        </p:cTn>
                                        <p:tgtEl>
                                          <p:spTgt spid="8"/>
                                        </p:tgtEl>
                                        <p:attrNameLst>
                                          <p:attrName>style.visibility</p:attrName>
                                        </p:attrNameLst>
                                      </p:cBhvr>
                                      <p:to>
                                        <p:strVal val="visible"/>
                                      </p:to>
                                    </p:set>
                                    <p:anim calcmode="lin" valueType="num">
                                      <p:cBhvr>
                                        <p:cTn id="39" dur="750" fill="hold"/>
                                        <p:tgtEl>
                                          <p:spTgt spid="8"/>
                                        </p:tgtEl>
                                        <p:attrNameLst>
                                          <p:attrName>ppt_w</p:attrName>
                                        </p:attrNameLst>
                                      </p:cBhvr>
                                      <p:tavLst>
                                        <p:tav tm="0">
                                          <p:val>
                                            <p:fltVal val="0"/>
                                          </p:val>
                                        </p:tav>
                                        <p:tav tm="100000">
                                          <p:val>
                                            <p:strVal val="#ppt_w"/>
                                          </p:val>
                                        </p:tav>
                                      </p:tavLst>
                                    </p:anim>
                                    <p:anim calcmode="lin" valueType="num">
                                      <p:cBhvr>
                                        <p:cTn id="40" dur="750" fill="hold"/>
                                        <p:tgtEl>
                                          <p:spTgt spid="8"/>
                                        </p:tgtEl>
                                        <p:attrNameLst>
                                          <p:attrName>ppt_h</p:attrName>
                                        </p:attrNameLst>
                                      </p:cBhvr>
                                      <p:tavLst>
                                        <p:tav tm="0">
                                          <p:val>
                                            <p:fltVal val="0"/>
                                          </p:val>
                                        </p:tav>
                                        <p:tav tm="100000">
                                          <p:val>
                                            <p:strVal val="#ppt_h"/>
                                          </p:val>
                                        </p:tav>
                                      </p:tavLst>
                                    </p:anim>
                                    <p:anim calcmode="lin" valueType="num">
                                      <p:cBhvr>
                                        <p:cTn id="41" dur="750" fill="hold"/>
                                        <p:tgtEl>
                                          <p:spTgt spid="8"/>
                                        </p:tgtEl>
                                        <p:attrNameLst>
                                          <p:attrName>style.rotation</p:attrName>
                                        </p:attrNameLst>
                                      </p:cBhvr>
                                      <p:tavLst>
                                        <p:tav tm="0">
                                          <p:val>
                                            <p:fltVal val="90"/>
                                          </p:val>
                                        </p:tav>
                                        <p:tav tm="100000">
                                          <p:val>
                                            <p:fltVal val="0"/>
                                          </p:val>
                                        </p:tav>
                                      </p:tavLst>
                                    </p:anim>
                                    <p:animEffect transition="in" filter="fade">
                                      <p:cBhvr>
                                        <p:cTn id="42" dur="750"/>
                                        <p:tgtEl>
                                          <p:spTgt spid="8"/>
                                        </p:tgtEl>
                                      </p:cBhvr>
                                    </p:animEffect>
                                  </p:childTnLst>
                                </p:cTn>
                              </p:par>
                              <p:par>
                                <p:cTn id="43" presetID="31" presetClass="entr" presetSubtype="0" fill="hold" grpId="0" nodeType="withEffect">
                                  <p:stCondLst>
                                    <p:cond delay="1500"/>
                                  </p:stCondLst>
                                  <p:iterate type="lt">
                                    <p:tmPct val="756"/>
                                  </p:iterate>
                                  <p:childTnLst>
                                    <p:set>
                                      <p:cBhvr>
                                        <p:cTn id="44" dur="1" fill="hold">
                                          <p:stCondLst>
                                            <p:cond delay="0"/>
                                          </p:stCondLst>
                                        </p:cTn>
                                        <p:tgtEl>
                                          <p:spTgt spid="9"/>
                                        </p:tgtEl>
                                        <p:attrNameLst>
                                          <p:attrName>style.visibility</p:attrName>
                                        </p:attrNameLst>
                                      </p:cBhvr>
                                      <p:to>
                                        <p:strVal val="visible"/>
                                      </p:to>
                                    </p:set>
                                    <p:anim calcmode="lin" valueType="num">
                                      <p:cBhvr>
                                        <p:cTn id="45" dur="750" fill="hold"/>
                                        <p:tgtEl>
                                          <p:spTgt spid="9"/>
                                        </p:tgtEl>
                                        <p:attrNameLst>
                                          <p:attrName>ppt_w</p:attrName>
                                        </p:attrNameLst>
                                      </p:cBhvr>
                                      <p:tavLst>
                                        <p:tav tm="0">
                                          <p:val>
                                            <p:fltVal val="0"/>
                                          </p:val>
                                        </p:tav>
                                        <p:tav tm="100000">
                                          <p:val>
                                            <p:strVal val="#ppt_w"/>
                                          </p:val>
                                        </p:tav>
                                      </p:tavLst>
                                    </p:anim>
                                    <p:anim calcmode="lin" valueType="num">
                                      <p:cBhvr>
                                        <p:cTn id="46" dur="750" fill="hold"/>
                                        <p:tgtEl>
                                          <p:spTgt spid="9"/>
                                        </p:tgtEl>
                                        <p:attrNameLst>
                                          <p:attrName>ppt_h</p:attrName>
                                        </p:attrNameLst>
                                      </p:cBhvr>
                                      <p:tavLst>
                                        <p:tav tm="0">
                                          <p:val>
                                            <p:fltVal val="0"/>
                                          </p:val>
                                        </p:tav>
                                        <p:tav tm="100000">
                                          <p:val>
                                            <p:strVal val="#ppt_h"/>
                                          </p:val>
                                        </p:tav>
                                      </p:tavLst>
                                    </p:anim>
                                    <p:anim calcmode="lin" valueType="num">
                                      <p:cBhvr>
                                        <p:cTn id="47" dur="750" fill="hold"/>
                                        <p:tgtEl>
                                          <p:spTgt spid="9"/>
                                        </p:tgtEl>
                                        <p:attrNameLst>
                                          <p:attrName>style.rotation</p:attrName>
                                        </p:attrNameLst>
                                      </p:cBhvr>
                                      <p:tavLst>
                                        <p:tav tm="0">
                                          <p:val>
                                            <p:fltVal val="90"/>
                                          </p:val>
                                        </p:tav>
                                        <p:tav tm="100000">
                                          <p:val>
                                            <p:fltVal val="0"/>
                                          </p:val>
                                        </p:tav>
                                      </p:tavLst>
                                    </p:anim>
                                    <p:animEffect transition="in" filter="fade">
                                      <p:cBhvr>
                                        <p:cTn id="48"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p:bldP spid="9" grpId="0"/>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3AB750A4-091D-4886-9FD8-B4FB5B2008A7}"/>
              </a:ext>
            </a:extLst>
          </p:cNvPr>
          <p:cNvSpPr txBox="1"/>
          <p:nvPr/>
        </p:nvSpPr>
        <p:spPr>
          <a:xfrm>
            <a:off x="1825080" y="343384"/>
            <a:ext cx="7019870" cy="646331"/>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sz="2400" b="1" dirty="0">
                <a:solidFill>
                  <a:srgbClr val="693C32"/>
                </a:solidFill>
                <a:latin typeface="微软雅黑" panose="020B0503020204020204" pitchFamily="34" charset="-122"/>
                <a:ea typeface="微软雅黑" panose="020B0503020204020204" pitchFamily="34" charset="-122"/>
              </a:rPr>
              <a:t>第一部分</a:t>
            </a:r>
            <a:r>
              <a:rPr lang="en-US" altLang="zh-CN" sz="2400" b="1" dirty="0">
                <a:solidFill>
                  <a:srgbClr val="693C32"/>
                </a:solidFill>
                <a:latin typeface="微软雅黑" panose="020B0503020204020204" pitchFamily="34" charset="-122"/>
                <a:ea typeface="微软雅黑" panose="020B0503020204020204" pitchFamily="34" charset="-122"/>
              </a:rPr>
              <a:t>-</a:t>
            </a:r>
            <a:r>
              <a:rPr lang="en-US" altLang="zh-CN" b="1" dirty="0">
                <a:solidFill>
                  <a:srgbClr val="693C32"/>
                </a:solidFill>
                <a:latin typeface="微软雅黑" panose="020B0503020204020204" pitchFamily="34" charset="-122"/>
                <a:ea typeface="微软雅黑" panose="020B0503020204020204" pitchFamily="34" charset="-122"/>
              </a:rPr>
              <a:t> </a:t>
            </a:r>
            <a:r>
              <a:rPr lang="zh-CN" altLang="en-US" sz="3200" b="1" dirty="0">
                <a:latin typeface="微软雅黑" panose="020B0503020204020204" pitchFamily="34" charset="-122"/>
                <a:ea typeface="微软雅黑" panose="020B0503020204020204" pitchFamily="34" charset="-122"/>
              </a:rPr>
              <a:t>过去五年的工作和历史性变革</a:t>
            </a:r>
            <a:endParaRPr lang="zh-CN" altLang="en-US" b="1" dirty="0">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xmlns="" id="{B2C25169-A430-42A3-A43C-8EE44995CBAB}"/>
              </a:ext>
            </a:extLst>
          </p:cNvPr>
          <p:cNvSpPr/>
          <p:nvPr/>
        </p:nvSpPr>
        <p:spPr>
          <a:xfrm>
            <a:off x="3964523" y="1796534"/>
            <a:ext cx="4288353" cy="584775"/>
          </a:xfrm>
          <a:prstGeom prst="rect">
            <a:avLst/>
          </a:prstGeom>
        </p:spPr>
        <p:txBody>
          <a:bodyPr wrap="none">
            <a:spAutoFit/>
          </a:bodyPr>
          <a:lstStyle/>
          <a:p>
            <a:pPr algn="ctr"/>
            <a:r>
              <a:rPr lang="zh-CN" altLang="en-US" sz="3200" b="1" dirty="0">
                <a:solidFill>
                  <a:srgbClr val="FF0000"/>
                </a:solidFill>
                <a:latin typeface="微软雅黑" panose="020B0503020204020204" pitchFamily="34" charset="-122"/>
                <a:ea typeface="微软雅黑" panose="020B0503020204020204" pitchFamily="34" charset="-122"/>
              </a:rPr>
              <a:t>我国社会的主要矛盾：</a:t>
            </a:r>
          </a:p>
        </p:txBody>
      </p:sp>
      <p:sp>
        <p:nvSpPr>
          <p:cNvPr id="4" name="矩形 3">
            <a:extLst>
              <a:ext uri="{FF2B5EF4-FFF2-40B4-BE49-F238E27FC236}">
                <a16:creationId xmlns:a16="http://schemas.microsoft.com/office/drawing/2014/main" xmlns="" id="{9CE7B6DD-B40A-4B4D-8521-23E024E1FC83}"/>
              </a:ext>
            </a:extLst>
          </p:cNvPr>
          <p:cNvSpPr/>
          <p:nvPr/>
        </p:nvSpPr>
        <p:spPr>
          <a:xfrm>
            <a:off x="7080250" y="2848698"/>
            <a:ext cx="3968750" cy="923330"/>
          </a:xfrm>
          <a:prstGeom prst="rect">
            <a:avLst/>
          </a:prstGeom>
        </p:spPr>
        <p:txBody>
          <a:bodyPr wrap="square">
            <a:spAutoFit/>
          </a:bodyPr>
          <a:lstStyle/>
          <a:p>
            <a:pPr fontAlgn="base">
              <a:lnSpc>
                <a:spcPct val="150000"/>
              </a:lnSpc>
            </a:pPr>
            <a:r>
              <a:rPr lang="zh-CN" altLang="en-US" b="1" dirty="0">
                <a:solidFill>
                  <a:srgbClr val="591300"/>
                </a:solidFill>
                <a:latin typeface="+mn-ea"/>
              </a:rPr>
              <a:t>转化为人民日益增长的美好生活需要和不平衡不充分的发展之间的矛盾。</a:t>
            </a:r>
          </a:p>
        </p:txBody>
      </p:sp>
      <p:sp>
        <p:nvSpPr>
          <p:cNvPr id="5" name="矩形 4">
            <a:extLst>
              <a:ext uri="{FF2B5EF4-FFF2-40B4-BE49-F238E27FC236}">
                <a16:creationId xmlns:a16="http://schemas.microsoft.com/office/drawing/2014/main" xmlns="" id="{E8B5761C-6054-4A4F-BBE8-7F98A4261E06}"/>
              </a:ext>
            </a:extLst>
          </p:cNvPr>
          <p:cNvSpPr/>
          <p:nvPr/>
        </p:nvSpPr>
        <p:spPr>
          <a:xfrm>
            <a:off x="631066" y="4023975"/>
            <a:ext cx="3683394" cy="1754326"/>
          </a:xfrm>
          <a:prstGeom prst="rect">
            <a:avLst/>
          </a:prstGeom>
        </p:spPr>
        <p:txBody>
          <a:bodyPr wrap="square">
            <a:spAutoFit/>
          </a:bodyPr>
          <a:lstStyle/>
          <a:p>
            <a:pPr fontAlgn="base">
              <a:lnSpc>
                <a:spcPct val="150000"/>
              </a:lnSpc>
            </a:pPr>
            <a:r>
              <a:rPr lang="zh-CN" altLang="en-US" b="1" dirty="0">
                <a:solidFill>
                  <a:srgbClr val="591300"/>
                </a:solidFill>
                <a:latin typeface="+mn-ea"/>
              </a:rPr>
              <a:t>我国仍处于并将长期处于社会主义初级阶段的基本国情</a:t>
            </a:r>
            <a:r>
              <a:rPr lang="zh-CN" altLang="en-US" b="1" dirty="0">
                <a:solidFill>
                  <a:srgbClr val="FF0000"/>
                </a:solidFill>
                <a:latin typeface="+mn-ea"/>
              </a:rPr>
              <a:t>没有变</a:t>
            </a:r>
            <a:r>
              <a:rPr lang="zh-CN" altLang="en-US" b="1" dirty="0">
                <a:solidFill>
                  <a:srgbClr val="591300"/>
                </a:solidFill>
                <a:latin typeface="+mn-ea"/>
              </a:rPr>
              <a:t>；</a:t>
            </a:r>
            <a:endParaRPr lang="en-US" altLang="zh-CN" b="1" dirty="0">
              <a:solidFill>
                <a:srgbClr val="591300"/>
              </a:solidFill>
              <a:latin typeface="+mn-ea"/>
            </a:endParaRPr>
          </a:p>
          <a:p>
            <a:pPr fontAlgn="base">
              <a:lnSpc>
                <a:spcPct val="150000"/>
              </a:lnSpc>
            </a:pPr>
            <a:r>
              <a:rPr lang="zh-CN" altLang="en-US" b="1" dirty="0">
                <a:solidFill>
                  <a:srgbClr val="591300"/>
                </a:solidFill>
                <a:latin typeface="+mn-ea"/>
              </a:rPr>
              <a:t>我国是世界最大发展中国家的国际地位</a:t>
            </a:r>
            <a:r>
              <a:rPr lang="zh-CN" altLang="en-US" b="1" dirty="0">
                <a:solidFill>
                  <a:srgbClr val="FF0000"/>
                </a:solidFill>
                <a:latin typeface="+mn-ea"/>
              </a:rPr>
              <a:t>没有变</a:t>
            </a:r>
            <a:r>
              <a:rPr lang="zh-CN" altLang="en-US" b="1" dirty="0">
                <a:solidFill>
                  <a:srgbClr val="591300"/>
                </a:solidFill>
                <a:latin typeface="+mn-ea"/>
              </a:rPr>
              <a:t>。</a:t>
            </a:r>
          </a:p>
        </p:txBody>
      </p:sp>
      <p:sp>
        <p:nvSpPr>
          <p:cNvPr id="6" name="矩形 5">
            <a:extLst>
              <a:ext uri="{FF2B5EF4-FFF2-40B4-BE49-F238E27FC236}">
                <a16:creationId xmlns:a16="http://schemas.microsoft.com/office/drawing/2014/main" xmlns="" id="{0AE576AD-E719-4667-9DAD-C0B478DBA687}"/>
              </a:ext>
            </a:extLst>
          </p:cNvPr>
          <p:cNvSpPr/>
          <p:nvPr/>
        </p:nvSpPr>
        <p:spPr>
          <a:xfrm>
            <a:off x="7848600" y="4023975"/>
            <a:ext cx="3867150" cy="2169825"/>
          </a:xfrm>
          <a:prstGeom prst="rect">
            <a:avLst/>
          </a:prstGeom>
        </p:spPr>
        <p:txBody>
          <a:bodyPr wrap="square">
            <a:spAutoFit/>
          </a:bodyPr>
          <a:lstStyle/>
          <a:p>
            <a:pPr fontAlgn="base">
              <a:lnSpc>
                <a:spcPct val="150000"/>
              </a:lnSpc>
            </a:pPr>
            <a:r>
              <a:rPr lang="zh-CN" altLang="en-US" b="1" dirty="0">
                <a:solidFill>
                  <a:srgbClr val="591300"/>
                </a:solidFill>
                <a:latin typeface="+mn-ea"/>
              </a:rPr>
              <a:t>全党要</a:t>
            </a:r>
            <a:r>
              <a:rPr lang="zh-CN" altLang="en-US" b="1" dirty="0">
                <a:solidFill>
                  <a:srgbClr val="FF0000"/>
                </a:solidFill>
                <a:latin typeface="+mn-ea"/>
              </a:rPr>
              <a:t>牢牢把握社会主义初级阶段这个基本国情</a:t>
            </a:r>
            <a:r>
              <a:rPr lang="zh-CN" altLang="en-US" b="1" dirty="0">
                <a:solidFill>
                  <a:srgbClr val="591300"/>
                </a:solidFill>
                <a:latin typeface="+mn-ea"/>
              </a:rPr>
              <a:t>，</a:t>
            </a:r>
            <a:r>
              <a:rPr lang="zh-CN" altLang="en-US" b="1" dirty="0">
                <a:solidFill>
                  <a:srgbClr val="FF0000"/>
                </a:solidFill>
                <a:latin typeface="+mn-ea"/>
              </a:rPr>
              <a:t>牢牢立足社会主义初级阶段这个最大实际</a:t>
            </a:r>
            <a:r>
              <a:rPr lang="zh-CN" altLang="en-US" b="1" dirty="0">
                <a:solidFill>
                  <a:srgbClr val="591300"/>
                </a:solidFill>
                <a:latin typeface="+mn-ea"/>
              </a:rPr>
              <a:t>，</a:t>
            </a:r>
            <a:r>
              <a:rPr lang="zh-CN" altLang="en-US" b="1" dirty="0">
                <a:solidFill>
                  <a:srgbClr val="FF0000"/>
                </a:solidFill>
                <a:latin typeface="+mn-ea"/>
              </a:rPr>
              <a:t>牢牢坚持党的基本路线这个党和国家的生命线、人民的幸福线</a:t>
            </a:r>
            <a:r>
              <a:rPr lang="zh-CN" altLang="en-US" b="1" dirty="0">
                <a:solidFill>
                  <a:srgbClr val="591300"/>
                </a:solidFill>
                <a:latin typeface="+mn-ea"/>
              </a:rPr>
              <a:t>。</a:t>
            </a:r>
          </a:p>
        </p:txBody>
      </p:sp>
      <p:sp>
        <p:nvSpPr>
          <p:cNvPr id="7" name="椭圆 6">
            <a:extLst>
              <a:ext uri="{FF2B5EF4-FFF2-40B4-BE49-F238E27FC236}">
                <a16:creationId xmlns:a16="http://schemas.microsoft.com/office/drawing/2014/main" xmlns="" id="{68FEF593-2AB9-4A87-9287-A03D0847D705}"/>
              </a:ext>
            </a:extLst>
          </p:cNvPr>
          <p:cNvSpPr>
            <a:spLocks noChangeAspect="1"/>
          </p:cNvSpPr>
          <p:nvPr/>
        </p:nvSpPr>
        <p:spPr>
          <a:xfrm>
            <a:off x="5305987" y="2634274"/>
            <a:ext cx="1620000" cy="1620000"/>
          </a:xfrm>
          <a:prstGeom prst="ellipse">
            <a:avLst/>
          </a:prstGeom>
          <a:solidFill>
            <a:srgbClr val="FF0000"/>
          </a:solidFill>
          <a:ln w="1270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latin typeface="微软雅黑" panose="020B0503020204020204" pitchFamily="34" charset="-122"/>
                <a:ea typeface="微软雅黑" panose="020B0503020204020204" pitchFamily="34" charset="-122"/>
              </a:rPr>
              <a:t>一个</a:t>
            </a:r>
            <a:endParaRPr lang="en-US" altLang="zh-CN" sz="2800" b="1" dirty="0">
              <a:solidFill>
                <a:schemeClr val="bg1"/>
              </a:solidFill>
              <a:latin typeface="微软雅黑" panose="020B0503020204020204" pitchFamily="34" charset="-122"/>
              <a:ea typeface="微软雅黑" panose="020B0503020204020204" pitchFamily="34" charset="-122"/>
            </a:endParaRPr>
          </a:p>
          <a:p>
            <a:pPr algn="ctr"/>
            <a:r>
              <a:rPr lang="zh-CN" altLang="en-US" sz="2800" b="1" dirty="0">
                <a:solidFill>
                  <a:schemeClr val="bg1"/>
                </a:solidFill>
                <a:latin typeface="微软雅黑" panose="020B0503020204020204" pitchFamily="34" charset="-122"/>
                <a:ea typeface="微软雅黑" panose="020B0503020204020204" pitchFamily="34" charset="-122"/>
              </a:rPr>
              <a:t>转变</a:t>
            </a:r>
          </a:p>
        </p:txBody>
      </p:sp>
      <p:sp>
        <p:nvSpPr>
          <p:cNvPr id="8" name="椭圆 7">
            <a:extLst>
              <a:ext uri="{FF2B5EF4-FFF2-40B4-BE49-F238E27FC236}">
                <a16:creationId xmlns:a16="http://schemas.microsoft.com/office/drawing/2014/main" xmlns="" id="{44CE9A83-4B3F-477F-907F-769B0BE97118}"/>
              </a:ext>
            </a:extLst>
          </p:cNvPr>
          <p:cNvSpPr>
            <a:spLocks noChangeAspect="1"/>
          </p:cNvSpPr>
          <p:nvPr/>
        </p:nvSpPr>
        <p:spPr>
          <a:xfrm>
            <a:off x="4573119" y="3868017"/>
            <a:ext cx="1620000" cy="1620000"/>
          </a:xfrm>
          <a:prstGeom prst="ellipse">
            <a:avLst/>
          </a:prstGeom>
          <a:solidFill>
            <a:srgbClr val="FF0000"/>
          </a:solidFill>
          <a:ln w="1270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两个</a:t>
            </a:r>
            <a:endParaRPr lang="en-US" altLang="zh-CN" sz="2400" b="1" dirty="0">
              <a:solidFill>
                <a:schemeClr val="bg1"/>
              </a:solidFill>
              <a:latin typeface="微软雅黑" panose="020B0503020204020204" pitchFamily="34" charset="-122"/>
              <a:ea typeface="微软雅黑" panose="020B0503020204020204" pitchFamily="34" charset="-122"/>
            </a:endParaRPr>
          </a:p>
          <a:p>
            <a:pPr algn="ctr"/>
            <a:r>
              <a:rPr lang="zh-CN" altLang="en-US" sz="2400" b="1" dirty="0">
                <a:solidFill>
                  <a:schemeClr val="bg1"/>
                </a:solidFill>
                <a:latin typeface="微软雅黑" panose="020B0503020204020204" pitchFamily="34" charset="-122"/>
                <a:ea typeface="微软雅黑" panose="020B0503020204020204" pitchFamily="34" charset="-122"/>
              </a:rPr>
              <a:t>没有变</a:t>
            </a:r>
          </a:p>
        </p:txBody>
      </p:sp>
      <p:sp>
        <p:nvSpPr>
          <p:cNvPr id="9" name="椭圆 8">
            <a:extLst>
              <a:ext uri="{FF2B5EF4-FFF2-40B4-BE49-F238E27FC236}">
                <a16:creationId xmlns:a16="http://schemas.microsoft.com/office/drawing/2014/main" xmlns="" id="{ED15D409-6D6D-4BD0-828D-539783F23B93}"/>
              </a:ext>
            </a:extLst>
          </p:cNvPr>
          <p:cNvSpPr>
            <a:spLocks noChangeAspect="1"/>
          </p:cNvSpPr>
          <p:nvPr/>
        </p:nvSpPr>
        <p:spPr>
          <a:xfrm>
            <a:off x="6038855" y="3868017"/>
            <a:ext cx="1620000" cy="1620000"/>
          </a:xfrm>
          <a:prstGeom prst="ellipse">
            <a:avLst/>
          </a:prstGeom>
          <a:solidFill>
            <a:srgbClr val="FF0000"/>
          </a:solidFill>
          <a:ln w="1270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latin typeface="微软雅黑" panose="020B0503020204020204" pitchFamily="34" charset="-122"/>
                <a:ea typeface="微软雅黑" panose="020B0503020204020204" pitchFamily="34" charset="-122"/>
              </a:rPr>
              <a:t>三个</a:t>
            </a:r>
            <a:endParaRPr lang="en-US" altLang="zh-CN" sz="2800" b="1" dirty="0">
              <a:solidFill>
                <a:schemeClr val="bg1"/>
              </a:solidFill>
              <a:latin typeface="微软雅黑" panose="020B0503020204020204" pitchFamily="34" charset="-122"/>
              <a:ea typeface="微软雅黑" panose="020B0503020204020204" pitchFamily="34" charset="-122"/>
            </a:endParaRPr>
          </a:p>
          <a:p>
            <a:pPr algn="ctr"/>
            <a:r>
              <a:rPr lang="zh-CN" altLang="en-US" sz="2800" b="1" dirty="0">
                <a:solidFill>
                  <a:schemeClr val="bg1"/>
                </a:solidFill>
                <a:latin typeface="微软雅黑" panose="020B0503020204020204" pitchFamily="34" charset="-122"/>
                <a:ea typeface="微软雅黑" panose="020B0503020204020204" pitchFamily="34" charset="-122"/>
              </a:rPr>
              <a:t>牢牢</a:t>
            </a:r>
          </a:p>
        </p:txBody>
      </p:sp>
    </p:spTree>
    <p:extLst>
      <p:ext uri="{BB962C8B-B14F-4D97-AF65-F5344CB8AC3E}">
        <p14:creationId xmlns:p14="http://schemas.microsoft.com/office/powerpoint/2010/main" val="626475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90"/>
                                          </p:val>
                                        </p:tav>
                                        <p:tav tm="100000">
                                          <p:val>
                                            <p:fltVal val="0"/>
                                          </p:val>
                                        </p:tav>
                                      </p:tavLst>
                                    </p:anim>
                                    <p:animEffect transition="in" filter="fade">
                                      <p:cBhvr>
                                        <p:cTn id="10" dur="750"/>
                                        <p:tgtEl>
                                          <p:spTgt spid="3"/>
                                        </p:tgtEl>
                                      </p:cBhvr>
                                    </p:animEffect>
                                  </p:childTnLst>
                                </p:cTn>
                              </p:par>
                            </p:childTnLst>
                          </p:cTn>
                        </p:par>
                        <p:par>
                          <p:cTn id="11" fill="hold">
                            <p:stCondLst>
                              <p:cond delay="1088"/>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42" presetClass="path" presetSubtype="0" decel="45000" fill="hold" grpId="1" nodeType="withEffect">
                                  <p:stCondLst>
                                    <p:cond delay="0"/>
                                  </p:stCondLst>
                                  <p:childTnLst>
                                    <p:animMotion origin="layout" path="M -2.5E-6 -3.33333E-6 L -2.5E-6 -0.16597 " pathEditMode="relative" rAng="0" ptsTypes="AA">
                                      <p:cBhvr>
                                        <p:cTn id="16" dur="1000" spd="-100000" fill="hold"/>
                                        <p:tgtEl>
                                          <p:spTgt spid="7"/>
                                        </p:tgtEl>
                                        <p:attrNameLst>
                                          <p:attrName>ppt_x</p:attrName>
                                          <p:attrName>ppt_y</p:attrName>
                                        </p:attrNameLst>
                                      </p:cBhvr>
                                      <p:rCtr x="0" y="-8310"/>
                                    </p:animMotion>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42" presetClass="path" presetSubtype="0" decel="45000" fill="hold" grpId="1" nodeType="withEffect">
                                  <p:stCondLst>
                                    <p:cond delay="0"/>
                                  </p:stCondLst>
                                  <p:childTnLst>
                                    <p:animMotion origin="layout" path="M 3.54167E-6 4.07407E-6 L -0.06654 0.0956 " pathEditMode="relative" rAng="0" ptsTypes="AA">
                                      <p:cBhvr>
                                        <p:cTn id="21" dur="1000" spd="-100000" fill="hold"/>
                                        <p:tgtEl>
                                          <p:spTgt spid="8"/>
                                        </p:tgtEl>
                                        <p:attrNameLst>
                                          <p:attrName>ppt_x</p:attrName>
                                          <p:attrName>ppt_y</p:attrName>
                                        </p:attrNameLst>
                                      </p:cBhvr>
                                      <p:rCtr x="-3333" y="4769"/>
                                    </p:animMotion>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42" presetClass="path" presetSubtype="0" decel="45000" fill="hold" grpId="1" nodeType="withEffect">
                                  <p:stCondLst>
                                    <p:cond delay="0"/>
                                  </p:stCondLst>
                                  <p:childTnLst>
                                    <p:animMotion origin="layout" path="M 1.25E-6 4.07407E-6 L 0.08203 0.09745 " pathEditMode="relative" rAng="0" ptsTypes="AA">
                                      <p:cBhvr>
                                        <p:cTn id="26" dur="1000" spd="-100000" fill="hold"/>
                                        <p:tgtEl>
                                          <p:spTgt spid="9"/>
                                        </p:tgtEl>
                                        <p:attrNameLst>
                                          <p:attrName>ppt_x</p:attrName>
                                          <p:attrName>ppt_y</p:attrName>
                                        </p:attrNameLst>
                                      </p:cBhvr>
                                      <p:rCtr x="4102" y="4861"/>
                                    </p:animMotion>
                                  </p:childTnLst>
                                </p:cTn>
                              </p:par>
                              <p:par>
                                <p:cTn id="27" presetID="31" presetClass="entr" presetSubtype="0" fill="hold" grpId="0" nodeType="withEffect">
                                  <p:stCondLst>
                                    <p:cond delay="0"/>
                                  </p:stCondLst>
                                  <p:iterate type="lt">
                                    <p:tmPct val="2849"/>
                                  </p:iterate>
                                  <p:childTnLst>
                                    <p:set>
                                      <p:cBhvr>
                                        <p:cTn id="28" dur="1" fill="hold">
                                          <p:stCondLst>
                                            <p:cond delay="0"/>
                                          </p:stCondLst>
                                        </p:cTn>
                                        <p:tgtEl>
                                          <p:spTgt spid="4"/>
                                        </p:tgtEl>
                                        <p:attrNameLst>
                                          <p:attrName>style.visibility</p:attrName>
                                        </p:attrNameLst>
                                      </p:cBhvr>
                                      <p:to>
                                        <p:strVal val="visible"/>
                                      </p:to>
                                    </p:set>
                                    <p:anim calcmode="lin" valueType="num">
                                      <p:cBhvr>
                                        <p:cTn id="29" dur="750" fill="hold"/>
                                        <p:tgtEl>
                                          <p:spTgt spid="4"/>
                                        </p:tgtEl>
                                        <p:attrNameLst>
                                          <p:attrName>ppt_w</p:attrName>
                                        </p:attrNameLst>
                                      </p:cBhvr>
                                      <p:tavLst>
                                        <p:tav tm="0">
                                          <p:val>
                                            <p:fltVal val="0"/>
                                          </p:val>
                                        </p:tav>
                                        <p:tav tm="100000">
                                          <p:val>
                                            <p:strVal val="#ppt_w"/>
                                          </p:val>
                                        </p:tav>
                                      </p:tavLst>
                                    </p:anim>
                                    <p:anim calcmode="lin" valueType="num">
                                      <p:cBhvr>
                                        <p:cTn id="30" dur="750" fill="hold"/>
                                        <p:tgtEl>
                                          <p:spTgt spid="4"/>
                                        </p:tgtEl>
                                        <p:attrNameLst>
                                          <p:attrName>ppt_h</p:attrName>
                                        </p:attrNameLst>
                                      </p:cBhvr>
                                      <p:tavLst>
                                        <p:tav tm="0">
                                          <p:val>
                                            <p:fltVal val="0"/>
                                          </p:val>
                                        </p:tav>
                                        <p:tav tm="100000">
                                          <p:val>
                                            <p:strVal val="#ppt_h"/>
                                          </p:val>
                                        </p:tav>
                                      </p:tavLst>
                                    </p:anim>
                                    <p:anim calcmode="lin" valueType="num">
                                      <p:cBhvr>
                                        <p:cTn id="31" dur="750" fill="hold"/>
                                        <p:tgtEl>
                                          <p:spTgt spid="4"/>
                                        </p:tgtEl>
                                        <p:attrNameLst>
                                          <p:attrName>style.rotation</p:attrName>
                                        </p:attrNameLst>
                                      </p:cBhvr>
                                      <p:tavLst>
                                        <p:tav tm="0">
                                          <p:val>
                                            <p:fltVal val="90"/>
                                          </p:val>
                                        </p:tav>
                                        <p:tav tm="100000">
                                          <p:val>
                                            <p:fltVal val="0"/>
                                          </p:val>
                                        </p:tav>
                                      </p:tavLst>
                                    </p:anim>
                                    <p:animEffect transition="in" filter="fade">
                                      <p:cBhvr>
                                        <p:cTn id="32" dur="750"/>
                                        <p:tgtEl>
                                          <p:spTgt spid="4"/>
                                        </p:tgtEl>
                                      </p:cBhvr>
                                    </p:animEffect>
                                  </p:childTnLst>
                                </p:cTn>
                              </p:par>
                              <p:par>
                                <p:cTn id="33" presetID="31" presetClass="entr" presetSubtype="0" fill="hold" grpId="0" nodeType="withEffect">
                                  <p:stCondLst>
                                    <p:cond delay="0"/>
                                  </p:stCondLst>
                                  <p:iterate type="lt">
                                    <p:tmPct val="1299"/>
                                  </p:iterate>
                                  <p:childTnLst>
                                    <p:set>
                                      <p:cBhvr>
                                        <p:cTn id="34" dur="1" fill="hold">
                                          <p:stCondLst>
                                            <p:cond delay="0"/>
                                          </p:stCondLst>
                                        </p:cTn>
                                        <p:tgtEl>
                                          <p:spTgt spid="6"/>
                                        </p:tgtEl>
                                        <p:attrNameLst>
                                          <p:attrName>style.visibility</p:attrName>
                                        </p:attrNameLst>
                                      </p:cBhvr>
                                      <p:to>
                                        <p:strVal val="visible"/>
                                      </p:to>
                                    </p:set>
                                    <p:anim calcmode="lin" valueType="num">
                                      <p:cBhvr>
                                        <p:cTn id="35" dur="750" fill="hold"/>
                                        <p:tgtEl>
                                          <p:spTgt spid="6"/>
                                        </p:tgtEl>
                                        <p:attrNameLst>
                                          <p:attrName>ppt_w</p:attrName>
                                        </p:attrNameLst>
                                      </p:cBhvr>
                                      <p:tavLst>
                                        <p:tav tm="0">
                                          <p:val>
                                            <p:fltVal val="0"/>
                                          </p:val>
                                        </p:tav>
                                        <p:tav tm="100000">
                                          <p:val>
                                            <p:strVal val="#ppt_w"/>
                                          </p:val>
                                        </p:tav>
                                      </p:tavLst>
                                    </p:anim>
                                    <p:anim calcmode="lin" valueType="num">
                                      <p:cBhvr>
                                        <p:cTn id="36" dur="750" fill="hold"/>
                                        <p:tgtEl>
                                          <p:spTgt spid="6"/>
                                        </p:tgtEl>
                                        <p:attrNameLst>
                                          <p:attrName>ppt_h</p:attrName>
                                        </p:attrNameLst>
                                      </p:cBhvr>
                                      <p:tavLst>
                                        <p:tav tm="0">
                                          <p:val>
                                            <p:fltVal val="0"/>
                                          </p:val>
                                        </p:tav>
                                        <p:tav tm="100000">
                                          <p:val>
                                            <p:strVal val="#ppt_h"/>
                                          </p:val>
                                        </p:tav>
                                      </p:tavLst>
                                    </p:anim>
                                    <p:anim calcmode="lin" valueType="num">
                                      <p:cBhvr>
                                        <p:cTn id="37" dur="750" fill="hold"/>
                                        <p:tgtEl>
                                          <p:spTgt spid="6"/>
                                        </p:tgtEl>
                                        <p:attrNameLst>
                                          <p:attrName>style.rotation</p:attrName>
                                        </p:attrNameLst>
                                      </p:cBhvr>
                                      <p:tavLst>
                                        <p:tav tm="0">
                                          <p:val>
                                            <p:fltVal val="90"/>
                                          </p:val>
                                        </p:tav>
                                        <p:tav tm="100000">
                                          <p:val>
                                            <p:fltVal val="0"/>
                                          </p:val>
                                        </p:tav>
                                      </p:tavLst>
                                    </p:anim>
                                    <p:animEffect transition="in" filter="fade">
                                      <p:cBhvr>
                                        <p:cTn id="38" dur="750"/>
                                        <p:tgtEl>
                                          <p:spTgt spid="6"/>
                                        </p:tgtEl>
                                      </p:cBhvr>
                                    </p:animEffect>
                                  </p:childTnLst>
                                </p:cTn>
                              </p:par>
                              <p:par>
                                <p:cTn id="39" presetID="31" presetClass="entr" presetSubtype="0" fill="hold" grpId="0" nodeType="withEffect">
                                  <p:stCondLst>
                                    <p:cond delay="0"/>
                                  </p:stCondLst>
                                  <p:iterate type="lt">
                                    <p:tmPct val="1840"/>
                                  </p:iterate>
                                  <p:childTnLst>
                                    <p:set>
                                      <p:cBhvr>
                                        <p:cTn id="40" dur="1" fill="hold">
                                          <p:stCondLst>
                                            <p:cond delay="0"/>
                                          </p:stCondLst>
                                        </p:cTn>
                                        <p:tgtEl>
                                          <p:spTgt spid="5"/>
                                        </p:tgtEl>
                                        <p:attrNameLst>
                                          <p:attrName>style.visibility</p:attrName>
                                        </p:attrNameLst>
                                      </p:cBhvr>
                                      <p:to>
                                        <p:strVal val="visible"/>
                                      </p:to>
                                    </p:set>
                                    <p:anim calcmode="lin" valueType="num">
                                      <p:cBhvr>
                                        <p:cTn id="41" dur="750" fill="hold"/>
                                        <p:tgtEl>
                                          <p:spTgt spid="5"/>
                                        </p:tgtEl>
                                        <p:attrNameLst>
                                          <p:attrName>ppt_w</p:attrName>
                                        </p:attrNameLst>
                                      </p:cBhvr>
                                      <p:tavLst>
                                        <p:tav tm="0">
                                          <p:val>
                                            <p:fltVal val="0"/>
                                          </p:val>
                                        </p:tav>
                                        <p:tav tm="100000">
                                          <p:val>
                                            <p:strVal val="#ppt_w"/>
                                          </p:val>
                                        </p:tav>
                                      </p:tavLst>
                                    </p:anim>
                                    <p:anim calcmode="lin" valueType="num">
                                      <p:cBhvr>
                                        <p:cTn id="42" dur="750" fill="hold"/>
                                        <p:tgtEl>
                                          <p:spTgt spid="5"/>
                                        </p:tgtEl>
                                        <p:attrNameLst>
                                          <p:attrName>ppt_h</p:attrName>
                                        </p:attrNameLst>
                                      </p:cBhvr>
                                      <p:tavLst>
                                        <p:tav tm="0">
                                          <p:val>
                                            <p:fltVal val="0"/>
                                          </p:val>
                                        </p:tav>
                                        <p:tav tm="100000">
                                          <p:val>
                                            <p:strVal val="#ppt_h"/>
                                          </p:val>
                                        </p:tav>
                                      </p:tavLst>
                                    </p:anim>
                                    <p:anim calcmode="lin" valueType="num">
                                      <p:cBhvr>
                                        <p:cTn id="43" dur="750" fill="hold"/>
                                        <p:tgtEl>
                                          <p:spTgt spid="5"/>
                                        </p:tgtEl>
                                        <p:attrNameLst>
                                          <p:attrName>style.rotation</p:attrName>
                                        </p:attrNameLst>
                                      </p:cBhvr>
                                      <p:tavLst>
                                        <p:tav tm="0">
                                          <p:val>
                                            <p:fltVal val="90"/>
                                          </p:val>
                                        </p:tav>
                                        <p:tav tm="100000">
                                          <p:val>
                                            <p:fltVal val="0"/>
                                          </p:val>
                                        </p:tav>
                                      </p:tavLst>
                                    </p:anim>
                                    <p:animEffect transition="in" filter="fade">
                                      <p:cBhvr>
                                        <p:cTn id="4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animBg="1"/>
      <p:bldP spid="7" grpId="1" animBg="1"/>
      <p:bldP spid="8" grpId="0" animBg="1"/>
      <p:bldP spid="8" grpId="1" animBg="1"/>
      <p:bldP spid="9" grpId="0" animBg="1"/>
      <p:bldP spid="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489AA664-8BF0-444C-86BF-3646B5321BEC}"/>
              </a:ext>
            </a:extLst>
          </p:cNvPr>
          <p:cNvSpPr txBox="1"/>
          <p:nvPr/>
        </p:nvSpPr>
        <p:spPr>
          <a:xfrm>
            <a:off x="1824038" y="374536"/>
            <a:ext cx="6974986" cy="584775"/>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sz="2400" b="1" dirty="0">
                <a:solidFill>
                  <a:srgbClr val="693C32"/>
                </a:solidFill>
                <a:latin typeface="微软雅黑" panose="020B0503020204020204" pitchFamily="34" charset="-122"/>
                <a:ea typeface="微软雅黑" panose="020B0503020204020204" pitchFamily="34" charset="-122"/>
              </a:rPr>
              <a:t>第二部分</a:t>
            </a:r>
            <a:r>
              <a:rPr lang="en-US" altLang="zh-CN" sz="2400" b="1" dirty="0">
                <a:solidFill>
                  <a:srgbClr val="693C32"/>
                </a:solidFill>
                <a:latin typeface="微软雅黑" panose="020B0503020204020204" pitchFamily="34" charset="-122"/>
                <a:ea typeface="微软雅黑" panose="020B0503020204020204" pitchFamily="34" charset="-122"/>
              </a:rPr>
              <a:t>- </a:t>
            </a:r>
            <a:r>
              <a:rPr lang="zh-CN" altLang="en-US" sz="3200" b="1" dirty="0">
                <a:latin typeface="微软雅黑" panose="020B0503020204020204" pitchFamily="34" charset="-122"/>
                <a:ea typeface="微软雅黑" panose="020B0503020204020204" pitchFamily="34" charset="-122"/>
              </a:rPr>
              <a:t>新时代中国共产党的历史使命</a:t>
            </a:r>
            <a:endParaRPr lang="zh-CN" altLang="en-US" b="1" dirty="0">
              <a:latin typeface="微软雅黑" panose="020B0503020204020204" pitchFamily="34" charset="-122"/>
              <a:ea typeface="微软雅黑" panose="020B0503020204020204" pitchFamily="34" charset="-122"/>
            </a:endParaRPr>
          </a:p>
        </p:txBody>
      </p:sp>
      <p:grpSp>
        <p:nvGrpSpPr>
          <p:cNvPr id="7" name="组合 6">
            <a:extLst>
              <a:ext uri="{FF2B5EF4-FFF2-40B4-BE49-F238E27FC236}">
                <a16:creationId xmlns:a16="http://schemas.microsoft.com/office/drawing/2014/main" xmlns="" id="{70AC1A4B-6FE6-4E16-93B1-C802849BA2A1}"/>
              </a:ext>
            </a:extLst>
          </p:cNvPr>
          <p:cNvGrpSpPr/>
          <p:nvPr/>
        </p:nvGrpSpPr>
        <p:grpSpPr>
          <a:xfrm>
            <a:off x="1447800" y="3653569"/>
            <a:ext cx="9321333" cy="2518631"/>
            <a:chOff x="1447800" y="3653569"/>
            <a:chExt cx="9321333" cy="2518631"/>
          </a:xfrm>
        </p:grpSpPr>
        <p:sp>
          <p:nvSpPr>
            <p:cNvPr id="13" name="矩形: 圆角 12">
              <a:extLst>
                <a:ext uri="{FF2B5EF4-FFF2-40B4-BE49-F238E27FC236}">
                  <a16:creationId xmlns:a16="http://schemas.microsoft.com/office/drawing/2014/main" xmlns="" id="{F412B659-C077-43C6-9D39-7C9D2484FCC0}"/>
                </a:ext>
              </a:extLst>
            </p:cNvPr>
            <p:cNvSpPr/>
            <p:nvPr/>
          </p:nvSpPr>
          <p:spPr>
            <a:xfrm>
              <a:off x="1447800" y="3653569"/>
              <a:ext cx="9321333" cy="2518631"/>
            </a:xfrm>
            <a:prstGeom prst="roundRect">
              <a:avLst/>
            </a:prstGeom>
            <a:solidFill>
              <a:srgbClr val="FF0000"/>
            </a:solidFill>
            <a:ln w="190500">
              <a:solidFill>
                <a:srgbClr val="FF0000">
                  <a:alpha val="3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xmlns="" id="{12B10C38-7A01-4B37-A840-6A6B9B9A173D}"/>
                </a:ext>
              </a:extLst>
            </p:cNvPr>
            <p:cNvSpPr/>
            <p:nvPr/>
          </p:nvSpPr>
          <p:spPr>
            <a:xfrm>
              <a:off x="2114316" y="3967497"/>
              <a:ext cx="7988300" cy="1938992"/>
            </a:xfrm>
            <a:prstGeom prst="rect">
              <a:avLst/>
            </a:prstGeom>
          </p:spPr>
          <p:txBody>
            <a:bodyPr wrap="square">
              <a:spAutoFit/>
            </a:bodyPr>
            <a:lstStyle/>
            <a:p>
              <a:pPr algn="ctr" fontAlgn="base">
                <a:lnSpc>
                  <a:spcPct val="150000"/>
                </a:lnSpc>
              </a:pPr>
              <a:r>
                <a:rPr lang="zh-CN" altLang="en-US" sz="2000" b="1" dirty="0">
                  <a:solidFill>
                    <a:schemeClr val="bg1"/>
                  </a:solidFill>
                  <a:latin typeface="微软雅黑" panose="020B0503020204020204" pitchFamily="34" charset="-122"/>
                  <a:ea typeface="微软雅黑" panose="020B0503020204020204" pitchFamily="34" charset="-122"/>
                </a:rPr>
                <a:t>今天，我们比历史上任何时期都更接近、更有信心和能力实现中华民族伟大复兴的目标。</a:t>
              </a:r>
            </a:p>
            <a:p>
              <a:pPr algn="ctr" fontAlgn="base">
                <a:lnSpc>
                  <a:spcPct val="150000"/>
                </a:lnSpc>
              </a:pPr>
              <a:r>
                <a:rPr lang="zh-CN" altLang="en-US" sz="2000" b="1" dirty="0">
                  <a:solidFill>
                    <a:schemeClr val="bg1"/>
                  </a:solidFill>
                  <a:latin typeface="微软雅黑" panose="020B0503020204020204" pitchFamily="34" charset="-122"/>
                  <a:ea typeface="微软雅黑" panose="020B0503020204020204" pitchFamily="34" charset="-122"/>
                </a:rPr>
                <a:t>中华民族伟大复兴，绝不是轻轻松松、敲锣打鼓就能实现的。全党必须准备付出更为艰巨、更为艰苦的努力。</a:t>
              </a:r>
              <a:endParaRPr lang="zh-CN" altLang="en-US" sz="2000" b="1" i="0" dirty="0">
                <a:solidFill>
                  <a:schemeClr val="bg1"/>
                </a:solidFill>
                <a:effectLst/>
                <a:latin typeface="微软雅黑" panose="020B0503020204020204" pitchFamily="34" charset="-122"/>
                <a:ea typeface="微软雅黑" panose="020B0503020204020204" pitchFamily="34" charset="-122"/>
              </a:endParaRPr>
            </a:p>
          </p:txBody>
        </p:sp>
      </p:grpSp>
      <p:sp>
        <p:nvSpPr>
          <p:cNvPr id="4" name="矩形: 圆角 3">
            <a:extLst>
              <a:ext uri="{FF2B5EF4-FFF2-40B4-BE49-F238E27FC236}">
                <a16:creationId xmlns:a16="http://schemas.microsoft.com/office/drawing/2014/main" xmlns="" id="{E3FB56AF-9906-444B-9874-895BC70413D6}"/>
              </a:ext>
            </a:extLst>
          </p:cNvPr>
          <p:cNvSpPr/>
          <p:nvPr/>
        </p:nvSpPr>
        <p:spPr>
          <a:xfrm>
            <a:off x="4920466" y="1766100"/>
            <a:ext cx="2376000" cy="792000"/>
          </a:xfrm>
          <a:prstGeom prst="roundRect">
            <a:avLst/>
          </a:prstGeom>
          <a:solidFill>
            <a:srgbClr val="7E0001"/>
          </a:solidFill>
          <a:ln w="127000">
            <a:solidFill>
              <a:srgbClr val="7E0001">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800" b="1" dirty="0">
                <a:latin typeface="微软雅黑" panose="020B0503020204020204" pitchFamily="34" charset="-122"/>
                <a:ea typeface="微软雅黑" panose="020B0503020204020204" pitchFamily="34" charset="-122"/>
              </a:rPr>
              <a:t>历史使命</a:t>
            </a:r>
          </a:p>
        </p:txBody>
      </p:sp>
      <p:grpSp>
        <p:nvGrpSpPr>
          <p:cNvPr id="5" name="组合 4">
            <a:extLst>
              <a:ext uri="{FF2B5EF4-FFF2-40B4-BE49-F238E27FC236}">
                <a16:creationId xmlns:a16="http://schemas.microsoft.com/office/drawing/2014/main" xmlns="" id="{234BA7DB-9949-4BBD-B105-73B270F0B9C9}"/>
              </a:ext>
            </a:extLst>
          </p:cNvPr>
          <p:cNvGrpSpPr/>
          <p:nvPr/>
        </p:nvGrpSpPr>
        <p:grpSpPr>
          <a:xfrm>
            <a:off x="1447800" y="2782669"/>
            <a:ext cx="9321333" cy="646331"/>
            <a:chOff x="1447800" y="2782669"/>
            <a:chExt cx="9321333" cy="646331"/>
          </a:xfrm>
        </p:grpSpPr>
        <p:sp>
          <p:nvSpPr>
            <p:cNvPr id="6" name="矩形 5">
              <a:extLst>
                <a:ext uri="{FF2B5EF4-FFF2-40B4-BE49-F238E27FC236}">
                  <a16:creationId xmlns:a16="http://schemas.microsoft.com/office/drawing/2014/main" xmlns="" id="{122201DE-ED7C-4F18-97F4-3DECDA60428B}"/>
                </a:ext>
              </a:extLst>
            </p:cNvPr>
            <p:cNvSpPr/>
            <p:nvPr/>
          </p:nvSpPr>
          <p:spPr>
            <a:xfrm>
              <a:off x="3707809" y="2782669"/>
              <a:ext cx="4801315" cy="646331"/>
            </a:xfrm>
            <a:prstGeom prst="rect">
              <a:avLst/>
            </a:prstGeom>
          </p:spPr>
          <p:txBody>
            <a:bodyPr wrap="none">
              <a:spAutoFit/>
            </a:bodyPr>
            <a:lstStyle/>
            <a:p>
              <a:pPr algn="ctr"/>
              <a:r>
                <a:rPr lang="zh-CN" altLang="en-US" sz="3600" b="1" dirty="0">
                  <a:solidFill>
                    <a:srgbClr val="FF0000"/>
                  </a:solidFill>
                  <a:latin typeface="微软雅黑" panose="020B0503020204020204" pitchFamily="34" charset="-122"/>
                  <a:ea typeface="微软雅黑" panose="020B0503020204020204" pitchFamily="34" charset="-122"/>
                </a:rPr>
                <a:t>实现中华民族伟大复兴</a:t>
              </a:r>
              <a:endParaRPr lang="zh-CN" altLang="en-US" sz="3600" b="1" dirty="0"/>
            </a:p>
          </p:txBody>
        </p:sp>
        <p:grpSp>
          <p:nvGrpSpPr>
            <p:cNvPr id="12" name="组合 11">
              <a:extLst>
                <a:ext uri="{FF2B5EF4-FFF2-40B4-BE49-F238E27FC236}">
                  <a16:creationId xmlns:a16="http://schemas.microsoft.com/office/drawing/2014/main" xmlns="" id="{291B7AB1-ADB4-4955-8132-8F9780C25F08}"/>
                </a:ext>
              </a:extLst>
            </p:cNvPr>
            <p:cNvGrpSpPr/>
            <p:nvPr/>
          </p:nvGrpSpPr>
          <p:grpSpPr>
            <a:xfrm>
              <a:off x="1447800" y="3105834"/>
              <a:ext cx="9321333" cy="0"/>
              <a:chOff x="1397000" y="3105834"/>
              <a:chExt cx="9321333" cy="0"/>
            </a:xfrm>
          </p:grpSpPr>
          <p:cxnSp>
            <p:nvCxnSpPr>
              <p:cNvPr id="8" name="直接箭头连接符 7">
                <a:extLst>
                  <a:ext uri="{FF2B5EF4-FFF2-40B4-BE49-F238E27FC236}">
                    <a16:creationId xmlns:a16="http://schemas.microsoft.com/office/drawing/2014/main" xmlns="" id="{8A080AC7-1121-48EE-B183-AB098159ADD7}"/>
                  </a:ext>
                </a:extLst>
              </p:cNvPr>
              <p:cNvCxnSpPr>
                <a:cxnSpLocks/>
              </p:cNvCxnSpPr>
              <p:nvPr/>
            </p:nvCxnSpPr>
            <p:spPr>
              <a:xfrm>
                <a:off x="1397000" y="3105834"/>
                <a:ext cx="2032000" cy="0"/>
              </a:xfrm>
              <a:prstGeom prst="straightConnector1">
                <a:avLst/>
              </a:prstGeom>
              <a:ln w="38100" cap="rnd">
                <a:gradFill>
                  <a:gsLst>
                    <a:gs pos="0">
                      <a:srgbClr val="FF0000">
                        <a:alpha val="0"/>
                      </a:srgbClr>
                    </a:gs>
                    <a:gs pos="100000">
                      <a:srgbClr val="FF0000"/>
                    </a:gs>
                  </a:gsLst>
                  <a:lin ang="0" scaled="0"/>
                </a:gradFill>
                <a:round/>
                <a:tailEnd type="non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xmlns="" id="{D7DA62FC-F050-467E-9249-70B0EF6C2DE2}"/>
                  </a:ext>
                </a:extLst>
              </p:cNvPr>
              <p:cNvCxnSpPr>
                <a:cxnSpLocks/>
              </p:cNvCxnSpPr>
              <p:nvPr/>
            </p:nvCxnSpPr>
            <p:spPr>
              <a:xfrm>
                <a:off x="8686333" y="3105834"/>
                <a:ext cx="2032000" cy="0"/>
              </a:xfrm>
              <a:prstGeom prst="straightConnector1">
                <a:avLst/>
              </a:prstGeom>
              <a:ln w="38100" cap="rnd">
                <a:gradFill>
                  <a:gsLst>
                    <a:gs pos="100000">
                      <a:srgbClr val="FF0000">
                        <a:alpha val="0"/>
                      </a:srgbClr>
                    </a:gs>
                    <a:gs pos="0">
                      <a:srgbClr val="FF0000"/>
                    </a:gs>
                  </a:gsLst>
                  <a:lin ang="0" scaled="0"/>
                </a:gradFill>
                <a:round/>
                <a:tailEnd type="non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6475679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1500"/>
                                        <p:tgtEl>
                                          <p:spTgt spid="5"/>
                                        </p:tgtEl>
                                      </p:cBhvr>
                                    </p:animEffect>
                                  </p:childTnLst>
                                </p:cTn>
                              </p:par>
                              <p:par>
                                <p:cTn id="13" presetID="42" presetClass="entr" presetSubtype="0" fill="hold" nodeType="with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组合 50">
            <a:extLst>
              <a:ext uri="{FF2B5EF4-FFF2-40B4-BE49-F238E27FC236}">
                <a16:creationId xmlns:a16="http://schemas.microsoft.com/office/drawing/2014/main" xmlns="" id="{0A59A84F-B4A3-4A19-A8ED-8019352A94DF}"/>
              </a:ext>
            </a:extLst>
          </p:cNvPr>
          <p:cNvGrpSpPr/>
          <p:nvPr/>
        </p:nvGrpSpPr>
        <p:grpSpPr>
          <a:xfrm>
            <a:off x="4937007" y="4156625"/>
            <a:ext cx="3849090" cy="989651"/>
            <a:chOff x="4937007" y="4156625"/>
            <a:chExt cx="3849090" cy="989651"/>
          </a:xfrm>
        </p:grpSpPr>
        <p:sp>
          <p:nvSpPr>
            <p:cNvPr id="46" name="箭头: 左 45">
              <a:extLst>
                <a:ext uri="{FF2B5EF4-FFF2-40B4-BE49-F238E27FC236}">
                  <a16:creationId xmlns:a16="http://schemas.microsoft.com/office/drawing/2014/main" xmlns="" id="{E74CBAFD-FF5F-4F28-A25A-E7682E627860}"/>
                </a:ext>
              </a:extLst>
            </p:cNvPr>
            <p:cNvSpPr/>
            <p:nvPr/>
          </p:nvSpPr>
          <p:spPr>
            <a:xfrm flipH="1">
              <a:off x="4937007" y="4156625"/>
              <a:ext cx="3849090" cy="989651"/>
            </a:xfrm>
            <a:prstGeom prst="leftArrow">
              <a:avLst>
                <a:gd name="adj1" fmla="val 50000"/>
                <a:gd name="adj2" fmla="val 35132"/>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xmlns="" id="{47E49F4B-9413-49ED-8D3B-7F77332A7343}"/>
                </a:ext>
              </a:extLst>
            </p:cNvPr>
            <p:cNvSpPr/>
            <p:nvPr/>
          </p:nvSpPr>
          <p:spPr>
            <a:xfrm>
              <a:off x="4937007" y="4482025"/>
              <a:ext cx="3636412" cy="338554"/>
            </a:xfrm>
            <a:prstGeom prst="rect">
              <a:avLst/>
            </a:prstGeom>
          </p:spPr>
          <p:txBody>
            <a:bodyPr wrap="square">
              <a:spAutoFit/>
            </a:bodyPr>
            <a:lstStyle/>
            <a:p>
              <a:pPr algn="ctr" fontAlgn="base"/>
              <a:r>
                <a:rPr lang="zh-CN" altLang="en-US" sz="1600" dirty="0">
                  <a:solidFill>
                    <a:schemeClr val="bg1"/>
                  </a:solidFill>
                  <a:latin typeface="微软雅黑" panose="020B0503020204020204" pitchFamily="34" charset="-122"/>
                  <a:ea typeface="微软雅黑" panose="020B0503020204020204" pitchFamily="34" charset="-122"/>
                </a:rPr>
                <a:t>实现伟大梦想，必须建设伟大工程</a:t>
              </a:r>
            </a:p>
          </p:txBody>
        </p:sp>
      </p:grpSp>
      <p:grpSp>
        <p:nvGrpSpPr>
          <p:cNvPr id="52" name="组合 51">
            <a:extLst>
              <a:ext uri="{FF2B5EF4-FFF2-40B4-BE49-F238E27FC236}">
                <a16:creationId xmlns:a16="http://schemas.microsoft.com/office/drawing/2014/main" xmlns="" id="{ADE1A752-2A6D-4C41-8A17-50AA4258EAD9}"/>
              </a:ext>
            </a:extLst>
          </p:cNvPr>
          <p:cNvGrpSpPr/>
          <p:nvPr/>
        </p:nvGrpSpPr>
        <p:grpSpPr>
          <a:xfrm>
            <a:off x="4937007" y="5298221"/>
            <a:ext cx="3849090" cy="989651"/>
            <a:chOff x="4937007" y="5298221"/>
            <a:chExt cx="3849090" cy="989651"/>
          </a:xfrm>
        </p:grpSpPr>
        <p:sp>
          <p:nvSpPr>
            <p:cNvPr id="47" name="箭头: 左 46">
              <a:extLst>
                <a:ext uri="{FF2B5EF4-FFF2-40B4-BE49-F238E27FC236}">
                  <a16:creationId xmlns:a16="http://schemas.microsoft.com/office/drawing/2014/main" xmlns="" id="{1AF56D06-4882-4A1E-9583-6E36A8002BBA}"/>
                </a:ext>
              </a:extLst>
            </p:cNvPr>
            <p:cNvSpPr/>
            <p:nvPr/>
          </p:nvSpPr>
          <p:spPr>
            <a:xfrm flipH="1">
              <a:off x="4937008" y="5298221"/>
              <a:ext cx="3849089" cy="989651"/>
            </a:xfrm>
            <a:prstGeom prst="leftArrow">
              <a:avLst>
                <a:gd name="adj1" fmla="val 50000"/>
                <a:gd name="adj2" fmla="val 35132"/>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xmlns="" id="{EE348358-0609-4C79-BF85-AE5665E9E2E7}"/>
                </a:ext>
              </a:extLst>
            </p:cNvPr>
            <p:cNvSpPr/>
            <p:nvPr/>
          </p:nvSpPr>
          <p:spPr>
            <a:xfrm>
              <a:off x="4937007" y="5635928"/>
              <a:ext cx="3636411" cy="338554"/>
            </a:xfrm>
            <a:prstGeom prst="rect">
              <a:avLst/>
            </a:prstGeom>
          </p:spPr>
          <p:txBody>
            <a:bodyPr wrap="square">
              <a:spAutoFit/>
            </a:bodyPr>
            <a:lstStyle/>
            <a:p>
              <a:pPr algn="ctr" fontAlgn="base"/>
              <a:r>
                <a:rPr lang="zh-CN" altLang="en-US" sz="1600" dirty="0">
                  <a:solidFill>
                    <a:schemeClr val="bg1"/>
                  </a:solidFill>
                  <a:latin typeface="微软雅黑" panose="020B0503020204020204" pitchFamily="34" charset="-122"/>
                  <a:ea typeface="微软雅黑" panose="020B0503020204020204" pitchFamily="34" charset="-122"/>
                </a:rPr>
                <a:t>实现伟大梦想，必须推进伟大事业</a:t>
              </a:r>
            </a:p>
          </p:txBody>
        </p:sp>
      </p:grpSp>
      <p:grpSp>
        <p:nvGrpSpPr>
          <p:cNvPr id="50" name="组合 49">
            <a:extLst>
              <a:ext uri="{FF2B5EF4-FFF2-40B4-BE49-F238E27FC236}">
                <a16:creationId xmlns:a16="http://schemas.microsoft.com/office/drawing/2014/main" xmlns="" id="{C2E5BD3F-6C9B-4B8B-B8C1-C6CDE7ABAECB}"/>
              </a:ext>
            </a:extLst>
          </p:cNvPr>
          <p:cNvGrpSpPr/>
          <p:nvPr/>
        </p:nvGrpSpPr>
        <p:grpSpPr>
          <a:xfrm>
            <a:off x="4937007" y="3002723"/>
            <a:ext cx="3849090" cy="989651"/>
            <a:chOff x="4937007" y="3002723"/>
            <a:chExt cx="3849090" cy="989651"/>
          </a:xfrm>
        </p:grpSpPr>
        <p:sp>
          <p:nvSpPr>
            <p:cNvPr id="17" name="箭头: 左 16">
              <a:extLst>
                <a:ext uri="{FF2B5EF4-FFF2-40B4-BE49-F238E27FC236}">
                  <a16:creationId xmlns:a16="http://schemas.microsoft.com/office/drawing/2014/main" xmlns="" id="{8F094FF7-7E59-484A-9C12-33AB134B6ADA}"/>
                </a:ext>
              </a:extLst>
            </p:cNvPr>
            <p:cNvSpPr/>
            <p:nvPr/>
          </p:nvSpPr>
          <p:spPr>
            <a:xfrm flipH="1">
              <a:off x="4937007" y="3002723"/>
              <a:ext cx="3849090" cy="989651"/>
            </a:xfrm>
            <a:prstGeom prst="leftArrow">
              <a:avLst>
                <a:gd name="adj1" fmla="val 50000"/>
                <a:gd name="adj2" fmla="val 35132"/>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a:extLst>
                <a:ext uri="{FF2B5EF4-FFF2-40B4-BE49-F238E27FC236}">
                  <a16:creationId xmlns:a16="http://schemas.microsoft.com/office/drawing/2014/main" xmlns="" id="{1D2D7791-8152-4EB4-B9A3-3F98CC391D90}"/>
                </a:ext>
              </a:extLst>
            </p:cNvPr>
            <p:cNvSpPr/>
            <p:nvPr/>
          </p:nvSpPr>
          <p:spPr>
            <a:xfrm>
              <a:off x="4937007" y="3328123"/>
              <a:ext cx="3636411" cy="338554"/>
            </a:xfrm>
            <a:prstGeom prst="rect">
              <a:avLst/>
            </a:prstGeom>
          </p:spPr>
          <p:txBody>
            <a:bodyPr wrap="square">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实现伟大梦想，必须进行伟大斗争</a:t>
              </a:r>
            </a:p>
          </p:txBody>
        </p:sp>
      </p:grpSp>
      <p:sp>
        <p:nvSpPr>
          <p:cNvPr id="2" name="矩形: 圆角 1">
            <a:extLst>
              <a:ext uri="{FF2B5EF4-FFF2-40B4-BE49-F238E27FC236}">
                <a16:creationId xmlns:a16="http://schemas.microsoft.com/office/drawing/2014/main" xmlns="" id="{F1C4D64A-15B5-4D26-9A42-E49F236872FD}"/>
              </a:ext>
            </a:extLst>
          </p:cNvPr>
          <p:cNvSpPr>
            <a:spLocks noChangeAspect="1"/>
          </p:cNvSpPr>
          <p:nvPr/>
        </p:nvSpPr>
        <p:spPr>
          <a:xfrm>
            <a:off x="3781933" y="1576745"/>
            <a:ext cx="900000" cy="900000"/>
          </a:xfrm>
          <a:prstGeom prst="roundRect">
            <a:avLst>
              <a:gd name="adj" fmla="val 16133"/>
            </a:avLst>
          </a:prstGeom>
          <a:solidFill>
            <a:srgbClr val="FF0000"/>
          </a:solidFill>
          <a:ln w="1270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4000" b="1" dirty="0">
                <a:latin typeface="微软雅黑" panose="020B0503020204020204" pitchFamily="34" charset="-122"/>
                <a:ea typeface="微软雅黑" panose="020B0503020204020204" pitchFamily="34" charset="-122"/>
              </a:rPr>
              <a:t>四</a:t>
            </a:r>
          </a:p>
        </p:txBody>
      </p:sp>
      <p:sp>
        <p:nvSpPr>
          <p:cNvPr id="3" name="矩形: 圆角 2">
            <a:extLst>
              <a:ext uri="{FF2B5EF4-FFF2-40B4-BE49-F238E27FC236}">
                <a16:creationId xmlns:a16="http://schemas.microsoft.com/office/drawing/2014/main" xmlns="" id="{7B5F447A-C8BC-405C-B911-FDDD8724F587}"/>
              </a:ext>
            </a:extLst>
          </p:cNvPr>
          <p:cNvSpPr>
            <a:spLocks noChangeAspect="1"/>
          </p:cNvSpPr>
          <p:nvPr/>
        </p:nvSpPr>
        <p:spPr>
          <a:xfrm>
            <a:off x="5027833" y="1576745"/>
            <a:ext cx="900000" cy="900000"/>
          </a:xfrm>
          <a:prstGeom prst="roundRect">
            <a:avLst>
              <a:gd name="adj" fmla="val 11900"/>
            </a:avLst>
          </a:prstGeom>
          <a:solidFill>
            <a:srgbClr val="FF0000"/>
          </a:solidFill>
          <a:ln w="1270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4000" b="1" dirty="0">
                <a:latin typeface="微软雅黑" panose="020B0503020204020204" pitchFamily="34" charset="-122"/>
                <a:ea typeface="微软雅黑" panose="020B0503020204020204" pitchFamily="34" charset="-122"/>
              </a:rPr>
              <a:t>个</a:t>
            </a:r>
          </a:p>
        </p:txBody>
      </p:sp>
      <p:sp>
        <p:nvSpPr>
          <p:cNvPr id="4" name="矩形: 圆角 3">
            <a:extLst>
              <a:ext uri="{FF2B5EF4-FFF2-40B4-BE49-F238E27FC236}">
                <a16:creationId xmlns:a16="http://schemas.microsoft.com/office/drawing/2014/main" xmlns="" id="{25F9281E-94CF-4650-B993-B7862FEC4340}"/>
              </a:ext>
            </a:extLst>
          </p:cNvPr>
          <p:cNvSpPr>
            <a:spLocks noChangeAspect="1"/>
          </p:cNvSpPr>
          <p:nvPr/>
        </p:nvSpPr>
        <p:spPr>
          <a:xfrm>
            <a:off x="6273733" y="1576745"/>
            <a:ext cx="900000" cy="900000"/>
          </a:xfrm>
          <a:prstGeom prst="roundRect">
            <a:avLst>
              <a:gd name="adj" fmla="val 11900"/>
            </a:avLst>
          </a:prstGeom>
          <a:solidFill>
            <a:srgbClr val="FF0000"/>
          </a:solidFill>
          <a:ln w="1270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4000" b="1" dirty="0">
                <a:latin typeface="微软雅黑" panose="020B0503020204020204" pitchFamily="34" charset="-122"/>
                <a:ea typeface="微软雅黑" panose="020B0503020204020204" pitchFamily="34" charset="-122"/>
              </a:rPr>
              <a:t>伟</a:t>
            </a:r>
          </a:p>
        </p:txBody>
      </p:sp>
      <p:sp>
        <p:nvSpPr>
          <p:cNvPr id="5" name="矩形: 圆角 4">
            <a:extLst>
              <a:ext uri="{FF2B5EF4-FFF2-40B4-BE49-F238E27FC236}">
                <a16:creationId xmlns:a16="http://schemas.microsoft.com/office/drawing/2014/main" xmlns="" id="{EEEA7255-0442-4763-A309-03F24F5B9CF9}"/>
              </a:ext>
            </a:extLst>
          </p:cNvPr>
          <p:cNvSpPr>
            <a:spLocks noChangeAspect="1"/>
          </p:cNvSpPr>
          <p:nvPr/>
        </p:nvSpPr>
        <p:spPr>
          <a:xfrm>
            <a:off x="7519633" y="1576745"/>
            <a:ext cx="900000" cy="900000"/>
          </a:xfrm>
          <a:prstGeom prst="roundRect">
            <a:avLst>
              <a:gd name="adj" fmla="val 16133"/>
            </a:avLst>
          </a:prstGeom>
          <a:solidFill>
            <a:srgbClr val="FF0000"/>
          </a:solidFill>
          <a:ln w="1270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4000" b="1" dirty="0">
                <a:latin typeface="微软雅黑" panose="020B0503020204020204" pitchFamily="34" charset="-122"/>
                <a:ea typeface="微软雅黑" panose="020B0503020204020204" pitchFamily="34" charset="-122"/>
              </a:rPr>
              <a:t>大</a:t>
            </a:r>
          </a:p>
        </p:txBody>
      </p:sp>
      <p:grpSp>
        <p:nvGrpSpPr>
          <p:cNvPr id="18" name="组合 17">
            <a:extLst>
              <a:ext uri="{FF2B5EF4-FFF2-40B4-BE49-F238E27FC236}">
                <a16:creationId xmlns:a16="http://schemas.microsoft.com/office/drawing/2014/main" xmlns="" id="{E6D8F4AA-A4F1-468C-B90F-662D2A498537}"/>
              </a:ext>
            </a:extLst>
          </p:cNvPr>
          <p:cNvGrpSpPr/>
          <p:nvPr/>
        </p:nvGrpSpPr>
        <p:grpSpPr>
          <a:xfrm>
            <a:off x="2565488" y="1902920"/>
            <a:ext cx="7074132" cy="286913"/>
            <a:chOff x="2565488" y="1902920"/>
            <a:chExt cx="7074132" cy="286913"/>
          </a:xfrm>
        </p:grpSpPr>
        <p:grpSp>
          <p:nvGrpSpPr>
            <p:cNvPr id="6" name="组合 5">
              <a:extLst>
                <a:ext uri="{FF2B5EF4-FFF2-40B4-BE49-F238E27FC236}">
                  <a16:creationId xmlns:a16="http://schemas.microsoft.com/office/drawing/2014/main" xmlns="" id="{46C9E2B3-D4FB-4DBD-826C-A667A6FDB39F}"/>
                </a:ext>
              </a:extLst>
            </p:cNvPr>
            <p:cNvGrpSpPr/>
            <p:nvPr/>
          </p:nvGrpSpPr>
          <p:grpSpPr>
            <a:xfrm>
              <a:off x="2565488" y="1902920"/>
              <a:ext cx="870545" cy="285750"/>
              <a:chOff x="2595563" y="2193075"/>
              <a:chExt cx="870545" cy="285750"/>
            </a:xfrm>
          </p:grpSpPr>
          <p:sp>
            <p:nvSpPr>
              <p:cNvPr id="7" name="星形: 五角 6">
                <a:extLst>
                  <a:ext uri="{FF2B5EF4-FFF2-40B4-BE49-F238E27FC236}">
                    <a16:creationId xmlns:a16="http://schemas.microsoft.com/office/drawing/2014/main" xmlns="" id="{E066D17A-1409-4C17-BB26-9A054D0D43CA}"/>
                  </a:ext>
                </a:extLst>
              </p:cNvPr>
              <p:cNvSpPr/>
              <p:nvPr/>
            </p:nvSpPr>
            <p:spPr>
              <a:xfrm>
                <a:off x="3180358" y="2193075"/>
                <a:ext cx="285750" cy="285750"/>
              </a:xfrm>
              <a:prstGeom prst="star5">
                <a:avLst>
                  <a:gd name="adj" fmla="val 27138"/>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星形: 五角 7">
                <a:extLst>
                  <a:ext uri="{FF2B5EF4-FFF2-40B4-BE49-F238E27FC236}">
                    <a16:creationId xmlns:a16="http://schemas.microsoft.com/office/drawing/2014/main" xmlns="" id="{71BA0DA8-773D-4296-BB72-9872C4EF4F66}"/>
                  </a:ext>
                </a:extLst>
              </p:cNvPr>
              <p:cNvSpPr/>
              <p:nvPr/>
            </p:nvSpPr>
            <p:spPr>
              <a:xfrm>
                <a:off x="2848305" y="2241957"/>
                <a:ext cx="187987" cy="187987"/>
              </a:xfrm>
              <a:prstGeom prst="star5">
                <a:avLst>
                  <a:gd name="adj" fmla="val 27138"/>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星形: 五角 8">
                <a:extLst>
                  <a:ext uri="{FF2B5EF4-FFF2-40B4-BE49-F238E27FC236}">
                    <a16:creationId xmlns:a16="http://schemas.microsoft.com/office/drawing/2014/main" xmlns="" id="{AE38AA8F-F662-4A62-B72A-3CFC6A15E5B9}"/>
                  </a:ext>
                </a:extLst>
              </p:cNvPr>
              <p:cNvSpPr/>
              <p:nvPr/>
            </p:nvSpPr>
            <p:spPr>
              <a:xfrm>
                <a:off x="2595563" y="2281612"/>
                <a:ext cx="108676" cy="108676"/>
              </a:xfrm>
              <a:prstGeom prst="star5">
                <a:avLst>
                  <a:gd name="adj" fmla="val 27138"/>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a:extLst>
                <a:ext uri="{FF2B5EF4-FFF2-40B4-BE49-F238E27FC236}">
                  <a16:creationId xmlns:a16="http://schemas.microsoft.com/office/drawing/2014/main" xmlns="" id="{BD1E937E-E986-477C-AB8C-12A2F1443201}"/>
                </a:ext>
              </a:extLst>
            </p:cNvPr>
            <p:cNvGrpSpPr/>
            <p:nvPr/>
          </p:nvGrpSpPr>
          <p:grpSpPr>
            <a:xfrm flipH="1">
              <a:off x="8765533" y="1902920"/>
              <a:ext cx="874087" cy="286913"/>
              <a:chOff x="2595563" y="2193075"/>
              <a:chExt cx="870545" cy="285750"/>
            </a:xfrm>
          </p:grpSpPr>
          <p:sp>
            <p:nvSpPr>
              <p:cNvPr id="11" name="星形: 五角 10">
                <a:extLst>
                  <a:ext uri="{FF2B5EF4-FFF2-40B4-BE49-F238E27FC236}">
                    <a16:creationId xmlns:a16="http://schemas.microsoft.com/office/drawing/2014/main" xmlns="" id="{5D3083DC-9056-4F5C-B40E-32DF4FB9951A}"/>
                  </a:ext>
                </a:extLst>
              </p:cNvPr>
              <p:cNvSpPr/>
              <p:nvPr/>
            </p:nvSpPr>
            <p:spPr>
              <a:xfrm>
                <a:off x="3180358" y="2193075"/>
                <a:ext cx="285750" cy="285750"/>
              </a:xfrm>
              <a:prstGeom prst="star5">
                <a:avLst>
                  <a:gd name="adj" fmla="val 27138"/>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星形: 五角 11">
                <a:extLst>
                  <a:ext uri="{FF2B5EF4-FFF2-40B4-BE49-F238E27FC236}">
                    <a16:creationId xmlns:a16="http://schemas.microsoft.com/office/drawing/2014/main" xmlns="" id="{5A54813D-BC7C-4830-9A85-776C938AE219}"/>
                  </a:ext>
                </a:extLst>
              </p:cNvPr>
              <p:cNvSpPr/>
              <p:nvPr/>
            </p:nvSpPr>
            <p:spPr>
              <a:xfrm>
                <a:off x="2848305" y="2241957"/>
                <a:ext cx="187987" cy="187987"/>
              </a:xfrm>
              <a:prstGeom prst="star5">
                <a:avLst>
                  <a:gd name="adj" fmla="val 27138"/>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星形: 五角 12">
                <a:extLst>
                  <a:ext uri="{FF2B5EF4-FFF2-40B4-BE49-F238E27FC236}">
                    <a16:creationId xmlns:a16="http://schemas.microsoft.com/office/drawing/2014/main" xmlns="" id="{BC25DF14-6B7F-4594-908B-80B7DAB6C045}"/>
                  </a:ext>
                </a:extLst>
              </p:cNvPr>
              <p:cNvSpPr/>
              <p:nvPr/>
            </p:nvSpPr>
            <p:spPr>
              <a:xfrm>
                <a:off x="2595563" y="2281612"/>
                <a:ext cx="108676" cy="108676"/>
              </a:xfrm>
              <a:prstGeom prst="star5">
                <a:avLst>
                  <a:gd name="adj" fmla="val 27138"/>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4" name="文本框 13">
            <a:extLst>
              <a:ext uri="{FF2B5EF4-FFF2-40B4-BE49-F238E27FC236}">
                <a16:creationId xmlns:a16="http://schemas.microsoft.com/office/drawing/2014/main" xmlns="" id="{2762F840-5B1A-49F6-8190-05034E9AB60A}"/>
              </a:ext>
            </a:extLst>
          </p:cNvPr>
          <p:cNvSpPr txBox="1"/>
          <p:nvPr/>
        </p:nvSpPr>
        <p:spPr>
          <a:xfrm>
            <a:off x="1825852" y="372646"/>
            <a:ext cx="6974986" cy="584775"/>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sz="2400" b="1" dirty="0">
                <a:solidFill>
                  <a:srgbClr val="693C32"/>
                </a:solidFill>
                <a:latin typeface="微软雅黑" panose="020B0503020204020204" pitchFamily="34" charset="-122"/>
                <a:ea typeface="微软雅黑" panose="020B0503020204020204" pitchFamily="34" charset="-122"/>
              </a:rPr>
              <a:t>第二部分</a:t>
            </a:r>
            <a:r>
              <a:rPr lang="en-US" altLang="zh-CN" sz="2400" b="1" dirty="0">
                <a:solidFill>
                  <a:srgbClr val="693C32"/>
                </a:solidFill>
                <a:latin typeface="微软雅黑" panose="020B0503020204020204" pitchFamily="34" charset="-122"/>
                <a:ea typeface="微软雅黑" panose="020B0503020204020204" pitchFamily="34" charset="-122"/>
              </a:rPr>
              <a:t>- </a:t>
            </a:r>
            <a:r>
              <a:rPr lang="zh-CN" altLang="en-US" sz="3200" b="1" dirty="0">
                <a:latin typeface="微软雅黑" panose="020B0503020204020204" pitchFamily="34" charset="-122"/>
                <a:ea typeface="微软雅黑" panose="020B0503020204020204" pitchFamily="34" charset="-122"/>
              </a:rPr>
              <a:t>新时代中国共产党的历史使命</a:t>
            </a:r>
            <a:endParaRPr lang="zh-CN" altLang="en-US" b="1" dirty="0">
              <a:latin typeface="微软雅黑" panose="020B0503020204020204" pitchFamily="34" charset="-122"/>
              <a:ea typeface="微软雅黑" panose="020B0503020204020204" pitchFamily="34" charset="-122"/>
            </a:endParaRPr>
          </a:p>
        </p:txBody>
      </p:sp>
      <p:grpSp>
        <p:nvGrpSpPr>
          <p:cNvPr id="21" name="组合 20">
            <a:extLst>
              <a:ext uri="{FF2B5EF4-FFF2-40B4-BE49-F238E27FC236}">
                <a16:creationId xmlns:a16="http://schemas.microsoft.com/office/drawing/2014/main" xmlns="" id="{628D996B-9209-4D35-B4B9-374E7089665E}"/>
              </a:ext>
            </a:extLst>
          </p:cNvPr>
          <p:cNvGrpSpPr/>
          <p:nvPr/>
        </p:nvGrpSpPr>
        <p:grpSpPr>
          <a:xfrm>
            <a:off x="8786098" y="2963526"/>
            <a:ext cx="2148885" cy="3381828"/>
            <a:chOff x="1308100" y="2963526"/>
            <a:chExt cx="2148885" cy="3381828"/>
          </a:xfrm>
        </p:grpSpPr>
        <p:sp>
          <p:nvSpPr>
            <p:cNvPr id="15" name="矩形: 圆角 14">
              <a:extLst>
                <a:ext uri="{FF2B5EF4-FFF2-40B4-BE49-F238E27FC236}">
                  <a16:creationId xmlns:a16="http://schemas.microsoft.com/office/drawing/2014/main" xmlns="" id="{0FC01906-A40E-4097-A056-52CA83E0B5F0}"/>
                </a:ext>
              </a:extLst>
            </p:cNvPr>
            <p:cNvSpPr/>
            <p:nvPr/>
          </p:nvSpPr>
          <p:spPr>
            <a:xfrm>
              <a:off x="1308100" y="2963526"/>
              <a:ext cx="2148885" cy="3381828"/>
            </a:xfrm>
            <a:prstGeom prst="roundRect">
              <a:avLst>
                <a:gd name="adj" fmla="val 16766"/>
              </a:avLst>
            </a:prstGeom>
            <a:solidFill>
              <a:srgbClr val="7E000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800" dirty="0">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xmlns="" id="{353E60E4-08BD-4716-AA8C-4FD7C6EA6E56}"/>
                </a:ext>
              </a:extLst>
            </p:cNvPr>
            <p:cNvSpPr/>
            <p:nvPr/>
          </p:nvSpPr>
          <p:spPr>
            <a:xfrm>
              <a:off x="1674656" y="3490968"/>
              <a:ext cx="1415772" cy="1569660"/>
            </a:xfrm>
            <a:prstGeom prst="rect">
              <a:avLst/>
            </a:prstGeom>
          </p:spPr>
          <p:txBody>
            <a:bodyPr wrap="none">
              <a:spAutoFit/>
            </a:bodyPr>
            <a:lstStyle/>
            <a:p>
              <a:pPr algn="ctr"/>
              <a:r>
                <a:rPr lang="zh-CN" altLang="en-US" sz="4800" b="1" dirty="0">
                  <a:solidFill>
                    <a:schemeClr val="bg1"/>
                  </a:solidFill>
                  <a:latin typeface="微软雅黑" panose="020B0503020204020204" pitchFamily="34" charset="-122"/>
                  <a:ea typeface="微软雅黑" panose="020B0503020204020204" pitchFamily="34" charset="-122"/>
                </a:rPr>
                <a:t>伟大</a:t>
              </a:r>
              <a:endParaRPr lang="en-US" altLang="zh-CN" sz="4800" b="1" dirty="0">
                <a:solidFill>
                  <a:schemeClr val="bg1"/>
                </a:solidFill>
                <a:latin typeface="微软雅黑" panose="020B0503020204020204" pitchFamily="34" charset="-122"/>
                <a:ea typeface="微软雅黑" panose="020B0503020204020204" pitchFamily="34" charset="-122"/>
              </a:endParaRPr>
            </a:p>
            <a:p>
              <a:pPr algn="ctr"/>
              <a:r>
                <a:rPr lang="zh-CN" altLang="en-US" sz="4800" b="1" dirty="0">
                  <a:solidFill>
                    <a:schemeClr val="bg1"/>
                  </a:solidFill>
                  <a:latin typeface="微软雅黑" panose="020B0503020204020204" pitchFamily="34" charset="-122"/>
                  <a:ea typeface="微软雅黑" panose="020B0503020204020204" pitchFamily="34" charset="-122"/>
                </a:rPr>
                <a:t>梦想</a:t>
              </a:r>
            </a:p>
          </p:txBody>
        </p:sp>
        <p:sp>
          <p:nvSpPr>
            <p:cNvPr id="20" name="矩形 19">
              <a:extLst>
                <a:ext uri="{FF2B5EF4-FFF2-40B4-BE49-F238E27FC236}">
                  <a16:creationId xmlns:a16="http://schemas.microsoft.com/office/drawing/2014/main" xmlns="" id="{1F0C0432-D4DC-45E5-AC98-4B378E27BC20}"/>
                </a:ext>
              </a:extLst>
            </p:cNvPr>
            <p:cNvSpPr/>
            <p:nvPr/>
          </p:nvSpPr>
          <p:spPr>
            <a:xfrm>
              <a:off x="1572064" y="5122236"/>
              <a:ext cx="1620957" cy="646331"/>
            </a:xfrm>
            <a:prstGeom prst="rect">
              <a:avLst/>
            </a:prstGeom>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实现中华民族伟大复兴</a:t>
              </a:r>
            </a:p>
          </p:txBody>
        </p:sp>
      </p:grpSp>
      <p:grpSp>
        <p:nvGrpSpPr>
          <p:cNvPr id="42" name="组合 41">
            <a:extLst>
              <a:ext uri="{FF2B5EF4-FFF2-40B4-BE49-F238E27FC236}">
                <a16:creationId xmlns:a16="http://schemas.microsoft.com/office/drawing/2014/main" xmlns="" id="{BB5F783F-6659-44CF-A1CA-D7F870349818}"/>
              </a:ext>
            </a:extLst>
          </p:cNvPr>
          <p:cNvGrpSpPr/>
          <p:nvPr/>
        </p:nvGrpSpPr>
        <p:grpSpPr>
          <a:xfrm>
            <a:off x="979356" y="2957549"/>
            <a:ext cx="3960000" cy="1080000"/>
            <a:chOff x="3773845" y="2957549"/>
            <a:chExt cx="3960000" cy="1080000"/>
          </a:xfrm>
        </p:grpSpPr>
        <p:sp>
          <p:nvSpPr>
            <p:cNvPr id="16" name="矩形: 圆角 15">
              <a:extLst>
                <a:ext uri="{FF2B5EF4-FFF2-40B4-BE49-F238E27FC236}">
                  <a16:creationId xmlns:a16="http://schemas.microsoft.com/office/drawing/2014/main" xmlns="" id="{915CD91D-8BA0-4067-9609-77013C319B2C}"/>
                </a:ext>
              </a:extLst>
            </p:cNvPr>
            <p:cNvSpPr/>
            <p:nvPr/>
          </p:nvSpPr>
          <p:spPr>
            <a:xfrm>
              <a:off x="3773845" y="2957549"/>
              <a:ext cx="3960000" cy="1080000"/>
            </a:xfrm>
            <a:prstGeom prst="roundRect">
              <a:avLst>
                <a:gd name="adj" fmla="val 24190"/>
              </a:avLst>
            </a:prstGeom>
            <a:solidFill>
              <a:srgbClr val="FF00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800" dirty="0">
                <a:latin typeface="微软雅黑" panose="020B0503020204020204" pitchFamily="34" charset="-122"/>
                <a:ea typeface="微软雅黑" panose="020B0503020204020204" pitchFamily="34" charset="-122"/>
              </a:endParaRPr>
            </a:p>
          </p:txBody>
        </p:sp>
        <p:grpSp>
          <p:nvGrpSpPr>
            <p:cNvPr id="34" name="组合 33">
              <a:extLst>
                <a:ext uri="{FF2B5EF4-FFF2-40B4-BE49-F238E27FC236}">
                  <a16:creationId xmlns:a16="http://schemas.microsoft.com/office/drawing/2014/main" xmlns="" id="{4C4D989B-BC89-4773-A1F8-210E2C306BEE}"/>
                </a:ext>
              </a:extLst>
            </p:cNvPr>
            <p:cNvGrpSpPr/>
            <p:nvPr/>
          </p:nvGrpSpPr>
          <p:grpSpPr>
            <a:xfrm>
              <a:off x="3918246" y="3043371"/>
              <a:ext cx="3672800" cy="877578"/>
              <a:chOff x="4260403" y="3041039"/>
              <a:chExt cx="3672800" cy="877578"/>
            </a:xfrm>
          </p:grpSpPr>
          <p:sp>
            <p:nvSpPr>
              <p:cNvPr id="32" name="矩形 31">
                <a:extLst>
                  <a:ext uri="{FF2B5EF4-FFF2-40B4-BE49-F238E27FC236}">
                    <a16:creationId xmlns:a16="http://schemas.microsoft.com/office/drawing/2014/main" xmlns="" id="{9CB35529-0E42-4C53-A079-1D2D812BC162}"/>
                  </a:ext>
                </a:extLst>
              </p:cNvPr>
              <p:cNvSpPr/>
              <p:nvPr/>
            </p:nvSpPr>
            <p:spPr>
              <a:xfrm>
                <a:off x="5182931" y="3041039"/>
                <a:ext cx="1826142" cy="584775"/>
              </a:xfrm>
              <a:prstGeom prst="rect">
                <a:avLst/>
              </a:prstGeom>
            </p:spPr>
            <p:txBody>
              <a:bodyPr wrap="none">
                <a:spAutoFit/>
              </a:bodyPr>
              <a:lstStyle/>
              <a:p>
                <a:pPr algn="ctr"/>
                <a:r>
                  <a:rPr lang="zh-CN" altLang="en-US" sz="3200" b="1" dirty="0">
                    <a:solidFill>
                      <a:schemeClr val="bg1"/>
                    </a:solidFill>
                    <a:latin typeface="微软雅黑" panose="020B0503020204020204" pitchFamily="34" charset="-122"/>
                    <a:ea typeface="微软雅黑" panose="020B0503020204020204" pitchFamily="34" charset="-122"/>
                  </a:rPr>
                  <a:t>伟大斗争</a:t>
                </a:r>
              </a:p>
            </p:txBody>
          </p:sp>
          <p:sp>
            <p:nvSpPr>
              <p:cNvPr id="33" name="矩形 32">
                <a:extLst>
                  <a:ext uri="{FF2B5EF4-FFF2-40B4-BE49-F238E27FC236}">
                    <a16:creationId xmlns:a16="http://schemas.microsoft.com/office/drawing/2014/main" xmlns="" id="{9BEC709A-D022-4EA6-92C6-7DCF66B74593}"/>
                  </a:ext>
                </a:extLst>
              </p:cNvPr>
              <p:cNvSpPr/>
              <p:nvPr/>
            </p:nvSpPr>
            <p:spPr>
              <a:xfrm>
                <a:off x="4260403" y="3580063"/>
                <a:ext cx="3672800" cy="338554"/>
              </a:xfrm>
              <a:prstGeom prst="rect">
                <a:avLst/>
              </a:prstGeom>
            </p:spPr>
            <p:txBody>
              <a:bodyPr wrap="none">
                <a:spAutoFit/>
              </a:bodyPr>
              <a:lstStyle/>
              <a:p>
                <a:pPr algn="ctr"/>
                <a:r>
                  <a:rPr lang="zh-CN" altLang="en-US" sz="1600" dirty="0">
                    <a:solidFill>
                      <a:srgbClr val="FFFF00"/>
                    </a:solidFill>
                    <a:latin typeface="微软雅黑" panose="020B0503020204020204" pitchFamily="34" charset="-122"/>
                    <a:ea typeface="微软雅黑" panose="020B0503020204020204" pitchFamily="34" charset="-122"/>
                  </a:rPr>
                  <a:t>进行具有许多新的历史特点的伟大斗争</a:t>
                </a:r>
              </a:p>
            </p:txBody>
          </p:sp>
        </p:grpSp>
      </p:grpSp>
      <p:grpSp>
        <p:nvGrpSpPr>
          <p:cNvPr id="43" name="组合 42">
            <a:extLst>
              <a:ext uri="{FF2B5EF4-FFF2-40B4-BE49-F238E27FC236}">
                <a16:creationId xmlns:a16="http://schemas.microsoft.com/office/drawing/2014/main" xmlns="" id="{7335091B-A3F2-4EE7-BF11-6E8367DA9D71}"/>
              </a:ext>
            </a:extLst>
          </p:cNvPr>
          <p:cNvGrpSpPr/>
          <p:nvPr/>
        </p:nvGrpSpPr>
        <p:grpSpPr>
          <a:xfrm>
            <a:off x="979356" y="4111451"/>
            <a:ext cx="3960000" cy="1080000"/>
            <a:chOff x="3773845" y="4111451"/>
            <a:chExt cx="3960000" cy="1080000"/>
          </a:xfrm>
        </p:grpSpPr>
        <p:sp>
          <p:nvSpPr>
            <p:cNvPr id="25" name="矩形: 圆角 24">
              <a:extLst>
                <a:ext uri="{FF2B5EF4-FFF2-40B4-BE49-F238E27FC236}">
                  <a16:creationId xmlns:a16="http://schemas.microsoft.com/office/drawing/2014/main" xmlns="" id="{C6E6AEBE-70B9-4161-A77F-82A9A53F4DF7}"/>
                </a:ext>
              </a:extLst>
            </p:cNvPr>
            <p:cNvSpPr/>
            <p:nvPr/>
          </p:nvSpPr>
          <p:spPr>
            <a:xfrm>
              <a:off x="3773845" y="4111451"/>
              <a:ext cx="3960000" cy="1080000"/>
            </a:xfrm>
            <a:prstGeom prst="roundRect">
              <a:avLst>
                <a:gd name="adj" fmla="val 25534"/>
              </a:avLst>
            </a:prstGeom>
            <a:solidFill>
              <a:srgbClr val="FF00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800" dirty="0">
                <a:latin typeface="微软雅黑" panose="020B0503020204020204" pitchFamily="34" charset="-122"/>
                <a:ea typeface="微软雅黑" panose="020B0503020204020204" pitchFamily="34" charset="-122"/>
              </a:endParaRPr>
            </a:p>
          </p:txBody>
        </p:sp>
        <p:grpSp>
          <p:nvGrpSpPr>
            <p:cNvPr id="35" name="组合 34">
              <a:extLst>
                <a:ext uri="{FF2B5EF4-FFF2-40B4-BE49-F238E27FC236}">
                  <a16:creationId xmlns:a16="http://schemas.microsoft.com/office/drawing/2014/main" xmlns="" id="{C6CA0210-62BB-4E75-B84D-FD4F812E7EB8}"/>
                </a:ext>
              </a:extLst>
            </p:cNvPr>
            <p:cNvGrpSpPr/>
            <p:nvPr/>
          </p:nvGrpSpPr>
          <p:grpSpPr>
            <a:xfrm>
              <a:off x="4507350" y="4197273"/>
              <a:ext cx="2492990" cy="908356"/>
              <a:chOff x="4849507" y="3041039"/>
              <a:chExt cx="2492990" cy="908356"/>
            </a:xfrm>
          </p:grpSpPr>
          <p:sp>
            <p:nvSpPr>
              <p:cNvPr id="36" name="矩形 35">
                <a:extLst>
                  <a:ext uri="{FF2B5EF4-FFF2-40B4-BE49-F238E27FC236}">
                    <a16:creationId xmlns:a16="http://schemas.microsoft.com/office/drawing/2014/main" xmlns="" id="{D93B60CF-3C99-4F35-B137-6BCEF467A536}"/>
                  </a:ext>
                </a:extLst>
              </p:cNvPr>
              <p:cNvSpPr/>
              <p:nvPr/>
            </p:nvSpPr>
            <p:spPr>
              <a:xfrm>
                <a:off x="5182931" y="3041039"/>
                <a:ext cx="1826142" cy="584775"/>
              </a:xfrm>
              <a:prstGeom prst="rect">
                <a:avLst/>
              </a:prstGeom>
            </p:spPr>
            <p:txBody>
              <a:bodyPr wrap="none">
                <a:spAutoFit/>
              </a:bodyPr>
              <a:lstStyle/>
              <a:p>
                <a:pPr algn="ctr"/>
                <a:r>
                  <a:rPr lang="zh-CN" altLang="en-US" sz="3200" b="1" dirty="0">
                    <a:solidFill>
                      <a:schemeClr val="bg1"/>
                    </a:solidFill>
                    <a:latin typeface="微软雅黑" panose="020B0503020204020204" pitchFamily="34" charset="-122"/>
                    <a:ea typeface="微软雅黑" panose="020B0503020204020204" pitchFamily="34" charset="-122"/>
                  </a:rPr>
                  <a:t>伟大工程</a:t>
                </a:r>
              </a:p>
            </p:txBody>
          </p:sp>
          <p:sp>
            <p:nvSpPr>
              <p:cNvPr id="37" name="矩形 36">
                <a:extLst>
                  <a:ext uri="{FF2B5EF4-FFF2-40B4-BE49-F238E27FC236}">
                    <a16:creationId xmlns:a16="http://schemas.microsoft.com/office/drawing/2014/main" xmlns="" id="{6F905823-2B6B-4263-AE50-A183F099EBFD}"/>
                  </a:ext>
                </a:extLst>
              </p:cNvPr>
              <p:cNvSpPr/>
              <p:nvPr/>
            </p:nvSpPr>
            <p:spPr>
              <a:xfrm>
                <a:off x="4849507" y="3580063"/>
                <a:ext cx="2492990" cy="369332"/>
              </a:xfrm>
              <a:prstGeom prst="rect">
                <a:avLst/>
              </a:prstGeom>
            </p:spPr>
            <p:txBody>
              <a:bodyPr wrap="none">
                <a:spAutoFit/>
              </a:bodyPr>
              <a:lstStyle/>
              <a:p>
                <a:pPr algn="ctr"/>
                <a:r>
                  <a:rPr lang="zh-CN" altLang="en-US" dirty="0">
                    <a:solidFill>
                      <a:srgbClr val="FFFF00"/>
                    </a:solidFill>
                    <a:latin typeface="微软雅黑" panose="020B0503020204020204" pitchFamily="34" charset="-122"/>
                    <a:ea typeface="微软雅黑" panose="020B0503020204020204" pitchFamily="34" charset="-122"/>
                  </a:rPr>
                  <a:t>党的建设新的伟大工程</a:t>
                </a:r>
                <a:endParaRPr lang="zh-CN" altLang="en-US" sz="1600" dirty="0">
                  <a:solidFill>
                    <a:srgbClr val="FFFF00"/>
                  </a:solidFill>
                  <a:latin typeface="微软雅黑" panose="020B0503020204020204" pitchFamily="34" charset="-122"/>
                  <a:ea typeface="微软雅黑" panose="020B0503020204020204" pitchFamily="34" charset="-122"/>
                </a:endParaRPr>
              </a:p>
            </p:txBody>
          </p:sp>
        </p:grpSp>
      </p:grpSp>
      <p:grpSp>
        <p:nvGrpSpPr>
          <p:cNvPr id="44" name="组合 43">
            <a:extLst>
              <a:ext uri="{FF2B5EF4-FFF2-40B4-BE49-F238E27FC236}">
                <a16:creationId xmlns:a16="http://schemas.microsoft.com/office/drawing/2014/main" xmlns="" id="{65910936-1158-49AC-86EC-90FD034BF827}"/>
              </a:ext>
            </a:extLst>
          </p:cNvPr>
          <p:cNvGrpSpPr/>
          <p:nvPr/>
        </p:nvGrpSpPr>
        <p:grpSpPr>
          <a:xfrm>
            <a:off x="979356" y="5263110"/>
            <a:ext cx="3960000" cy="1080000"/>
            <a:chOff x="3773845" y="5265354"/>
            <a:chExt cx="3960000" cy="1080000"/>
          </a:xfrm>
        </p:grpSpPr>
        <p:sp>
          <p:nvSpPr>
            <p:cNvPr id="23" name="矩形: 圆角 22">
              <a:extLst>
                <a:ext uri="{FF2B5EF4-FFF2-40B4-BE49-F238E27FC236}">
                  <a16:creationId xmlns:a16="http://schemas.microsoft.com/office/drawing/2014/main" xmlns="" id="{EA37D1DD-716D-4CCB-8C4F-2F7A3EAE5C3F}"/>
                </a:ext>
              </a:extLst>
            </p:cNvPr>
            <p:cNvSpPr/>
            <p:nvPr/>
          </p:nvSpPr>
          <p:spPr>
            <a:xfrm>
              <a:off x="3773845" y="5265354"/>
              <a:ext cx="3960000" cy="1080000"/>
            </a:xfrm>
            <a:prstGeom prst="roundRect">
              <a:avLst>
                <a:gd name="adj" fmla="val 22847"/>
              </a:avLst>
            </a:prstGeom>
            <a:solidFill>
              <a:srgbClr val="FF00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800" dirty="0">
                <a:latin typeface="微软雅黑" panose="020B0503020204020204" pitchFamily="34" charset="-122"/>
                <a:ea typeface="微软雅黑" panose="020B0503020204020204" pitchFamily="34" charset="-122"/>
              </a:endParaRPr>
            </a:p>
          </p:txBody>
        </p:sp>
        <p:grpSp>
          <p:nvGrpSpPr>
            <p:cNvPr id="38" name="组合 37">
              <a:extLst>
                <a:ext uri="{FF2B5EF4-FFF2-40B4-BE49-F238E27FC236}">
                  <a16:creationId xmlns:a16="http://schemas.microsoft.com/office/drawing/2014/main" xmlns="" id="{56CCC41A-8F7C-46D8-8A89-EB1C7F73CC86}"/>
                </a:ext>
              </a:extLst>
            </p:cNvPr>
            <p:cNvGrpSpPr/>
            <p:nvPr/>
          </p:nvGrpSpPr>
          <p:grpSpPr>
            <a:xfrm>
              <a:off x="4738182" y="5351176"/>
              <a:ext cx="2031325" cy="908356"/>
              <a:chOff x="5080339" y="3041039"/>
              <a:chExt cx="2031325" cy="908356"/>
            </a:xfrm>
          </p:grpSpPr>
          <p:sp>
            <p:nvSpPr>
              <p:cNvPr id="39" name="矩形 38">
                <a:extLst>
                  <a:ext uri="{FF2B5EF4-FFF2-40B4-BE49-F238E27FC236}">
                    <a16:creationId xmlns:a16="http://schemas.microsoft.com/office/drawing/2014/main" xmlns="" id="{019ABD8A-59D6-42EA-B468-3300CA39799E}"/>
                  </a:ext>
                </a:extLst>
              </p:cNvPr>
              <p:cNvSpPr/>
              <p:nvPr/>
            </p:nvSpPr>
            <p:spPr>
              <a:xfrm>
                <a:off x="5182931" y="3041039"/>
                <a:ext cx="1826142" cy="584775"/>
              </a:xfrm>
              <a:prstGeom prst="rect">
                <a:avLst/>
              </a:prstGeom>
            </p:spPr>
            <p:txBody>
              <a:bodyPr wrap="none">
                <a:spAutoFit/>
              </a:bodyPr>
              <a:lstStyle/>
              <a:p>
                <a:pPr algn="ctr"/>
                <a:r>
                  <a:rPr lang="zh-CN" altLang="en-US" sz="3200" b="1" dirty="0">
                    <a:solidFill>
                      <a:schemeClr val="bg1"/>
                    </a:solidFill>
                    <a:latin typeface="微软雅黑" panose="020B0503020204020204" pitchFamily="34" charset="-122"/>
                    <a:ea typeface="微软雅黑" panose="020B0503020204020204" pitchFamily="34" charset="-122"/>
                  </a:rPr>
                  <a:t>伟大事业</a:t>
                </a:r>
              </a:p>
            </p:txBody>
          </p:sp>
          <p:sp>
            <p:nvSpPr>
              <p:cNvPr id="40" name="矩形 39">
                <a:extLst>
                  <a:ext uri="{FF2B5EF4-FFF2-40B4-BE49-F238E27FC236}">
                    <a16:creationId xmlns:a16="http://schemas.microsoft.com/office/drawing/2014/main" xmlns="" id="{76186543-5619-48F1-B847-54BB9E903AAD}"/>
                  </a:ext>
                </a:extLst>
              </p:cNvPr>
              <p:cNvSpPr/>
              <p:nvPr/>
            </p:nvSpPr>
            <p:spPr>
              <a:xfrm>
                <a:off x="5080339" y="3580063"/>
                <a:ext cx="2031325" cy="369332"/>
              </a:xfrm>
              <a:prstGeom prst="rect">
                <a:avLst/>
              </a:prstGeom>
            </p:spPr>
            <p:txBody>
              <a:bodyPr wrap="none">
                <a:spAutoFit/>
              </a:bodyPr>
              <a:lstStyle/>
              <a:p>
                <a:pPr algn="ctr"/>
                <a:r>
                  <a:rPr lang="zh-CN" altLang="en-US" dirty="0">
                    <a:solidFill>
                      <a:srgbClr val="FFFF00"/>
                    </a:solidFill>
                    <a:latin typeface="微软雅黑" panose="020B0503020204020204" pitchFamily="34" charset="-122"/>
                    <a:ea typeface="微软雅黑" panose="020B0503020204020204" pitchFamily="34" charset="-122"/>
                  </a:rPr>
                  <a:t>中国特色社会主义</a:t>
                </a:r>
                <a:endParaRPr lang="zh-CN" altLang="en-US" sz="1600" dirty="0">
                  <a:solidFill>
                    <a:srgbClr val="FFFF00"/>
                  </a:solidFill>
                  <a:latin typeface="微软雅黑" panose="020B0503020204020204" pitchFamily="34" charset="-122"/>
                  <a:ea typeface="微软雅黑" panose="020B0503020204020204" pitchFamily="34" charset="-122"/>
                </a:endParaRPr>
              </a:p>
            </p:txBody>
          </p:sp>
        </p:grpSp>
      </p:grpSp>
    </p:spTree>
    <p:extLst>
      <p:ext uri="{BB962C8B-B14F-4D97-AF65-F5344CB8AC3E}">
        <p14:creationId xmlns:p14="http://schemas.microsoft.com/office/powerpoint/2010/main" val="39200047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360"/>
                                          </p:val>
                                        </p:tav>
                                        <p:tav tm="100000">
                                          <p:val>
                                            <p:fltVal val="0"/>
                                          </p:val>
                                        </p:tav>
                                      </p:tavLst>
                                    </p:anim>
                                    <p:animEffect transition="in" filter="fade">
                                      <p:cBhvr>
                                        <p:cTn id="10" dur="1000"/>
                                        <p:tgtEl>
                                          <p:spTgt spid="2"/>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360"/>
                                          </p:val>
                                        </p:tav>
                                        <p:tav tm="100000">
                                          <p:val>
                                            <p:fltVal val="0"/>
                                          </p:val>
                                        </p:tav>
                                      </p:tavLst>
                                    </p:anim>
                                    <p:animEffect transition="in" filter="fade">
                                      <p:cBhvr>
                                        <p:cTn id="16" dur="1000"/>
                                        <p:tgtEl>
                                          <p:spTgt spid="3"/>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360"/>
                                          </p:val>
                                        </p:tav>
                                        <p:tav tm="100000">
                                          <p:val>
                                            <p:fltVal val="0"/>
                                          </p:val>
                                        </p:tav>
                                      </p:tavLst>
                                    </p:anim>
                                    <p:animEffect transition="in" filter="fade">
                                      <p:cBhvr>
                                        <p:cTn id="22" dur="1000"/>
                                        <p:tgtEl>
                                          <p:spTgt spid="4"/>
                                        </p:tgtEl>
                                      </p:cBhvr>
                                    </p:animEffect>
                                  </p:childTnLst>
                                </p:cTn>
                              </p:par>
                              <p:par>
                                <p:cTn id="23" presetID="49" presetClass="entr" presetSubtype="0" decel="10000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360"/>
                                          </p:val>
                                        </p:tav>
                                        <p:tav tm="100000">
                                          <p:val>
                                            <p:fltVal val="0"/>
                                          </p:val>
                                        </p:tav>
                                      </p:tavLst>
                                    </p:anim>
                                    <p:animEffect transition="in" filter="fade">
                                      <p:cBhvr>
                                        <p:cTn id="28" dur="1000"/>
                                        <p:tgtEl>
                                          <p:spTgt spid="5"/>
                                        </p:tgtEl>
                                      </p:cBhvr>
                                    </p:animEffect>
                                  </p:childTnLst>
                                </p:cTn>
                              </p:par>
                              <p:par>
                                <p:cTn id="29" presetID="16" presetClass="entr" presetSubtype="21"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1000"/>
                                        <p:tgtEl>
                                          <p:spTgt spid="18"/>
                                        </p:tgtEl>
                                      </p:cBhvr>
                                    </p:animEffect>
                                  </p:childTnLst>
                                </p:cTn>
                              </p:par>
                            </p:childTnLst>
                          </p:cTn>
                        </p:par>
                        <p:par>
                          <p:cTn id="32" fill="hold">
                            <p:stCondLst>
                              <p:cond delay="1000"/>
                            </p:stCondLst>
                            <p:childTnLst>
                              <p:par>
                                <p:cTn id="33" presetID="2" presetClass="entr" presetSubtype="8" decel="45000" fill="hold" nodeType="after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1000" fill="hold"/>
                                        <p:tgtEl>
                                          <p:spTgt spid="42"/>
                                        </p:tgtEl>
                                        <p:attrNameLst>
                                          <p:attrName>ppt_x</p:attrName>
                                        </p:attrNameLst>
                                      </p:cBhvr>
                                      <p:tavLst>
                                        <p:tav tm="0">
                                          <p:val>
                                            <p:strVal val="0-#ppt_w/2"/>
                                          </p:val>
                                        </p:tav>
                                        <p:tav tm="100000">
                                          <p:val>
                                            <p:strVal val="#ppt_x"/>
                                          </p:val>
                                        </p:tav>
                                      </p:tavLst>
                                    </p:anim>
                                    <p:anim calcmode="lin" valueType="num">
                                      <p:cBhvr additive="base">
                                        <p:cTn id="36" dur="1000" fill="hold"/>
                                        <p:tgtEl>
                                          <p:spTgt spid="42"/>
                                        </p:tgtEl>
                                        <p:attrNameLst>
                                          <p:attrName>ppt_y</p:attrName>
                                        </p:attrNameLst>
                                      </p:cBhvr>
                                      <p:tavLst>
                                        <p:tav tm="0">
                                          <p:val>
                                            <p:strVal val="#ppt_y"/>
                                          </p:val>
                                        </p:tav>
                                        <p:tav tm="100000">
                                          <p:val>
                                            <p:strVal val="#ppt_y"/>
                                          </p:val>
                                        </p:tav>
                                      </p:tavLst>
                                    </p:anim>
                                  </p:childTnLst>
                                </p:cTn>
                              </p:par>
                              <p:par>
                                <p:cTn id="37" presetID="2" presetClass="entr" presetSubtype="8" decel="45000" fill="hold" nodeType="withEffect">
                                  <p:stCondLst>
                                    <p:cond delay="15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1000" fill="hold"/>
                                        <p:tgtEl>
                                          <p:spTgt spid="43"/>
                                        </p:tgtEl>
                                        <p:attrNameLst>
                                          <p:attrName>ppt_x</p:attrName>
                                        </p:attrNameLst>
                                      </p:cBhvr>
                                      <p:tavLst>
                                        <p:tav tm="0">
                                          <p:val>
                                            <p:strVal val="0-#ppt_w/2"/>
                                          </p:val>
                                        </p:tav>
                                        <p:tav tm="100000">
                                          <p:val>
                                            <p:strVal val="#ppt_x"/>
                                          </p:val>
                                        </p:tav>
                                      </p:tavLst>
                                    </p:anim>
                                    <p:anim calcmode="lin" valueType="num">
                                      <p:cBhvr additive="base">
                                        <p:cTn id="40" dur="1000" fill="hold"/>
                                        <p:tgtEl>
                                          <p:spTgt spid="43"/>
                                        </p:tgtEl>
                                        <p:attrNameLst>
                                          <p:attrName>ppt_y</p:attrName>
                                        </p:attrNameLst>
                                      </p:cBhvr>
                                      <p:tavLst>
                                        <p:tav tm="0">
                                          <p:val>
                                            <p:strVal val="#ppt_y"/>
                                          </p:val>
                                        </p:tav>
                                        <p:tav tm="100000">
                                          <p:val>
                                            <p:strVal val="#ppt_y"/>
                                          </p:val>
                                        </p:tav>
                                      </p:tavLst>
                                    </p:anim>
                                  </p:childTnLst>
                                </p:cTn>
                              </p:par>
                              <p:par>
                                <p:cTn id="41" presetID="2" presetClass="entr" presetSubtype="8" decel="45000" fill="hold" nodeType="withEffect">
                                  <p:stCondLst>
                                    <p:cond delay="30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1000" fill="hold"/>
                                        <p:tgtEl>
                                          <p:spTgt spid="44"/>
                                        </p:tgtEl>
                                        <p:attrNameLst>
                                          <p:attrName>ppt_x</p:attrName>
                                        </p:attrNameLst>
                                      </p:cBhvr>
                                      <p:tavLst>
                                        <p:tav tm="0">
                                          <p:val>
                                            <p:strVal val="0-#ppt_w/2"/>
                                          </p:val>
                                        </p:tav>
                                        <p:tav tm="100000">
                                          <p:val>
                                            <p:strVal val="#ppt_x"/>
                                          </p:val>
                                        </p:tav>
                                      </p:tavLst>
                                    </p:anim>
                                    <p:anim calcmode="lin" valueType="num">
                                      <p:cBhvr additive="base">
                                        <p:cTn id="44" dur="1000" fill="hold"/>
                                        <p:tgtEl>
                                          <p:spTgt spid="44"/>
                                        </p:tgtEl>
                                        <p:attrNameLst>
                                          <p:attrName>ppt_y</p:attrName>
                                        </p:attrNameLst>
                                      </p:cBhvr>
                                      <p:tavLst>
                                        <p:tav tm="0">
                                          <p:val>
                                            <p:strVal val="#ppt_y"/>
                                          </p:val>
                                        </p:tav>
                                        <p:tav tm="100000">
                                          <p:val>
                                            <p:strVal val="#ppt_y"/>
                                          </p:val>
                                        </p:tav>
                                      </p:tavLst>
                                    </p:anim>
                                  </p:childTnLst>
                                </p:cTn>
                              </p:par>
                              <p:par>
                                <p:cTn id="45" presetID="22" presetClass="entr" presetSubtype="8" fill="hold" nodeType="withEffect">
                                  <p:stCondLst>
                                    <p:cond delay="300"/>
                                  </p:stCondLst>
                                  <p:childTnLst>
                                    <p:set>
                                      <p:cBhvr>
                                        <p:cTn id="46" dur="1" fill="hold">
                                          <p:stCondLst>
                                            <p:cond delay="0"/>
                                          </p:stCondLst>
                                        </p:cTn>
                                        <p:tgtEl>
                                          <p:spTgt spid="50"/>
                                        </p:tgtEl>
                                        <p:attrNameLst>
                                          <p:attrName>style.visibility</p:attrName>
                                        </p:attrNameLst>
                                      </p:cBhvr>
                                      <p:to>
                                        <p:strVal val="visible"/>
                                      </p:to>
                                    </p:set>
                                    <p:animEffect transition="in" filter="wipe(left)">
                                      <p:cBhvr>
                                        <p:cTn id="47" dur="1000"/>
                                        <p:tgtEl>
                                          <p:spTgt spid="50"/>
                                        </p:tgtEl>
                                      </p:cBhvr>
                                    </p:animEffect>
                                  </p:childTnLst>
                                </p:cTn>
                              </p:par>
                              <p:par>
                                <p:cTn id="48" presetID="22" presetClass="entr" presetSubtype="8" fill="hold" nodeType="withEffect">
                                  <p:stCondLst>
                                    <p:cond delay="300"/>
                                  </p:stCondLst>
                                  <p:childTnLst>
                                    <p:set>
                                      <p:cBhvr>
                                        <p:cTn id="49" dur="1" fill="hold">
                                          <p:stCondLst>
                                            <p:cond delay="0"/>
                                          </p:stCondLst>
                                        </p:cTn>
                                        <p:tgtEl>
                                          <p:spTgt spid="51"/>
                                        </p:tgtEl>
                                        <p:attrNameLst>
                                          <p:attrName>style.visibility</p:attrName>
                                        </p:attrNameLst>
                                      </p:cBhvr>
                                      <p:to>
                                        <p:strVal val="visible"/>
                                      </p:to>
                                    </p:set>
                                    <p:animEffect transition="in" filter="wipe(left)">
                                      <p:cBhvr>
                                        <p:cTn id="50" dur="1000"/>
                                        <p:tgtEl>
                                          <p:spTgt spid="51"/>
                                        </p:tgtEl>
                                      </p:cBhvr>
                                    </p:animEffect>
                                  </p:childTnLst>
                                </p:cTn>
                              </p:par>
                              <p:par>
                                <p:cTn id="51" presetID="22" presetClass="entr" presetSubtype="8" fill="hold" nodeType="withEffect">
                                  <p:stCondLst>
                                    <p:cond delay="300"/>
                                  </p:stCondLst>
                                  <p:childTnLst>
                                    <p:set>
                                      <p:cBhvr>
                                        <p:cTn id="52" dur="1" fill="hold">
                                          <p:stCondLst>
                                            <p:cond delay="0"/>
                                          </p:stCondLst>
                                        </p:cTn>
                                        <p:tgtEl>
                                          <p:spTgt spid="52"/>
                                        </p:tgtEl>
                                        <p:attrNameLst>
                                          <p:attrName>style.visibility</p:attrName>
                                        </p:attrNameLst>
                                      </p:cBhvr>
                                      <p:to>
                                        <p:strVal val="visible"/>
                                      </p:to>
                                    </p:set>
                                    <p:animEffect transition="in" filter="wipe(left)">
                                      <p:cBhvr>
                                        <p:cTn id="53" dur="1000"/>
                                        <p:tgtEl>
                                          <p:spTgt spid="52"/>
                                        </p:tgtEl>
                                      </p:cBhvr>
                                    </p:animEffect>
                                  </p:childTnLst>
                                </p:cTn>
                              </p:par>
                              <p:par>
                                <p:cTn id="54" presetID="53" presetClass="entr" presetSubtype="16" fill="hold" nodeType="withEffect">
                                  <p:stCondLst>
                                    <p:cond delay="1000"/>
                                  </p:stCondLst>
                                  <p:childTnLst>
                                    <p:set>
                                      <p:cBhvr>
                                        <p:cTn id="55" dur="1" fill="hold">
                                          <p:stCondLst>
                                            <p:cond delay="0"/>
                                          </p:stCondLst>
                                        </p:cTn>
                                        <p:tgtEl>
                                          <p:spTgt spid="21"/>
                                        </p:tgtEl>
                                        <p:attrNameLst>
                                          <p:attrName>style.visibility</p:attrName>
                                        </p:attrNameLst>
                                      </p:cBhvr>
                                      <p:to>
                                        <p:strVal val="visible"/>
                                      </p:to>
                                    </p:set>
                                    <p:anim calcmode="lin" valueType="num">
                                      <p:cBhvr>
                                        <p:cTn id="56" dur="1000" fill="hold"/>
                                        <p:tgtEl>
                                          <p:spTgt spid="21"/>
                                        </p:tgtEl>
                                        <p:attrNameLst>
                                          <p:attrName>ppt_w</p:attrName>
                                        </p:attrNameLst>
                                      </p:cBhvr>
                                      <p:tavLst>
                                        <p:tav tm="0">
                                          <p:val>
                                            <p:fltVal val="0"/>
                                          </p:val>
                                        </p:tav>
                                        <p:tav tm="100000">
                                          <p:val>
                                            <p:strVal val="#ppt_w"/>
                                          </p:val>
                                        </p:tav>
                                      </p:tavLst>
                                    </p:anim>
                                    <p:anim calcmode="lin" valueType="num">
                                      <p:cBhvr>
                                        <p:cTn id="57" dur="1000" fill="hold"/>
                                        <p:tgtEl>
                                          <p:spTgt spid="21"/>
                                        </p:tgtEl>
                                        <p:attrNameLst>
                                          <p:attrName>ppt_h</p:attrName>
                                        </p:attrNameLst>
                                      </p:cBhvr>
                                      <p:tavLst>
                                        <p:tav tm="0">
                                          <p:val>
                                            <p:fltVal val="0"/>
                                          </p:val>
                                        </p:tav>
                                        <p:tav tm="100000">
                                          <p:val>
                                            <p:strVal val="#ppt_h"/>
                                          </p:val>
                                        </p:tav>
                                      </p:tavLst>
                                    </p:anim>
                                    <p:animEffect transition="in" filter="fade">
                                      <p:cBhvr>
                                        <p:cTn id="5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22ADE4B0-2B40-48A8-831C-2038B2D46968}"/>
              </a:ext>
            </a:extLst>
          </p:cNvPr>
          <p:cNvSpPr txBox="1"/>
          <p:nvPr/>
        </p:nvSpPr>
        <p:spPr>
          <a:xfrm>
            <a:off x="1829704" y="395615"/>
            <a:ext cx="8103500" cy="523220"/>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sz="2400" b="1" dirty="0">
                <a:solidFill>
                  <a:srgbClr val="693C32"/>
                </a:solidFill>
                <a:latin typeface="微软雅黑" panose="020B0503020204020204" pitchFamily="34" charset="-122"/>
                <a:ea typeface="微软雅黑" panose="020B0503020204020204" pitchFamily="34" charset="-122"/>
              </a:rPr>
              <a:t>第三部分</a:t>
            </a:r>
            <a:r>
              <a:rPr lang="en-US" altLang="zh-CN" sz="2400" b="1" dirty="0">
                <a:solidFill>
                  <a:srgbClr val="693C32"/>
                </a:solidFill>
                <a:latin typeface="微软雅黑" panose="020B0503020204020204" pitchFamily="34" charset="-122"/>
                <a:ea typeface="微软雅黑" panose="020B0503020204020204" pitchFamily="34" charset="-122"/>
              </a:rPr>
              <a:t>- </a:t>
            </a:r>
            <a:r>
              <a:rPr lang="zh-CN" altLang="en-US" sz="2800" b="1" dirty="0">
                <a:latin typeface="微软雅黑" panose="020B0503020204020204" pitchFamily="34" charset="-122"/>
                <a:ea typeface="微软雅黑" panose="020B0503020204020204" pitchFamily="34" charset="-122"/>
              </a:rPr>
              <a:t>新时代中国特色社会主义思想和基本方略</a:t>
            </a:r>
            <a:endParaRPr lang="zh-CN" altLang="en-US" b="1" dirty="0">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xmlns="" id="{82CD7ACF-A556-4499-90AB-90DC183E44D8}"/>
              </a:ext>
            </a:extLst>
          </p:cNvPr>
          <p:cNvSpPr/>
          <p:nvPr/>
        </p:nvSpPr>
        <p:spPr>
          <a:xfrm>
            <a:off x="2437794" y="1519756"/>
            <a:ext cx="8903306" cy="769441"/>
          </a:xfrm>
          <a:prstGeom prst="rect">
            <a:avLst/>
          </a:prstGeom>
        </p:spPr>
        <p:txBody>
          <a:bodyPr wrap="square">
            <a:spAutoFit/>
          </a:bodyPr>
          <a:lstStyle/>
          <a:p>
            <a:r>
              <a:rPr lang="zh-CN" altLang="en-US" sz="2800" b="1" dirty="0">
                <a:solidFill>
                  <a:srgbClr val="591300"/>
                </a:solidFill>
                <a:latin typeface="微软雅黑" panose="020B0503020204020204" pitchFamily="34" charset="-122"/>
                <a:ea typeface="微软雅黑" panose="020B0503020204020204" pitchFamily="34" charset="-122"/>
              </a:rPr>
              <a:t>新时代中国特色社会主义思想要</a:t>
            </a:r>
            <a:r>
              <a:rPr lang="zh-CN" altLang="en-US" sz="4400" b="1" dirty="0">
                <a:solidFill>
                  <a:srgbClr val="FF0000"/>
                </a:solidFill>
                <a:latin typeface="微软雅黑" panose="020B0503020204020204" pitchFamily="34" charset="-122"/>
                <a:ea typeface="微软雅黑" panose="020B0503020204020204" pitchFamily="34" charset="-122"/>
              </a:rPr>
              <a:t>“八个明确”</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sp>
        <p:nvSpPr>
          <p:cNvPr id="5" name="Freeform 5">
            <a:extLst>
              <a:ext uri="{FF2B5EF4-FFF2-40B4-BE49-F238E27FC236}">
                <a16:creationId xmlns:a16="http://schemas.microsoft.com/office/drawing/2014/main" xmlns="" id="{86BEF6D6-B206-4C87-AF30-3BBD70F3EE5A}"/>
              </a:ext>
            </a:extLst>
          </p:cNvPr>
          <p:cNvSpPr>
            <a:spLocks/>
          </p:cNvSpPr>
          <p:nvPr/>
        </p:nvSpPr>
        <p:spPr bwMode="auto">
          <a:xfrm>
            <a:off x="1498600" y="1534084"/>
            <a:ext cx="691236" cy="693558"/>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0000"/>
          </a:solidFill>
          <a:ln>
            <a:noFill/>
          </a:ln>
          <a:effectLst/>
        </p:spPr>
        <p:txBody>
          <a:bodyPr vert="horz" wrap="square" lIns="91440" tIns="45720" rIns="91440" bIns="45720" numCol="1" anchor="t" anchorCtr="0" compatLnSpc="1">
            <a:prstTxWarp prst="textNoShape">
              <a:avLst/>
            </a:prstTxWarp>
          </a:bodyPr>
          <a:lstStyle/>
          <a:p>
            <a:endParaRPr lang="zh-CN" altLang="en-US">
              <a:solidFill>
                <a:schemeClr val="tx1"/>
              </a:solidFill>
            </a:endParaRPr>
          </a:p>
        </p:txBody>
      </p:sp>
      <p:grpSp>
        <p:nvGrpSpPr>
          <p:cNvPr id="67" name="PA_组合 66">
            <a:extLst>
              <a:ext uri="{FF2B5EF4-FFF2-40B4-BE49-F238E27FC236}">
                <a16:creationId xmlns:a16="http://schemas.microsoft.com/office/drawing/2014/main" xmlns="" id="{94E7EA52-35DD-4252-8898-B133589CB98B}"/>
              </a:ext>
            </a:extLst>
          </p:cNvPr>
          <p:cNvGrpSpPr/>
          <p:nvPr>
            <p:custDataLst>
              <p:tags r:id="rId1"/>
            </p:custDataLst>
          </p:nvPr>
        </p:nvGrpSpPr>
        <p:grpSpPr>
          <a:xfrm>
            <a:off x="827008" y="2601935"/>
            <a:ext cx="5177876" cy="720000"/>
            <a:chOff x="827008" y="2601935"/>
            <a:chExt cx="5177876" cy="720000"/>
          </a:xfrm>
        </p:grpSpPr>
        <p:sp>
          <p:nvSpPr>
            <p:cNvPr id="17" name="矩形 16">
              <a:extLst>
                <a:ext uri="{FF2B5EF4-FFF2-40B4-BE49-F238E27FC236}">
                  <a16:creationId xmlns:a16="http://schemas.microsoft.com/office/drawing/2014/main" xmlns="" id="{B3B20F27-9E69-462A-883B-5B218267532E}"/>
                </a:ext>
              </a:extLst>
            </p:cNvPr>
            <p:cNvSpPr/>
            <p:nvPr/>
          </p:nvSpPr>
          <p:spPr>
            <a:xfrm>
              <a:off x="1324884" y="2601935"/>
              <a:ext cx="4680000" cy="72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xmlns="" id="{8C7927EC-DBF8-4A8E-B617-A13F061475D1}"/>
                </a:ext>
              </a:extLst>
            </p:cNvPr>
            <p:cNvSpPr>
              <a:spLocks/>
            </p:cNvSpPr>
            <p:nvPr/>
          </p:nvSpPr>
          <p:spPr>
            <a:xfrm>
              <a:off x="827008" y="2709935"/>
              <a:ext cx="1008000" cy="504000"/>
            </a:xfrm>
            <a:prstGeom prst="roundRect">
              <a:avLst>
                <a:gd name="adj" fmla="val 0"/>
              </a:avLst>
            </a:prstGeom>
            <a:solidFill>
              <a:srgbClr val="FF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明确</a:t>
              </a:r>
            </a:p>
          </p:txBody>
        </p:sp>
        <p:sp>
          <p:nvSpPr>
            <p:cNvPr id="51" name="矩形 50">
              <a:extLst>
                <a:ext uri="{FF2B5EF4-FFF2-40B4-BE49-F238E27FC236}">
                  <a16:creationId xmlns:a16="http://schemas.microsoft.com/office/drawing/2014/main" xmlns="" id="{22D296EA-6799-41B5-9BCB-BC02FED9E72F}"/>
                </a:ext>
              </a:extLst>
            </p:cNvPr>
            <p:cNvSpPr/>
            <p:nvPr/>
          </p:nvSpPr>
          <p:spPr>
            <a:xfrm>
              <a:off x="1951220" y="2792657"/>
              <a:ext cx="3937452" cy="338554"/>
            </a:xfrm>
            <a:prstGeom prst="rect">
              <a:avLst/>
            </a:prstGeom>
          </p:spPr>
          <p:txBody>
            <a:bodyPr wrap="square">
              <a:spAutoFit/>
            </a:bodyPr>
            <a:lstStyle/>
            <a:p>
              <a:r>
                <a:rPr lang="zh-CN" altLang="en-US" sz="1600" dirty="0">
                  <a:solidFill>
                    <a:srgbClr val="591300"/>
                  </a:solidFill>
                  <a:latin typeface="微软雅黑" panose="020B0503020204020204" pitchFamily="34" charset="-122"/>
                  <a:ea typeface="微软雅黑" panose="020B0503020204020204" pitchFamily="34" charset="-122"/>
                </a:rPr>
                <a:t>坚持和发展中国特色社会主义的总任务；</a:t>
              </a:r>
            </a:p>
          </p:txBody>
        </p:sp>
      </p:grpSp>
      <p:grpSp>
        <p:nvGrpSpPr>
          <p:cNvPr id="68" name="PA_组合 67">
            <a:extLst>
              <a:ext uri="{FF2B5EF4-FFF2-40B4-BE49-F238E27FC236}">
                <a16:creationId xmlns:a16="http://schemas.microsoft.com/office/drawing/2014/main" xmlns="" id="{1B8EB9C9-43D2-451B-9ED5-D97AB4BF4188}"/>
              </a:ext>
            </a:extLst>
          </p:cNvPr>
          <p:cNvGrpSpPr/>
          <p:nvPr>
            <p:custDataLst>
              <p:tags r:id="rId2"/>
            </p:custDataLst>
          </p:nvPr>
        </p:nvGrpSpPr>
        <p:grpSpPr>
          <a:xfrm>
            <a:off x="825791" y="3605937"/>
            <a:ext cx="5179093" cy="720000"/>
            <a:chOff x="825791" y="3605937"/>
            <a:chExt cx="5179093" cy="720000"/>
          </a:xfrm>
        </p:grpSpPr>
        <p:sp>
          <p:nvSpPr>
            <p:cNvPr id="21" name="矩形 20">
              <a:extLst>
                <a:ext uri="{FF2B5EF4-FFF2-40B4-BE49-F238E27FC236}">
                  <a16:creationId xmlns:a16="http://schemas.microsoft.com/office/drawing/2014/main" xmlns="" id="{67FF9199-6D06-4830-922E-C138AC96EBF8}"/>
                </a:ext>
              </a:extLst>
            </p:cNvPr>
            <p:cNvSpPr/>
            <p:nvPr/>
          </p:nvSpPr>
          <p:spPr>
            <a:xfrm>
              <a:off x="1324884" y="3605937"/>
              <a:ext cx="4680000" cy="72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xmlns="" id="{320B0EA9-8AB2-4640-B3C6-91167AF3BFDB}"/>
                </a:ext>
              </a:extLst>
            </p:cNvPr>
            <p:cNvSpPr>
              <a:spLocks/>
            </p:cNvSpPr>
            <p:nvPr/>
          </p:nvSpPr>
          <p:spPr>
            <a:xfrm>
              <a:off x="825791" y="3713937"/>
              <a:ext cx="1008000" cy="504000"/>
            </a:xfrm>
            <a:prstGeom prst="roundRect">
              <a:avLst>
                <a:gd name="adj" fmla="val 0"/>
              </a:avLst>
            </a:prstGeom>
            <a:solidFill>
              <a:srgbClr val="FF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明确</a:t>
              </a:r>
            </a:p>
          </p:txBody>
        </p:sp>
        <p:sp>
          <p:nvSpPr>
            <p:cNvPr id="52" name="矩形 51">
              <a:extLst>
                <a:ext uri="{FF2B5EF4-FFF2-40B4-BE49-F238E27FC236}">
                  <a16:creationId xmlns:a16="http://schemas.microsoft.com/office/drawing/2014/main" xmlns="" id="{E2CA1E2A-58C6-4006-9FFD-60F1F664B972}"/>
                </a:ext>
              </a:extLst>
            </p:cNvPr>
            <p:cNvSpPr/>
            <p:nvPr/>
          </p:nvSpPr>
          <p:spPr>
            <a:xfrm>
              <a:off x="1951220" y="3781271"/>
              <a:ext cx="3937452" cy="369332"/>
            </a:xfrm>
            <a:prstGeom prst="rect">
              <a:avLst/>
            </a:prstGeom>
          </p:spPr>
          <p:txBody>
            <a:bodyPr wrap="square">
              <a:spAutoFit/>
            </a:bodyPr>
            <a:lstStyle/>
            <a:p>
              <a:r>
                <a:rPr lang="zh-CN" altLang="en-US" dirty="0">
                  <a:solidFill>
                    <a:srgbClr val="591300"/>
                  </a:solidFill>
                  <a:latin typeface="微软雅黑" panose="020B0503020204020204" pitchFamily="34" charset="-122"/>
                  <a:ea typeface="微软雅黑" panose="020B0503020204020204" pitchFamily="34" charset="-122"/>
                </a:rPr>
                <a:t>新时代我国社会主要矛盾；</a:t>
              </a:r>
              <a:endParaRPr lang="zh-CN" altLang="en-US" sz="1400" dirty="0">
                <a:solidFill>
                  <a:srgbClr val="591300"/>
                </a:solidFill>
                <a:latin typeface="微软雅黑" panose="020B0503020204020204" pitchFamily="34" charset="-122"/>
                <a:ea typeface="微软雅黑" panose="020B0503020204020204" pitchFamily="34" charset="-122"/>
              </a:endParaRPr>
            </a:p>
          </p:txBody>
        </p:sp>
      </p:grpSp>
      <p:grpSp>
        <p:nvGrpSpPr>
          <p:cNvPr id="69" name="PA_组合 68">
            <a:extLst>
              <a:ext uri="{FF2B5EF4-FFF2-40B4-BE49-F238E27FC236}">
                <a16:creationId xmlns:a16="http://schemas.microsoft.com/office/drawing/2014/main" xmlns="" id="{498C9DBA-3DD7-4ECD-A5DD-E0727AB44A69}"/>
              </a:ext>
            </a:extLst>
          </p:cNvPr>
          <p:cNvGrpSpPr/>
          <p:nvPr>
            <p:custDataLst>
              <p:tags r:id="rId3"/>
            </p:custDataLst>
          </p:nvPr>
        </p:nvGrpSpPr>
        <p:grpSpPr>
          <a:xfrm>
            <a:off x="825791" y="4609939"/>
            <a:ext cx="5179093" cy="791418"/>
            <a:chOff x="825791" y="4609939"/>
            <a:chExt cx="5179093" cy="791418"/>
          </a:xfrm>
        </p:grpSpPr>
        <p:sp>
          <p:nvSpPr>
            <p:cNvPr id="22" name="矩形 21">
              <a:extLst>
                <a:ext uri="{FF2B5EF4-FFF2-40B4-BE49-F238E27FC236}">
                  <a16:creationId xmlns:a16="http://schemas.microsoft.com/office/drawing/2014/main" xmlns="" id="{21861755-CA32-48AA-A383-8659C22A4893}"/>
                </a:ext>
              </a:extLst>
            </p:cNvPr>
            <p:cNvSpPr/>
            <p:nvPr/>
          </p:nvSpPr>
          <p:spPr>
            <a:xfrm>
              <a:off x="1324884" y="4609939"/>
              <a:ext cx="4680000" cy="72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a:extLst>
                <a:ext uri="{FF2B5EF4-FFF2-40B4-BE49-F238E27FC236}">
                  <a16:creationId xmlns:a16="http://schemas.microsoft.com/office/drawing/2014/main" xmlns="" id="{B81962D4-2269-4728-AA7F-5A9430C4A258}"/>
                </a:ext>
              </a:extLst>
            </p:cNvPr>
            <p:cNvSpPr>
              <a:spLocks/>
            </p:cNvSpPr>
            <p:nvPr/>
          </p:nvSpPr>
          <p:spPr>
            <a:xfrm>
              <a:off x="825791" y="4717939"/>
              <a:ext cx="1008000" cy="504000"/>
            </a:xfrm>
            <a:prstGeom prst="roundRect">
              <a:avLst>
                <a:gd name="adj" fmla="val 0"/>
              </a:avLst>
            </a:prstGeom>
            <a:solidFill>
              <a:srgbClr val="FF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明确</a:t>
              </a:r>
            </a:p>
          </p:txBody>
        </p:sp>
        <p:sp>
          <p:nvSpPr>
            <p:cNvPr id="53" name="矩形 52">
              <a:extLst>
                <a:ext uri="{FF2B5EF4-FFF2-40B4-BE49-F238E27FC236}">
                  <a16:creationId xmlns:a16="http://schemas.microsoft.com/office/drawing/2014/main" xmlns="" id="{E6F3AD2A-68C8-4D47-B486-C7E7C2609B65}"/>
                </a:ext>
              </a:extLst>
            </p:cNvPr>
            <p:cNvSpPr/>
            <p:nvPr/>
          </p:nvSpPr>
          <p:spPr>
            <a:xfrm>
              <a:off x="1951220" y="4662693"/>
              <a:ext cx="3937452" cy="738664"/>
            </a:xfrm>
            <a:prstGeom prst="rect">
              <a:avLst/>
            </a:prstGeom>
          </p:spPr>
          <p:txBody>
            <a:bodyPr wrap="square">
              <a:spAutoFit/>
            </a:bodyPr>
            <a:lstStyle/>
            <a:p>
              <a:r>
                <a:rPr lang="zh-CN" altLang="en-US" sz="1400" dirty="0">
                  <a:solidFill>
                    <a:srgbClr val="591300"/>
                  </a:solidFill>
                  <a:latin typeface="微软雅黑" panose="020B0503020204020204" pitchFamily="34" charset="-122"/>
                  <a:ea typeface="微软雅黑" panose="020B0503020204020204" pitchFamily="34" charset="-122"/>
                </a:rPr>
                <a:t>中国特色社会主义事业总体布局、战略布局，强调坚定道路自信、理论自信、制度自信、文化自信；</a:t>
              </a:r>
            </a:p>
          </p:txBody>
        </p:sp>
      </p:grpSp>
      <p:grpSp>
        <p:nvGrpSpPr>
          <p:cNvPr id="70" name="PA_组合 69">
            <a:extLst>
              <a:ext uri="{FF2B5EF4-FFF2-40B4-BE49-F238E27FC236}">
                <a16:creationId xmlns:a16="http://schemas.microsoft.com/office/drawing/2014/main" xmlns="" id="{E6AC5EAF-C3F8-401C-BE20-6246D4D0D0B6}"/>
              </a:ext>
            </a:extLst>
          </p:cNvPr>
          <p:cNvGrpSpPr/>
          <p:nvPr>
            <p:custDataLst>
              <p:tags r:id="rId4"/>
            </p:custDataLst>
          </p:nvPr>
        </p:nvGrpSpPr>
        <p:grpSpPr>
          <a:xfrm>
            <a:off x="825791" y="5613940"/>
            <a:ext cx="5179093" cy="720000"/>
            <a:chOff x="825791" y="5613940"/>
            <a:chExt cx="5179093" cy="720000"/>
          </a:xfrm>
        </p:grpSpPr>
        <p:sp>
          <p:nvSpPr>
            <p:cNvPr id="23" name="矩形 22">
              <a:extLst>
                <a:ext uri="{FF2B5EF4-FFF2-40B4-BE49-F238E27FC236}">
                  <a16:creationId xmlns:a16="http://schemas.microsoft.com/office/drawing/2014/main" xmlns="" id="{849F635E-DF4C-4A65-9489-6107E096AF13}"/>
                </a:ext>
              </a:extLst>
            </p:cNvPr>
            <p:cNvSpPr/>
            <p:nvPr/>
          </p:nvSpPr>
          <p:spPr>
            <a:xfrm>
              <a:off x="1324884" y="5613940"/>
              <a:ext cx="4680000" cy="72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xmlns="" id="{05FBA42F-D79C-4750-A9DF-B294EA8F2B24}"/>
                </a:ext>
              </a:extLst>
            </p:cNvPr>
            <p:cNvSpPr>
              <a:spLocks/>
            </p:cNvSpPr>
            <p:nvPr/>
          </p:nvSpPr>
          <p:spPr>
            <a:xfrm>
              <a:off x="825791" y="5721940"/>
              <a:ext cx="1008000" cy="504000"/>
            </a:xfrm>
            <a:prstGeom prst="roundRect">
              <a:avLst>
                <a:gd name="adj" fmla="val 0"/>
              </a:avLst>
            </a:prstGeom>
            <a:solidFill>
              <a:srgbClr val="FF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明确</a:t>
              </a:r>
            </a:p>
          </p:txBody>
        </p:sp>
        <p:sp>
          <p:nvSpPr>
            <p:cNvPr id="54" name="矩形 53">
              <a:extLst>
                <a:ext uri="{FF2B5EF4-FFF2-40B4-BE49-F238E27FC236}">
                  <a16:creationId xmlns:a16="http://schemas.microsoft.com/office/drawing/2014/main" xmlns="" id="{31940833-37EE-4F3B-B0EA-DC2FA95F685F}"/>
                </a:ext>
              </a:extLst>
            </p:cNvPr>
            <p:cNvSpPr/>
            <p:nvPr/>
          </p:nvSpPr>
          <p:spPr>
            <a:xfrm>
              <a:off x="1951220" y="5789274"/>
              <a:ext cx="3937452" cy="369332"/>
            </a:xfrm>
            <a:prstGeom prst="rect">
              <a:avLst/>
            </a:prstGeom>
          </p:spPr>
          <p:txBody>
            <a:bodyPr wrap="square">
              <a:spAutoFit/>
            </a:bodyPr>
            <a:lstStyle/>
            <a:p>
              <a:r>
                <a:rPr lang="zh-CN" altLang="en-US" dirty="0">
                  <a:solidFill>
                    <a:srgbClr val="591300"/>
                  </a:solidFill>
                  <a:latin typeface="微软雅黑" panose="020B0503020204020204" pitchFamily="34" charset="-122"/>
                  <a:ea typeface="微软雅黑" panose="020B0503020204020204" pitchFamily="34" charset="-122"/>
                </a:rPr>
                <a:t>全面深化改革总目标；</a:t>
              </a:r>
              <a:endParaRPr lang="zh-CN" altLang="en-US" sz="1400" dirty="0">
                <a:solidFill>
                  <a:srgbClr val="591300"/>
                </a:solidFill>
                <a:latin typeface="微软雅黑" panose="020B0503020204020204" pitchFamily="34" charset="-122"/>
                <a:ea typeface="微软雅黑" panose="020B0503020204020204" pitchFamily="34" charset="-122"/>
              </a:endParaRPr>
            </a:p>
          </p:txBody>
        </p:sp>
      </p:grpSp>
      <p:grpSp>
        <p:nvGrpSpPr>
          <p:cNvPr id="71" name="PA_组合 70">
            <a:extLst>
              <a:ext uri="{FF2B5EF4-FFF2-40B4-BE49-F238E27FC236}">
                <a16:creationId xmlns:a16="http://schemas.microsoft.com/office/drawing/2014/main" xmlns="" id="{FF8273EC-03D4-44FA-91E2-F8A8CFC31509}"/>
              </a:ext>
            </a:extLst>
          </p:cNvPr>
          <p:cNvGrpSpPr/>
          <p:nvPr>
            <p:custDataLst>
              <p:tags r:id="rId5"/>
            </p:custDataLst>
          </p:nvPr>
        </p:nvGrpSpPr>
        <p:grpSpPr>
          <a:xfrm>
            <a:off x="6385980" y="2601935"/>
            <a:ext cx="5177876" cy="720000"/>
            <a:chOff x="6385980" y="2601935"/>
            <a:chExt cx="5177876" cy="720000"/>
          </a:xfrm>
        </p:grpSpPr>
        <p:sp>
          <p:nvSpPr>
            <p:cNvPr id="55" name="矩形 54">
              <a:extLst>
                <a:ext uri="{FF2B5EF4-FFF2-40B4-BE49-F238E27FC236}">
                  <a16:creationId xmlns:a16="http://schemas.microsoft.com/office/drawing/2014/main" xmlns="" id="{4E2BF81E-AAA5-4BC1-9154-291D67370646}"/>
                </a:ext>
              </a:extLst>
            </p:cNvPr>
            <p:cNvSpPr/>
            <p:nvPr/>
          </p:nvSpPr>
          <p:spPr>
            <a:xfrm>
              <a:off x="6883856" y="2601935"/>
              <a:ext cx="4680000" cy="72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圆角 58">
              <a:extLst>
                <a:ext uri="{FF2B5EF4-FFF2-40B4-BE49-F238E27FC236}">
                  <a16:creationId xmlns:a16="http://schemas.microsoft.com/office/drawing/2014/main" xmlns="" id="{D5BF2593-A2C5-4627-BD18-9A0E3078CE1C}"/>
                </a:ext>
              </a:extLst>
            </p:cNvPr>
            <p:cNvSpPr>
              <a:spLocks/>
            </p:cNvSpPr>
            <p:nvPr/>
          </p:nvSpPr>
          <p:spPr>
            <a:xfrm>
              <a:off x="6385980" y="2709935"/>
              <a:ext cx="1008000" cy="504000"/>
            </a:xfrm>
            <a:prstGeom prst="roundRect">
              <a:avLst>
                <a:gd name="adj" fmla="val 0"/>
              </a:avLst>
            </a:prstGeom>
            <a:solidFill>
              <a:srgbClr val="FF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明确</a:t>
              </a:r>
            </a:p>
          </p:txBody>
        </p:sp>
        <p:sp>
          <p:nvSpPr>
            <p:cNvPr id="63" name="矩形 62">
              <a:extLst>
                <a:ext uri="{FF2B5EF4-FFF2-40B4-BE49-F238E27FC236}">
                  <a16:creationId xmlns:a16="http://schemas.microsoft.com/office/drawing/2014/main" xmlns="" id="{5AC7A5B9-44EE-41CA-BDA6-C824B18FD220}"/>
                </a:ext>
              </a:extLst>
            </p:cNvPr>
            <p:cNvSpPr/>
            <p:nvPr/>
          </p:nvSpPr>
          <p:spPr>
            <a:xfrm>
              <a:off x="7510192" y="2777268"/>
              <a:ext cx="3937452" cy="369332"/>
            </a:xfrm>
            <a:prstGeom prst="rect">
              <a:avLst/>
            </a:prstGeom>
          </p:spPr>
          <p:txBody>
            <a:bodyPr wrap="square">
              <a:spAutoFit/>
            </a:bodyPr>
            <a:lstStyle/>
            <a:p>
              <a:r>
                <a:rPr lang="zh-CN" altLang="en-US" dirty="0">
                  <a:solidFill>
                    <a:srgbClr val="591300"/>
                  </a:solidFill>
                  <a:latin typeface="微软雅黑" panose="020B0503020204020204" pitchFamily="34" charset="-122"/>
                  <a:ea typeface="微软雅黑" panose="020B0503020204020204" pitchFamily="34" charset="-122"/>
                </a:rPr>
                <a:t>全面推进依法治国总目标；</a:t>
              </a:r>
              <a:endParaRPr lang="zh-CN" altLang="en-US" sz="1400" dirty="0">
                <a:solidFill>
                  <a:srgbClr val="591300"/>
                </a:solidFill>
                <a:latin typeface="微软雅黑" panose="020B0503020204020204" pitchFamily="34" charset="-122"/>
                <a:ea typeface="微软雅黑" panose="020B0503020204020204" pitchFamily="34" charset="-122"/>
              </a:endParaRPr>
            </a:p>
          </p:txBody>
        </p:sp>
      </p:grpSp>
      <p:grpSp>
        <p:nvGrpSpPr>
          <p:cNvPr id="72" name="PA_组合 71">
            <a:extLst>
              <a:ext uri="{FF2B5EF4-FFF2-40B4-BE49-F238E27FC236}">
                <a16:creationId xmlns:a16="http://schemas.microsoft.com/office/drawing/2014/main" xmlns="" id="{7961FCB4-F6CC-4A24-9962-9D3FAE47A478}"/>
              </a:ext>
            </a:extLst>
          </p:cNvPr>
          <p:cNvGrpSpPr/>
          <p:nvPr>
            <p:custDataLst>
              <p:tags r:id="rId6"/>
            </p:custDataLst>
          </p:nvPr>
        </p:nvGrpSpPr>
        <p:grpSpPr>
          <a:xfrm>
            <a:off x="6384763" y="3605937"/>
            <a:ext cx="5179093" cy="720000"/>
            <a:chOff x="6384763" y="3605937"/>
            <a:chExt cx="5179093" cy="720000"/>
          </a:xfrm>
        </p:grpSpPr>
        <p:sp>
          <p:nvSpPr>
            <p:cNvPr id="56" name="矩形 55">
              <a:extLst>
                <a:ext uri="{FF2B5EF4-FFF2-40B4-BE49-F238E27FC236}">
                  <a16:creationId xmlns:a16="http://schemas.microsoft.com/office/drawing/2014/main" xmlns="" id="{818C5EF5-AE83-42B2-BA6B-1E85FE2FD5C6}"/>
                </a:ext>
              </a:extLst>
            </p:cNvPr>
            <p:cNvSpPr/>
            <p:nvPr/>
          </p:nvSpPr>
          <p:spPr>
            <a:xfrm>
              <a:off x="6883856" y="3605937"/>
              <a:ext cx="4680000" cy="72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a:extLst>
                <a:ext uri="{FF2B5EF4-FFF2-40B4-BE49-F238E27FC236}">
                  <a16:creationId xmlns:a16="http://schemas.microsoft.com/office/drawing/2014/main" xmlns="" id="{7F122C7A-3640-47BA-A4E2-A0E94D27F8EC}"/>
                </a:ext>
              </a:extLst>
            </p:cNvPr>
            <p:cNvSpPr>
              <a:spLocks/>
            </p:cNvSpPr>
            <p:nvPr/>
          </p:nvSpPr>
          <p:spPr>
            <a:xfrm>
              <a:off x="6384763" y="3713937"/>
              <a:ext cx="1008000" cy="504000"/>
            </a:xfrm>
            <a:prstGeom prst="roundRect">
              <a:avLst>
                <a:gd name="adj" fmla="val 0"/>
              </a:avLst>
            </a:prstGeom>
            <a:solidFill>
              <a:srgbClr val="FF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明确</a:t>
              </a:r>
            </a:p>
          </p:txBody>
        </p:sp>
        <p:sp>
          <p:nvSpPr>
            <p:cNvPr id="64" name="矩形 63">
              <a:extLst>
                <a:ext uri="{FF2B5EF4-FFF2-40B4-BE49-F238E27FC236}">
                  <a16:creationId xmlns:a16="http://schemas.microsoft.com/office/drawing/2014/main" xmlns="" id="{966D7B36-85DC-468E-9FF5-68561229C716}"/>
                </a:ext>
              </a:extLst>
            </p:cNvPr>
            <p:cNvSpPr/>
            <p:nvPr/>
          </p:nvSpPr>
          <p:spPr>
            <a:xfrm>
              <a:off x="7510192" y="3776600"/>
              <a:ext cx="3937452" cy="369332"/>
            </a:xfrm>
            <a:prstGeom prst="rect">
              <a:avLst/>
            </a:prstGeom>
          </p:spPr>
          <p:txBody>
            <a:bodyPr wrap="square">
              <a:spAutoFit/>
            </a:bodyPr>
            <a:lstStyle/>
            <a:p>
              <a:r>
                <a:rPr lang="zh-CN" altLang="en-US" dirty="0">
                  <a:solidFill>
                    <a:srgbClr val="591300"/>
                  </a:solidFill>
                  <a:latin typeface="微软雅黑" panose="020B0503020204020204" pitchFamily="34" charset="-122"/>
                  <a:ea typeface="微软雅黑" panose="020B0503020204020204" pitchFamily="34" charset="-122"/>
                </a:rPr>
                <a:t>党在新时代的强军目标；</a:t>
              </a:r>
              <a:endParaRPr lang="zh-CN" altLang="en-US" sz="1400" dirty="0">
                <a:solidFill>
                  <a:srgbClr val="591300"/>
                </a:solidFill>
                <a:latin typeface="微软雅黑" panose="020B0503020204020204" pitchFamily="34" charset="-122"/>
                <a:ea typeface="微软雅黑" panose="020B0503020204020204" pitchFamily="34" charset="-122"/>
              </a:endParaRPr>
            </a:p>
          </p:txBody>
        </p:sp>
      </p:grpSp>
      <p:grpSp>
        <p:nvGrpSpPr>
          <p:cNvPr id="73" name="PA_组合 72">
            <a:extLst>
              <a:ext uri="{FF2B5EF4-FFF2-40B4-BE49-F238E27FC236}">
                <a16:creationId xmlns:a16="http://schemas.microsoft.com/office/drawing/2014/main" xmlns="" id="{DE5BA74C-FAD7-48AE-917F-2FCF71492342}"/>
              </a:ext>
            </a:extLst>
          </p:cNvPr>
          <p:cNvGrpSpPr/>
          <p:nvPr>
            <p:custDataLst>
              <p:tags r:id="rId7"/>
            </p:custDataLst>
          </p:nvPr>
        </p:nvGrpSpPr>
        <p:grpSpPr>
          <a:xfrm>
            <a:off x="6384763" y="4609939"/>
            <a:ext cx="5179093" cy="720000"/>
            <a:chOff x="6384763" y="4609939"/>
            <a:chExt cx="5179093" cy="720000"/>
          </a:xfrm>
        </p:grpSpPr>
        <p:sp>
          <p:nvSpPr>
            <p:cNvPr id="57" name="矩形 56">
              <a:extLst>
                <a:ext uri="{FF2B5EF4-FFF2-40B4-BE49-F238E27FC236}">
                  <a16:creationId xmlns:a16="http://schemas.microsoft.com/office/drawing/2014/main" xmlns="" id="{8E5F3B76-3C27-47CD-BC1F-B2FFF877E80E}"/>
                </a:ext>
              </a:extLst>
            </p:cNvPr>
            <p:cNvSpPr/>
            <p:nvPr/>
          </p:nvSpPr>
          <p:spPr>
            <a:xfrm>
              <a:off x="6883856" y="4609939"/>
              <a:ext cx="4680000" cy="72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圆角 60">
              <a:extLst>
                <a:ext uri="{FF2B5EF4-FFF2-40B4-BE49-F238E27FC236}">
                  <a16:creationId xmlns:a16="http://schemas.microsoft.com/office/drawing/2014/main" xmlns="" id="{1CC2F977-74F7-4150-8B47-7EC9BB84FDC2}"/>
                </a:ext>
              </a:extLst>
            </p:cNvPr>
            <p:cNvSpPr>
              <a:spLocks/>
            </p:cNvSpPr>
            <p:nvPr/>
          </p:nvSpPr>
          <p:spPr>
            <a:xfrm>
              <a:off x="6384763" y="4717939"/>
              <a:ext cx="1008000" cy="504000"/>
            </a:xfrm>
            <a:prstGeom prst="roundRect">
              <a:avLst>
                <a:gd name="adj" fmla="val 0"/>
              </a:avLst>
            </a:prstGeom>
            <a:solidFill>
              <a:srgbClr val="FF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明确</a:t>
              </a:r>
            </a:p>
          </p:txBody>
        </p:sp>
        <p:sp>
          <p:nvSpPr>
            <p:cNvPr id="65" name="矩形 64">
              <a:extLst>
                <a:ext uri="{FF2B5EF4-FFF2-40B4-BE49-F238E27FC236}">
                  <a16:creationId xmlns:a16="http://schemas.microsoft.com/office/drawing/2014/main" xmlns="" id="{3B64B20C-DD04-4298-A157-C74FDCB3C8F6}"/>
                </a:ext>
              </a:extLst>
            </p:cNvPr>
            <p:cNvSpPr/>
            <p:nvPr/>
          </p:nvSpPr>
          <p:spPr>
            <a:xfrm>
              <a:off x="7510192" y="4708328"/>
              <a:ext cx="3937452" cy="523220"/>
            </a:xfrm>
            <a:prstGeom prst="rect">
              <a:avLst/>
            </a:prstGeom>
          </p:spPr>
          <p:txBody>
            <a:bodyPr wrap="square">
              <a:spAutoFit/>
            </a:bodyPr>
            <a:lstStyle/>
            <a:p>
              <a:r>
                <a:rPr lang="zh-CN" altLang="en-US" sz="1400" dirty="0">
                  <a:solidFill>
                    <a:srgbClr val="591300"/>
                  </a:solidFill>
                  <a:latin typeface="微软雅黑" panose="020B0503020204020204" pitchFamily="34" charset="-122"/>
                  <a:ea typeface="微软雅黑" panose="020B0503020204020204" pitchFamily="34" charset="-122"/>
                </a:rPr>
                <a:t>中国特色大国外交要推动构建新型国际关系，推动构建人类命运共同体；</a:t>
              </a:r>
              <a:endParaRPr lang="zh-CN" altLang="en-US" sz="900" dirty="0">
                <a:solidFill>
                  <a:srgbClr val="591300"/>
                </a:solidFill>
                <a:latin typeface="微软雅黑" panose="020B0503020204020204" pitchFamily="34" charset="-122"/>
                <a:ea typeface="微软雅黑" panose="020B0503020204020204" pitchFamily="34" charset="-122"/>
              </a:endParaRPr>
            </a:p>
          </p:txBody>
        </p:sp>
      </p:grpSp>
      <p:grpSp>
        <p:nvGrpSpPr>
          <p:cNvPr id="74" name="PA_组合 73">
            <a:extLst>
              <a:ext uri="{FF2B5EF4-FFF2-40B4-BE49-F238E27FC236}">
                <a16:creationId xmlns:a16="http://schemas.microsoft.com/office/drawing/2014/main" xmlns="" id="{17C145FD-3B81-48FF-B2DC-E9BD00A4205A}"/>
              </a:ext>
            </a:extLst>
          </p:cNvPr>
          <p:cNvGrpSpPr/>
          <p:nvPr>
            <p:custDataLst>
              <p:tags r:id="rId8"/>
            </p:custDataLst>
          </p:nvPr>
        </p:nvGrpSpPr>
        <p:grpSpPr>
          <a:xfrm>
            <a:off x="6384763" y="5613940"/>
            <a:ext cx="5179093" cy="720000"/>
            <a:chOff x="6384763" y="5613940"/>
            <a:chExt cx="5179093" cy="720000"/>
          </a:xfrm>
        </p:grpSpPr>
        <p:sp>
          <p:nvSpPr>
            <p:cNvPr id="58" name="矩形 57">
              <a:extLst>
                <a:ext uri="{FF2B5EF4-FFF2-40B4-BE49-F238E27FC236}">
                  <a16:creationId xmlns:a16="http://schemas.microsoft.com/office/drawing/2014/main" xmlns="" id="{115DD875-026C-411C-98AC-EA4655DE064D}"/>
                </a:ext>
              </a:extLst>
            </p:cNvPr>
            <p:cNvSpPr/>
            <p:nvPr/>
          </p:nvSpPr>
          <p:spPr>
            <a:xfrm>
              <a:off x="6883856" y="5613940"/>
              <a:ext cx="4680000" cy="72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圆角 61">
              <a:extLst>
                <a:ext uri="{FF2B5EF4-FFF2-40B4-BE49-F238E27FC236}">
                  <a16:creationId xmlns:a16="http://schemas.microsoft.com/office/drawing/2014/main" xmlns="" id="{D73C4F92-C75F-4C81-924A-0CEB0F1EB35C}"/>
                </a:ext>
              </a:extLst>
            </p:cNvPr>
            <p:cNvSpPr>
              <a:spLocks/>
            </p:cNvSpPr>
            <p:nvPr/>
          </p:nvSpPr>
          <p:spPr>
            <a:xfrm>
              <a:off x="6384763" y="5721940"/>
              <a:ext cx="1008000" cy="504000"/>
            </a:xfrm>
            <a:prstGeom prst="roundRect">
              <a:avLst>
                <a:gd name="adj" fmla="val 0"/>
              </a:avLst>
            </a:prstGeom>
            <a:solidFill>
              <a:srgbClr val="FF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明确</a:t>
              </a:r>
            </a:p>
          </p:txBody>
        </p:sp>
        <p:sp>
          <p:nvSpPr>
            <p:cNvPr id="66" name="矩形 65">
              <a:extLst>
                <a:ext uri="{FF2B5EF4-FFF2-40B4-BE49-F238E27FC236}">
                  <a16:creationId xmlns:a16="http://schemas.microsoft.com/office/drawing/2014/main" xmlns="" id="{ACE344AA-A05D-4BE9-98E1-D671ADD6AA41}"/>
                </a:ext>
              </a:extLst>
            </p:cNvPr>
            <p:cNvSpPr/>
            <p:nvPr/>
          </p:nvSpPr>
          <p:spPr>
            <a:xfrm>
              <a:off x="7510192" y="5712330"/>
              <a:ext cx="3937452" cy="523220"/>
            </a:xfrm>
            <a:prstGeom prst="rect">
              <a:avLst/>
            </a:prstGeom>
          </p:spPr>
          <p:txBody>
            <a:bodyPr wrap="square">
              <a:spAutoFit/>
            </a:bodyPr>
            <a:lstStyle/>
            <a:p>
              <a:r>
                <a:rPr lang="zh-CN" altLang="en-US" sz="1400" dirty="0">
                  <a:solidFill>
                    <a:srgbClr val="591300"/>
                  </a:solidFill>
                  <a:latin typeface="微软雅黑" panose="020B0503020204020204" pitchFamily="34" charset="-122"/>
                  <a:ea typeface="微软雅黑" panose="020B0503020204020204" pitchFamily="34" charset="-122"/>
                </a:rPr>
                <a:t>中国特色社会主义最本质的特征和中国特色社会主义制度的最大优势是中国共产党领导。</a:t>
              </a:r>
              <a:endParaRPr lang="zh-CN" altLang="en-US" sz="1100" dirty="0">
                <a:solidFill>
                  <a:srgbClr val="5913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8745439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par>
                                <p:cTn id="13" presetID="2" presetClass="entr" presetSubtype="8" decel="45000" fill="hold" nodeType="withEffect">
                                  <p:stCondLst>
                                    <p:cond delay="100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1000" fill="hold"/>
                                        <p:tgtEl>
                                          <p:spTgt spid="67"/>
                                        </p:tgtEl>
                                        <p:attrNameLst>
                                          <p:attrName>ppt_x</p:attrName>
                                        </p:attrNameLst>
                                      </p:cBhvr>
                                      <p:tavLst>
                                        <p:tav tm="0">
                                          <p:val>
                                            <p:strVal val="0-#ppt_w/2"/>
                                          </p:val>
                                        </p:tav>
                                        <p:tav tm="100000">
                                          <p:val>
                                            <p:strVal val="#ppt_x"/>
                                          </p:val>
                                        </p:tav>
                                      </p:tavLst>
                                    </p:anim>
                                    <p:anim calcmode="lin" valueType="num">
                                      <p:cBhvr additive="base">
                                        <p:cTn id="16" dur="1000" fill="hold"/>
                                        <p:tgtEl>
                                          <p:spTgt spid="67"/>
                                        </p:tgtEl>
                                        <p:attrNameLst>
                                          <p:attrName>ppt_y</p:attrName>
                                        </p:attrNameLst>
                                      </p:cBhvr>
                                      <p:tavLst>
                                        <p:tav tm="0">
                                          <p:val>
                                            <p:strVal val="#ppt_y"/>
                                          </p:val>
                                        </p:tav>
                                        <p:tav tm="100000">
                                          <p:val>
                                            <p:strVal val="#ppt_y"/>
                                          </p:val>
                                        </p:tav>
                                      </p:tavLst>
                                    </p:anim>
                                  </p:childTnLst>
                                </p:cTn>
                              </p:par>
                              <p:par>
                                <p:cTn id="17" presetID="2" presetClass="entr" presetSubtype="8" decel="45000" fill="hold" nodeType="withEffect">
                                  <p:stCondLst>
                                    <p:cond delay="1100"/>
                                  </p:stCondLst>
                                  <p:childTnLst>
                                    <p:set>
                                      <p:cBhvr>
                                        <p:cTn id="18" dur="1" fill="hold">
                                          <p:stCondLst>
                                            <p:cond delay="0"/>
                                          </p:stCondLst>
                                        </p:cTn>
                                        <p:tgtEl>
                                          <p:spTgt spid="68"/>
                                        </p:tgtEl>
                                        <p:attrNameLst>
                                          <p:attrName>style.visibility</p:attrName>
                                        </p:attrNameLst>
                                      </p:cBhvr>
                                      <p:to>
                                        <p:strVal val="visible"/>
                                      </p:to>
                                    </p:set>
                                    <p:anim calcmode="lin" valueType="num">
                                      <p:cBhvr additive="base">
                                        <p:cTn id="19" dur="1000" fill="hold"/>
                                        <p:tgtEl>
                                          <p:spTgt spid="68"/>
                                        </p:tgtEl>
                                        <p:attrNameLst>
                                          <p:attrName>ppt_x</p:attrName>
                                        </p:attrNameLst>
                                      </p:cBhvr>
                                      <p:tavLst>
                                        <p:tav tm="0">
                                          <p:val>
                                            <p:strVal val="0-#ppt_w/2"/>
                                          </p:val>
                                        </p:tav>
                                        <p:tav tm="100000">
                                          <p:val>
                                            <p:strVal val="#ppt_x"/>
                                          </p:val>
                                        </p:tav>
                                      </p:tavLst>
                                    </p:anim>
                                    <p:anim calcmode="lin" valueType="num">
                                      <p:cBhvr additive="base">
                                        <p:cTn id="20" dur="1000" fill="hold"/>
                                        <p:tgtEl>
                                          <p:spTgt spid="68"/>
                                        </p:tgtEl>
                                        <p:attrNameLst>
                                          <p:attrName>ppt_y</p:attrName>
                                        </p:attrNameLst>
                                      </p:cBhvr>
                                      <p:tavLst>
                                        <p:tav tm="0">
                                          <p:val>
                                            <p:strVal val="#ppt_y"/>
                                          </p:val>
                                        </p:tav>
                                        <p:tav tm="100000">
                                          <p:val>
                                            <p:strVal val="#ppt_y"/>
                                          </p:val>
                                        </p:tav>
                                      </p:tavLst>
                                    </p:anim>
                                  </p:childTnLst>
                                </p:cTn>
                              </p:par>
                              <p:par>
                                <p:cTn id="21" presetID="2" presetClass="entr" presetSubtype="8" decel="45000" fill="hold" nodeType="withEffect">
                                  <p:stCondLst>
                                    <p:cond delay="1200"/>
                                  </p:stCondLst>
                                  <p:childTnLst>
                                    <p:set>
                                      <p:cBhvr>
                                        <p:cTn id="22" dur="1" fill="hold">
                                          <p:stCondLst>
                                            <p:cond delay="0"/>
                                          </p:stCondLst>
                                        </p:cTn>
                                        <p:tgtEl>
                                          <p:spTgt spid="69"/>
                                        </p:tgtEl>
                                        <p:attrNameLst>
                                          <p:attrName>style.visibility</p:attrName>
                                        </p:attrNameLst>
                                      </p:cBhvr>
                                      <p:to>
                                        <p:strVal val="visible"/>
                                      </p:to>
                                    </p:set>
                                    <p:anim calcmode="lin" valueType="num">
                                      <p:cBhvr additive="base">
                                        <p:cTn id="23" dur="1000" fill="hold"/>
                                        <p:tgtEl>
                                          <p:spTgt spid="69"/>
                                        </p:tgtEl>
                                        <p:attrNameLst>
                                          <p:attrName>ppt_x</p:attrName>
                                        </p:attrNameLst>
                                      </p:cBhvr>
                                      <p:tavLst>
                                        <p:tav tm="0">
                                          <p:val>
                                            <p:strVal val="0-#ppt_w/2"/>
                                          </p:val>
                                        </p:tav>
                                        <p:tav tm="100000">
                                          <p:val>
                                            <p:strVal val="#ppt_x"/>
                                          </p:val>
                                        </p:tav>
                                      </p:tavLst>
                                    </p:anim>
                                    <p:anim calcmode="lin" valueType="num">
                                      <p:cBhvr additive="base">
                                        <p:cTn id="24" dur="1000" fill="hold"/>
                                        <p:tgtEl>
                                          <p:spTgt spid="69"/>
                                        </p:tgtEl>
                                        <p:attrNameLst>
                                          <p:attrName>ppt_y</p:attrName>
                                        </p:attrNameLst>
                                      </p:cBhvr>
                                      <p:tavLst>
                                        <p:tav tm="0">
                                          <p:val>
                                            <p:strVal val="#ppt_y"/>
                                          </p:val>
                                        </p:tav>
                                        <p:tav tm="100000">
                                          <p:val>
                                            <p:strVal val="#ppt_y"/>
                                          </p:val>
                                        </p:tav>
                                      </p:tavLst>
                                    </p:anim>
                                  </p:childTnLst>
                                </p:cTn>
                              </p:par>
                              <p:par>
                                <p:cTn id="25" presetID="2" presetClass="entr" presetSubtype="8" decel="45000" fill="hold" nodeType="withEffect">
                                  <p:stCondLst>
                                    <p:cond delay="1300"/>
                                  </p:stCondLst>
                                  <p:childTnLst>
                                    <p:set>
                                      <p:cBhvr>
                                        <p:cTn id="26" dur="1" fill="hold">
                                          <p:stCondLst>
                                            <p:cond delay="0"/>
                                          </p:stCondLst>
                                        </p:cTn>
                                        <p:tgtEl>
                                          <p:spTgt spid="70"/>
                                        </p:tgtEl>
                                        <p:attrNameLst>
                                          <p:attrName>style.visibility</p:attrName>
                                        </p:attrNameLst>
                                      </p:cBhvr>
                                      <p:to>
                                        <p:strVal val="visible"/>
                                      </p:to>
                                    </p:set>
                                    <p:anim calcmode="lin" valueType="num">
                                      <p:cBhvr additive="base">
                                        <p:cTn id="27" dur="1000" fill="hold"/>
                                        <p:tgtEl>
                                          <p:spTgt spid="70"/>
                                        </p:tgtEl>
                                        <p:attrNameLst>
                                          <p:attrName>ppt_x</p:attrName>
                                        </p:attrNameLst>
                                      </p:cBhvr>
                                      <p:tavLst>
                                        <p:tav tm="0">
                                          <p:val>
                                            <p:strVal val="0-#ppt_w/2"/>
                                          </p:val>
                                        </p:tav>
                                        <p:tav tm="100000">
                                          <p:val>
                                            <p:strVal val="#ppt_x"/>
                                          </p:val>
                                        </p:tav>
                                      </p:tavLst>
                                    </p:anim>
                                    <p:anim calcmode="lin" valueType="num">
                                      <p:cBhvr additive="base">
                                        <p:cTn id="28" dur="1000" fill="hold"/>
                                        <p:tgtEl>
                                          <p:spTgt spid="70"/>
                                        </p:tgtEl>
                                        <p:attrNameLst>
                                          <p:attrName>ppt_y</p:attrName>
                                        </p:attrNameLst>
                                      </p:cBhvr>
                                      <p:tavLst>
                                        <p:tav tm="0">
                                          <p:val>
                                            <p:strVal val="#ppt_y"/>
                                          </p:val>
                                        </p:tav>
                                        <p:tav tm="100000">
                                          <p:val>
                                            <p:strVal val="#ppt_y"/>
                                          </p:val>
                                        </p:tav>
                                      </p:tavLst>
                                    </p:anim>
                                  </p:childTnLst>
                                </p:cTn>
                              </p:par>
                              <p:par>
                                <p:cTn id="29" presetID="2" presetClass="entr" presetSubtype="2" decel="45000" fill="hold" nodeType="withEffect">
                                  <p:stCondLst>
                                    <p:cond delay="1000"/>
                                  </p:stCondLst>
                                  <p:childTnLst>
                                    <p:set>
                                      <p:cBhvr>
                                        <p:cTn id="30" dur="1" fill="hold">
                                          <p:stCondLst>
                                            <p:cond delay="0"/>
                                          </p:stCondLst>
                                        </p:cTn>
                                        <p:tgtEl>
                                          <p:spTgt spid="71"/>
                                        </p:tgtEl>
                                        <p:attrNameLst>
                                          <p:attrName>style.visibility</p:attrName>
                                        </p:attrNameLst>
                                      </p:cBhvr>
                                      <p:to>
                                        <p:strVal val="visible"/>
                                      </p:to>
                                    </p:set>
                                    <p:anim calcmode="lin" valueType="num">
                                      <p:cBhvr additive="base">
                                        <p:cTn id="31" dur="1000" fill="hold"/>
                                        <p:tgtEl>
                                          <p:spTgt spid="71"/>
                                        </p:tgtEl>
                                        <p:attrNameLst>
                                          <p:attrName>ppt_x</p:attrName>
                                        </p:attrNameLst>
                                      </p:cBhvr>
                                      <p:tavLst>
                                        <p:tav tm="0">
                                          <p:val>
                                            <p:strVal val="1+#ppt_w/2"/>
                                          </p:val>
                                        </p:tav>
                                        <p:tav tm="100000">
                                          <p:val>
                                            <p:strVal val="#ppt_x"/>
                                          </p:val>
                                        </p:tav>
                                      </p:tavLst>
                                    </p:anim>
                                    <p:anim calcmode="lin" valueType="num">
                                      <p:cBhvr additive="base">
                                        <p:cTn id="32" dur="1000" fill="hold"/>
                                        <p:tgtEl>
                                          <p:spTgt spid="71"/>
                                        </p:tgtEl>
                                        <p:attrNameLst>
                                          <p:attrName>ppt_y</p:attrName>
                                        </p:attrNameLst>
                                      </p:cBhvr>
                                      <p:tavLst>
                                        <p:tav tm="0">
                                          <p:val>
                                            <p:strVal val="#ppt_y"/>
                                          </p:val>
                                        </p:tav>
                                        <p:tav tm="100000">
                                          <p:val>
                                            <p:strVal val="#ppt_y"/>
                                          </p:val>
                                        </p:tav>
                                      </p:tavLst>
                                    </p:anim>
                                  </p:childTnLst>
                                </p:cTn>
                              </p:par>
                              <p:par>
                                <p:cTn id="33" presetID="2" presetClass="entr" presetSubtype="2" decel="45000" fill="hold" nodeType="withEffect">
                                  <p:stCondLst>
                                    <p:cond delay="1100"/>
                                  </p:stCondLst>
                                  <p:childTnLst>
                                    <p:set>
                                      <p:cBhvr>
                                        <p:cTn id="34" dur="1" fill="hold">
                                          <p:stCondLst>
                                            <p:cond delay="0"/>
                                          </p:stCondLst>
                                        </p:cTn>
                                        <p:tgtEl>
                                          <p:spTgt spid="72"/>
                                        </p:tgtEl>
                                        <p:attrNameLst>
                                          <p:attrName>style.visibility</p:attrName>
                                        </p:attrNameLst>
                                      </p:cBhvr>
                                      <p:to>
                                        <p:strVal val="visible"/>
                                      </p:to>
                                    </p:set>
                                    <p:anim calcmode="lin" valueType="num">
                                      <p:cBhvr additive="base">
                                        <p:cTn id="35" dur="1000" fill="hold"/>
                                        <p:tgtEl>
                                          <p:spTgt spid="72"/>
                                        </p:tgtEl>
                                        <p:attrNameLst>
                                          <p:attrName>ppt_x</p:attrName>
                                        </p:attrNameLst>
                                      </p:cBhvr>
                                      <p:tavLst>
                                        <p:tav tm="0">
                                          <p:val>
                                            <p:strVal val="1+#ppt_w/2"/>
                                          </p:val>
                                        </p:tav>
                                        <p:tav tm="100000">
                                          <p:val>
                                            <p:strVal val="#ppt_x"/>
                                          </p:val>
                                        </p:tav>
                                      </p:tavLst>
                                    </p:anim>
                                    <p:anim calcmode="lin" valueType="num">
                                      <p:cBhvr additive="base">
                                        <p:cTn id="36" dur="1000" fill="hold"/>
                                        <p:tgtEl>
                                          <p:spTgt spid="72"/>
                                        </p:tgtEl>
                                        <p:attrNameLst>
                                          <p:attrName>ppt_y</p:attrName>
                                        </p:attrNameLst>
                                      </p:cBhvr>
                                      <p:tavLst>
                                        <p:tav tm="0">
                                          <p:val>
                                            <p:strVal val="#ppt_y"/>
                                          </p:val>
                                        </p:tav>
                                        <p:tav tm="100000">
                                          <p:val>
                                            <p:strVal val="#ppt_y"/>
                                          </p:val>
                                        </p:tav>
                                      </p:tavLst>
                                    </p:anim>
                                  </p:childTnLst>
                                </p:cTn>
                              </p:par>
                              <p:par>
                                <p:cTn id="37" presetID="2" presetClass="entr" presetSubtype="2" decel="45000" fill="hold" nodeType="withEffect">
                                  <p:stCondLst>
                                    <p:cond delay="1200"/>
                                  </p:stCondLst>
                                  <p:childTnLst>
                                    <p:set>
                                      <p:cBhvr>
                                        <p:cTn id="38" dur="1" fill="hold">
                                          <p:stCondLst>
                                            <p:cond delay="0"/>
                                          </p:stCondLst>
                                        </p:cTn>
                                        <p:tgtEl>
                                          <p:spTgt spid="73"/>
                                        </p:tgtEl>
                                        <p:attrNameLst>
                                          <p:attrName>style.visibility</p:attrName>
                                        </p:attrNameLst>
                                      </p:cBhvr>
                                      <p:to>
                                        <p:strVal val="visible"/>
                                      </p:to>
                                    </p:set>
                                    <p:anim calcmode="lin" valueType="num">
                                      <p:cBhvr additive="base">
                                        <p:cTn id="39" dur="1000" fill="hold"/>
                                        <p:tgtEl>
                                          <p:spTgt spid="73"/>
                                        </p:tgtEl>
                                        <p:attrNameLst>
                                          <p:attrName>ppt_x</p:attrName>
                                        </p:attrNameLst>
                                      </p:cBhvr>
                                      <p:tavLst>
                                        <p:tav tm="0">
                                          <p:val>
                                            <p:strVal val="1+#ppt_w/2"/>
                                          </p:val>
                                        </p:tav>
                                        <p:tav tm="100000">
                                          <p:val>
                                            <p:strVal val="#ppt_x"/>
                                          </p:val>
                                        </p:tav>
                                      </p:tavLst>
                                    </p:anim>
                                    <p:anim calcmode="lin" valueType="num">
                                      <p:cBhvr additive="base">
                                        <p:cTn id="40" dur="1000" fill="hold"/>
                                        <p:tgtEl>
                                          <p:spTgt spid="73"/>
                                        </p:tgtEl>
                                        <p:attrNameLst>
                                          <p:attrName>ppt_y</p:attrName>
                                        </p:attrNameLst>
                                      </p:cBhvr>
                                      <p:tavLst>
                                        <p:tav tm="0">
                                          <p:val>
                                            <p:strVal val="#ppt_y"/>
                                          </p:val>
                                        </p:tav>
                                        <p:tav tm="100000">
                                          <p:val>
                                            <p:strVal val="#ppt_y"/>
                                          </p:val>
                                        </p:tav>
                                      </p:tavLst>
                                    </p:anim>
                                  </p:childTnLst>
                                </p:cTn>
                              </p:par>
                              <p:par>
                                <p:cTn id="41" presetID="2" presetClass="entr" presetSubtype="2" decel="45000" fill="hold" nodeType="withEffect">
                                  <p:stCondLst>
                                    <p:cond delay="1300"/>
                                  </p:stCondLst>
                                  <p:childTnLst>
                                    <p:set>
                                      <p:cBhvr>
                                        <p:cTn id="42" dur="1" fill="hold">
                                          <p:stCondLst>
                                            <p:cond delay="0"/>
                                          </p:stCondLst>
                                        </p:cTn>
                                        <p:tgtEl>
                                          <p:spTgt spid="74"/>
                                        </p:tgtEl>
                                        <p:attrNameLst>
                                          <p:attrName>style.visibility</p:attrName>
                                        </p:attrNameLst>
                                      </p:cBhvr>
                                      <p:to>
                                        <p:strVal val="visible"/>
                                      </p:to>
                                    </p:set>
                                    <p:anim calcmode="lin" valueType="num">
                                      <p:cBhvr additive="base">
                                        <p:cTn id="43" dur="1000" fill="hold"/>
                                        <p:tgtEl>
                                          <p:spTgt spid="74"/>
                                        </p:tgtEl>
                                        <p:attrNameLst>
                                          <p:attrName>ppt_x</p:attrName>
                                        </p:attrNameLst>
                                      </p:cBhvr>
                                      <p:tavLst>
                                        <p:tav tm="0">
                                          <p:val>
                                            <p:strVal val="1+#ppt_w/2"/>
                                          </p:val>
                                        </p:tav>
                                        <p:tav tm="100000">
                                          <p:val>
                                            <p:strVal val="#ppt_x"/>
                                          </p:val>
                                        </p:tav>
                                      </p:tavLst>
                                    </p:anim>
                                    <p:anim calcmode="lin" valueType="num">
                                      <p:cBhvr additive="base">
                                        <p:cTn id="44" dur="10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C171309B-7B1A-40AA-807A-855C4AFA39E0}"/>
              </a:ext>
            </a:extLst>
          </p:cNvPr>
          <p:cNvSpPr txBox="1"/>
          <p:nvPr/>
        </p:nvSpPr>
        <p:spPr>
          <a:xfrm>
            <a:off x="1825852" y="371175"/>
            <a:ext cx="9097362" cy="584775"/>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sz="2400" b="1" dirty="0">
                <a:solidFill>
                  <a:srgbClr val="693C32"/>
                </a:solidFill>
                <a:latin typeface="微软雅黑" panose="020B0503020204020204" pitchFamily="34" charset="-122"/>
                <a:ea typeface="微软雅黑" panose="020B0503020204020204" pitchFamily="34" charset="-122"/>
              </a:rPr>
              <a:t>第三部分</a:t>
            </a:r>
            <a:r>
              <a:rPr lang="en-US" altLang="zh-CN" sz="2400" b="1" dirty="0">
                <a:solidFill>
                  <a:srgbClr val="693C32"/>
                </a:solidFill>
                <a:latin typeface="微软雅黑" panose="020B0503020204020204" pitchFamily="34" charset="-122"/>
                <a:ea typeface="微软雅黑" panose="020B0503020204020204" pitchFamily="34" charset="-122"/>
              </a:rPr>
              <a:t>- </a:t>
            </a:r>
            <a:r>
              <a:rPr lang="zh-CN" altLang="en-US" sz="3200" b="1" dirty="0">
                <a:latin typeface="微软雅黑" panose="020B0503020204020204" pitchFamily="34" charset="-122"/>
                <a:ea typeface="微软雅黑" panose="020B0503020204020204" pitchFamily="34" charset="-122"/>
              </a:rPr>
              <a:t>新时代中国特色社会主义思想和基本方略</a:t>
            </a:r>
            <a:endParaRPr lang="zh-CN" altLang="en-US" b="1" dirty="0">
              <a:latin typeface="微软雅黑" panose="020B0503020204020204" pitchFamily="34" charset="-122"/>
              <a:ea typeface="微软雅黑" panose="020B0503020204020204" pitchFamily="34" charset="-122"/>
            </a:endParaRPr>
          </a:p>
        </p:txBody>
      </p:sp>
      <p:sp>
        <p:nvSpPr>
          <p:cNvPr id="7" name="对话气泡: 椭圆形 6">
            <a:extLst>
              <a:ext uri="{FF2B5EF4-FFF2-40B4-BE49-F238E27FC236}">
                <a16:creationId xmlns:a16="http://schemas.microsoft.com/office/drawing/2014/main" xmlns="" id="{70593E4E-9E1C-48E5-8955-75606E293A81}"/>
              </a:ext>
            </a:extLst>
          </p:cNvPr>
          <p:cNvSpPr/>
          <p:nvPr/>
        </p:nvSpPr>
        <p:spPr>
          <a:xfrm>
            <a:off x="1749143" y="2854120"/>
            <a:ext cx="936000" cy="936000"/>
          </a:xfrm>
          <a:prstGeom prst="wedgeEllipseCallout">
            <a:avLst>
              <a:gd name="adj1" fmla="val -52"/>
              <a:gd name="adj2" fmla="val 6729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chemeClr val="bg1"/>
                </a:solidFill>
                <a:latin typeface="微软雅黑" panose="020B0503020204020204" pitchFamily="34" charset="-122"/>
                <a:ea typeface="微软雅黑" panose="020B0503020204020204" pitchFamily="34" charset="-122"/>
              </a:rPr>
              <a:t>是</a:t>
            </a:r>
          </a:p>
        </p:txBody>
      </p:sp>
      <p:sp>
        <p:nvSpPr>
          <p:cNvPr id="8" name="对话气泡: 椭圆形 7">
            <a:extLst>
              <a:ext uri="{FF2B5EF4-FFF2-40B4-BE49-F238E27FC236}">
                <a16:creationId xmlns:a16="http://schemas.microsoft.com/office/drawing/2014/main" xmlns="" id="{F85B515E-F6FF-48A0-B836-CA11D4E95998}"/>
              </a:ext>
            </a:extLst>
          </p:cNvPr>
          <p:cNvSpPr/>
          <p:nvPr/>
        </p:nvSpPr>
        <p:spPr>
          <a:xfrm>
            <a:off x="3688571" y="2854120"/>
            <a:ext cx="936000" cy="936000"/>
          </a:xfrm>
          <a:prstGeom prst="wedgeEllipseCallout">
            <a:avLst>
              <a:gd name="adj1" fmla="val -52"/>
              <a:gd name="adj2" fmla="val 67299"/>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chemeClr val="bg1"/>
                </a:solidFill>
                <a:latin typeface="微软雅黑" panose="020B0503020204020204" pitchFamily="34" charset="-122"/>
                <a:ea typeface="微软雅黑" panose="020B0503020204020204" pitchFamily="34" charset="-122"/>
              </a:rPr>
              <a:t>是</a:t>
            </a:r>
          </a:p>
        </p:txBody>
      </p:sp>
      <p:sp>
        <p:nvSpPr>
          <p:cNvPr id="9" name="对话气泡: 椭圆形 8">
            <a:extLst>
              <a:ext uri="{FF2B5EF4-FFF2-40B4-BE49-F238E27FC236}">
                <a16:creationId xmlns:a16="http://schemas.microsoft.com/office/drawing/2014/main" xmlns="" id="{095E8642-4E0C-4512-90F3-A4109E487193}"/>
              </a:ext>
            </a:extLst>
          </p:cNvPr>
          <p:cNvSpPr/>
          <p:nvPr/>
        </p:nvSpPr>
        <p:spPr>
          <a:xfrm>
            <a:off x="5628000" y="2854120"/>
            <a:ext cx="936000" cy="936000"/>
          </a:xfrm>
          <a:prstGeom prst="wedgeEllipseCallout">
            <a:avLst>
              <a:gd name="adj1" fmla="val -52"/>
              <a:gd name="adj2" fmla="val 6729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chemeClr val="bg1"/>
                </a:solidFill>
                <a:latin typeface="微软雅黑" panose="020B0503020204020204" pitchFamily="34" charset="-122"/>
                <a:ea typeface="微软雅黑" panose="020B0503020204020204" pitchFamily="34" charset="-122"/>
              </a:rPr>
              <a:t>是</a:t>
            </a:r>
          </a:p>
        </p:txBody>
      </p:sp>
      <p:sp>
        <p:nvSpPr>
          <p:cNvPr id="10" name="对话气泡: 椭圆形 9">
            <a:extLst>
              <a:ext uri="{FF2B5EF4-FFF2-40B4-BE49-F238E27FC236}">
                <a16:creationId xmlns:a16="http://schemas.microsoft.com/office/drawing/2014/main" xmlns="" id="{4F5DF9CC-F92F-49AC-83E8-B13C137FE814}"/>
              </a:ext>
            </a:extLst>
          </p:cNvPr>
          <p:cNvSpPr/>
          <p:nvPr/>
        </p:nvSpPr>
        <p:spPr>
          <a:xfrm>
            <a:off x="7567429" y="2854120"/>
            <a:ext cx="936000" cy="936000"/>
          </a:xfrm>
          <a:prstGeom prst="wedgeEllipseCallout">
            <a:avLst>
              <a:gd name="adj1" fmla="val -52"/>
              <a:gd name="adj2" fmla="val 67299"/>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chemeClr val="bg1"/>
                </a:solidFill>
                <a:latin typeface="微软雅黑" panose="020B0503020204020204" pitchFamily="34" charset="-122"/>
                <a:ea typeface="微软雅黑" panose="020B0503020204020204" pitchFamily="34" charset="-122"/>
              </a:rPr>
              <a:t>是</a:t>
            </a:r>
          </a:p>
        </p:txBody>
      </p:sp>
      <p:sp>
        <p:nvSpPr>
          <p:cNvPr id="11" name="对话气泡: 椭圆形 10">
            <a:extLst>
              <a:ext uri="{FF2B5EF4-FFF2-40B4-BE49-F238E27FC236}">
                <a16:creationId xmlns:a16="http://schemas.microsoft.com/office/drawing/2014/main" xmlns="" id="{D97B1FDB-2FB3-41D7-8C15-216D4C794830}"/>
              </a:ext>
            </a:extLst>
          </p:cNvPr>
          <p:cNvSpPr/>
          <p:nvPr/>
        </p:nvSpPr>
        <p:spPr>
          <a:xfrm>
            <a:off x="9506857" y="2854120"/>
            <a:ext cx="936000" cy="936000"/>
          </a:xfrm>
          <a:prstGeom prst="wedgeEllipseCallout">
            <a:avLst>
              <a:gd name="adj1" fmla="val -52"/>
              <a:gd name="adj2" fmla="val 6729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chemeClr val="bg1"/>
                </a:solidFill>
                <a:latin typeface="微软雅黑" panose="020B0503020204020204" pitchFamily="34" charset="-122"/>
                <a:ea typeface="微软雅黑" panose="020B0503020204020204" pitchFamily="34" charset="-122"/>
              </a:rPr>
              <a:t>是</a:t>
            </a:r>
          </a:p>
        </p:txBody>
      </p:sp>
      <p:grpSp>
        <p:nvGrpSpPr>
          <p:cNvPr id="25" name="组合 24">
            <a:extLst>
              <a:ext uri="{FF2B5EF4-FFF2-40B4-BE49-F238E27FC236}">
                <a16:creationId xmlns:a16="http://schemas.microsoft.com/office/drawing/2014/main" xmlns="" id="{FA9C3EC1-A65D-471D-9E8E-AAE39E9B143C}"/>
              </a:ext>
            </a:extLst>
          </p:cNvPr>
          <p:cNvGrpSpPr/>
          <p:nvPr/>
        </p:nvGrpSpPr>
        <p:grpSpPr>
          <a:xfrm>
            <a:off x="1299143" y="4078516"/>
            <a:ext cx="1836000" cy="2376000"/>
            <a:chOff x="1299143" y="4078516"/>
            <a:chExt cx="1836000" cy="2376000"/>
          </a:xfrm>
        </p:grpSpPr>
        <p:sp>
          <p:nvSpPr>
            <p:cNvPr id="12" name="矩形: 圆角 11">
              <a:extLst>
                <a:ext uri="{FF2B5EF4-FFF2-40B4-BE49-F238E27FC236}">
                  <a16:creationId xmlns:a16="http://schemas.microsoft.com/office/drawing/2014/main" xmlns="" id="{544F91DB-9C0D-4811-B53B-B3A8D8EFF115}"/>
                </a:ext>
              </a:extLst>
            </p:cNvPr>
            <p:cNvSpPr/>
            <p:nvPr/>
          </p:nvSpPr>
          <p:spPr>
            <a:xfrm>
              <a:off x="1299143" y="4078516"/>
              <a:ext cx="1836000" cy="2376000"/>
            </a:xfrm>
            <a:prstGeom prst="roundRect">
              <a:avLst>
                <a:gd name="adj"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xmlns="" id="{AB63C469-33C5-4607-813E-532B28D93AAD}"/>
                </a:ext>
              </a:extLst>
            </p:cNvPr>
            <p:cNvSpPr/>
            <p:nvPr/>
          </p:nvSpPr>
          <p:spPr>
            <a:xfrm>
              <a:off x="1463364" y="4242425"/>
              <a:ext cx="1507557" cy="2062103"/>
            </a:xfrm>
            <a:prstGeom prst="rect">
              <a:avLst/>
            </a:prstGeom>
          </p:spPr>
          <p:txBody>
            <a:bodyPr wrap="square">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是对马克思列宁主义、毛泽东思想、邓小平理论、“三个代表”重要思想、科学发展观的继承和发展；</a:t>
              </a:r>
            </a:p>
          </p:txBody>
        </p:sp>
      </p:grpSp>
      <p:grpSp>
        <p:nvGrpSpPr>
          <p:cNvPr id="26" name="组合 25">
            <a:extLst>
              <a:ext uri="{FF2B5EF4-FFF2-40B4-BE49-F238E27FC236}">
                <a16:creationId xmlns:a16="http://schemas.microsoft.com/office/drawing/2014/main" xmlns="" id="{3998B2EF-3B7C-455E-92AA-C27C4A836EDD}"/>
              </a:ext>
            </a:extLst>
          </p:cNvPr>
          <p:cNvGrpSpPr/>
          <p:nvPr/>
        </p:nvGrpSpPr>
        <p:grpSpPr>
          <a:xfrm>
            <a:off x="3238571" y="4078516"/>
            <a:ext cx="1836000" cy="2376000"/>
            <a:chOff x="3238571" y="4078516"/>
            <a:chExt cx="1836000" cy="2376000"/>
          </a:xfrm>
        </p:grpSpPr>
        <p:sp>
          <p:nvSpPr>
            <p:cNvPr id="14" name="矩形: 圆角 13">
              <a:extLst>
                <a:ext uri="{FF2B5EF4-FFF2-40B4-BE49-F238E27FC236}">
                  <a16:creationId xmlns:a16="http://schemas.microsoft.com/office/drawing/2014/main" xmlns="" id="{31BD60BA-E4E0-46E3-9B76-32599C428E94}"/>
                </a:ext>
              </a:extLst>
            </p:cNvPr>
            <p:cNvSpPr/>
            <p:nvPr/>
          </p:nvSpPr>
          <p:spPr>
            <a:xfrm>
              <a:off x="3238571" y="4078516"/>
              <a:ext cx="1836000" cy="2376000"/>
            </a:xfrm>
            <a:prstGeom prst="roundRect">
              <a:avLst>
                <a:gd name="adj" fmla="val 0"/>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xmlns="" id="{FE56DA6B-ABE8-4E3A-9754-7F371638B0AE}"/>
                </a:ext>
              </a:extLst>
            </p:cNvPr>
            <p:cNvSpPr/>
            <p:nvPr/>
          </p:nvSpPr>
          <p:spPr>
            <a:xfrm>
              <a:off x="3402792" y="4601626"/>
              <a:ext cx="1507557" cy="1338828"/>
            </a:xfrm>
            <a:prstGeom prst="rect">
              <a:avLst/>
            </a:prstGeom>
          </p:spPr>
          <p:txBody>
            <a:bodyPr wrap="square">
              <a:spAutoFit/>
            </a:bodyPr>
            <a:lstStyle/>
            <a:p>
              <a:pPr algn="ctr">
                <a:lnSpc>
                  <a:spcPct val="150000"/>
                </a:lnSpc>
              </a:pPr>
              <a:r>
                <a:rPr lang="zh-CN" altLang="en-US" dirty="0">
                  <a:solidFill>
                    <a:schemeClr val="bg1"/>
                  </a:solidFill>
                  <a:latin typeface="微软雅黑" panose="020B0503020204020204" pitchFamily="34" charset="-122"/>
                  <a:ea typeface="微软雅黑" panose="020B0503020204020204" pitchFamily="34" charset="-122"/>
                </a:rPr>
                <a:t>是马克思主义中国化最新成果；</a:t>
              </a:r>
            </a:p>
          </p:txBody>
        </p:sp>
      </p:grpSp>
      <p:grpSp>
        <p:nvGrpSpPr>
          <p:cNvPr id="27" name="组合 26">
            <a:extLst>
              <a:ext uri="{FF2B5EF4-FFF2-40B4-BE49-F238E27FC236}">
                <a16:creationId xmlns:a16="http://schemas.microsoft.com/office/drawing/2014/main" xmlns="" id="{4CD6C1D3-CD88-4E65-99C5-DEEE11989135}"/>
              </a:ext>
            </a:extLst>
          </p:cNvPr>
          <p:cNvGrpSpPr/>
          <p:nvPr/>
        </p:nvGrpSpPr>
        <p:grpSpPr>
          <a:xfrm>
            <a:off x="5178000" y="4078516"/>
            <a:ext cx="1836000" cy="2376000"/>
            <a:chOff x="5178000" y="4078516"/>
            <a:chExt cx="1836000" cy="2376000"/>
          </a:xfrm>
        </p:grpSpPr>
        <p:sp>
          <p:nvSpPr>
            <p:cNvPr id="15" name="矩形: 圆角 14">
              <a:extLst>
                <a:ext uri="{FF2B5EF4-FFF2-40B4-BE49-F238E27FC236}">
                  <a16:creationId xmlns:a16="http://schemas.microsoft.com/office/drawing/2014/main" xmlns="" id="{9206E740-18EA-4331-9B9F-B9871775B278}"/>
                </a:ext>
              </a:extLst>
            </p:cNvPr>
            <p:cNvSpPr/>
            <p:nvPr/>
          </p:nvSpPr>
          <p:spPr>
            <a:xfrm>
              <a:off x="5178000" y="4078516"/>
              <a:ext cx="1836000" cy="2376000"/>
            </a:xfrm>
            <a:prstGeom prst="roundRect">
              <a:avLst>
                <a:gd name="adj"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xmlns="" id="{BB81E4AC-54DC-4DD5-82CA-5F71B6D407F4}"/>
                </a:ext>
              </a:extLst>
            </p:cNvPr>
            <p:cNvSpPr/>
            <p:nvPr/>
          </p:nvSpPr>
          <p:spPr>
            <a:xfrm>
              <a:off x="5260111" y="4601626"/>
              <a:ext cx="1671778" cy="1338828"/>
            </a:xfrm>
            <a:prstGeom prst="rect">
              <a:avLst/>
            </a:prstGeom>
          </p:spPr>
          <p:txBody>
            <a:bodyPr wrap="square">
              <a:spAutoFit/>
            </a:bodyPr>
            <a:lstStyle/>
            <a:p>
              <a:pPr algn="ctr">
                <a:lnSpc>
                  <a:spcPct val="150000"/>
                </a:lnSpc>
              </a:pPr>
              <a:r>
                <a:rPr lang="zh-CN" altLang="en-US" dirty="0">
                  <a:solidFill>
                    <a:schemeClr val="bg1"/>
                  </a:solidFill>
                  <a:latin typeface="微软雅黑" panose="020B0503020204020204" pitchFamily="34" charset="-122"/>
                  <a:ea typeface="微软雅黑" panose="020B0503020204020204" pitchFamily="34" charset="-122"/>
                </a:rPr>
                <a:t>是党和人民实践经验和集体智慧的结晶；</a:t>
              </a:r>
            </a:p>
          </p:txBody>
        </p:sp>
      </p:grpSp>
      <p:grpSp>
        <p:nvGrpSpPr>
          <p:cNvPr id="28" name="组合 27">
            <a:extLst>
              <a:ext uri="{FF2B5EF4-FFF2-40B4-BE49-F238E27FC236}">
                <a16:creationId xmlns:a16="http://schemas.microsoft.com/office/drawing/2014/main" xmlns="" id="{0253CF9C-8107-46DC-9DFB-35D35651F672}"/>
              </a:ext>
            </a:extLst>
          </p:cNvPr>
          <p:cNvGrpSpPr/>
          <p:nvPr/>
        </p:nvGrpSpPr>
        <p:grpSpPr>
          <a:xfrm>
            <a:off x="7117429" y="4078516"/>
            <a:ext cx="1836000" cy="2376000"/>
            <a:chOff x="7117429" y="4078516"/>
            <a:chExt cx="1836000" cy="2376000"/>
          </a:xfrm>
        </p:grpSpPr>
        <p:sp>
          <p:nvSpPr>
            <p:cNvPr id="16" name="矩形: 圆角 15">
              <a:extLst>
                <a:ext uri="{FF2B5EF4-FFF2-40B4-BE49-F238E27FC236}">
                  <a16:creationId xmlns:a16="http://schemas.microsoft.com/office/drawing/2014/main" xmlns="" id="{706E69D0-A98A-416C-8A32-DE79ED0026FD}"/>
                </a:ext>
              </a:extLst>
            </p:cNvPr>
            <p:cNvSpPr/>
            <p:nvPr/>
          </p:nvSpPr>
          <p:spPr>
            <a:xfrm>
              <a:off x="7117429" y="4078516"/>
              <a:ext cx="1836000" cy="2376000"/>
            </a:xfrm>
            <a:prstGeom prst="roundRect">
              <a:avLst>
                <a:gd name="adj" fmla="val 0"/>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xmlns="" id="{C6C45D1E-6C62-4F00-BB9E-3175721D608E}"/>
                </a:ext>
              </a:extLst>
            </p:cNvPr>
            <p:cNvSpPr/>
            <p:nvPr/>
          </p:nvSpPr>
          <p:spPr>
            <a:xfrm>
              <a:off x="7199540" y="4393877"/>
              <a:ext cx="1671778" cy="1754326"/>
            </a:xfrm>
            <a:prstGeom prst="rect">
              <a:avLst/>
            </a:prstGeom>
          </p:spPr>
          <p:txBody>
            <a:bodyPr wrap="square">
              <a:spAutoFit/>
            </a:bodyPr>
            <a:lstStyle/>
            <a:p>
              <a:pPr algn="ctr">
                <a:lnSpc>
                  <a:spcPct val="150000"/>
                </a:lnSpc>
              </a:pPr>
              <a:r>
                <a:rPr lang="zh-CN" altLang="en-US" dirty="0">
                  <a:solidFill>
                    <a:schemeClr val="bg1"/>
                  </a:solidFill>
                  <a:latin typeface="微软雅黑" panose="020B0503020204020204" pitchFamily="34" charset="-122"/>
                  <a:ea typeface="微软雅黑" panose="020B0503020204020204" pitchFamily="34" charset="-122"/>
                </a:rPr>
                <a:t>是中国特色社会主义理论体系的重要组成部分；</a:t>
              </a:r>
            </a:p>
          </p:txBody>
        </p:sp>
      </p:grpSp>
      <p:grpSp>
        <p:nvGrpSpPr>
          <p:cNvPr id="29" name="组合 28">
            <a:extLst>
              <a:ext uri="{FF2B5EF4-FFF2-40B4-BE49-F238E27FC236}">
                <a16:creationId xmlns:a16="http://schemas.microsoft.com/office/drawing/2014/main" xmlns="" id="{0D51C982-F0CD-4E12-B9BA-B444F4DCBDD9}"/>
              </a:ext>
            </a:extLst>
          </p:cNvPr>
          <p:cNvGrpSpPr/>
          <p:nvPr/>
        </p:nvGrpSpPr>
        <p:grpSpPr>
          <a:xfrm>
            <a:off x="9056858" y="4078516"/>
            <a:ext cx="1836000" cy="2376000"/>
            <a:chOff x="9056858" y="4078516"/>
            <a:chExt cx="1836000" cy="2376000"/>
          </a:xfrm>
        </p:grpSpPr>
        <p:sp>
          <p:nvSpPr>
            <p:cNvPr id="17" name="矩形: 圆角 16">
              <a:extLst>
                <a:ext uri="{FF2B5EF4-FFF2-40B4-BE49-F238E27FC236}">
                  <a16:creationId xmlns:a16="http://schemas.microsoft.com/office/drawing/2014/main" xmlns="" id="{AB647669-3B3A-41DB-8942-8DACC1A38250}"/>
                </a:ext>
              </a:extLst>
            </p:cNvPr>
            <p:cNvSpPr/>
            <p:nvPr/>
          </p:nvSpPr>
          <p:spPr>
            <a:xfrm>
              <a:off x="9056858" y="4078516"/>
              <a:ext cx="1836000" cy="2376000"/>
            </a:xfrm>
            <a:prstGeom prst="roundRect">
              <a:avLst>
                <a:gd name="adj"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xmlns="" id="{B7CF42A5-45F3-4FE7-95B3-124D328855FF}"/>
                </a:ext>
              </a:extLst>
            </p:cNvPr>
            <p:cNvSpPr/>
            <p:nvPr/>
          </p:nvSpPr>
          <p:spPr>
            <a:xfrm>
              <a:off x="9138968" y="4505478"/>
              <a:ext cx="1671778" cy="1569660"/>
            </a:xfrm>
            <a:prstGeom prst="rect">
              <a:avLst/>
            </a:prstGeom>
          </p:spPr>
          <p:txBody>
            <a:bodyPr wrap="square">
              <a:spAutoFit/>
            </a:bodyPr>
            <a:lstStyle/>
            <a:p>
              <a:pPr algn="ct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rPr>
                <a:t>是全党全国人民为实现中华民族伟大复兴而奋斗的行动指南；</a:t>
              </a:r>
            </a:p>
          </p:txBody>
        </p:sp>
      </p:grpSp>
      <p:grpSp>
        <p:nvGrpSpPr>
          <p:cNvPr id="31" name="组合 30">
            <a:extLst>
              <a:ext uri="{FF2B5EF4-FFF2-40B4-BE49-F238E27FC236}">
                <a16:creationId xmlns:a16="http://schemas.microsoft.com/office/drawing/2014/main" xmlns="" id="{6A2AC5FD-AD71-43BF-8907-B4E4B7120DD5}"/>
              </a:ext>
            </a:extLst>
          </p:cNvPr>
          <p:cNvGrpSpPr/>
          <p:nvPr/>
        </p:nvGrpSpPr>
        <p:grpSpPr>
          <a:xfrm>
            <a:off x="2685143" y="1567948"/>
            <a:ext cx="6821714" cy="997776"/>
            <a:chOff x="2685143" y="1567948"/>
            <a:chExt cx="6821714" cy="997776"/>
          </a:xfrm>
        </p:grpSpPr>
        <p:sp>
          <p:nvSpPr>
            <p:cNvPr id="6" name="矩形: 圆角 5">
              <a:extLst>
                <a:ext uri="{FF2B5EF4-FFF2-40B4-BE49-F238E27FC236}">
                  <a16:creationId xmlns:a16="http://schemas.microsoft.com/office/drawing/2014/main" xmlns="" id="{3E0F7FAE-C881-4173-9B16-93F7A5DA7119}"/>
                </a:ext>
              </a:extLst>
            </p:cNvPr>
            <p:cNvSpPr/>
            <p:nvPr/>
          </p:nvSpPr>
          <p:spPr>
            <a:xfrm>
              <a:off x="2685143" y="1567948"/>
              <a:ext cx="6821714" cy="997776"/>
            </a:xfrm>
            <a:prstGeom prst="roundRect">
              <a:avLst/>
            </a:prstGeom>
            <a:solidFill>
              <a:srgbClr val="FF0000"/>
            </a:solidFill>
            <a:ln w="1270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800" dirty="0">
                <a:solidFill>
                  <a:schemeClr val="bg1"/>
                </a:solidFill>
              </a:endParaRPr>
            </a:p>
          </p:txBody>
        </p:sp>
        <p:sp>
          <p:nvSpPr>
            <p:cNvPr id="23" name="矩形 22">
              <a:extLst>
                <a:ext uri="{FF2B5EF4-FFF2-40B4-BE49-F238E27FC236}">
                  <a16:creationId xmlns:a16="http://schemas.microsoft.com/office/drawing/2014/main" xmlns="" id="{7D586343-923B-4330-AE5C-BDF3F62DF30E}"/>
                </a:ext>
              </a:extLst>
            </p:cNvPr>
            <p:cNvSpPr/>
            <p:nvPr/>
          </p:nvSpPr>
          <p:spPr>
            <a:xfrm>
              <a:off x="4734089" y="2145317"/>
              <a:ext cx="2723823" cy="369332"/>
            </a:xfrm>
            <a:prstGeom prst="rect">
              <a:avLst/>
            </a:prstGeom>
          </p:spPr>
          <p:txBody>
            <a:bodyPr wrap="none">
              <a:spAutoFit/>
            </a:bodyPr>
            <a:lstStyle/>
            <a:p>
              <a:r>
                <a:rPr lang="zh-CN" altLang="en-US" dirty="0">
                  <a:solidFill>
                    <a:srgbClr val="FFFF00"/>
                  </a:solidFill>
                  <a:latin typeface="微软雅黑" panose="020B0503020204020204" pitchFamily="34" charset="-122"/>
                  <a:ea typeface="微软雅黑" panose="020B0503020204020204" pitchFamily="34" charset="-122"/>
                </a:rPr>
                <a:t>必须长期坚持并不断发展</a:t>
              </a:r>
            </a:p>
          </p:txBody>
        </p:sp>
        <p:sp>
          <p:nvSpPr>
            <p:cNvPr id="24" name="矩形 23">
              <a:extLst>
                <a:ext uri="{FF2B5EF4-FFF2-40B4-BE49-F238E27FC236}">
                  <a16:creationId xmlns:a16="http://schemas.microsoft.com/office/drawing/2014/main" xmlns="" id="{0ECBD0D7-DBAF-4194-BC90-6536457CA97D}"/>
                </a:ext>
              </a:extLst>
            </p:cNvPr>
            <p:cNvSpPr/>
            <p:nvPr/>
          </p:nvSpPr>
          <p:spPr>
            <a:xfrm>
              <a:off x="3669695" y="1655552"/>
              <a:ext cx="4852611" cy="523220"/>
            </a:xfrm>
            <a:prstGeom prst="rect">
              <a:avLst/>
            </a:prstGeom>
          </p:spPr>
          <p:txBody>
            <a:bodyPr wrap="none">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新时代中国特色社会主义思想</a:t>
              </a:r>
              <a:endParaRPr lang="zh-CN" altLang="en-US" sz="2800" b="1" dirty="0">
                <a:solidFill>
                  <a:schemeClr val="bg1"/>
                </a:solidFill>
              </a:endParaRPr>
            </a:p>
          </p:txBody>
        </p:sp>
      </p:grpSp>
    </p:spTree>
    <p:extLst>
      <p:ext uri="{BB962C8B-B14F-4D97-AF65-F5344CB8AC3E}">
        <p14:creationId xmlns:p14="http://schemas.microsoft.com/office/powerpoint/2010/main" val="36602833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Effect transition="in" filter="fade">
                                      <p:cBhvr>
                                        <p:cTn id="9" dur="1000"/>
                                        <p:tgtEl>
                                          <p:spTgt spid="31"/>
                                        </p:tgtEl>
                                      </p:cBhvr>
                                    </p:animEffect>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2" presetClass="entr" presetSubtype="4" decel="4500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1000" fill="hold"/>
                                        <p:tgtEl>
                                          <p:spTgt spid="25"/>
                                        </p:tgtEl>
                                        <p:attrNameLst>
                                          <p:attrName>ppt_x</p:attrName>
                                        </p:attrNameLst>
                                      </p:cBhvr>
                                      <p:tavLst>
                                        <p:tav tm="0">
                                          <p:val>
                                            <p:strVal val="#ppt_x"/>
                                          </p:val>
                                        </p:tav>
                                        <p:tav tm="100000">
                                          <p:val>
                                            <p:strVal val="#ppt_x"/>
                                          </p:val>
                                        </p:tav>
                                      </p:tavLst>
                                    </p:anim>
                                    <p:anim calcmode="lin" valueType="num">
                                      <p:cBhvr additive="base">
                                        <p:cTn id="19" dur="1000" fill="hold"/>
                                        <p:tgtEl>
                                          <p:spTgt spid="25"/>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2" presetClass="entr" presetSubtype="4" decel="4500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1000" fill="hold"/>
                                        <p:tgtEl>
                                          <p:spTgt spid="26"/>
                                        </p:tgtEl>
                                        <p:attrNameLst>
                                          <p:attrName>ppt_x</p:attrName>
                                        </p:attrNameLst>
                                      </p:cBhvr>
                                      <p:tavLst>
                                        <p:tav tm="0">
                                          <p:val>
                                            <p:strVal val="#ppt_x"/>
                                          </p:val>
                                        </p:tav>
                                        <p:tav tm="100000">
                                          <p:val>
                                            <p:strVal val="#ppt_x"/>
                                          </p:val>
                                        </p:tav>
                                      </p:tavLst>
                                    </p:anim>
                                    <p:anim calcmode="lin" valueType="num">
                                      <p:cBhvr additive="base">
                                        <p:cTn id="29" dur="1000" fill="hold"/>
                                        <p:tgtEl>
                                          <p:spTgt spid="26"/>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47"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2" presetClass="entr" presetSubtype="4" decel="45000"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1000" fill="hold"/>
                                        <p:tgtEl>
                                          <p:spTgt spid="27"/>
                                        </p:tgtEl>
                                        <p:attrNameLst>
                                          <p:attrName>ppt_x</p:attrName>
                                        </p:attrNameLst>
                                      </p:cBhvr>
                                      <p:tavLst>
                                        <p:tav tm="0">
                                          <p:val>
                                            <p:strVal val="#ppt_x"/>
                                          </p:val>
                                        </p:tav>
                                        <p:tav tm="100000">
                                          <p:val>
                                            <p:strVal val="#ppt_x"/>
                                          </p:val>
                                        </p:tav>
                                      </p:tavLst>
                                    </p:anim>
                                    <p:anim calcmode="lin" valueType="num">
                                      <p:cBhvr additive="base">
                                        <p:cTn id="39" dur="1000" fill="hold"/>
                                        <p:tgtEl>
                                          <p:spTgt spid="27"/>
                                        </p:tgtEl>
                                        <p:attrNameLst>
                                          <p:attrName>ppt_y</p:attrName>
                                        </p:attrNameLst>
                                      </p:cBhvr>
                                      <p:tavLst>
                                        <p:tav tm="0">
                                          <p:val>
                                            <p:strVal val="1+#ppt_h/2"/>
                                          </p:val>
                                        </p:tav>
                                        <p:tav tm="100000">
                                          <p:val>
                                            <p:strVal val="#ppt_y"/>
                                          </p:val>
                                        </p:tav>
                                      </p:tavLst>
                                    </p:anim>
                                  </p:childTnLst>
                                </p:cTn>
                              </p:par>
                            </p:childTnLst>
                          </p:cTn>
                        </p:par>
                        <p:par>
                          <p:cTn id="40" fill="hold">
                            <p:stCondLst>
                              <p:cond delay="4000"/>
                            </p:stCondLst>
                            <p:childTnLst>
                              <p:par>
                                <p:cTn id="41" presetID="47"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2" presetClass="entr" presetSubtype="4" decel="45000"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base">
                                        <p:cTn id="48" dur="1000" fill="hold"/>
                                        <p:tgtEl>
                                          <p:spTgt spid="28"/>
                                        </p:tgtEl>
                                        <p:attrNameLst>
                                          <p:attrName>ppt_x</p:attrName>
                                        </p:attrNameLst>
                                      </p:cBhvr>
                                      <p:tavLst>
                                        <p:tav tm="0">
                                          <p:val>
                                            <p:strVal val="#ppt_x"/>
                                          </p:val>
                                        </p:tav>
                                        <p:tav tm="100000">
                                          <p:val>
                                            <p:strVal val="#ppt_x"/>
                                          </p:val>
                                        </p:tav>
                                      </p:tavLst>
                                    </p:anim>
                                    <p:anim calcmode="lin" valueType="num">
                                      <p:cBhvr additive="base">
                                        <p:cTn id="49" dur="1000" fill="hold"/>
                                        <p:tgtEl>
                                          <p:spTgt spid="28"/>
                                        </p:tgtEl>
                                        <p:attrNameLst>
                                          <p:attrName>ppt_y</p:attrName>
                                        </p:attrNameLst>
                                      </p:cBhvr>
                                      <p:tavLst>
                                        <p:tav tm="0">
                                          <p:val>
                                            <p:strVal val="1+#ppt_h/2"/>
                                          </p:val>
                                        </p:tav>
                                        <p:tav tm="100000">
                                          <p:val>
                                            <p:strVal val="#ppt_y"/>
                                          </p:val>
                                        </p:tav>
                                      </p:tavLst>
                                    </p:anim>
                                  </p:childTnLst>
                                </p:cTn>
                              </p:par>
                            </p:childTnLst>
                          </p:cTn>
                        </p:par>
                        <p:par>
                          <p:cTn id="50" fill="hold">
                            <p:stCondLst>
                              <p:cond delay="5000"/>
                            </p:stCondLst>
                            <p:childTnLst>
                              <p:par>
                                <p:cTn id="51" presetID="47" presetClass="entr" presetSubtype="0"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par>
                                <p:cTn id="56" presetID="2" presetClass="entr" presetSubtype="4" decel="45000" fill="hold" nodeType="with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additive="base">
                                        <p:cTn id="58" dur="1000" fill="hold"/>
                                        <p:tgtEl>
                                          <p:spTgt spid="29"/>
                                        </p:tgtEl>
                                        <p:attrNameLst>
                                          <p:attrName>ppt_x</p:attrName>
                                        </p:attrNameLst>
                                      </p:cBhvr>
                                      <p:tavLst>
                                        <p:tav tm="0">
                                          <p:val>
                                            <p:strVal val="#ppt_x"/>
                                          </p:val>
                                        </p:tav>
                                        <p:tav tm="100000">
                                          <p:val>
                                            <p:strVal val="#ppt_x"/>
                                          </p:val>
                                        </p:tav>
                                      </p:tavLst>
                                    </p:anim>
                                    <p:anim calcmode="lin" valueType="num">
                                      <p:cBhvr additive="base">
                                        <p:cTn id="59"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1227CB65-962B-4C78-A265-F2E45D6F77DE}"/>
              </a:ext>
            </a:extLst>
          </p:cNvPr>
          <p:cNvSpPr txBox="1"/>
          <p:nvPr/>
        </p:nvSpPr>
        <p:spPr>
          <a:xfrm>
            <a:off x="1825852" y="373143"/>
            <a:ext cx="9097362" cy="584775"/>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sz="2400" b="1" dirty="0">
                <a:solidFill>
                  <a:srgbClr val="693C32"/>
                </a:solidFill>
                <a:latin typeface="微软雅黑" panose="020B0503020204020204" pitchFamily="34" charset="-122"/>
                <a:ea typeface="微软雅黑" panose="020B0503020204020204" pitchFamily="34" charset="-122"/>
              </a:rPr>
              <a:t>第三部分</a:t>
            </a:r>
            <a:r>
              <a:rPr lang="en-US" altLang="zh-CN" sz="2400" b="1" dirty="0">
                <a:solidFill>
                  <a:srgbClr val="693C32"/>
                </a:solidFill>
                <a:latin typeface="微软雅黑" panose="020B0503020204020204" pitchFamily="34" charset="-122"/>
                <a:ea typeface="微软雅黑" panose="020B0503020204020204" pitchFamily="34" charset="-122"/>
              </a:rPr>
              <a:t>- </a:t>
            </a:r>
            <a:r>
              <a:rPr lang="zh-CN" altLang="en-US" sz="3200" b="1" dirty="0">
                <a:latin typeface="微软雅黑" panose="020B0503020204020204" pitchFamily="34" charset="-122"/>
                <a:ea typeface="微软雅黑" panose="020B0503020204020204" pitchFamily="34" charset="-122"/>
              </a:rPr>
              <a:t>新时代中国特色社会主义思想和基本方略</a:t>
            </a:r>
            <a:endParaRPr lang="zh-CN" altLang="en-US" b="1" dirty="0">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xmlns="" id="{92553DF8-4B2C-45A8-9005-C77C5160E00D}"/>
              </a:ext>
            </a:extLst>
          </p:cNvPr>
          <p:cNvSpPr/>
          <p:nvPr/>
        </p:nvSpPr>
        <p:spPr>
          <a:xfrm>
            <a:off x="1735278" y="1665309"/>
            <a:ext cx="3057247" cy="954107"/>
          </a:xfrm>
          <a:prstGeom prst="rect">
            <a:avLst/>
          </a:prstGeom>
        </p:spPr>
        <p:txBody>
          <a:bodyPr wrap="none">
            <a:spAutoFit/>
          </a:bodyPr>
          <a:lstStyle/>
          <a:p>
            <a:pPr algn="ctr"/>
            <a:r>
              <a:rPr lang="zh-CN" altLang="en-US" sz="2800" b="1" dirty="0">
                <a:solidFill>
                  <a:srgbClr val="7E0001"/>
                </a:solidFill>
                <a:latin typeface="微软雅黑" panose="020B0503020204020204" pitchFamily="34" charset="-122"/>
                <a:ea typeface="微软雅黑" panose="020B0503020204020204" pitchFamily="34" charset="-122"/>
              </a:rPr>
              <a:t>新时代坚持和发展</a:t>
            </a:r>
            <a:endParaRPr lang="en-US" altLang="zh-CN" sz="2800" b="1" dirty="0">
              <a:solidFill>
                <a:srgbClr val="7E0001"/>
              </a:solidFill>
              <a:latin typeface="微软雅黑" panose="020B0503020204020204" pitchFamily="34" charset="-122"/>
              <a:ea typeface="微软雅黑" panose="020B0503020204020204" pitchFamily="34" charset="-122"/>
            </a:endParaRPr>
          </a:p>
          <a:p>
            <a:pPr algn="ctr"/>
            <a:r>
              <a:rPr lang="zh-CN" altLang="en-US" sz="2800" b="1" dirty="0">
                <a:solidFill>
                  <a:srgbClr val="7E0001"/>
                </a:solidFill>
                <a:latin typeface="微软雅黑" panose="020B0503020204020204" pitchFamily="34" charset="-122"/>
                <a:ea typeface="微软雅黑" panose="020B0503020204020204" pitchFamily="34" charset="-122"/>
              </a:rPr>
              <a:t>中国特色社会主义</a:t>
            </a:r>
            <a:endParaRPr lang="zh-CN" altLang="en-US" sz="2800" b="1" dirty="0">
              <a:solidFill>
                <a:srgbClr val="7E0001"/>
              </a:solidFill>
            </a:endParaRPr>
          </a:p>
        </p:txBody>
      </p:sp>
      <p:sp>
        <p:nvSpPr>
          <p:cNvPr id="4" name="矩形: 圆角 3">
            <a:extLst>
              <a:ext uri="{FF2B5EF4-FFF2-40B4-BE49-F238E27FC236}">
                <a16:creationId xmlns:a16="http://schemas.microsoft.com/office/drawing/2014/main" xmlns="" id="{6B3E119E-D39F-47B0-A062-6956B4EED4A3}"/>
              </a:ext>
            </a:extLst>
          </p:cNvPr>
          <p:cNvSpPr/>
          <p:nvPr/>
        </p:nvSpPr>
        <p:spPr>
          <a:xfrm>
            <a:off x="5196000" y="1692362"/>
            <a:ext cx="1800000" cy="900000"/>
          </a:xfrm>
          <a:prstGeom prst="roundRect">
            <a:avLst/>
          </a:prstGeom>
          <a:solidFill>
            <a:srgbClr val="FF0000"/>
          </a:solidFill>
          <a:ln w="1270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3600" b="1" dirty="0">
                <a:latin typeface="微软雅黑" panose="020B0503020204020204" pitchFamily="34" charset="-122"/>
                <a:ea typeface="微软雅黑" panose="020B0503020204020204" pitchFamily="34" charset="-122"/>
              </a:rPr>
              <a:t>要坚持</a:t>
            </a:r>
          </a:p>
        </p:txBody>
      </p:sp>
      <p:sp>
        <p:nvSpPr>
          <p:cNvPr id="5" name="矩形 4">
            <a:extLst>
              <a:ext uri="{FF2B5EF4-FFF2-40B4-BE49-F238E27FC236}">
                <a16:creationId xmlns:a16="http://schemas.microsoft.com/office/drawing/2014/main" xmlns="" id="{66654773-CA0D-49B2-935B-096B75442220}"/>
              </a:ext>
            </a:extLst>
          </p:cNvPr>
          <p:cNvSpPr/>
          <p:nvPr/>
        </p:nvSpPr>
        <p:spPr>
          <a:xfrm>
            <a:off x="7399475" y="1634531"/>
            <a:ext cx="3474028" cy="1015663"/>
          </a:xfrm>
          <a:prstGeom prst="rect">
            <a:avLst/>
          </a:prstGeom>
        </p:spPr>
        <p:txBody>
          <a:bodyPr wrap="none">
            <a:spAutoFit/>
          </a:bodyPr>
          <a:lstStyle/>
          <a:p>
            <a:pPr algn="ctr"/>
            <a:r>
              <a:rPr lang="en-US" altLang="zh-CN" sz="6000" b="1" dirty="0">
                <a:solidFill>
                  <a:srgbClr val="FF0000"/>
                </a:solidFill>
                <a:latin typeface="Century Gothic" panose="020B0502020202020204" pitchFamily="34" charset="0"/>
                <a:ea typeface="微软雅黑" panose="020B0503020204020204" pitchFamily="34" charset="-122"/>
              </a:rPr>
              <a:t>14</a:t>
            </a:r>
            <a:r>
              <a:rPr lang="zh-CN" altLang="en-US" sz="6000" b="1" dirty="0">
                <a:solidFill>
                  <a:srgbClr val="FF0000"/>
                </a:solidFill>
                <a:latin typeface="微软雅黑" panose="020B0503020204020204" pitchFamily="34" charset="-122"/>
                <a:ea typeface="微软雅黑" panose="020B0503020204020204" pitchFamily="34" charset="-122"/>
              </a:rPr>
              <a:t>条</a:t>
            </a:r>
            <a:r>
              <a:rPr lang="zh-CN" altLang="en-US" sz="6000" b="1" dirty="0">
                <a:solidFill>
                  <a:srgbClr val="693C32"/>
                </a:solidFill>
                <a:latin typeface="微软雅黑" panose="020B0503020204020204" pitchFamily="34" charset="-122"/>
                <a:ea typeface="微软雅黑" panose="020B0503020204020204" pitchFamily="34" charset="-122"/>
              </a:rPr>
              <a:t>方略</a:t>
            </a:r>
            <a:endParaRPr lang="zh-CN" altLang="en-US" sz="6000" b="1" dirty="0">
              <a:solidFill>
                <a:srgbClr val="693C32"/>
              </a:solidFill>
            </a:endParaRPr>
          </a:p>
        </p:txBody>
      </p:sp>
      <p:grpSp>
        <p:nvGrpSpPr>
          <p:cNvPr id="9" name="组合 8">
            <a:extLst>
              <a:ext uri="{FF2B5EF4-FFF2-40B4-BE49-F238E27FC236}">
                <a16:creationId xmlns:a16="http://schemas.microsoft.com/office/drawing/2014/main" xmlns="" id="{3AE05ACE-8F53-447E-B879-658C8EFFB014}"/>
              </a:ext>
            </a:extLst>
          </p:cNvPr>
          <p:cNvGrpSpPr/>
          <p:nvPr/>
        </p:nvGrpSpPr>
        <p:grpSpPr>
          <a:xfrm>
            <a:off x="1459161" y="2891466"/>
            <a:ext cx="9276881" cy="268288"/>
            <a:chOff x="-465496" y="3091656"/>
            <a:chExt cx="9276881" cy="268288"/>
          </a:xfrm>
        </p:grpSpPr>
        <p:grpSp>
          <p:nvGrpSpPr>
            <p:cNvPr id="10" name="组合 9">
              <a:extLst>
                <a:ext uri="{FF2B5EF4-FFF2-40B4-BE49-F238E27FC236}">
                  <a16:creationId xmlns:a16="http://schemas.microsoft.com/office/drawing/2014/main" xmlns="" id="{6449AD26-0525-4534-8744-8A01A405FD69}"/>
                </a:ext>
              </a:extLst>
            </p:cNvPr>
            <p:cNvGrpSpPr/>
            <p:nvPr/>
          </p:nvGrpSpPr>
          <p:grpSpPr>
            <a:xfrm>
              <a:off x="-465496" y="3225800"/>
              <a:ext cx="9276881" cy="0"/>
              <a:chOff x="-465496" y="3225800"/>
              <a:chExt cx="9276881" cy="0"/>
            </a:xfrm>
          </p:grpSpPr>
          <p:cxnSp>
            <p:nvCxnSpPr>
              <p:cNvPr id="17" name="直接连接符 16">
                <a:extLst>
                  <a:ext uri="{FF2B5EF4-FFF2-40B4-BE49-F238E27FC236}">
                    <a16:creationId xmlns:a16="http://schemas.microsoft.com/office/drawing/2014/main" xmlns="" id="{E3609EFA-AE6F-4B5B-8307-2F7B20055CF3}"/>
                  </a:ext>
                </a:extLst>
              </p:cNvPr>
              <p:cNvCxnSpPr/>
              <p:nvPr/>
            </p:nvCxnSpPr>
            <p:spPr>
              <a:xfrm>
                <a:off x="-465496" y="3225800"/>
                <a:ext cx="39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xmlns="" id="{7D0F721D-F845-4A3B-B3E2-1D89B11474F5}"/>
                  </a:ext>
                </a:extLst>
              </p:cNvPr>
              <p:cNvCxnSpPr>
                <a:cxnSpLocks/>
              </p:cNvCxnSpPr>
              <p:nvPr/>
            </p:nvCxnSpPr>
            <p:spPr>
              <a:xfrm>
                <a:off x="4851385" y="3225800"/>
                <a:ext cx="39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 name="组合 10">
              <a:extLst>
                <a:ext uri="{FF2B5EF4-FFF2-40B4-BE49-F238E27FC236}">
                  <a16:creationId xmlns:a16="http://schemas.microsoft.com/office/drawing/2014/main" xmlns="" id="{003F1153-D993-4CA5-9635-FBE35FEE52BD}"/>
                </a:ext>
              </a:extLst>
            </p:cNvPr>
            <p:cNvGrpSpPr/>
            <p:nvPr/>
          </p:nvGrpSpPr>
          <p:grpSpPr>
            <a:xfrm>
              <a:off x="3688952" y="3091656"/>
              <a:ext cx="964782" cy="268288"/>
              <a:chOff x="3771104" y="3091656"/>
              <a:chExt cx="964782" cy="268288"/>
            </a:xfrm>
          </p:grpSpPr>
          <p:sp>
            <p:nvSpPr>
              <p:cNvPr id="12" name="星形: 五角 11">
                <a:extLst>
                  <a:ext uri="{FF2B5EF4-FFF2-40B4-BE49-F238E27FC236}">
                    <a16:creationId xmlns:a16="http://schemas.microsoft.com/office/drawing/2014/main" xmlns="" id="{920A9A92-896D-4EFA-92E3-F80FAA1DD8E3}"/>
                  </a:ext>
                </a:extLst>
              </p:cNvPr>
              <p:cNvSpPr/>
              <p:nvPr/>
            </p:nvSpPr>
            <p:spPr>
              <a:xfrm>
                <a:off x="4123719" y="3091656"/>
                <a:ext cx="268288" cy="268288"/>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星形: 五角 12">
                <a:extLst>
                  <a:ext uri="{FF2B5EF4-FFF2-40B4-BE49-F238E27FC236}">
                    <a16:creationId xmlns:a16="http://schemas.microsoft.com/office/drawing/2014/main" xmlns="" id="{36008C9F-928E-46EE-AF77-CE4EC8EFA380}"/>
                  </a:ext>
                </a:extLst>
              </p:cNvPr>
              <p:cNvSpPr/>
              <p:nvPr/>
            </p:nvSpPr>
            <p:spPr>
              <a:xfrm>
                <a:off x="3918929"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星形: 五角 13">
                <a:extLst>
                  <a:ext uri="{FF2B5EF4-FFF2-40B4-BE49-F238E27FC236}">
                    <a16:creationId xmlns:a16="http://schemas.microsoft.com/office/drawing/2014/main" xmlns="" id="{42FD278E-BFE5-4EDC-90D9-8BAA6D40CF72}"/>
                  </a:ext>
                </a:extLst>
              </p:cNvPr>
              <p:cNvSpPr/>
              <p:nvPr/>
            </p:nvSpPr>
            <p:spPr>
              <a:xfrm>
                <a:off x="4432885"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星形: 五角 14">
                <a:extLst>
                  <a:ext uri="{FF2B5EF4-FFF2-40B4-BE49-F238E27FC236}">
                    <a16:creationId xmlns:a16="http://schemas.microsoft.com/office/drawing/2014/main" xmlns="" id="{EE881C5F-8FA6-4D37-AE6A-5F1DE9AA8DC4}"/>
                  </a:ext>
                </a:extLst>
              </p:cNvPr>
              <p:cNvSpPr/>
              <p:nvPr/>
            </p:nvSpPr>
            <p:spPr>
              <a:xfrm>
                <a:off x="4633307"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星形: 五角 15">
                <a:extLst>
                  <a:ext uri="{FF2B5EF4-FFF2-40B4-BE49-F238E27FC236}">
                    <a16:creationId xmlns:a16="http://schemas.microsoft.com/office/drawing/2014/main" xmlns="" id="{A4020305-EC3D-4D4C-A644-126B8337B1C3}"/>
                  </a:ext>
                </a:extLst>
              </p:cNvPr>
              <p:cNvSpPr/>
              <p:nvPr/>
            </p:nvSpPr>
            <p:spPr>
              <a:xfrm>
                <a:off x="3771104"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4" name="组合 43">
            <a:extLst>
              <a:ext uri="{FF2B5EF4-FFF2-40B4-BE49-F238E27FC236}">
                <a16:creationId xmlns:a16="http://schemas.microsoft.com/office/drawing/2014/main" xmlns="" id="{4BDCC187-DBA3-424B-B1E6-83F2776C2F30}"/>
              </a:ext>
            </a:extLst>
          </p:cNvPr>
          <p:cNvGrpSpPr/>
          <p:nvPr/>
        </p:nvGrpSpPr>
        <p:grpSpPr>
          <a:xfrm>
            <a:off x="1459160" y="3429000"/>
            <a:ext cx="4461818" cy="576000"/>
            <a:chOff x="1459160" y="3429000"/>
            <a:chExt cx="4461818" cy="576000"/>
          </a:xfrm>
        </p:grpSpPr>
        <p:sp>
          <p:nvSpPr>
            <p:cNvPr id="27" name="矩形: 圆角 26">
              <a:extLst>
                <a:ext uri="{FF2B5EF4-FFF2-40B4-BE49-F238E27FC236}">
                  <a16:creationId xmlns:a16="http://schemas.microsoft.com/office/drawing/2014/main" xmlns="" id="{9405A029-0EDE-4033-8275-A0E9EAD767E4}"/>
                </a:ext>
              </a:extLst>
            </p:cNvPr>
            <p:cNvSpPr>
              <a:spLocks noChangeAspect="1"/>
            </p:cNvSpPr>
            <p:nvPr/>
          </p:nvSpPr>
          <p:spPr>
            <a:xfrm>
              <a:off x="2683160" y="3429000"/>
              <a:ext cx="3237818" cy="576000"/>
            </a:xfrm>
            <a:prstGeom prst="roundRect">
              <a:avLst>
                <a:gd name="adj" fmla="val 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圆角 20">
              <a:extLst>
                <a:ext uri="{FF2B5EF4-FFF2-40B4-BE49-F238E27FC236}">
                  <a16:creationId xmlns:a16="http://schemas.microsoft.com/office/drawing/2014/main" xmlns="" id="{2A35BD99-57AE-4299-9B4B-120E27C0DD49}"/>
                </a:ext>
              </a:extLst>
            </p:cNvPr>
            <p:cNvSpPr>
              <a:spLocks/>
            </p:cNvSpPr>
            <p:nvPr/>
          </p:nvSpPr>
          <p:spPr>
            <a:xfrm>
              <a:off x="1459160" y="3429000"/>
              <a:ext cx="1224000" cy="576000"/>
            </a:xfrm>
            <a:prstGeom prst="roundRec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微软雅黑" panose="020B0503020204020204" pitchFamily="34" charset="-122"/>
                  <a:ea typeface="微软雅黑" panose="020B0503020204020204" pitchFamily="34" charset="-122"/>
                </a:rPr>
                <a:t>坚持</a:t>
              </a:r>
            </a:p>
          </p:txBody>
        </p:sp>
        <p:sp>
          <p:nvSpPr>
            <p:cNvPr id="42" name="矩形 41">
              <a:extLst>
                <a:ext uri="{FF2B5EF4-FFF2-40B4-BE49-F238E27FC236}">
                  <a16:creationId xmlns:a16="http://schemas.microsoft.com/office/drawing/2014/main" xmlns="" id="{3C7F5F5D-1DDB-470C-9B44-7B53E9000A75}"/>
                </a:ext>
              </a:extLst>
            </p:cNvPr>
            <p:cNvSpPr/>
            <p:nvPr/>
          </p:nvSpPr>
          <p:spPr>
            <a:xfrm>
              <a:off x="2683160" y="3532334"/>
              <a:ext cx="3237818" cy="369332"/>
            </a:xfrm>
            <a:prstGeom prst="rect">
              <a:avLst/>
            </a:prstGeom>
          </p:spPr>
          <p:txBody>
            <a:bodyPr wrap="square">
              <a:spAutoFit/>
            </a:bodyPr>
            <a:lstStyle/>
            <a:p>
              <a:pPr algn="ctr"/>
              <a:r>
                <a:rPr lang="zh-CN" altLang="en-US" dirty="0">
                  <a:solidFill>
                    <a:srgbClr val="591300"/>
                  </a:solidFill>
                  <a:latin typeface="微软雅黑" panose="020B0503020204020204" pitchFamily="34" charset="-122"/>
                  <a:ea typeface="微软雅黑" panose="020B0503020204020204" pitchFamily="34" charset="-122"/>
                </a:rPr>
                <a:t>党对一切工作的领导；</a:t>
              </a:r>
            </a:p>
          </p:txBody>
        </p:sp>
      </p:grpSp>
      <p:grpSp>
        <p:nvGrpSpPr>
          <p:cNvPr id="45" name="组合 44">
            <a:extLst>
              <a:ext uri="{FF2B5EF4-FFF2-40B4-BE49-F238E27FC236}">
                <a16:creationId xmlns:a16="http://schemas.microsoft.com/office/drawing/2014/main" xmlns="" id="{B80DAF51-DE6C-436E-80EE-87633F517D16}"/>
              </a:ext>
            </a:extLst>
          </p:cNvPr>
          <p:cNvGrpSpPr/>
          <p:nvPr/>
        </p:nvGrpSpPr>
        <p:grpSpPr>
          <a:xfrm>
            <a:off x="1459160" y="4163731"/>
            <a:ext cx="4461818" cy="576000"/>
            <a:chOff x="1459160" y="3429000"/>
            <a:chExt cx="4461818" cy="576000"/>
          </a:xfrm>
        </p:grpSpPr>
        <p:sp>
          <p:nvSpPr>
            <p:cNvPr id="46" name="矩形: 圆角 45">
              <a:extLst>
                <a:ext uri="{FF2B5EF4-FFF2-40B4-BE49-F238E27FC236}">
                  <a16:creationId xmlns:a16="http://schemas.microsoft.com/office/drawing/2014/main" xmlns="" id="{9B058461-5F45-44B7-B793-F8A2F0356007}"/>
                </a:ext>
              </a:extLst>
            </p:cNvPr>
            <p:cNvSpPr>
              <a:spLocks noChangeAspect="1"/>
            </p:cNvSpPr>
            <p:nvPr/>
          </p:nvSpPr>
          <p:spPr>
            <a:xfrm>
              <a:off x="2683160" y="3429000"/>
              <a:ext cx="3237818" cy="576000"/>
            </a:xfrm>
            <a:prstGeom prst="roundRect">
              <a:avLst>
                <a:gd name="adj" fmla="val 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圆角 46">
              <a:extLst>
                <a:ext uri="{FF2B5EF4-FFF2-40B4-BE49-F238E27FC236}">
                  <a16:creationId xmlns:a16="http://schemas.microsoft.com/office/drawing/2014/main" xmlns="" id="{DAB448A5-CD05-4AD6-8BB5-EF497E5E1074}"/>
                </a:ext>
              </a:extLst>
            </p:cNvPr>
            <p:cNvSpPr>
              <a:spLocks/>
            </p:cNvSpPr>
            <p:nvPr/>
          </p:nvSpPr>
          <p:spPr>
            <a:xfrm>
              <a:off x="1459160" y="3429000"/>
              <a:ext cx="1224000" cy="576000"/>
            </a:xfrm>
            <a:prstGeom prst="roundRec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微软雅黑" panose="020B0503020204020204" pitchFamily="34" charset="-122"/>
                  <a:ea typeface="微软雅黑" panose="020B0503020204020204" pitchFamily="34" charset="-122"/>
                </a:rPr>
                <a:t>坚持</a:t>
              </a:r>
            </a:p>
          </p:txBody>
        </p:sp>
        <p:sp>
          <p:nvSpPr>
            <p:cNvPr id="48" name="矩形 47">
              <a:extLst>
                <a:ext uri="{FF2B5EF4-FFF2-40B4-BE49-F238E27FC236}">
                  <a16:creationId xmlns:a16="http://schemas.microsoft.com/office/drawing/2014/main" xmlns="" id="{DF94EA28-CD78-4B73-B2E9-3996A5AC67B3}"/>
                </a:ext>
              </a:extLst>
            </p:cNvPr>
            <p:cNvSpPr/>
            <p:nvPr/>
          </p:nvSpPr>
          <p:spPr>
            <a:xfrm>
              <a:off x="2683160" y="3532334"/>
              <a:ext cx="3237818" cy="369332"/>
            </a:xfrm>
            <a:prstGeom prst="rect">
              <a:avLst/>
            </a:prstGeom>
          </p:spPr>
          <p:txBody>
            <a:bodyPr wrap="square">
              <a:spAutoFit/>
            </a:bodyPr>
            <a:lstStyle/>
            <a:p>
              <a:pPr algn="ctr"/>
              <a:r>
                <a:rPr lang="zh-CN" altLang="en-US" dirty="0">
                  <a:solidFill>
                    <a:srgbClr val="591300"/>
                  </a:solidFill>
                  <a:latin typeface="微软雅黑" panose="020B0503020204020204" pitchFamily="34" charset="-122"/>
                  <a:ea typeface="微软雅黑" panose="020B0503020204020204" pitchFamily="34" charset="-122"/>
                </a:rPr>
                <a:t>以人民为中心；</a:t>
              </a:r>
            </a:p>
          </p:txBody>
        </p:sp>
      </p:grpSp>
      <p:grpSp>
        <p:nvGrpSpPr>
          <p:cNvPr id="49" name="组合 48">
            <a:extLst>
              <a:ext uri="{FF2B5EF4-FFF2-40B4-BE49-F238E27FC236}">
                <a16:creationId xmlns:a16="http://schemas.microsoft.com/office/drawing/2014/main" xmlns="" id="{3702CBB3-D9E5-471A-A162-ABADD864B575}"/>
              </a:ext>
            </a:extLst>
          </p:cNvPr>
          <p:cNvGrpSpPr/>
          <p:nvPr/>
        </p:nvGrpSpPr>
        <p:grpSpPr>
          <a:xfrm>
            <a:off x="1459160" y="4898462"/>
            <a:ext cx="4461818" cy="576000"/>
            <a:chOff x="1459160" y="3429000"/>
            <a:chExt cx="4461818" cy="576000"/>
          </a:xfrm>
        </p:grpSpPr>
        <p:sp>
          <p:nvSpPr>
            <p:cNvPr id="50" name="矩形: 圆角 49">
              <a:extLst>
                <a:ext uri="{FF2B5EF4-FFF2-40B4-BE49-F238E27FC236}">
                  <a16:creationId xmlns:a16="http://schemas.microsoft.com/office/drawing/2014/main" xmlns="" id="{AEFA2AAD-2F94-4F21-AC6F-F0C81A3E0963}"/>
                </a:ext>
              </a:extLst>
            </p:cNvPr>
            <p:cNvSpPr>
              <a:spLocks noChangeAspect="1"/>
            </p:cNvSpPr>
            <p:nvPr/>
          </p:nvSpPr>
          <p:spPr>
            <a:xfrm>
              <a:off x="2683160" y="3429000"/>
              <a:ext cx="3237818" cy="576000"/>
            </a:xfrm>
            <a:prstGeom prst="roundRect">
              <a:avLst>
                <a:gd name="adj" fmla="val 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圆角 50">
              <a:extLst>
                <a:ext uri="{FF2B5EF4-FFF2-40B4-BE49-F238E27FC236}">
                  <a16:creationId xmlns:a16="http://schemas.microsoft.com/office/drawing/2014/main" xmlns="" id="{ADE8745D-AAB9-46A1-97B5-F1658ED3FC31}"/>
                </a:ext>
              </a:extLst>
            </p:cNvPr>
            <p:cNvSpPr>
              <a:spLocks/>
            </p:cNvSpPr>
            <p:nvPr/>
          </p:nvSpPr>
          <p:spPr>
            <a:xfrm>
              <a:off x="1459160" y="3429000"/>
              <a:ext cx="1224000" cy="576000"/>
            </a:xfrm>
            <a:prstGeom prst="roundRec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微软雅黑" panose="020B0503020204020204" pitchFamily="34" charset="-122"/>
                  <a:ea typeface="微软雅黑" panose="020B0503020204020204" pitchFamily="34" charset="-122"/>
                </a:rPr>
                <a:t>坚持</a:t>
              </a:r>
            </a:p>
          </p:txBody>
        </p:sp>
        <p:sp>
          <p:nvSpPr>
            <p:cNvPr id="52" name="矩形 51">
              <a:extLst>
                <a:ext uri="{FF2B5EF4-FFF2-40B4-BE49-F238E27FC236}">
                  <a16:creationId xmlns:a16="http://schemas.microsoft.com/office/drawing/2014/main" xmlns="" id="{53036A09-EA6E-440A-910D-AC74C90BC485}"/>
                </a:ext>
              </a:extLst>
            </p:cNvPr>
            <p:cNvSpPr/>
            <p:nvPr/>
          </p:nvSpPr>
          <p:spPr>
            <a:xfrm>
              <a:off x="2683160" y="3532334"/>
              <a:ext cx="3237818" cy="369332"/>
            </a:xfrm>
            <a:prstGeom prst="rect">
              <a:avLst/>
            </a:prstGeom>
          </p:spPr>
          <p:txBody>
            <a:bodyPr wrap="square">
              <a:spAutoFit/>
            </a:bodyPr>
            <a:lstStyle/>
            <a:p>
              <a:pPr algn="ctr"/>
              <a:r>
                <a:rPr lang="zh-CN" altLang="en-US" dirty="0">
                  <a:solidFill>
                    <a:srgbClr val="591300"/>
                  </a:solidFill>
                  <a:latin typeface="微软雅黑" panose="020B0503020204020204" pitchFamily="34" charset="-122"/>
                  <a:ea typeface="微软雅黑" panose="020B0503020204020204" pitchFamily="34" charset="-122"/>
                </a:rPr>
                <a:t>全面深化改革；</a:t>
              </a:r>
            </a:p>
          </p:txBody>
        </p:sp>
      </p:grpSp>
      <p:grpSp>
        <p:nvGrpSpPr>
          <p:cNvPr id="53" name="组合 52">
            <a:extLst>
              <a:ext uri="{FF2B5EF4-FFF2-40B4-BE49-F238E27FC236}">
                <a16:creationId xmlns:a16="http://schemas.microsoft.com/office/drawing/2014/main" xmlns="" id="{E1BBFB8F-7115-474B-8B04-9A9B8C04DD1D}"/>
              </a:ext>
            </a:extLst>
          </p:cNvPr>
          <p:cNvGrpSpPr/>
          <p:nvPr/>
        </p:nvGrpSpPr>
        <p:grpSpPr>
          <a:xfrm>
            <a:off x="1459160" y="5633194"/>
            <a:ext cx="4461818" cy="576000"/>
            <a:chOff x="1459160" y="3429000"/>
            <a:chExt cx="4461818" cy="576000"/>
          </a:xfrm>
        </p:grpSpPr>
        <p:sp>
          <p:nvSpPr>
            <p:cNvPr id="54" name="矩形: 圆角 53">
              <a:extLst>
                <a:ext uri="{FF2B5EF4-FFF2-40B4-BE49-F238E27FC236}">
                  <a16:creationId xmlns:a16="http://schemas.microsoft.com/office/drawing/2014/main" xmlns="" id="{859DFE13-39DE-465B-930D-F2CDD11B2BB7}"/>
                </a:ext>
              </a:extLst>
            </p:cNvPr>
            <p:cNvSpPr>
              <a:spLocks noChangeAspect="1"/>
            </p:cNvSpPr>
            <p:nvPr/>
          </p:nvSpPr>
          <p:spPr>
            <a:xfrm>
              <a:off x="2683160" y="3429000"/>
              <a:ext cx="3237818" cy="576000"/>
            </a:xfrm>
            <a:prstGeom prst="roundRect">
              <a:avLst>
                <a:gd name="adj" fmla="val 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圆角 54">
              <a:extLst>
                <a:ext uri="{FF2B5EF4-FFF2-40B4-BE49-F238E27FC236}">
                  <a16:creationId xmlns:a16="http://schemas.microsoft.com/office/drawing/2014/main" xmlns="" id="{DC167469-F907-4357-8F86-7BEC612CBA54}"/>
                </a:ext>
              </a:extLst>
            </p:cNvPr>
            <p:cNvSpPr>
              <a:spLocks/>
            </p:cNvSpPr>
            <p:nvPr/>
          </p:nvSpPr>
          <p:spPr>
            <a:xfrm>
              <a:off x="1459160" y="3429000"/>
              <a:ext cx="1224000" cy="576000"/>
            </a:xfrm>
            <a:prstGeom prst="roundRec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微软雅黑" panose="020B0503020204020204" pitchFamily="34" charset="-122"/>
                  <a:ea typeface="微软雅黑" panose="020B0503020204020204" pitchFamily="34" charset="-122"/>
                </a:rPr>
                <a:t>坚持</a:t>
              </a:r>
            </a:p>
          </p:txBody>
        </p:sp>
        <p:sp>
          <p:nvSpPr>
            <p:cNvPr id="56" name="矩形 55">
              <a:extLst>
                <a:ext uri="{FF2B5EF4-FFF2-40B4-BE49-F238E27FC236}">
                  <a16:creationId xmlns:a16="http://schemas.microsoft.com/office/drawing/2014/main" xmlns="" id="{82E73BF5-FCB7-4CFD-AAA8-ABB801AA597F}"/>
                </a:ext>
              </a:extLst>
            </p:cNvPr>
            <p:cNvSpPr/>
            <p:nvPr/>
          </p:nvSpPr>
          <p:spPr>
            <a:xfrm>
              <a:off x="2683160" y="3532334"/>
              <a:ext cx="3237818" cy="369332"/>
            </a:xfrm>
            <a:prstGeom prst="rect">
              <a:avLst/>
            </a:prstGeom>
          </p:spPr>
          <p:txBody>
            <a:bodyPr wrap="square">
              <a:spAutoFit/>
            </a:bodyPr>
            <a:lstStyle/>
            <a:p>
              <a:pPr algn="ctr"/>
              <a:r>
                <a:rPr lang="zh-CN" altLang="en-US" dirty="0">
                  <a:solidFill>
                    <a:srgbClr val="591300"/>
                  </a:solidFill>
                  <a:latin typeface="微软雅黑" panose="020B0503020204020204" pitchFamily="34" charset="-122"/>
                  <a:ea typeface="微软雅黑" panose="020B0503020204020204" pitchFamily="34" charset="-122"/>
                </a:rPr>
                <a:t>新发展理念；</a:t>
              </a:r>
            </a:p>
          </p:txBody>
        </p:sp>
      </p:grpSp>
      <p:grpSp>
        <p:nvGrpSpPr>
          <p:cNvPr id="57" name="组合 56">
            <a:extLst>
              <a:ext uri="{FF2B5EF4-FFF2-40B4-BE49-F238E27FC236}">
                <a16:creationId xmlns:a16="http://schemas.microsoft.com/office/drawing/2014/main" xmlns="" id="{21CFC4E6-6C62-478E-AEE9-F8825E4A458B}"/>
              </a:ext>
            </a:extLst>
          </p:cNvPr>
          <p:cNvGrpSpPr/>
          <p:nvPr/>
        </p:nvGrpSpPr>
        <p:grpSpPr>
          <a:xfrm>
            <a:off x="6275390" y="3429000"/>
            <a:ext cx="4461818" cy="576000"/>
            <a:chOff x="1459160" y="3429000"/>
            <a:chExt cx="4461818" cy="576000"/>
          </a:xfrm>
        </p:grpSpPr>
        <p:sp>
          <p:nvSpPr>
            <p:cNvPr id="58" name="矩形: 圆角 57">
              <a:extLst>
                <a:ext uri="{FF2B5EF4-FFF2-40B4-BE49-F238E27FC236}">
                  <a16:creationId xmlns:a16="http://schemas.microsoft.com/office/drawing/2014/main" xmlns="" id="{7741BB60-ECCB-418B-B23D-027BDB8FEE18}"/>
                </a:ext>
              </a:extLst>
            </p:cNvPr>
            <p:cNvSpPr>
              <a:spLocks noChangeAspect="1"/>
            </p:cNvSpPr>
            <p:nvPr/>
          </p:nvSpPr>
          <p:spPr>
            <a:xfrm>
              <a:off x="2683160" y="3429000"/>
              <a:ext cx="3237818" cy="576000"/>
            </a:xfrm>
            <a:prstGeom prst="roundRect">
              <a:avLst>
                <a:gd name="adj" fmla="val 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圆角 58">
              <a:extLst>
                <a:ext uri="{FF2B5EF4-FFF2-40B4-BE49-F238E27FC236}">
                  <a16:creationId xmlns:a16="http://schemas.microsoft.com/office/drawing/2014/main" xmlns="" id="{E84E6335-7C18-481E-B6D9-70D0E15D8658}"/>
                </a:ext>
              </a:extLst>
            </p:cNvPr>
            <p:cNvSpPr>
              <a:spLocks/>
            </p:cNvSpPr>
            <p:nvPr/>
          </p:nvSpPr>
          <p:spPr>
            <a:xfrm>
              <a:off x="1459160" y="3429000"/>
              <a:ext cx="1224000" cy="576000"/>
            </a:xfrm>
            <a:prstGeom prst="roundRec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微软雅黑" panose="020B0503020204020204" pitchFamily="34" charset="-122"/>
                  <a:ea typeface="微软雅黑" panose="020B0503020204020204" pitchFamily="34" charset="-122"/>
                </a:rPr>
                <a:t>坚持</a:t>
              </a:r>
            </a:p>
          </p:txBody>
        </p:sp>
        <p:sp>
          <p:nvSpPr>
            <p:cNvPr id="60" name="矩形 59">
              <a:extLst>
                <a:ext uri="{FF2B5EF4-FFF2-40B4-BE49-F238E27FC236}">
                  <a16:creationId xmlns:a16="http://schemas.microsoft.com/office/drawing/2014/main" xmlns="" id="{B935E280-D75D-4DC8-A763-C32CAA53A9CC}"/>
                </a:ext>
              </a:extLst>
            </p:cNvPr>
            <p:cNvSpPr/>
            <p:nvPr/>
          </p:nvSpPr>
          <p:spPr>
            <a:xfrm>
              <a:off x="2683160" y="3532334"/>
              <a:ext cx="3237818" cy="369332"/>
            </a:xfrm>
            <a:prstGeom prst="rect">
              <a:avLst/>
            </a:prstGeom>
          </p:spPr>
          <p:txBody>
            <a:bodyPr wrap="square">
              <a:spAutoFit/>
            </a:bodyPr>
            <a:lstStyle/>
            <a:p>
              <a:pPr algn="ctr"/>
              <a:r>
                <a:rPr lang="zh-CN" altLang="en-US" dirty="0">
                  <a:solidFill>
                    <a:srgbClr val="591300"/>
                  </a:solidFill>
                  <a:latin typeface="微软雅黑" panose="020B0503020204020204" pitchFamily="34" charset="-122"/>
                  <a:ea typeface="微软雅黑" panose="020B0503020204020204" pitchFamily="34" charset="-122"/>
                </a:rPr>
                <a:t>人民当家作主；</a:t>
              </a:r>
            </a:p>
          </p:txBody>
        </p:sp>
      </p:grpSp>
      <p:grpSp>
        <p:nvGrpSpPr>
          <p:cNvPr id="61" name="组合 60">
            <a:extLst>
              <a:ext uri="{FF2B5EF4-FFF2-40B4-BE49-F238E27FC236}">
                <a16:creationId xmlns:a16="http://schemas.microsoft.com/office/drawing/2014/main" xmlns="" id="{739CC379-7347-4DC5-83E5-4CD6634DA799}"/>
              </a:ext>
            </a:extLst>
          </p:cNvPr>
          <p:cNvGrpSpPr/>
          <p:nvPr/>
        </p:nvGrpSpPr>
        <p:grpSpPr>
          <a:xfrm>
            <a:off x="6275390" y="4163731"/>
            <a:ext cx="4461818" cy="576000"/>
            <a:chOff x="1459160" y="3429000"/>
            <a:chExt cx="4461818" cy="576000"/>
          </a:xfrm>
        </p:grpSpPr>
        <p:sp>
          <p:nvSpPr>
            <p:cNvPr id="62" name="矩形: 圆角 61">
              <a:extLst>
                <a:ext uri="{FF2B5EF4-FFF2-40B4-BE49-F238E27FC236}">
                  <a16:creationId xmlns:a16="http://schemas.microsoft.com/office/drawing/2014/main" xmlns="" id="{236ACF00-3A3B-4233-98B7-EA15A7DFD886}"/>
                </a:ext>
              </a:extLst>
            </p:cNvPr>
            <p:cNvSpPr>
              <a:spLocks noChangeAspect="1"/>
            </p:cNvSpPr>
            <p:nvPr/>
          </p:nvSpPr>
          <p:spPr>
            <a:xfrm>
              <a:off x="2683160" y="3429000"/>
              <a:ext cx="3237818" cy="576000"/>
            </a:xfrm>
            <a:prstGeom prst="roundRect">
              <a:avLst>
                <a:gd name="adj" fmla="val 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圆角 62">
              <a:extLst>
                <a:ext uri="{FF2B5EF4-FFF2-40B4-BE49-F238E27FC236}">
                  <a16:creationId xmlns:a16="http://schemas.microsoft.com/office/drawing/2014/main" xmlns="" id="{2625BD7B-C5B6-4B09-BF54-97B625ABC3DF}"/>
                </a:ext>
              </a:extLst>
            </p:cNvPr>
            <p:cNvSpPr>
              <a:spLocks/>
            </p:cNvSpPr>
            <p:nvPr/>
          </p:nvSpPr>
          <p:spPr>
            <a:xfrm>
              <a:off x="1459160" y="3429000"/>
              <a:ext cx="1224000" cy="576000"/>
            </a:xfrm>
            <a:prstGeom prst="roundRec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微软雅黑" panose="020B0503020204020204" pitchFamily="34" charset="-122"/>
                  <a:ea typeface="微软雅黑" panose="020B0503020204020204" pitchFamily="34" charset="-122"/>
                </a:rPr>
                <a:t>坚持</a:t>
              </a:r>
            </a:p>
          </p:txBody>
        </p:sp>
        <p:sp>
          <p:nvSpPr>
            <p:cNvPr id="64" name="矩形 63">
              <a:extLst>
                <a:ext uri="{FF2B5EF4-FFF2-40B4-BE49-F238E27FC236}">
                  <a16:creationId xmlns:a16="http://schemas.microsoft.com/office/drawing/2014/main" xmlns="" id="{7BBCD3F9-F8DA-495C-94A1-8408FDF6FB3B}"/>
                </a:ext>
              </a:extLst>
            </p:cNvPr>
            <p:cNvSpPr/>
            <p:nvPr/>
          </p:nvSpPr>
          <p:spPr>
            <a:xfrm>
              <a:off x="2683160" y="3532334"/>
              <a:ext cx="3237818" cy="369332"/>
            </a:xfrm>
            <a:prstGeom prst="rect">
              <a:avLst/>
            </a:prstGeom>
          </p:spPr>
          <p:txBody>
            <a:bodyPr wrap="square">
              <a:spAutoFit/>
            </a:bodyPr>
            <a:lstStyle/>
            <a:p>
              <a:pPr algn="ctr"/>
              <a:r>
                <a:rPr lang="zh-CN" altLang="en-US" dirty="0">
                  <a:solidFill>
                    <a:srgbClr val="591300"/>
                  </a:solidFill>
                  <a:latin typeface="微软雅黑" panose="020B0503020204020204" pitchFamily="34" charset="-122"/>
                  <a:ea typeface="微软雅黑" panose="020B0503020204020204" pitchFamily="34" charset="-122"/>
                </a:rPr>
                <a:t>全面依法治国；</a:t>
              </a:r>
            </a:p>
          </p:txBody>
        </p:sp>
      </p:grpSp>
      <p:grpSp>
        <p:nvGrpSpPr>
          <p:cNvPr id="65" name="组合 64">
            <a:extLst>
              <a:ext uri="{FF2B5EF4-FFF2-40B4-BE49-F238E27FC236}">
                <a16:creationId xmlns:a16="http://schemas.microsoft.com/office/drawing/2014/main" xmlns="" id="{EB6A4D49-650A-4E05-8ED3-A092EEAB2AEA}"/>
              </a:ext>
            </a:extLst>
          </p:cNvPr>
          <p:cNvGrpSpPr/>
          <p:nvPr/>
        </p:nvGrpSpPr>
        <p:grpSpPr>
          <a:xfrm>
            <a:off x="6275390" y="4898462"/>
            <a:ext cx="4461818" cy="576000"/>
            <a:chOff x="1459160" y="3429000"/>
            <a:chExt cx="4461818" cy="576000"/>
          </a:xfrm>
        </p:grpSpPr>
        <p:sp>
          <p:nvSpPr>
            <p:cNvPr id="66" name="矩形: 圆角 65">
              <a:extLst>
                <a:ext uri="{FF2B5EF4-FFF2-40B4-BE49-F238E27FC236}">
                  <a16:creationId xmlns:a16="http://schemas.microsoft.com/office/drawing/2014/main" xmlns="" id="{574600B5-2DAB-4C15-A503-C2F8580DB51F}"/>
                </a:ext>
              </a:extLst>
            </p:cNvPr>
            <p:cNvSpPr>
              <a:spLocks noChangeAspect="1"/>
            </p:cNvSpPr>
            <p:nvPr/>
          </p:nvSpPr>
          <p:spPr>
            <a:xfrm>
              <a:off x="2683160" y="3429000"/>
              <a:ext cx="3237818" cy="576000"/>
            </a:xfrm>
            <a:prstGeom prst="roundRect">
              <a:avLst>
                <a:gd name="adj" fmla="val 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圆角 66">
              <a:extLst>
                <a:ext uri="{FF2B5EF4-FFF2-40B4-BE49-F238E27FC236}">
                  <a16:creationId xmlns:a16="http://schemas.microsoft.com/office/drawing/2014/main" xmlns="" id="{5BEDD2F7-CC3B-4D8D-A8A5-8415244C2F57}"/>
                </a:ext>
              </a:extLst>
            </p:cNvPr>
            <p:cNvSpPr>
              <a:spLocks/>
            </p:cNvSpPr>
            <p:nvPr/>
          </p:nvSpPr>
          <p:spPr>
            <a:xfrm>
              <a:off x="1459160" y="3429000"/>
              <a:ext cx="1224000" cy="576000"/>
            </a:xfrm>
            <a:prstGeom prst="roundRec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微软雅黑" panose="020B0503020204020204" pitchFamily="34" charset="-122"/>
                  <a:ea typeface="微软雅黑" panose="020B0503020204020204" pitchFamily="34" charset="-122"/>
                </a:rPr>
                <a:t>坚持</a:t>
              </a:r>
            </a:p>
          </p:txBody>
        </p:sp>
        <p:sp>
          <p:nvSpPr>
            <p:cNvPr id="68" name="矩形 67">
              <a:extLst>
                <a:ext uri="{FF2B5EF4-FFF2-40B4-BE49-F238E27FC236}">
                  <a16:creationId xmlns:a16="http://schemas.microsoft.com/office/drawing/2014/main" xmlns="" id="{987FAFA7-013B-462A-AAD4-6DCF95AF5C3A}"/>
                </a:ext>
              </a:extLst>
            </p:cNvPr>
            <p:cNvSpPr/>
            <p:nvPr/>
          </p:nvSpPr>
          <p:spPr>
            <a:xfrm>
              <a:off x="2683160" y="3532334"/>
              <a:ext cx="3237818" cy="369332"/>
            </a:xfrm>
            <a:prstGeom prst="rect">
              <a:avLst/>
            </a:prstGeom>
          </p:spPr>
          <p:txBody>
            <a:bodyPr wrap="square">
              <a:spAutoFit/>
            </a:bodyPr>
            <a:lstStyle/>
            <a:p>
              <a:pPr algn="ctr"/>
              <a:r>
                <a:rPr lang="zh-CN" altLang="en-US" dirty="0">
                  <a:solidFill>
                    <a:srgbClr val="591300"/>
                  </a:solidFill>
                  <a:latin typeface="微软雅黑" panose="020B0503020204020204" pitchFamily="34" charset="-122"/>
                  <a:ea typeface="微软雅黑" panose="020B0503020204020204" pitchFamily="34" charset="-122"/>
                </a:rPr>
                <a:t>社会主义核心价值体系；</a:t>
              </a:r>
            </a:p>
          </p:txBody>
        </p:sp>
      </p:grpSp>
      <p:grpSp>
        <p:nvGrpSpPr>
          <p:cNvPr id="69" name="组合 68">
            <a:extLst>
              <a:ext uri="{FF2B5EF4-FFF2-40B4-BE49-F238E27FC236}">
                <a16:creationId xmlns:a16="http://schemas.microsoft.com/office/drawing/2014/main" xmlns="" id="{5C8EFC10-280B-4A9F-B797-25842E1411EB}"/>
              </a:ext>
            </a:extLst>
          </p:cNvPr>
          <p:cNvGrpSpPr/>
          <p:nvPr/>
        </p:nvGrpSpPr>
        <p:grpSpPr>
          <a:xfrm>
            <a:off x="6275390" y="5633194"/>
            <a:ext cx="4461818" cy="576000"/>
            <a:chOff x="1459160" y="3429000"/>
            <a:chExt cx="4461818" cy="576000"/>
          </a:xfrm>
        </p:grpSpPr>
        <p:sp>
          <p:nvSpPr>
            <p:cNvPr id="70" name="矩形: 圆角 69">
              <a:extLst>
                <a:ext uri="{FF2B5EF4-FFF2-40B4-BE49-F238E27FC236}">
                  <a16:creationId xmlns:a16="http://schemas.microsoft.com/office/drawing/2014/main" xmlns="" id="{D6EBA593-4CAE-40BD-A953-151E7C2926C5}"/>
                </a:ext>
              </a:extLst>
            </p:cNvPr>
            <p:cNvSpPr>
              <a:spLocks noChangeAspect="1"/>
            </p:cNvSpPr>
            <p:nvPr/>
          </p:nvSpPr>
          <p:spPr>
            <a:xfrm>
              <a:off x="2683160" y="3429000"/>
              <a:ext cx="3237818" cy="576000"/>
            </a:xfrm>
            <a:prstGeom prst="roundRect">
              <a:avLst>
                <a:gd name="adj" fmla="val 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圆角 70">
              <a:extLst>
                <a:ext uri="{FF2B5EF4-FFF2-40B4-BE49-F238E27FC236}">
                  <a16:creationId xmlns:a16="http://schemas.microsoft.com/office/drawing/2014/main" xmlns="" id="{E4568A85-4B60-4764-AB64-8A95425F608B}"/>
                </a:ext>
              </a:extLst>
            </p:cNvPr>
            <p:cNvSpPr>
              <a:spLocks/>
            </p:cNvSpPr>
            <p:nvPr/>
          </p:nvSpPr>
          <p:spPr>
            <a:xfrm>
              <a:off x="1459160" y="3429000"/>
              <a:ext cx="1224000" cy="576000"/>
            </a:xfrm>
            <a:prstGeom prst="roundRec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微软雅黑" panose="020B0503020204020204" pitchFamily="34" charset="-122"/>
                  <a:ea typeface="微软雅黑" panose="020B0503020204020204" pitchFamily="34" charset="-122"/>
                </a:rPr>
                <a:t>坚持</a:t>
              </a:r>
            </a:p>
          </p:txBody>
        </p:sp>
        <p:sp>
          <p:nvSpPr>
            <p:cNvPr id="72" name="矩形 71">
              <a:extLst>
                <a:ext uri="{FF2B5EF4-FFF2-40B4-BE49-F238E27FC236}">
                  <a16:creationId xmlns:a16="http://schemas.microsoft.com/office/drawing/2014/main" xmlns="" id="{99B2C291-7461-4264-B71F-B5E9749DBA43}"/>
                </a:ext>
              </a:extLst>
            </p:cNvPr>
            <p:cNvSpPr/>
            <p:nvPr/>
          </p:nvSpPr>
          <p:spPr>
            <a:xfrm>
              <a:off x="2683160" y="3532334"/>
              <a:ext cx="3237818" cy="369332"/>
            </a:xfrm>
            <a:prstGeom prst="rect">
              <a:avLst/>
            </a:prstGeom>
          </p:spPr>
          <p:txBody>
            <a:bodyPr wrap="square">
              <a:spAutoFit/>
            </a:bodyPr>
            <a:lstStyle/>
            <a:p>
              <a:pPr algn="ctr"/>
              <a:r>
                <a:rPr lang="zh-CN" altLang="en-US" dirty="0">
                  <a:solidFill>
                    <a:srgbClr val="591300"/>
                  </a:solidFill>
                  <a:latin typeface="微软雅黑" panose="020B0503020204020204" pitchFamily="34" charset="-122"/>
                  <a:ea typeface="微软雅黑" panose="020B0503020204020204" pitchFamily="34" charset="-122"/>
                </a:rPr>
                <a:t>在发展中保障和改善民生；</a:t>
              </a:r>
            </a:p>
          </p:txBody>
        </p:sp>
      </p:grpSp>
    </p:spTree>
    <p:extLst>
      <p:ext uri="{BB962C8B-B14F-4D97-AF65-F5344CB8AC3E}">
        <p14:creationId xmlns:p14="http://schemas.microsoft.com/office/powerpoint/2010/main" val="28058538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2222"/>
                                  </p:iterate>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90"/>
                                          </p:val>
                                        </p:tav>
                                        <p:tav tm="100000">
                                          <p:val>
                                            <p:fltVal val="0"/>
                                          </p:val>
                                        </p:tav>
                                      </p:tavLst>
                                    </p:anim>
                                    <p:animEffect transition="in" filter="fade">
                                      <p:cBhvr>
                                        <p:cTn id="10" dur="750"/>
                                        <p:tgtEl>
                                          <p:spTgt spid="3"/>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1000"/>
                                        <p:tgtEl>
                                          <p:spTgt spid="5"/>
                                        </p:tgtEl>
                                      </p:cBhvr>
                                    </p:animEffect>
                                  </p:childTnLst>
                                </p:cTn>
                              </p:par>
                            </p:childTnLst>
                          </p:cTn>
                        </p:par>
                        <p:par>
                          <p:cTn id="19" fill="hold">
                            <p:stCondLst>
                              <p:cond delay="1000"/>
                            </p:stCondLst>
                            <p:childTnLst>
                              <p:par>
                                <p:cTn id="20" presetID="16" presetClass="entr" presetSubtype="37"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outVertical)">
                                      <p:cBhvr>
                                        <p:cTn id="22" dur="1000"/>
                                        <p:tgtEl>
                                          <p:spTgt spid="9"/>
                                        </p:tgtEl>
                                      </p:cBhvr>
                                    </p:animEffect>
                                  </p:childTnLst>
                                </p:cTn>
                              </p:par>
                              <p:par>
                                <p:cTn id="23" presetID="2" presetClass="entr" presetSubtype="8" decel="45000" fill="hold" nodeType="withEffect">
                                  <p:stCondLst>
                                    <p:cond delay="100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1000" fill="hold"/>
                                        <p:tgtEl>
                                          <p:spTgt spid="44"/>
                                        </p:tgtEl>
                                        <p:attrNameLst>
                                          <p:attrName>ppt_x</p:attrName>
                                        </p:attrNameLst>
                                      </p:cBhvr>
                                      <p:tavLst>
                                        <p:tav tm="0">
                                          <p:val>
                                            <p:strVal val="0-#ppt_w/2"/>
                                          </p:val>
                                        </p:tav>
                                        <p:tav tm="100000">
                                          <p:val>
                                            <p:strVal val="#ppt_x"/>
                                          </p:val>
                                        </p:tav>
                                      </p:tavLst>
                                    </p:anim>
                                    <p:anim calcmode="lin" valueType="num">
                                      <p:cBhvr additive="base">
                                        <p:cTn id="26" dur="1000" fill="hold"/>
                                        <p:tgtEl>
                                          <p:spTgt spid="44"/>
                                        </p:tgtEl>
                                        <p:attrNameLst>
                                          <p:attrName>ppt_y</p:attrName>
                                        </p:attrNameLst>
                                      </p:cBhvr>
                                      <p:tavLst>
                                        <p:tav tm="0">
                                          <p:val>
                                            <p:strVal val="#ppt_y"/>
                                          </p:val>
                                        </p:tav>
                                        <p:tav tm="100000">
                                          <p:val>
                                            <p:strVal val="#ppt_y"/>
                                          </p:val>
                                        </p:tav>
                                      </p:tavLst>
                                    </p:anim>
                                  </p:childTnLst>
                                </p:cTn>
                              </p:par>
                              <p:par>
                                <p:cTn id="27" presetID="2" presetClass="entr" presetSubtype="8" decel="45000" fill="hold" nodeType="withEffect">
                                  <p:stCondLst>
                                    <p:cond delay="1000"/>
                                  </p:stCondLst>
                                  <p:childTnLst>
                                    <p:set>
                                      <p:cBhvr>
                                        <p:cTn id="28" dur="1" fill="hold">
                                          <p:stCondLst>
                                            <p:cond delay="0"/>
                                          </p:stCondLst>
                                        </p:cTn>
                                        <p:tgtEl>
                                          <p:spTgt spid="45"/>
                                        </p:tgtEl>
                                        <p:attrNameLst>
                                          <p:attrName>style.visibility</p:attrName>
                                        </p:attrNameLst>
                                      </p:cBhvr>
                                      <p:to>
                                        <p:strVal val="visible"/>
                                      </p:to>
                                    </p:set>
                                    <p:anim calcmode="lin" valueType="num">
                                      <p:cBhvr additive="base">
                                        <p:cTn id="29" dur="1000" fill="hold"/>
                                        <p:tgtEl>
                                          <p:spTgt spid="45"/>
                                        </p:tgtEl>
                                        <p:attrNameLst>
                                          <p:attrName>ppt_x</p:attrName>
                                        </p:attrNameLst>
                                      </p:cBhvr>
                                      <p:tavLst>
                                        <p:tav tm="0">
                                          <p:val>
                                            <p:strVal val="0-#ppt_w/2"/>
                                          </p:val>
                                        </p:tav>
                                        <p:tav tm="100000">
                                          <p:val>
                                            <p:strVal val="#ppt_x"/>
                                          </p:val>
                                        </p:tav>
                                      </p:tavLst>
                                    </p:anim>
                                    <p:anim calcmode="lin" valueType="num">
                                      <p:cBhvr additive="base">
                                        <p:cTn id="30" dur="1000" fill="hold"/>
                                        <p:tgtEl>
                                          <p:spTgt spid="45"/>
                                        </p:tgtEl>
                                        <p:attrNameLst>
                                          <p:attrName>ppt_y</p:attrName>
                                        </p:attrNameLst>
                                      </p:cBhvr>
                                      <p:tavLst>
                                        <p:tav tm="0">
                                          <p:val>
                                            <p:strVal val="#ppt_y"/>
                                          </p:val>
                                        </p:tav>
                                        <p:tav tm="100000">
                                          <p:val>
                                            <p:strVal val="#ppt_y"/>
                                          </p:val>
                                        </p:tav>
                                      </p:tavLst>
                                    </p:anim>
                                  </p:childTnLst>
                                </p:cTn>
                              </p:par>
                              <p:par>
                                <p:cTn id="31" presetID="2" presetClass="entr" presetSubtype="8" decel="45000" fill="hold" nodeType="withEffect">
                                  <p:stCondLst>
                                    <p:cond delay="1000"/>
                                  </p:stCondLst>
                                  <p:childTnLst>
                                    <p:set>
                                      <p:cBhvr>
                                        <p:cTn id="32" dur="1" fill="hold">
                                          <p:stCondLst>
                                            <p:cond delay="0"/>
                                          </p:stCondLst>
                                        </p:cTn>
                                        <p:tgtEl>
                                          <p:spTgt spid="49"/>
                                        </p:tgtEl>
                                        <p:attrNameLst>
                                          <p:attrName>style.visibility</p:attrName>
                                        </p:attrNameLst>
                                      </p:cBhvr>
                                      <p:to>
                                        <p:strVal val="visible"/>
                                      </p:to>
                                    </p:set>
                                    <p:anim calcmode="lin" valueType="num">
                                      <p:cBhvr additive="base">
                                        <p:cTn id="33" dur="1000" fill="hold"/>
                                        <p:tgtEl>
                                          <p:spTgt spid="49"/>
                                        </p:tgtEl>
                                        <p:attrNameLst>
                                          <p:attrName>ppt_x</p:attrName>
                                        </p:attrNameLst>
                                      </p:cBhvr>
                                      <p:tavLst>
                                        <p:tav tm="0">
                                          <p:val>
                                            <p:strVal val="0-#ppt_w/2"/>
                                          </p:val>
                                        </p:tav>
                                        <p:tav tm="100000">
                                          <p:val>
                                            <p:strVal val="#ppt_x"/>
                                          </p:val>
                                        </p:tav>
                                      </p:tavLst>
                                    </p:anim>
                                    <p:anim calcmode="lin" valueType="num">
                                      <p:cBhvr additive="base">
                                        <p:cTn id="34" dur="1000" fill="hold"/>
                                        <p:tgtEl>
                                          <p:spTgt spid="49"/>
                                        </p:tgtEl>
                                        <p:attrNameLst>
                                          <p:attrName>ppt_y</p:attrName>
                                        </p:attrNameLst>
                                      </p:cBhvr>
                                      <p:tavLst>
                                        <p:tav tm="0">
                                          <p:val>
                                            <p:strVal val="#ppt_y"/>
                                          </p:val>
                                        </p:tav>
                                        <p:tav tm="100000">
                                          <p:val>
                                            <p:strVal val="#ppt_y"/>
                                          </p:val>
                                        </p:tav>
                                      </p:tavLst>
                                    </p:anim>
                                  </p:childTnLst>
                                </p:cTn>
                              </p:par>
                              <p:par>
                                <p:cTn id="35" presetID="2" presetClass="entr" presetSubtype="8" decel="45000" fill="hold" nodeType="withEffect">
                                  <p:stCondLst>
                                    <p:cond delay="100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1000" fill="hold"/>
                                        <p:tgtEl>
                                          <p:spTgt spid="53"/>
                                        </p:tgtEl>
                                        <p:attrNameLst>
                                          <p:attrName>ppt_x</p:attrName>
                                        </p:attrNameLst>
                                      </p:cBhvr>
                                      <p:tavLst>
                                        <p:tav tm="0">
                                          <p:val>
                                            <p:strVal val="0-#ppt_w/2"/>
                                          </p:val>
                                        </p:tav>
                                        <p:tav tm="100000">
                                          <p:val>
                                            <p:strVal val="#ppt_x"/>
                                          </p:val>
                                        </p:tav>
                                      </p:tavLst>
                                    </p:anim>
                                    <p:anim calcmode="lin" valueType="num">
                                      <p:cBhvr additive="base">
                                        <p:cTn id="38" dur="1000" fill="hold"/>
                                        <p:tgtEl>
                                          <p:spTgt spid="53"/>
                                        </p:tgtEl>
                                        <p:attrNameLst>
                                          <p:attrName>ppt_y</p:attrName>
                                        </p:attrNameLst>
                                      </p:cBhvr>
                                      <p:tavLst>
                                        <p:tav tm="0">
                                          <p:val>
                                            <p:strVal val="#ppt_y"/>
                                          </p:val>
                                        </p:tav>
                                        <p:tav tm="100000">
                                          <p:val>
                                            <p:strVal val="#ppt_y"/>
                                          </p:val>
                                        </p:tav>
                                      </p:tavLst>
                                    </p:anim>
                                  </p:childTnLst>
                                </p:cTn>
                              </p:par>
                              <p:par>
                                <p:cTn id="39" presetID="2" presetClass="entr" presetSubtype="2" decel="45000" fill="hold" nodeType="withEffect">
                                  <p:stCondLst>
                                    <p:cond delay="1000"/>
                                  </p:stCondLst>
                                  <p:childTnLst>
                                    <p:set>
                                      <p:cBhvr>
                                        <p:cTn id="40" dur="1" fill="hold">
                                          <p:stCondLst>
                                            <p:cond delay="0"/>
                                          </p:stCondLst>
                                        </p:cTn>
                                        <p:tgtEl>
                                          <p:spTgt spid="57"/>
                                        </p:tgtEl>
                                        <p:attrNameLst>
                                          <p:attrName>style.visibility</p:attrName>
                                        </p:attrNameLst>
                                      </p:cBhvr>
                                      <p:to>
                                        <p:strVal val="visible"/>
                                      </p:to>
                                    </p:set>
                                    <p:anim calcmode="lin" valueType="num">
                                      <p:cBhvr additive="base">
                                        <p:cTn id="41" dur="1000" fill="hold"/>
                                        <p:tgtEl>
                                          <p:spTgt spid="57"/>
                                        </p:tgtEl>
                                        <p:attrNameLst>
                                          <p:attrName>ppt_x</p:attrName>
                                        </p:attrNameLst>
                                      </p:cBhvr>
                                      <p:tavLst>
                                        <p:tav tm="0">
                                          <p:val>
                                            <p:strVal val="1+#ppt_w/2"/>
                                          </p:val>
                                        </p:tav>
                                        <p:tav tm="100000">
                                          <p:val>
                                            <p:strVal val="#ppt_x"/>
                                          </p:val>
                                        </p:tav>
                                      </p:tavLst>
                                    </p:anim>
                                    <p:anim calcmode="lin" valueType="num">
                                      <p:cBhvr additive="base">
                                        <p:cTn id="42" dur="1000" fill="hold"/>
                                        <p:tgtEl>
                                          <p:spTgt spid="57"/>
                                        </p:tgtEl>
                                        <p:attrNameLst>
                                          <p:attrName>ppt_y</p:attrName>
                                        </p:attrNameLst>
                                      </p:cBhvr>
                                      <p:tavLst>
                                        <p:tav tm="0">
                                          <p:val>
                                            <p:strVal val="#ppt_y"/>
                                          </p:val>
                                        </p:tav>
                                        <p:tav tm="100000">
                                          <p:val>
                                            <p:strVal val="#ppt_y"/>
                                          </p:val>
                                        </p:tav>
                                      </p:tavLst>
                                    </p:anim>
                                  </p:childTnLst>
                                </p:cTn>
                              </p:par>
                              <p:par>
                                <p:cTn id="43" presetID="2" presetClass="entr" presetSubtype="2" decel="45000" fill="hold" nodeType="withEffect">
                                  <p:stCondLst>
                                    <p:cond delay="1000"/>
                                  </p:stCondLst>
                                  <p:childTnLst>
                                    <p:set>
                                      <p:cBhvr>
                                        <p:cTn id="44" dur="1" fill="hold">
                                          <p:stCondLst>
                                            <p:cond delay="0"/>
                                          </p:stCondLst>
                                        </p:cTn>
                                        <p:tgtEl>
                                          <p:spTgt spid="61"/>
                                        </p:tgtEl>
                                        <p:attrNameLst>
                                          <p:attrName>style.visibility</p:attrName>
                                        </p:attrNameLst>
                                      </p:cBhvr>
                                      <p:to>
                                        <p:strVal val="visible"/>
                                      </p:to>
                                    </p:set>
                                    <p:anim calcmode="lin" valueType="num">
                                      <p:cBhvr additive="base">
                                        <p:cTn id="45" dur="1000" fill="hold"/>
                                        <p:tgtEl>
                                          <p:spTgt spid="61"/>
                                        </p:tgtEl>
                                        <p:attrNameLst>
                                          <p:attrName>ppt_x</p:attrName>
                                        </p:attrNameLst>
                                      </p:cBhvr>
                                      <p:tavLst>
                                        <p:tav tm="0">
                                          <p:val>
                                            <p:strVal val="1+#ppt_w/2"/>
                                          </p:val>
                                        </p:tav>
                                        <p:tav tm="100000">
                                          <p:val>
                                            <p:strVal val="#ppt_x"/>
                                          </p:val>
                                        </p:tav>
                                      </p:tavLst>
                                    </p:anim>
                                    <p:anim calcmode="lin" valueType="num">
                                      <p:cBhvr additive="base">
                                        <p:cTn id="46" dur="1000" fill="hold"/>
                                        <p:tgtEl>
                                          <p:spTgt spid="61"/>
                                        </p:tgtEl>
                                        <p:attrNameLst>
                                          <p:attrName>ppt_y</p:attrName>
                                        </p:attrNameLst>
                                      </p:cBhvr>
                                      <p:tavLst>
                                        <p:tav tm="0">
                                          <p:val>
                                            <p:strVal val="#ppt_y"/>
                                          </p:val>
                                        </p:tav>
                                        <p:tav tm="100000">
                                          <p:val>
                                            <p:strVal val="#ppt_y"/>
                                          </p:val>
                                        </p:tav>
                                      </p:tavLst>
                                    </p:anim>
                                  </p:childTnLst>
                                </p:cTn>
                              </p:par>
                              <p:par>
                                <p:cTn id="47" presetID="2" presetClass="entr" presetSubtype="2" decel="45000" fill="hold" nodeType="withEffect">
                                  <p:stCondLst>
                                    <p:cond delay="1000"/>
                                  </p:stCondLst>
                                  <p:childTnLst>
                                    <p:set>
                                      <p:cBhvr>
                                        <p:cTn id="48" dur="1" fill="hold">
                                          <p:stCondLst>
                                            <p:cond delay="0"/>
                                          </p:stCondLst>
                                        </p:cTn>
                                        <p:tgtEl>
                                          <p:spTgt spid="65"/>
                                        </p:tgtEl>
                                        <p:attrNameLst>
                                          <p:attrName>style.visibility</p:attrName>
                                        </p:attrNameLst>
                                      </p:cBhvr>
                                      <p:to>
                                        <p:strVal val="visible"/>
                                      </p:to>
                                    </p:set>
                                    <p:anim calcmode="lin" valueType="num">
                                      <p:cBhvr additive="base">
                                        <p:cTn id="49" dur="1000" fill="hold"/>
                                        <p:tgtEl>
                                          <p:spTgt spid="65"/>
                                        </p:tgtEl>
                                        <p:attrNameLst>
                                          <p:attrName>ppt_x</p:attrName>
                                        </p:attrNameLst>
                                      </p:cBhvr>
                                      <p:tavLst>
                                        <p:tav tm="0">
                                          <p:val>
                                            <p:strVal val="1+#ppt_w/2"/>
                                          </p:val>
                                        </p:tav>
                                        <p:tav tm="100000">
                                          <p:val>
                                            <p:strVal val="#ppt_x"/>
                                          </p:val>
                                        </p:tav>
                                      </p:tavLst>
                                    </p:anim>
                                    <p:anim calcmode="lin" valueType="num">
                                      <p:cBhvr additive="base">
                                        <p:cTn id="50" dur="1000" fill="hold"/>
                                        <p:tgtEl>
                                          <p:spTgt spid="65"/>
                                        </p:tgtEl>
                                        <p:attrNameLst>
                                          <p:attrName>ppt_y</p:attrName>
                                        </p:attrNameLst>
                                      </p:cBhvr>
                                      <p:tavLst>
                                        <p:tav tm="0">
                                          <p:val>
                                            <p:strVal val="#ppt_y"/>
                                          </p:val>
                                        </p:tav>
                                        <p:tav tm="100000">
                                          <p:val>
                                            <p:strVal val="#ppt_y"/>
                                          </p:val>
                                        </p:tav>
                                      </p:tavLst>
                                    </p:anim>
                                  </p:childTnLst>
                                </p:cTn>
                              </p:par>
                              <p:par>
                                <p:cTn id="51" presetID="2" presetClass="entr" presetSubtype="2" decel="45000" fill="hold" nodeType="withEffect">
                                  <p:stCondLst>
                                    <p:cond delay="1000"/>
                                  </p:stCondLst>
                                  <p:childTnLst>
                                    <p:set>
                                      <p:cBhvr>
                                        <p:cTn id="52" dur="1" fill="hold">
                                          <p:stCondLst>
                                            <p:cond delay="0"/>
                                          </p:stCondLst>
                                        </p:cTn>
                                        <p:tgtEl>
                                          <p:spTgt spid="69"/>
                                        </p:tgtEl>
                                        <p:attrNameLst>
                                          <p:attrName>style.visibility</p:attrName>
                                        </p:attrNameLst>
                                      </p:cBhvr>
                                      <p:to>
                                        <p:strVal val="visible"/>
                                      </p:to>
                                    </p:set>
                                    <p:anim calcmode="lin" valueType="num">
                                      <p:cBhvr additive="base">
                                        <p:cTn id="53" dur="1000" fill="hold"/>
                                        <p:tgtEl>
                                          <p:spTgt spid="69"/>
                                        </p:tgtEl>
                                        <p:attrNameLst>
                                          <p:attrName>ppt_x</p:attrName>
                                        </p:attrNameLst>
                                      </p:cBhvr>
                                      <p:tavLst>
                                        <p:tav tm="0">
                                          <p:val>
                                            <p:strVal val="1+#ppt_w/2"/>
                                          </p:val>
                                        </p:tav>
                                        <p:tav tm="100000">
                                          <p:val>
                                            <p:strVal val="#ppt_x"/>
                                          </p:val>
                                        </p:tav>
                                      </p:tavLst>
                                    </p:anim>
                                    <p:anim calcmode="lin" valueType="num">
                                      <p:cBhvr additive="base">
                                        <p:cTn id="54" dur="1000" fill="hold"/>
                                        <p:tgtEl>
                                          <p:spTgt spid="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a:extLst>
              <a:ext uri="{FF2B5EF4-FFF2-40B4-BE49-F238E27FC236}">
                <a16:creationId xmlns:a16="http://schemas.microsoft.com/office/drawing/2014/main" xmlns="" id="{4BDCC187-DBA3-424B-B1E6-83F2776C2F30}"/>
              </a:ext>
            </a:extLst>
          </p:cNvPr>
          <p:cNvGrpSpPr/>
          <p:nvPr/>
        </p:nvGrpSpPr>
        <p:grpSpPr>
          <a:xfrm>
            <a:off x="1459160" y="3429000"/>
            <a:ext cx="4461818" cy="576000"/>
            <a:chOff x="1459160" y="3429000"/>
            <a:chExt cx="4461818" cy="576000"/>
          </a:xfrm>
        </p:grpSpPr>
        <p:sp>
          <p:nvSpPr>
            <p:cNvPr id="27" name="矩形: 圆角 26">
              <a:extLst>
                <a:ext uri="{FF2B5EF4-FFF2-40B4-BE49-F238E27FC236}">
                  <a16:creationId xmlns:a16="http://schemas.microsoft.com/office/drawing/2014/main" xmlns="" id="{9405A029-0EDE-4033-8275-A0E9EAD767E4}"/>
                </a:ext>
              </a:extLst>
            </p:cNvPr>
            <p:cNvSpPr>
              <a:spLocks noChangeAspect="1"/>
            </p:cNvSpPr>
            <p:nvPr/>
          </p:nvSpPr>
          <p:spPr>
            <a:xfrm>
              <a:off x="2683160" y="3429000"/>
              <a:ext cx="3237818" cy="576000"/>
            </a:xfrm>
            <a:prstGeom prst="roundRect">
              <a:avLst>
                <a:gd name="adj" fmla="val 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圆角 20">
              <a:extLst>
                <a:ext uri="{FF2B5EF4-FFF2-40B4-BE49-F238E27FC236}">
                  <a16:creationId xmlns:a16="http://schemas.microsoft.com/office/drawing/2014/main" xmlns="" id="{2A35BD99-57AE-4299-9B4B-120E27C0DD49}"/>
                </a:ext>
              </a:extLst>
            </p:cNvPr>
            <p:cNvSpPr>
              <a:spLocks/>
            </p:cNvSpPr>
            <p:nvPr/>
          </p:nvSpPr>
          <p:spPr>
            <a:xfrm>
              <a:off x="1459160" y="3429000"/>
              <a:ext cx="1224000" cy="576000"/>
            </a:xfrm>
            <a:prstGeom prst="roundRec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latin typeface="微软雅黑" panose="020B0503020204020204" pitchFamily="34" charset="-122"/>
                  <a:ea typeface="微软雅黑" panose="020B0503020204020204" pitchFamily="34" charset="-122"/>
                </a:rPr>
                <a:t>坚持</a:t>
              </a:r>
            </a:p>
          </p:txBody>
        </p:sp>
        <p:sp>
          <p:nvSpPr>
            <p:cNvPr id="42" name="矩形 41">
              <a:extLst>
                <a:ext uri="{FF2B5EF4-FFF2-40B4-BE49-F238E27FC236}">
                  <a16:creationId xmlns:a16="http://schemas.microsoft.com/office/drawing/2014/main" xmlns="" id="{3C7F5F5D-1DDB-470C-9B44-7B53E9000A75}"/>
                </a:ext>
              </a:extLst>
            </p:cNvPr>
            <p:cNvSpPr/>
            <p:nvPr/>
          </p:nvSpPr>
          <p:spPr>
            <a:xfrm>
              <a:off x="2683160" y="3532334"/>
              <a:ext cx="3237818" cy="369332"/>
            </a:xfrm>
            <a:prstGeom prst="rect">
              <a:avLst/>
            </a:prstGeom>
          </p:spPr>
          <p:txBody>
            <a:bodyPr wrap="square">
              <a:spAutoFit/>
            </a:bodyPr>
            <a:lstStyle/>
            <a:p>
              <a:pPr algn="ctr"/>
              <a:r>
                <a:rPr lang="zh-CN" altLang="en-US" dirty="0">
                  <a:solidFill>
                    <a:srgbClr val="591300"/>
                  </a:solidFill>
                  <a:latin typeface="微软雅黑" panose="020B0503020204020204" pitchFamily="34" charset="-122"/>
                  <a:ea typeface="微软雅黑" panose="020B0503020204020204" pitchFamily="34" charset="-122"/>
                </a:rPr>
                <a:t>人与自然和谐共生；</a:t>
              </a:r>
            </a:p>
          </p:txBody>
        </p:sp>
      </p:grpSp>
      <p:grpSp>
        <p:nvGrpSpPr>
          <p:cNvPr id="45" name="组合 44">
            <a:extLst>
              <a:ext uri="{FF2B5EF4-FFF2-40B4-BE49-F238E27FC236}">
                <a16:creationId xmlns:a16="http://schemas.microsoft.com/office/drawing/2014/main" xmlns="" id="{B80DAF51-DE6C-436E-80EE-87633F517D16}"/>
              </a:ext>
            </a:extLst>
          </p:cNvPr>
          <p:cNvGrpSpPr/>
          <p:nvPr/>
        </p:nvGrpSpPr>
        <p:grpSpPr>
          <a:xfrm>
            <a:off x="1459160" y="4421362"/>
            <a:ext cx="4461818" cy="576000"/>
            <a:chOff x="1459160" y="3429000"/>
            <a:chExt cx="4461818" cy="576000"/>
          </a:xfrm>
        </p:grpSpPr>
        <p:sp>
          <p:nvSpPr>
            <p:cNvPr id="46" name="矩形: 圆角 45">
              <a:extLst>
                <a:ext uri="{FF2B5EF4-FFF2-40B4-BE49-F238E27FC236}">
                  <a16:creationId xmlns:a16="http://schemas.microsoft.com/office/drawing/2014/main" xmlns="" id="{9B058461-5F45-44B7-B793-F8A2F0356007}"/>
                </a:ext>
              </a:extLst>
            </p:cNvPr>
            <p:cNvSpPr>
              <a:spLocks noChangeAspect="1"/>
            </p:cNvSpPr>
            <p:nvPr/>
          </p:nvSpPr>
          <p:spPr>
            <a:xfrm>
              <a:off x="2683160" y="3429000"/>
              <a:ext cx="3237818" cy="576000"/>
            </a:xfrm>
            <a:prstGeom prst="roundRect">
              <a:avLst>
                <a:gd name="adj" fmla="val 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圆角 46">
              <a:extLst>
                <a:ext uri="{FF2B5EF4-FFF2-40B4-BE49-F238E27FC236}">
                  <a16:creationId xmlns:a16="http://schemas.microsoft.com/office/drawing/2014/main" xmlns="" id="{DAB448A5-CD05-4AD6-8BB5-EF497E5E1074}"/>
                </a:ext>
              </a:extLst>
            </p:cNvPr>
            <p:cNvSpPr>
              <a:spLocks/>
            </p:cNvSpPr>
            <p:nvPr/>
          </p:nvSpPr>
          <p:spPr>
            <a:xfrm>
              <a:off x="1459160" y="3429000"/>
              <a:ext cx="1224000" cy="576000"/>
            </a:xfrm>
            <a:prstGeom prst="roundRec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latin typeface="微软雅黑" panose="020B0503020204020204" pitchFamily="34" charset="-122"/>
                  <a:ea typeface="微软雅黑" panose="020B0503020204020204" pitchFamily="34" charset="-122"/>
                </a:rPr>
                <a:t>坚持</a:t>
              </a:r>
            </a:p>
          </p:txBody>
        </p:sp>
        <p:sp>
          <p:nvSpPr>
            <p:cNvPr id="48" name="矩形 47">
              <a:extLst>
                <a:ext uri="{FF2B5EF4-FFF2-40B4-BE49-F238E27FC236}">
                  <a16:creationId xmlns:a16="http://schemas.microsoft.com/office/drawing/2014/main" xmlns="" id="{DF94EA28-CD78-4B73-B2E9-3996A5AC67B3}"/>
                </a:ext>
              </a:extLst>
            </p:cNvPr>
            <p:cNvSpPr/>
            <p:nvPr/>
          </p:nvSpPr>
          <p:spPr>
            <a:xfrm>
              <a:off x="2683160" y="3532334"/>
              <a:ext cx="3237818" cy="369332"/>
            </a:xfrm>
            <a:prstGeom prst="rect">
              <a:avLst/>
            </a:prstGeom>
          </p:spPr>
          <p:txBody>
            <a:bodyPr wrap="square">
              <a:spAutoFit/>
            </a:bodyPr>
            <a:lstStyle/>
            <a:p>
              <a:pPr algn="ctr"/>
              <a:r>
                <a:rPr lang="zh-CN" altLang="en-US" dirty="0">
                  <a:solidFill>
                    <a:srgbClr val="591300"/>
                  </a:solidFill>
                  <a:latin typeface="微软雅黑" panose="020B0503020204020204" pitchFamily="34" charset="-122"/>
                  <a:ea typeface="微软雅黑" panose="020B0503020204020204" pitchFamily="34" charset="-122"/>
                </a:rPr>
                <a:t>总体国家安全观；</a:t>
              </a:r>
            </a:p>
          </p:txBody>
        </p:sp>
      </p:grpSp>
      <p:grpSp>
        <p:nvGrpSpPr>
          <p:cNvPr id="49" name="组合 48">
            <a:extLst>
              <a:ext uri="{FF2B5EF4-FFF2-40B4-BE49-F238E27FC236}">
                <a16:creationId xmlns:a16="http://schemas.microsoft.com/office/drawing/2014/main" xmlns="" id="{3702CBB3-D9E5-471A-A162-ABADD864B575}"/>
              </a:ext>
            </a:extLst>
          </p:cNvPr>
          <p:cNvGrpSpPr/>
          <p:nvPr/>
        </p:nvGrpSpPr>
        <p:grpSpPr>
          <a:xfrm>
            <a:off x="1459160" y="5413723"/>
            <a:ext cx="4461818" cy="576000"/>
            <a:chOff x="1459160" y="3429000"/>
            <a:chExt cx="4461818" cy="576000"/>
          </a:xfrm>
        </p:grpSpPr>
        <p:sp>
          <p:nvSpPr>
            <p:cNvPr id="50" name="矩形: 圆角 49">
              <a:extLst>
                <a:ext uri="{FF2B5EF4-FFF2-40B4-BE49-F238E27FC236}">
                  <a16:creationId xmlns:a16="http://schemas.microsoft.com/office/drawing/2014/main" xmlns="" id="{AEFA2AAD-2F94-4F21-AC6F-F0C81A3E0963}"/>
                </a:ext>
              </a:extLst>
            </p:cNvPr>
            <p:cNvSpPr>
              <a:spLocks noChangeAspect="1"/>
            </p:cNvSpPr>
            <p:nvPr/>
          </p:nvSpPr>
          <p:spPr>
            <a:xfrm>
              <a:off x="2683160" y="3429000"/>
              <a:ext cx="3237818" cy="576000"/>
            </a:xfrm>
            <a:prstGeom prst="roundRect">
              <a:avLst>
                <a:gd name="adj" fmla="val 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圆角 50">
              <a:extLst>
                <a:ext uri="{FF2B5EF4-FFF2-40B4-BE49-F238E27FC236}">
                  <a16:creationId xmlns:a16="http://schemas.microsoft.com/office/drawing/2014/main" xmlns="" id="{ADE8745D-AAB9-46A1-97B5-F1658ED3FC31}"/>
                </a:ext>
              </a:extLst>
            </p:cNvPr>
            <p:cNvSpPr>
              <a:spLocks/>
            </p:cNvSpPr>
            <p:nvPr/>
          </p:nvSpPr>
          <p:spPr>
            <a:xfrm>
              <a:off x="1459160" y="3429000"/>
              <a:ext cx="1224000" cy="576000"/>
            </a:xfrm>
            <a:prstGeom prst="roundRec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latin typeface="微软雅黑" panose="020B0503020204020204" pitchFamily="34" charset="-122"/>
                  <a:ea typeface="微软雅黑" panose="020B0503020204020204" pitchFamily="34" charset="-122"/>
                </a:rPr>
                <a:t>坚持</a:t>
              </a:r>
            </a:p>
          </p:txBody>
        </p:sp>
        <p:sp>
          <p:nvSpPr>
            <p:cNvPr id="52" name="矩形 51">
              <a:extLst>
                <a:ext uri="{FF2B5EF4-FFF2-40B4-BE49-F238E27FC236}">
                  <a16:creationId xmlns:a16="http://schemas.microsoft.com/office/drawing/2014/main" xmlns="" id="{53036A09-EA6E-440A-910D-AC74C90BC485}"/>
                </a:ext>
              </a:extLst>
            </p:cNvPr>
            <p:cNvSpPr/>
            <p:nvPr/>
          </p:nvSpPr>
          <p:spPr>
            <a:xfrm>
              <a:off x="2683160" y="3532334"/>
              <a:ext cx="3237818" cy="369332"/>
            </a:xfrm>
            <a:prstGeom prst="rect">
              <a:avLst/>
            </a:prstGeom>
          </p:spPr>
          <p:txBody>
            <a:bodyPr wrap="square">
              <a:spAutoFit/>
            </a:bodyPr>
            <a:lstStyle/>
            <a:p>
              <a:pPr algn="ctr"/>
              <a:r>
                <a:rPr lang="zh-CN" altLang="en-US" dirty="0">
                  <a:solidFill>
                    <a:srgbClr val="591300"/>
                  </a:solidFill>
                  <a:latin typeface="微软雅黑" panose="020B0503020204020204" pitchFamily="34" charset="-122"/>
                  <a:ea typeface="微软雅黑" panose="020B0503020204020204" pitchFamily="34" charset="-122"/>
                </a:rPr>
                <a:t>党对人民军队的绝对领导；</a:t>
              </a:r>
            </a:p>
          </p:txBody>
        </p:sp>
      </p:grpSp>
      <p:grpSp>
        <p:nvGrpSpPr>
          <p:cNvPr id="57" name="组合 56">
            <a:extLst>
              <a:ext uri="{FF2B5EF4-FFF2-40B4-BE49-F238E27FC236}">
                <a16:creationId xmlns:a16="http://schemas.microsoft.com/office/drawing/2014/main" xmlns="" id="{21CFC4E6-6C62-478E-AEE9-F8825E4A458B}"/>
              </a:ext>
            </a:extLst>
          </p:cNvPr>
          <p:cNvGrpSpPr/>
          <p:nvPr/>
        </p:nvGrpSpPr>
        <p:grpSpPr>
          <a:xfrm>
            <a:off x="6275390" y="3429000"/>
            <a:ext cx="4461818" cy="576000"/>
            <a:chOff x="1459160" y="3429000"/>
            <a:chExt cx="4461818" cy="576000"/>
          </a:xfrm>
        </p:grpSpPr>
        <p:sp>
          <p:nvSpPr>
            <p:cNvPr id="58" name="矩形: 圆角 57">
              <a:extLst>
                <a:ext uri="{FF2B5EF4-FFF2-40B4-BE49-F238E27FC236}">
                  <a16:creationId xmlns:a16="http://schemas.microsoft.com/office/drawing/2014/main" xmlns="" id="{7741BB60-ECCB-418B-B23D-027BDB8FEE18}"/>
                </a:ext>
              </a:extLst>
            </p:cNvPr>
            <p:cNvSpPr>
              <a:spLocks noChangeAspect="1"/>
            </p:cNvSpPr>
            <p:nvPr/>
          </p:nvSpPr>
          <p:spPr>
            <a:xfrm>
              <a:off x="2683160" y="3429000"/>
              <a:ext cx="3237818" cy="576000"/>
            </a:xfrm>
            <a:prstGeom prst="roundRect">
              <a:avLst>
                <a:gd name="adj" fmla="val 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圆角 58">
              <a:extLst>
                <a:ext uri="{FF2B5EF4-FFF2-40B4-BE49-F238E27FC236}">
                  <a16:creationId xmlns:a16="http://schemas.microsoft.com/office/drawing/2014/main" xmlns="" id="{E84E6335-7C18-481E-B6D9-70D0E15D8658}"/>
                </a:ext>
              </a:extLst>
            </p:cNvPr>
            <p:cNvSpPr>
              <a:spLocks/>
            </p:cNvSpPr>
            <p:nvPr/>
          </p:nvSpPr>
          <p:spPr>
            <a:xfrm>
              <a:off x="1459160" y="3429000"/>
              <a:ext cx="1224000" cy="576000"/>
            </a:xfrm>
            <a:prstGeom prst="roundRec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latin typeface="微软雅黑" panose="020B0503020204020204" pitchFamily="34" charset="-122"/>
                  <a:ea typeface="微软雅黑" panose="020B0503020204020204" pitchFamily="34" charset="-122"/>
                </a:rPr>
                <a:t>坚持</a:t>
              </a:r>
            </a:p>
          </p:txBody>
        </p:sp>
        <p:sp>
          <p:nvSpPr>
            <p:cNvPr id="60" name="矩形 59">
              <a:extLst>
                <a:ext uri="{FF2B5EF4-FFF2-40B4-BE49-F238E27FC236}">
                  <a16:creationId xmlns:a16="http://schemas.microsoft.com/office/drawing/2014/main" xmlns="" id="{B935E280-D75D-4DC8-A763-C32CAA53A9CC}"/>
                </a:ext>
              </a:extLst>
            </p:cNvPr>
            <p:cNvSpPr/>
            <p:nvPr/>
          </p:nvSpPr>
          <p:spPr>
            <a:xfrm>
              <a:off x="2683160" y="3532334"/>
              <a:ext cx="3237818" cy="369332"/>
            </a:xfrm>
            <a:prstGeom prst="rect">
              <a:avLst/>
            </a:prstGeom>
          </p:spPr>
          <p:txBody>
            <a:bodyPr wrap="square">
              <a:spAutoFit/>
            </a:bodyPr>
            <a:lstStyle/>
            <a:p>
              <a:pPr algn="ctr"/>
              <a:r>
                <a:rPr lang="zh-CN" altLang="en-US" dirty="0">
                  <a:solidFill>
                    <a:srgbClr val="591300"/>
                  </a:solidFill>
                  <a:latin typeface="微软雅黑" panose="020B0503020204020204" pitchFamily="34" charset="-122"/>
                  <a:ea typeface="微软雅黑" panose="020B0503020204020204" pitchFamily="34" charset="-122"/>
                </a:rPr>
                <a:t>“一国两制”和推进祖国统一；</a:t>
              </a:r>
            </a:p>
          </p:txBody>
        </p:sp>
      </p:grpSp>
      <p:grpSp>
        <p:nvGrpSpPr>
          <p:cNvPr id="61" name="组合 60">
            <a:extLst>
              <a:ext uri="{FF2B5EF4-FFF2-40B4-BE49-F238E27FC236}">
                <a16:creationId xmlns:a16="http://schemas.microsoft.com/office/drawing/2014/main" xmlns="" id="{739CC379-7347-4DC5-83E5-4CD6634DA799}"/>
              </a:ext>
            </a:extLst>
          </p:cNvPr>
          <p:cNvGrpSpPr/>
          <p:nvPr/>
        </p:nvGrpSpPr>
        <p:grpSpPr>
          <a:xfrm>
            <a:off x="6275390" y="4421362"/>
            <a:ext cx="4461818" cy="576000"/>
            <a:chOff x="1459160" y="3429000"/>
            <a:chExt cx="4461818" cy="576000"/>
          </a:xfrm>
        </p:grpSpPr>
        <p:sp>
          <p:nvSpPr>
            <p:cNvPr id="62" name="矩形: 圆角 61">
              <a:extLst>
                <a:ext uri="{FF2B5EF4-FFF2-40B4-BE49-F238E27FC236}">
                  <a16:creationId xmlns:a16="http://schemas.microsoft.com/office/drawing/2014/main" xmlns="" id="{236ACF00-3A3B-4233-98B7-EA15A7DFD886}"/>
                </a:ext>
              </a:extLst>
            </p:cNvPr>
            <p:cNvSpPr>
              <a:spLocks noChangeAspect="1"/>
            </p:cNvSpPr>
            <p:nvPr/>
          </p:nvSpPr>
          <p:spPr>
            <a:xfrm>
              <a:off x="2683160" y="3429000"/>
              <a:ext cx="3237818" cy="576000"/>
            </a:xfrm>
            <a:prstGeom prst="roundRect">
              <a:avLst>
                <a:gd name="adj" fmla="val 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圆角 62">
              <a:extLst>
                <a:ext uri="{FF2B5EF4-FFF2-40B4-BE49-F238E27FC236}">
                  <a16:creationId xmlns:a16="http://schemas.microsoft.com/office/drawing/2014/main" xmlns="" id="{2625BD7B-C5B6-4B09-BF54-97B625ABC3DF}"/>
                </a:ext>
              </a:extLst>
            </p:cNvPr>
            <p:cNvSpPr>
              <a:spLocks/>
            </p:cNvSpPr>
            <p:nvPr/>
          </p:nvSpPr>
          <p:spPr>
            <a:xfrm>
              <a:off x="1459160" y="3429000"/>
              <a:ext cx="1224000" cy="576000"/>
            </a:xfrm>
            <a:prstGeom prst="roundRec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latin typeface="微软雅黑" panose="020B0503020204020204" pitchFamily="34" charset="-122"/>
                  <a:ea typeface="微软雅黑" panose="020B0503020204020204" pitchFamily="34" charset="-122"/>
                </a:rPr>
                <a:t>坚持</a:t>
              </a:r>
            </a:p>
          </p:txBody>
        </p:sp>
        <p:sp>
          <p:nvSpPr>
            <p:cNvPr id="64" name="矩形 63">
              <a:extLst>
                <a:ext uri="{FF2B5EF4-FFF2-40B4-BE49-F238E27FC236}">
                  <a16:creationId xmlns:a16="http://schemas.microsoft.com/office/drawing/2014/main" xmlns="" id="{7BBCD3F9-F8DA-495C-94A1-8408FDF6FB3B}"/>
                </a:ext>
              </a:extLst>
            </p:cNvPr>
            <p:cNvSpPr/>
            <p:nvPr/>
          </p:nvSpPr>
          <p:spPr>
            <a:xfrm>
              <a:off x="2683160" y="3532334"/>
              <a:ext cx="3237818" cy="369332"/>
            </a:xfrm>
            <a:prstGeom prst="rect">
              <a:avLst/>
            </a:prstGeom>
          </p:spPr>
          <p:txBody>
            <a:bodyPr wrap="square">
              <a:spAutoFit/>
            </a:bodyPr>
            <a:lstStyle/>
            <a:p>
              <a:pPr algn="ctr"/>
              <a:r>
                <a:rPr lang="zh-CN" altLang="en-US" dirty="0">
                  <a:solidFill>
                    <a:srgbClr val="591300"/>
                  </a:solidFill>
                  <a:latin typeface="微软雅黑" panose="020B0503020204020204" pitchFamily="34" charset="-122"/>
                  <a:ea typeface="微软雅黑" panose="020B0503020204020204" pitchFamily="34" charset="-122"/>
                </a:rPr>
                <a:t>推动构建人类命运共同体；</a:t>
              </a:r>
            </a:p>
          </p:txBody>
        </p:sp>
      </p:grpSp>
      <p:grpSp>
        <p:nvGrpSpPr>
          <p:cNvPr id="65" name="组合 64">
            <a:extLst>
              <a:ext uri="{FF2B5EF4-FFF2-40B4-BE49-F238E27FC236}">
                <a16:creationId xmlns:a16="http://schemas.microsoft.com/office/drawing/2014/main" xmlns="" id="{EB6A4D49-650A-4E05-8ED3-A092EEAB2AEA}"/>
              </a:ext>
            </a:extLst>
          </p:cNvPr>
          <p:cNvGrpSpPr/>
          <p:nvPr/>
        </p:nvGrpSpPr>
        <p:grpSpPr>
          <a:xfrm>
            <a:off x="6275390" y="5413723"/>
            <a:ext cx="4461818" cy="576000"/>
            <a:chOff x="1459160" y="3429000"/>
            <a:chExt cx="4461818" cy="576000"/>
          </a:xfrm>
        </p:grpSpPr>
        <p:sp>
          <p:nvSpPr>
            <p:cNvPr id="66" name="矩形: 圆角 65">
              <a:extLst>
                <a:ext uri="{FF2B5EF4-FFF2-40B4-BE49-F238E27FC236}">
                  <a16:creationId xmlns:a16="http://schemas.microsoft.com/office/drawing/2014/main" xmlns="" id="{574600B5-2DAB-4C15-A503-C2F8580DB51F}"/>
                </a:ext>
              </a:extLst>
            </p:cNvPr>
            <p:cNvSpPr>
              <a:spLocks noChangeAspect="1"/>
            </p:cNvSpPr>
            <p:nvPr/>
          </p:nvSpPr>
          <p:spPr>
            <a:xfrm>
              <a:off x="2683160" y="3429000"/>
              <a:ext cx="3237818" cy="576000"/>
            </a:xfrm>
            <a:prstGeom prst="roundRect">
              <a:avLst>
                <a:gd name="adj" fmla="val 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圆角 66">
              <a:extLst>
                <a:ext uri="{FF2B5EF4-FFF2-40B4-BE49-F238E27FC236}">
                  <a16:creationId xmlns:a16="http://schemas.microsoft.com/office/drawing/2014/main" xmlns="" id="{5BEDD2F7-CC3B-4D8D-A8A5-8415244C2F57}"/>
                </a:ext>
              </a:extLst>
            </p:cNvPr>
            <p:cNvSpPr>
              <a:spLocks/>
            </p:cNvSpPr>
            <p:nvPr/>
          </p:nvSpPr>
          <p:spPr>
            <a:xfrm>
              <a:off x="1459160" y="3429000"/>
              <a:ext cx="1224000" cy="576000"/>
            </a:xfrm>
            <a:prstGeom prst="roundRec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latin typeface="微软雅黑" panose="020B0503020204020204" pitchFamily="34" charset="-122"/>
                  <a:ea typeface="微软雅黑" panose="020B0503020204020204" pitchFamily="34" charset="-122"/>
                </a:rPr>
                <a:t>坚持</a:t>
              </a:r>
            </a:p>
          </p:txBody>
        </p:sp>
        <p:sp>
          <p:nvSpPr>
            <p:cNvPr id="68" name="矩形 67">
              <a:extLst>
                <a:ext uri="{FF2B5EF4-FFF2-40B4-BE49-F238E27FC236}">
                  <a16:creationId xmlns:a16="http://schemas.microsoft.com/office/drawing/2014/main" xmlns="" id="{987FAFA7-013B-462A-AAD4-6DCF95AF5C3A}"/>
                </a:ext>
              </a:extLst>
            </p:cNvPr>
            <p:cNvSpPr/>
            <p:nvPr/>
          </p:nvSpPr>
          <p:spPr>
            <a:xfrm>
              <a:off x="2683160" y="3532334"/>
              <a:ext cx="3237818" cy="369332"/>
            </a:xfrm>
            <a:prstGeom prst="rect">
              <a:avLst/>
            </a:prstGeom>
          </p:spPr>
          <p:txBody>
            <a:bodyPr wrap="square">
              <a:spAutoFit/>
            </a:bodyPr>
            <a:lstStyle/>
            <a:p>
              <a:pPr algn="ctr"/>
              <a:r>
                <a:rPr lang="zh-CN" altLang="en-US" dirty="0">
                  <a:solidFill>
                    <a:srgbClr val="591300"/>
                  </a:solidFill>
                  <a:latin typeface="微软雅黑" panose="020B0503020204020204" pitchFamily="34" charset="-122"/>
                  <a:ea typeface="微软雅黑" panose="020B0503020204020204" pitchFamily="34" charset="-122"/>
                </a:rPr>
                <a:t>全面从严治党。</a:t>
              </a:r>
            </a:p>
          </p:txBody>
        </p:sp>
      </p:grpSp>
      <p:sp>
        <p:nvSpPr>
          <p:cNvPr id="40" name="矩形 39">
            <a:extLst>
              <a:ext uri="{FF2B5EF4-FFF2-40B4-BE49-F238E27FC236}">
                <a16:creationId xmlns:a16="http://schemas.microsoft.com/office/drawing/2014/main" xmlns="" id="{3DF903C8-CAD9-4011-B145-D7C7E8097AF4}"/>
              </a:ext>
            </a:extLst>
          </p:cNvPr>
          <p:cNvSpPr/>
          <p:nvPr/>
        </p:nvSpPr>
        <p:spPr>
          <a:xfrm>
            <a:off x="1735278" y="1665309"/>
            <a:ext cx="3057247" cy="954107"/>
          </a:xfrm>
          <a:prstGeom prst="rect">
            <a:avLst/>
          </a:prstGeom>
        </p:spPr>
        <p:txBody>
          <a:bodyPr wrap="none">
            <a:spAutoFit/>
          </a:bodyPr>
          <a:lstStyle/>
          <a:p>
            <a:pPr algn="ctr"/>
            <a:r>
              <a:rPr lang="zh-CN" altLang="en-US" sz="2800" b="1" dirty="0">
                <a:solidFill>
                  <a:srgbClr val="7E0001"/>
                </a:solidFill>
                <a:latin typeface="微软雅黑" panose="020B0503020204020204" pitchFamily="34" charset="-122"/>
                <a:ea typeface="微软雅黑" panose="020B0503020204020204" pitchFamily="34" charset="-122"/>
              </a:rPr>
              <a:t>新时代坚持和发展</a:t>
            </a:r>
            <a:endParaRPr lang="en-US" altLang="zh-CN" sz="2800" b="1" dirty="0">
              <a:solidFill>
                <a:srgbClr val="7E0001"/>
              </a:solidFill>
              <a:latin typeface="微软雅黑" panose="020B0503020204020204" pitchFamily="34" charset="-122"/>
              <a:ea typeface="微软雅黑" panose="020B0503020204020204" pitchFamily="34" charset="-122"/>
            </a:endParaRPr>
          </a:p>
          <a:p>
            <a:pPr algn="ctr"/>
            <a:r>
              <a:rPr lang="zh-CN" altLang="en-US" sz="2800" b="1" dirty="0">
                <a:solidFill>
                  <a:srgbClr val="7E0001"/>
                </a:solidFill>
                <a:latin typeface="微软雅黑" panose="020B0503020204020204" pitchFamily="34" charset="-122"/>
                <a:ea typeface="微软雅黑" panose="020B0503020204020204" pitchFamily="34" charset="-122"/>
              </a:rPr>
              <a:t>中国特色社会主义</a:t>
            </a:r>
            <a:endParaRPr lang="zh-CN" altLang="en-US" sz="2800" b="1" dirty="0">
              <a:solidFill>
                <a:srgbClr val="7E0001"/>
              </a:solidFill>
            </a:endParaRPr>
          </a:p>
        </p:txBody>
      </p:sp>
      <p:sp>
        <p:nvSpPr>
          <p:cNvPr id="41" name="矩形: 圆角 40">
            <a:extLst>
              <a:ext uri="{FF2B5EF4-FFF2-40B4-BE49-F238E27FC236}">
                <a16:creationId xmlns:a16="http://schemas.microsoft.com/office/drawing/2014/main" xmlns="" id="{25E4C55B-90AD-4EBC-9B79-D4C6B4E93E77}"/>
              </a:ext>
            </a:extLst>
          </p:cNvPr>
          <p:cNvSpPr/>
          <p:nvPr/>
        </p:nvSpPr>
        <p:spPr>
          <a:xfrm>
            <a:off x="5196000" y="1692362"/>
            <a:ext cx="1800000" cy="900000"/>
          </a:xfrm>
          <a:prstGeom prst="roundRect">
            <a:avLst/>
          </a:prstGeom>
          <a:solidFill>
            <a:srgbClr val="FF0000"/>
          </a:solidFill>
          <a:ln w="1270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3600" b="1" dirty="0">
                <a:latin typeface="微软雅黑" panose="020B0503020204020204" pitchFamily="34" charset="-122"/>
                <a:ea typeface="微软雅黑" panose="020B0503020204020204" pitchFamily="34" charset="-122"/>
              </a:rPr>
              <a:t>要坚持</a:t>
            </a:r>
          </a:p>
        </p:txBody>
      </p:sp>
      <p:sp>
        <p:nvSpPr>
          <p:cNvPr id="43" name="矩形 42">
            <a:extLst>
              <a:ext uri="{FF2B5EF4-FFF2-40B4-BE49-F238E27FC236}">
                <a16:creationId xmlns:a16="http://schemas.microsoft.com/office/drawing/2014/main" xmlns="" id="{2D8CEB56-2E77-4346-A002-59243574D9FB}"/>
              </a:ext>
            </a:extLst>
          </p:cNvPr>
          <p:cNvSpPr/>
          <p:nvPr/>
        </p:nvSpPr>
        <p:spPr>
          <a:xfrm>
            <a:off x="7399475" y="1634531"/>
            <a:ext cx="3474028" cy="1015663"/>
          </a:xfrm>
          <a:prstGeom prst="rect">
            <a:avLst/>
          </a:prstGeom>
        </p:spPr>
        <p:txBody>
          <a:bodyPr wrap="none">
            <a:spAutoFit/>
          </a:bodyPr>
          <a:lstStyle/>
          <a:p>
            <a:pPr algn="ctr"/>
            <a:r>
              <a:rPr lang="en-US" altLang="zh-CN" sz="6000" b="1" dirty="0">
                <a:solidFill>
                  <a:srgbClr val="FF0000"/>
                </a:solidFill>
                <a:latin typeface="Century Gothic" panose="020B0502020202020204" pitchFamily="34" charset="0"/>
                <a:ea typeface="微软雅黑" panose="020B0503020204020204" pitchFamily="34" charset="-122"/>
              </a:rPr>
              <a:t>14</a:t>
            </a:r>
            <a:r>
              <a:rPr lang="zh-CN" altLang="en-US" sz="6000" b="1" dirty="0">
                <a:solidFill>
                  <a:srgbClr val="FF0000"/>
                </a:solidFill>
                <a:latin typeface="微软雅黑" panose="020B0503020204020204" pitchFamily="34" charset="-122"/>
                <a:ea typeface="微软雅黑" panose="020B0503020204020204" pitchFamily="34" charset="-122"/>
              </a:rPr>
              <a:t>条</a:t>
            </a:r>
            <a:r>
              <a:rPr lang="zh-CN" altLang="en-US" sz="6000" b="1" dirty="0">
                <a:solidFill>
                  <a:srgbClr val="693C32"/>
                </a:solidFill>
                <a:latin typeface="微软雅黑" panose="020B0503020204020204" pitchFamily="34" charset="-122"/>
                <a:ea typeface="微软雅黑" panose="020B0503020204020204" pitchFamily="34" charset="-122"/>
              </a:rPr>
              <a:t>方略</a:t>
            </a:r>
            <a:endParaRPr lang="zh-CN" altLang="en-US" sz="6000" b="1" dirty="0">
              <a:solidFill>
                <a:srgbClr val="693C32"/>
              </a:solidFill>
            </a:endParaRPr>
          </a:p>
        </p:txBody>
      </p:sp>
      <p:grpSp>
        <p:nvGrpSpPr>
          <p:cNvPr id="53" name="组合 52">
            <a:extLst>
              <a:ext uri="{FF2B5EF4-FFF2-40B4-BE49-F238E27FC236}">
                <a16:creationId xmlns:a16="http://schemas.microsoft.com/office/drawing/2014/main" xmlns="" id="{653FCF28-1E78-43BC-8FC3-5DB8E2BC15E2}"/>
              </a:ext>
            </a:extLst>
          </p:cNvPr>
          <p:cNvGrpSpPr/>
          <p:nvPr/>
        </p:nvGrpSpPr>
        <p:grpSpPr>
          <a:xfrm>
            <a:off x="1459161" y="2891466"/>
            <a:ext cx="9276881" cy="268288"/>
            <a:chOff x="-465496" y="3091656"/>
            <a:chExt cx="9276881" cy="268288"/>
          </a:xfrm>
        </p:grpSpPr>
        <p:grpSp>
          <p:nvGrpSpPr>
            <p:cNvPr id="54" name="组合 53">
              <a:extLst>
                <a:ext uri="{FF2B5EF4-FFF2-40B4-BE49-F238E27FC236}">
                  <a16:creationId xmlns:a16="http://schemas.microsoft.com/office/drawing/2014/main" xmlns="" id="{0E7A8B3F-0075-4C8A-BA5B-34FF989BE1D5}"/>
                </a:ext>
              </a:extLst>
            </p:cNvPr>
            <p:cNvGrpSpPr/>
            <p:nvPr/>
          </p:nvGrpSpPr>
          <p:grpSpPr>
            <a:xfrm>
              <a:off x="-465496" y="3225800"/>
              <a:ext cx="9276881" cy="0"/>
              <a:chOff x="-465496" y="3225800"/>
              <a:chExt cx="9276881" cy="0"/>
            </a:xfrm>
          </p:grpSpPr>
          <p:cxnSp>
            <p:nvCxnSpPr>
              <p:cNvPr id="73" name="直接连接符 72">
                <a:extLst>
                  <a:ext uri="{FF2B5EF4-FFF2-40B4-BE49-F238E27FC236}">
                    <a16:creationId xmlns:a16="http://schemas.microsoft.com/office/drawing/2014/main" xmlns="" id="{E2C02679-53E7-4E3B-9CD4-28B4F041A318}"/>
                  </a:ext>
                </a:extLst>
              </p:cNvPr>
              <p:cNvCxnSpPr/>
              <p:nvPr/>
            </p:nvCxnSpPr>
            <p:spPr>
              <a:xfrm>
                <a:off x="-465496" y="3225800"/>
                <a:ext cx="39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a16="http://schemas.microsoft.com/office/drawing/2014/main" xmlns="" id="{6E7F5F23-96EC-4C1B-BA8F-29947CE4B870}"/>
                  </a:ext>
                </a:extLst>
              </p:cNvPr>
              <p:cNvCxnSpPr>
                <a:cxnSpLocks/>
              </p:cNvCxnSpPr>
              <p:nvPr/>
            </p:nvCxnSpPr>
            <p:spPr>
              <a:xfrm>
                <a:off x="4851385" y="3225800"/>
                <a:ext cx="39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5" name="组合 54">
              <a:extLst>
                <a:ext uri="{FF2B5EF4-FFF2-40B4-BE49-F238E27FC236}">
                  <a16:creationId xmlns:a16="http://schemas.microsoft.com/office/drawing/2014/main" xmlns="" id="{BE170B1B-1D94-4C4A-8140-4F92338A92C6}"/>
                </a:ext>
              </a:extLst>
            </p:cNvPr>
            <p:cNvGrpSpPr/>
            <p:nvPr/>
          </p:nvGrpSpPr>
          <p:grpSpPr>
            <a:xfrm>
              <a:off x="3688952" y="3091656"/>
              <a:ext cx="964782" cy="268288"/>
              <a:chOff x="3771104" y="3091656"/>
              <a:chExt cx="964782" cy="268288"/>
            </a:xfrm>
          </p:grpSpPr>
          <p:sp>
            <p:nvSpPr>
              <p:cNvPr id="56" name="星形: 五角 55">
                <a:extLst>
                  <a:ext uri="{FF2B5EF4-FFF2-40B4-BE49-F238E27FC236}">
                    <a16:creationId xmlns:a16="http://schemas.microsoft.com/office/drawing/2014/main" xmlns="" id="{FFEFC428-2724-4F76-A05B-0C4D14ED0B9F}"/>
                  </a:ext>
                </a:extLst>
              </p:cNvPr>
              <p:cNvSpPr/>
              <p:nvPr/>
            </p:nvSpPr>
            <p:spPr>
              <a:xfrm>
                <a:off x="4123719" y="3091656"/>
                <a:ext cx="268288" cy="268288"/>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星形: 五角 68">
                <a:extLst>
                  <a:ext uri="{FF2B5EF4-FFF2-40B4-BE49-F238E27FC236}">
                    <a16:creationId xmlns:a16="http://schemas.microsoft.com/office/drawing/2014/main" xmlns="" id="{A6AF60EB-0FB3-4621-B14A-0EB773FB50AA}"/>
                  </a:ext>
                </a:extLst>
              </p:cNvPr>
              <p:cNvSpPr/>
              <p:nvPr/>
            </p:nvSpPr>
            <p:spPr>
              <a:xfrm>
                <a:off x="3918929"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星形: 五角 69">
                <a:extLst>
                  <a:ext uri="{FF2B5EF4-FFF2-40B4-BE49-F238E27FC236}">
                    <a16:creationId xmlns:a16="http://schemas.microsoft.com/office/drawing/2014/main" xmlns="" id="{018B331A-252F-4503-A78E-C14540BE0E15}"/>
                  </a:ext>
                </a:extLst>
              </p:cNvPr>
              <p:cNvSpPr/>
              <p:nvPr/>
            </p:nvSpPr>
            <p:spPr>
              <a:xfrm>
                <a:off x="4432885"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星形: 五角 70">
                <a:extLst>
                  <a:ext uri="{FF2B5EF4-FFF2-40B4-BE49-F238E27FC236}">
                    <a16:creationId xmlns:a16="http://schemas.microsoft.com/office/drawing/2014/main" xmlns="" id="{9922F51F-0D06-4BBD-9F9D-C6755BDE381B}"/>
                  </a:ext>
                </a:extLst>
              </p:cNvPr>
              <p:cNvSpPr/>
              <p:nvPr/>
            </p:nvSpPr>
            <p:spPr>
              <a:xfrm>
                <a:off x="4633307"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星形: 五角 71">
                <a:extLst>
                  <a:ext uri="{FF2B5EF4-FFF2-40B4-BE49-F238E27FC236}">
                    <a16:creationId xmlns:a16="http://schemas.microsoft.com/office/drawing/2014/main" xmlns="" id="{64298D98-DD8D-404A-99FF-6FC1ED4436F6}"/>
                  </a:ext>
                </a:extLst>
              </p:cNvPr>
              <p:cNvSpPr/>
              <p:nvPr/>
            </p:nvSpPr>
            <p:spPr>
              <a:xfrm>
                <a:off x="3771104"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76" name="文本框 75">
            <a:extLst>
              <a:ext uri="{FF2B5EF4-FFF2-40B4-BE49-F238E27FC236}">
                <a16:creationId xmlns:a16="http://schemas.microsoft.com/office/drawing/2014/main" xmlns="" id="{13DAE28F-F7EF-47DD-A70C-37530DA0BA1D}"/>
              </a:ext>
            </a:extLst>
          </p:cNvPr>
          <p:cNvSpPr txBox="1"/>
          <p:nvPr/>
        </p:nvSpPr>
        <p:spPr>
          <a:xfrm>
            <a:off x="1825852" y="373143"/>
            <a:ext cx="9097362" cy="584775"/>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sz="2400" b="1" dirty="0">
                <a:solidFill>
                  <a:srgbClr val="693C32"/>
                </a:solidFill>
                <a:latin typeface="微软雅黑" panose="020B0503020204020204" pitchFamily="34" charset="-122"/>
                <a:ea typeface="微软雅黑" panose="020B0503020204020204" pitchFamily="34" charset="-122"/>
              </a:rPr>
              <a:t>第三部分</a:t>
            </a:r>
            <a:r>
              <a:rPr lang="en-US" altLang="zh-CN" sz="2400" b="1" dirty="0">
                <a:solidFill>
                  <a:srgbClr val="693C32"/>
                </a:solidFill>
                <a:latin typeface="微软雅黑" panose="020B0503020204020204" pitchFamily="34" charset="-122"/>
                <a:ea typeface="微软雅黑" panose="020B0503020204020204" pitchFamily="34" charset="-122"/>
              </a:rPr>
              <a:t>- </a:t>
            </a:r>
            <a:r>
              <a:rPr lang="zh-CN" altLang="en-US" sz="3200" b="1" dirty="0">
                <a:latin typeface="微软雅黑" panose="020B0503020204020204" pitchFamily="34" charset="-122"/>
                <a:ea typeface="微软雅黑" panose="020B0503020204020204" pitchFamily="34" charset="-122"/>
              </a:rPr>
              <a:t>新时代中国特色社会主义思想和基本方略</a:t>
            </a:r>
            <a:endParaRPr lang="zh-CN" altLang="en-US"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906552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2222"/>
                                  </p:iterate>
                                  <p:childTnLst>
                                    <p:set>
                                      <p:cBhvr>
                                        <p:cTn id="6" dur="1" fill="hold">
                                          <p:stCondLst>
                                            <p:cond delay="0"/>
                                          </p:stCondLst>
                                        </p:cTn>
                                        <p:tgtEl>
                                          <p:spTgt spid="40"/>
                                        </p:tgtEl>
                                        <p:attrNameLst>
                                          <p:attrName>style.visibility</p:attrName>
                                        </p:attrNameLst>
                                      </p:cBhvr>
                                      <p:to>
                                        <p:strVal val="visible"/>
                                      </p:to>
                                    </p:set>
                                    <p:anim calcmode="lin" valueType="num">
                                      <p:cBhvr>
                                        <p:cTn id="7" dur="750" fill="hold"/>
                                        <p:tgtEl>
                                          <p:spTgt spid="40"/>
                                        </p:tgtEl>
                                        <p:attrNameLst>
                                          <p:attrName>ppt_w</p:attrName>
                                        </p:attrNameLst>
                                      </p:cBhvr>
                                      <p:tavLst>
                                        <p:tav tm="0">
                                          <p:val>
                                            <p:fltVal val="0"/>
                                          </p:val>
                                        </p:tav>
                                        <p:tav tm="100000">
                                          <p:val>
                                            <p:strVal val="#ppt_w"/>
                                          </p:val>
                                        </p:tav>
                                      </p:tavLst>
                                    </p:anim>
                                    <p:anim calcmode="lin" valueType="num">
                                      <p:cBhvr>
                                        <p:cTn id="8" dur="750" fill="hold"/>
                                        <p:tgtEl>
                                          <p:spTgt spid="40"/>
                                        </p:tgtEl>
                                        <p:attrNameLst>
                                          <p:attrName>ppt_h</p:attrName>
                                        </p:attrNameLst>
                                      </p:cBhvr>
                                      <p:tavLst>
                                        <p:tav tm="0">
                                          <p:val>
                                            <p:fltVal val="0"/>
                                          </p:val>
                                        </p:tav>
                                        <p:tav tm="100000">
                                          <p:val>
                                            <p:strVal val="#ppt_h"/>
                                          </p:val>
                                        </p:tav>
                                      </p:tavLst>
                                    </p:anim>
                                    <p:anim calcmode="lin" valueType="num">
                                      <p:cBhvr>
                                        <p:cTn id="9" dur="750" fill="hold"/>
                                        <p:tgtEl>
                                          <p:spTgt spid="40"/>
                                        </p:tgtEl>
                                        <p:attrNameLst>
                                          <p:attrName>style.rotation</p:attrName>
                                        </p:attrNameLst>
                                      </p:cBhvr>
                                      <p:tavLst>
                                        <p:tav tm="0">
                                          <p:val>
                                            <p:fltVal val="90"/>
                                          </p:val>
                                        </p:tav>
                                        <p:tav tm="100000">
                                          <p:val>
                                            <p:fltVal val="0"/>
                                          </p:val>
                                        </p:tav>
                                      </p:tavLst>
                                    </p:anim>
                                    <p:animEffect transition="in" filter="fade">
                                      <p:cBhvr>
                                        <p:cTn id="10" dur="750"/>
                                        <p:tgtEl>
                                          <p:spTgt spid="40"/>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p:cTn id="13" dur="1000" fill="hold"/>
                                        <p:tgtEl>
                                          <p:spTgt spid="41"/>
                                        </p:tgtEl>
                                        <p:attrNameLst>
                                          <p:attrName>ppt_w</p:attrName>
                                        </p:attrNameLst>
                                      </p:cBhvr>
                                      <p:tavLst>
                                        <p:tav tm="0">
                                          <p:val>
                                            <p:fltVal val="0"/>
                                          </p:val>
                                        </p:tav>
                                        <p:tav tm="100000">
                                          <p:val>
                                            <p:strVal val="#ppt_w"/>
                                          </p:val>
                                        </p:tav>
                                      </p:tavLst>
                                    </p:anim>
                                    <p:anim calcmode="lin" valueType="num">
                                      <p:cBhvr>
                                        <p:cTn id="14" dur="1000" fill="hold"/>
                                        <p:tgtEl>
                                          <p:spTgt spid="41"/>
                                        </p:tgtEl>
                                        <p:attrNameLst>
                                          <p:attrName>ppt_h</p:attrName>
                                        </p:attrNameLst>
                                      </p:cBhvr>
                                      <p:tavLst>
                                        <p:tav tm="0">
                                          <p:val>
                                            <p:fltVal val="0"/>
                                          </p:val>
                                        </p:tav>
                                        <p:tav tm="100000">
                                          <p:val>
                                            <p:strVal val="#ppt_h"/>
                                          </p:val>
                                        </p:tav>
                                      </p:tavLst>
                                    </p:anim>
                                    <p:animEffect transition="in" filter="fade">
                                      <p:cBhvr>
                                        <p:cTn id="15" dur="1000"/>
                                        <p:tgtEl>
                                          <p:spTgt spid="4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left)">
                                      <p:cBhvr>
                                        <p:cTn id="18" dur="1000"/>
                                        <p:tgtEl>
                                          <p:spTgt spid="43"/>
                                        </p:tgtEl>
                                      </p:cBhvr>
                                    </p:animEffect>
                                  </p:childTnLst>
                                </p:cTn>
                              </p:par>
                            </p:childTnLst>
                          </p:cTn>
                        </p:par>
                        <p:par>
                          <p:cTn id="19" fill="hold">
                            <p:stCondLst>
                              <p:cond delay="1000"/>
                            </p:stCondLst>
                            <p:childTnLst>
                              <p:par>
                                <p:cTn id="20" presetID="16" presetClass="entr" presetSubtype="37" fill="hold" nodeType="after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barn(outVertical)">
                                      <p:cBhvr>
                                        <p:cTn id="22" dur="1000"/>
                                        <p:tgtEl>
                                          <p:spTgt spid="53"/>
                                        </p:tgtEl>
                                      </p:cBhvr>
                                    </p:animEffect>
                                  </p:childTnLst>
                                </p:cTn>
                              </p:par>
                              <p:par>
                                <p:cTn id="23" presetID="2" presetClass="entr" presetSubtype="8" decel="45000" fill="hold" nodeType="withEffect">
                                  <p:stCondLst>
                                    <p:cond delay="100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1000" fill="hold"/>
                                        <p:tgtEl>
                                          <p:spTgt spid="44"/>
                                        </p:tgtEl>
                                        <p:attrNameLst>
                                          <p:attrName>ppt_x</p:attrName>
                                        </p:attrNameLst>
                                      </p:cBhvr>
                                      <p:tavLst>
                                        <p:tav tm="0">
                                          <p:val>
                                            <p:strVal val="0-#ppt_w/2"/>
                                          </p:val>
                                        </p:tav>
                                        <p:tav tm="100000">
                                          <p:val>
                                            <p:strVal val="#ppt_x"/>
                                          </p:val>
                                        </p:tav>
                                      </p:tavLst>
                                    </p:anim>
                                    <p:anim calcmode="lin" valueType="num">
                                      <p:cBhvr additive="base">
                                        <p:cTn id="26" dur="1000" fill="hold"/>
                                        <p:tgtEl>
                                          <p:spTgt spid="44"/>
                                        </p:tgtEl>
                                        <p:attrNameLst>
                                          <p:attrName>ppt_y</p:attrName>
                                        </p:attrNameLst>
                                      </p:cBhvr>
                                      <p:tavLst>
                                        <p:tav tm="0">
                                          <p:val>
                                            <p:strVal val="#ppt_y"/>
                                          </p:val>
                                        </p:tav>
                                        <p:tav tm="100000">
                                          <p:val>
                                            <p:strVal val="#ppt_y"/>
                                          </p:val>
                                        </p:tav>
                                      </p:tavLst>
                                    </p:anim>
                                  </p:childTnLst>
                                </p:cTn>
                              </p:par>
                              <p:par>
                                <p:cTn id="27" presetID="2" presetClass="entr" presetSubtype="8" decel="45000" fill="hold" nodeType="withEffect">
                                  <p:stCondLst>
                                    <p:cond delay="1000"/>
                                  </p:stCondLst>
                                  <p:childTnLst>
                                    <p:set>
                                      <p:cBhvr>
                                        <p:cTn id="28" dur="1" fill="hold">
                                          <p:stCondLst>
                                            <p:cond delay="0"/>
                                          </p:stCondLst>
                                        </p:cTn>
                                        <p:tgtEl>
                                          <p:spTgt spid="45"/>
                                        </p:tgtEl>
                                        <p:attrNameLst>
                                          <p:attrName>style.visibility</p:attrName>
                                        </p:attrNameLst>
                                      </p:cBhvr>
                                      <p:to>
                                        <p:strVal val="visible"/>
                                      </p:to>
                                    </p:set>
                                    <p:anim calcmode="lin" valueType="num">
                                      <p:cBhvr additive="base">
                                        <p:cTn id="29" dur="1000" fill="hold"/>
                                        <p:tgtEl>
                                          <p:spTgt spid="45"/>
                                        </p:tgtEl>
                                        <p:attrNameLst>
                                          <p:attrName>ppt_x</p:attrName>
                                        </p:attrNameLst>
                                      </p:cBhvr>
                                      <p:tavLst>
                                        <p:tav tm="0">
                                          <p:val>
                                            <p:strVal val="0-#ppt_w/2"/>
                                          </p:val>
                                        </p:tav>
                                        <p:tav tm="100000">
                                          <p:val>
                                            <p:strVal val="#ppt_x"/>
                                          </p:val>
                                        </p:tav>
                                      </p:tavLst>
                                    </p:anim>
                                    <p:anim calcmode="lin" valueType="num">
                                      <p:cBhvr additive="base">
                                        <p:cTn id="30" dur="1000" fill="hold"/>
                                        <p:tgtEl>
                                          <p:spTgt spid="45"/>
                                        </p:tgtEl>
                                        <p:attrNameLst>
                                          <p:attrName>ppt_y</p:attrName>
                                        </p:attrNameLst>
                                      </p:cBhvr>
                                      <p:tavLst>
                                        <p:tav tm="0">
                                          <p:val>
                                            <p:strVal val="#ppt_y"/>
                                          </p:val>
                                        </p:tav>
                                        <p:tav tm="100000">
                                          <p:val>
                                            <p:strVal val="#ppt_y"/>
                                          </p:val>
                                        </p:tav>
                                      </p:tavLst>
                                    </p:anim>
                                  </p:childTnLst>
                                </p:cTn>
                              </p:par>
                              <p:par>
                                <p:cTn id="31" presetID="2" presetClass="entr" presetSubtype="8" decel="45000" fill="hold" nodeType="withEffect">
                                  <p:stCondLst>
                                    <p:cond delay="1000"/>
                                  </p:stCondLst>
                                  <p:childTnLst>
                                    <p:set>
                                      <p:cBhvr>
                                        <p:cTn id="32" dur="1" fill="hold">
                                          <p:stCondLst>
                                            <p:cond delay="0"/>
                                          </p:stCondLst>
                                        </p:cTn>
                                        <p:tgtEl>
                                          <p:spTgt spid="49"/>
                                        </p:tgtEl>
                                        <p:attrNameLst>
                                          <p:attrName>style.visibility</p:attrName>
                                        </p:attrNameLst>
                                      </p:cBhvr>
                                      <p:to>
                                        <p:strVal val="visible"/>
                                      </p:to>
                                    </p:set>
                                    <p:anim calcmode="lin" valueType="num">
                                      <p:cBhvr additive="base">
                                        <p:cTn id="33" dur="1000" fill="hold"/>
                                        <p:tgtEl>
                                          <p:spTgt spid="49"/>
                                        </p:tgtEl>
                                        <p:attrNameLst>
                                          <p:attrName>ppt_x</p:attrName>
                                        </p:attrNameLst>
                                      </p:cBhvr>
                                      <p:tavLst>
                                        <p:tav tm="0">
                                          <p:val>
                                            <p:strVal val="0-#ppt_w/2"/>
                                          </p:val>
                                        </p:tav>
                                        <p:tav tm="100000">
                                          <p:val>
                                            <p:strVal val="#ppt_x"/>
                                          </p:val>
                                        </p:tav>
                                      </p:tavLst>
                                    </p:anim>
                                    <p:anim calcmode="lin" valueType="num">
                                      <p:cBhvr additive="base">
                                        <p:cTn id="34" dur="1000" fill="hold"/>
                                        <p:tgtEl>
                                          <p:spTgt spid="49"/>
                                        </p:tgtEl>
                                        <p:attrNameLst>
                                          <p:attrName>ppt_y</p:attrName>
                                        </p:attrNameLst>
                                      </p:cBhvr>
                                      <p:tavLst>
                                        <p:tav tm="0">
                                          <p:val>
                                            <p:strVal val="#ppt_y"/>
                                          </p:val>
                                        </p:tav>
                                        <p:tav tm="100000">
                                          <p:val>
                                            <p:strVal val="#ppt_y"/>
                                          </p:val>
                                        </p:tav>
                                      </p:tavLst>
                                    </p:anim>
                                  </p:childTnLst>
                                </p:cTn>
                              </p:par>
                              <p:par>
                                <p:cTn id="35" presetID="2" presetClass="entr" presetSubtype="2" decel="45000" fill="hold" nodeType="withEffect">
                                  <p:stCondLst>
                                    <p:cond delay="1000"/>
                                  </p:stCondLst>
                                  <p:childTnLst>
                                    <p:set>
                                      <p:cBhvr>
                                        <p:cTn id="36" dur="1" fill="hold">
                                          <p:stCondLst>
                                            <p:cond delay="0"/>
                                          </p:stCondLst>
                                        </p:cTn>
                                        <p:tgtEl>
                                          <p:spTgt spid="57"/>
                                        </p:tgtEl>
                                        <p:attrNameLst>
                                          <p:attrName>style.visibility</p:attrName>
                                        </p:attrNameLst>
                                      </p:cBhvr>
                                      <p:to>
                                        <p:strVal val="visible"/>
                                      </p:to>
                                    </p:set>
                                    <p:anim calcmode="lin" valueType="num">
                                      <p:cBhvr additive="base">
                                        <p:cTn id="37" dur="1000" fill="hold"/>
                                        <p:tgtEl>
                                          <p:spTgt spid="57"/>
                                        </p:tgtEl>
                                        <p:attrNameLst>
                                          <p:attrName>ppt_x</p:attrName>
                                        </p:attrNameLst>
                                      </p:cBhvr>
                                      <p:tavLst>
                                        <p:tav tm="0">
                                          <p:val>
                                            <p:strVal val="1+#ppt_w/2"/>
                                          </p:val>
                                        </p:tav>
                                        <p:tav tm="100000">
                                          <p:val>
                                            <p:strVal val="#ppt_x"/>
                                          </p:val>
                                        </p:tav>
                                      </p:tavLst>
                                    </p:anim>
                                    <p:anim calcmode="lin" valueType="num">
                                      <p:cBhvr additive="base">
                                        <p:cTn id="38" dur="1000" fill="hold"/>
                                        <p:tgtEl>
                                          <p:spTgt spid="57"/>
                                        </p:tgtEl>
                                        <p:attrNameLst>
                                          <p:attrName>ppt_y</p:attrName>
                                        </p:attrNameLst>
                                      </p:cBhvr>
                                      <p:tavLst>
                                        <p:tav tm="0">
                                          <p:val>
                                            <p:strVal val="#ppt_y"/>
                                          </p:val>
                                        </p:tav>
                                        <p:tav tm="100000">
                                          <p:val>
                                            <p:strVal val="#ppt_y"/>
                                          </p:val>
                                        </p:tav>
                                      </p:tavLst>
                                    </p:anim>
                                  </p:childTnLst>
                                </p:cTn>
                              </p:par>
                              <p:par>
                                <p:cTn id="39" presetID="2" presetClass="entr" presetSubtype="2" decel="45000" fill="hold" nodeType="withEffect">
                                  <p:stCondLst>
                                    <p:cond delay="1000"/>
                                  </p:stCondLst>
                                  <p:childTnLst>
                                    <p:set>
                                      <p:cBhvr>
                                        <p:cTn id="40" dur="1" fill="hold">
                                          <p:stCondLst>
                                            <p:cond delay="0"/>
                                          </p:stCondLst>
                                        </p:cTn>
                                        <p:tgtEl>
                                          <p:spTgt spid="61"/>
                                        </p:tgtEl>
                                        <p:attrNameLst>
                                          <p:attrName>style.visibility</p:attrName>
                                        </p:attrNameLst>
                                      </p:cBhvr>
                                      <p:to>
                                        <p:strVal val="visible"/>
                                      </p:to>
                                    </p:set>
                                    <p:anim calcmode="lin" valueType="num">
                                      <p:cBhvr additive="base">
                                        <p:cTn id="41" dur="1000" fill="hold"/>
                                        <p:tgtEl>
                                          <p:spTgt spid="61"/>
                                        </p:tgtEl>
                                        <p:attrNameLst>
                                          <p:attrName>ppt_x</p:attrName>
                                        </p:attrNameLst>
                                      </p:cBhvr>
                                      <p:tavLst>
                                        <p:tav tm="0">
                                          <p:val>
                                            <p:strVal val="1+#ppt_w/2"/>
                                          </p:val>
                                        </p:tav>
                                        <p:tav tm="100000">
                                          <p:val>
                                            <p:strVal val="#ppt_x"/>
                                          </p:val>
                                        </p:tav>
                                      </p:tavLst>
                                    </p:anim>
                                    <p:anim calcmode="lin" valueType="num">
                                      <p:cBhvr additive="base">
                                        <p:cTn id="42" dur="1000" fill="hold"/>
                                        <p:tgtEl>
                                          <p:spTgt spid="61"/>
                                        </p:tgtEl>
                                        <p:attrNameLst>
                                          <p:attrName>ppt_y</p:attrName>
                                        </p:attrNameLst>
                                      </p:cBhvr>
                                      <p:tavLst>
                                        <p:tav tm="0">
                                          <p:val>
                                            <p:strVal val="#ppt_y"/>
                                          </p:val>
                                        </p:tav>
                                        <p:tav tm="100000">
                                          <p:val>
                                            <p:strVal val="#ppt_y"/>
                                          </p:val>
                                        </p:tav>
                                      </p:tavLst>
                                    </p:anim>
                                  </p:childTnLst>
                                </p:cTn>
                              </p:par>
                              <p:par>
                                <p:cTn id="43" presetID="2" presetClass="entr" presetSubtype="2" decel="45000" fill="hold" nodeType="withEffect">
                                  <p:stCondLst>
                                    <p:cond delay="1000"/>
                                  </p:stCondLst>
                                  <p:childTnLst>
                                    <p:set>
                                      <p:cBhvr>
                                        <p:cTn id="44" dur="1" fill="hold">
                                          <p:stCondLst>
                                            <p:cond delay="0"/>
                                          </p:stCondLst>
                                        </p:cTn>
                                        <p:tgtEl>
                                          <p:spTgt spid="65"/>
                                        </p:tgtEl>
                                        <p:attrNameLst>
                                          <p:attrName>style.visibility</p:attrName>
                                        </p:attrNameLst>
                                      </p:cBhvr>
                                      <p:to>
                                        <p:strVal val="visible"/>
                                      </p:to>
                                    </p:set>
                                    <p:anim calcmode="lin" valueType="num">
                                      <p:cBhvr additive="base">
                                        <p:cTn id="45" dur="1000" fill="hold"/>
                                        <p:tgtEl>
                                          <p:spTgt spid="65"/>
                                        </p:tgtEl>
                                        <p:attrNameLst>
                                          <p:attrName>ppt_x</p:attrName>
                                        </p:attrNameLst>
                                      </p:cBhvr>
                                      <p:tavLst>
                                        <p:tav tm="0">
                                          <p:val>
                                            <p:strVal val="1+#ppt_w/2"/>
                                          </p:val>
                                        </p:tav>
                                        <p:tav tm="100000">
                                          <p:val>
                                            <p:strVal val="#ppt_x"/>
                                          </p:val>
                                        </p:tav>
                                      </p:tavLst>
                                    </p:anim>
                                    <p:anim calcmode="lin" valueType="num">
                                      <p:cBhvr additive="base">
                                        <p:cTn id="46" dur="10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animBg="1"/>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9BC9C082-76D3-45A4-94D0-EB340E042D9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700"/>
                    </a14:imgEffect>
                    <a14:imgEffect>
                      <a14:brightnessContrast bright="20000" contrast="20000"/>
                    </a14:imgEffect>
                  </a14:imgLayer>
                </a14:imgProps>
              </a:ext>
              <a:ext uri="{28A0092B-C50C-407E-A947-70E740481C1C}">
                <a14:useLocalDpi xmlns:a14="http://schemas.microsoft.com/office/drawing/2010/main" val="0"/>
              </a:ext>
            </a:extLst>
          </a:blip>
          <a:srcRect l="14193" t="4584" b="4685"/>
          <a:stretch>
            <a:fillRect/>
          </a:stretch>
        </p:blipFill>
        <p:spPr>
          <a:xfrm>
            <a:off x="945016" y="1074011"/>
            <a:ext cx="4604781" cy="4885776"/>
          </a:xfrm>
          <a:custGeom>
            <a:avLst/>
            <a:gdLst>
              <a:gd name="connsiteX0" fmla="*/ 0 w 3876673"/>
              <a:gd name="connsiteY0" fmla="*/ 0 h 4113237"/>
              <a:gd name="connsiteX1" fmla="*/ 1837127 w 3876673"/>
              <a:gd name="connsiteY1" fmla="*/ 0 h 4113237"/>
              <a:gd name="connsiteX2" fmla="*/ 2624467 w 3876673"/>
              <a:gd name="connsiteY2" fmla="*/ 0 h 4113237"/>
              <a:gd name="connsiteX3" fmla="*/ 3149359 w 3876673"/>
              <a:gd name="connsiteY3" fmla="*/ 0 h 4113237"/>
              <a:gd name="connsiteX4" fmla="*/ 3149359 w 3876673"/>
              <a:gd name="connsiteY4" fmla="*/ 685539 h 4113237"/>
              <a:gd name="connsiteX5" fmla="*/ 3876673 w 3876673"/>
              <a:gd name="connsiteY5" fmla="*/ 399725 h 4113237"/>
              <a:gd name="connsiteX6" fmla="*/ 3149359 w 3876673"/>
              <a:gd name="connsiteY6" fmla="*/ 1713848 h 4113237"/>
              <a:gd name="connsiteX7" fmla="*/ 3149359 w 3876673"/>
              <a:gd name="connsiteY7" fmla="*/ 4113237 h 4113237"/>
              <a:gd name="connsiteX8" fmla="*/ 2624467 w 3876673"/>
              <a:gd name="connsiteY8" fmla="*/ 4113237 h 4113237"/>
              <a:gd name="connsiteX9" fmla="*/ 1837127 w 3876673"/>
              <a:gd name="connsiteY9" fmla="*/ 4113237 h 4113237"/>
              <a:gd name="connsiteX10" fmla="*/ 0 w 3876673"/>
              <a:gd name="connsiteY10" fmla="*/ 4113237 h 411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6673" h="4113237">
                <a:moveTo>
                  <a:pt x="0" y="0"/>
                </a:moveTo>
                <a:lnTo>
                  <a:pt x="1837127" y="0"/>
                </a:lnTo>
                <a:lnTo>
                  <a:pt x="2624467" y="0"/>
                </a:lnTo>
                <a:lnTo>
                  <a:pt x="3149359" y="0"/>
                </a:lnTo>
                <a:lnTo>
                  <a:pt x="3149359" y="685539"/>
                </a:lnTo>
                <a:lnTo>
                  <a:pt x="3876673" y="399725"/>
                </a:lnTo>
                <a:lnTo>
                  <a:pt x="3149359" y="1713848"/>
                </a:lnTo>
                <a:lnTo>
                  <a:pt x="3149359" y="4113237"/>
                </a:lnTo>
                <a:lnTo>
                  <a:pt x="2624467" y="4113237"/>
                </a:lnTo>
                <a:lnTo>
                  <a:pt x="1837127" y="4113237"/>
                </a:lnTo>
                <a:lnTo>
                  <a:pt x="0" y="4113237"/>
                </a:lnTo>
                <a:close/>
              </a:path>
            </a:pathLst>
          </a:custGeom>
          <a:ln>
            <a:solidFill>
              <a:srgbClr val="FF0000">
                <a:alpha val="25000"/>
              </a:srgbClr>
            </a:solidFill>
          </a:ln>
        </p:spPr>
      </p:pic>
      <p:sp>
        <p:nvSpPr>
          <p:cNvPr id="22" name="矩形: 圆角 21">
            <a:extLst>
              <a:ext uri="{FF2B5EF4-FFF2-40B4-BE49-F238E27FC236}">
                <a16:creationId xmlns:a16="http://schemas.microsoft.com/office/drawing/2014/main" xmlns="" id="{86852F3F-DA81-491B-9E52-42A6BF4A1FE0}"/>
              </a:ext>
            </a:extLst>
          </p:cNvPr>
          <p:cNvSpPr/>
          <p:nvPr/>
        </p:nvSpPr>
        <p:spPr>
          <a:xfrm>
            <a:off x="5905497" y="1074011"/>
            <a:ext cx="5556699" cy="972000"/>
          </a:xfrm>
          <a:prstGeom prst="roundRect">
            <a:avLst>
              <a:gd name="adj"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dirty="0">
                <a:solidFill>
                  <a:srgbClr val="F9F9F3"/>
                </a:solidFill>
              </a:rPr>
              <a:t>前言</a:t>
            </a:r>
            <a:r>
              <a:rPr lang="en-US" altLang="zh-CN" sz="4000" b="1" dirty="0">
                <a:solidFill>
                  <a:srgbClr val="F9F9F3"/>
                </a:solidFill>
              </a:rPr>
              <a:t>  </a:t>
            </a:r>
            <a:r>
              <a:rPr lang="en-US" altLang="zh-CN" sz="3200" b="1" dirty="0">
                <a:solidFill>
                  <a:srgbClr val="F9F9F3"/>
                </a:solidFill>
                <a:latin typeface="Century Gothic" panose="020B0502020202020204" pitchFamily="34" charset="0"/>
              </a:rPr>
              <a:t>Foreword</a:t>
            </a:r>
            <a:endParaRPr lang="zh-CN" altLang="en-US" sz="4000" b="1" dirty="0">
              <a:solidFill>
                <a:srgbClr val="F9F9F3"/>
              </a:solidFill>
              <a:latin typeface="Century Gothic" panose="020B0502020202020204" pitchFamily="34" charset="0"/>
            </a:endParaRPr>
          </a:p>
        </p:txBody>
      </p:sp>
      <p:sp>
        <p:nvSpPr>
          <p:cNvPr id="23" name="矩形 22">
            <a:extLst>
              <a:ext uri="{FF2B5EF4-FFF2-40B4-BE49-F238E27FC236}">
                <a16:creationId xmlns:a16="http://schemas.microsoft.com/office/drawing/2014/main" xmlns="" id="{A2E711DB-CC0A-4C5D-A440-3266D499B9CA}"/>
              </a:ext>
            </a:extLst>
          </p:cNvPr>
          <p:cNvSpPr/>
          <p:nvPr/>
        </p:nvSpPr>
        <p:spPr>
          <a:xfrm>
            <a:off x="5905499" y="2176892"/>
            <a:ext cx="5672608" cy="3970318"/>
          </a:xfrm>
          <a:prstGeom prst="rect">
            <a:avLst/>
          </a:prstGeom>
        </p:spPr>
        <p:txBody>
          <a:bodyPr wrap="square">
            <a:spAutoFit/>
          </a:bodyPr>
          <a:lstStyle/>
          <a:p>
            <a:pPr marL="285750" indent="-285750">
              <a:lnSpc>
                <a:spcPct val="150000"/>
              </a:lnSpc>
              <a:buClr>
                <a:srgbClr val="FF0000"/>
              </a:buClr>
              <a:buFont typeface="Wingdings" panose="05000000000000000000" pitchFamily="2" charset="2"/>
              <a:buChar char="l"/>
            </a:pPr>
            <a:r>
              <a:rPr lang="en-US" altLang="zh-CN" sz="2400" dirty="0">
                <a:solidFill>
                  <a:srgbClr val="7C4939"/>
                </a:solidFill>
                <a:latin typeface="+mn-ea"/>
              </a:rPr>
              <a:t>2017</a:t>
            </a:r>
            <a:r>
              <a:rPr lang="zh-CN" altLang="en-US" sz="2400" dirty="0">
                <a:solidFill>
                  <a:srgbClr val="7C4939"/>
                </a:solidFill>
                <a:latin typeface="+mn-ea"/>
              </a:rPr>
              <a:t>年</a:t>
            </a:r>
            <a:r>
              <a:rPr lang="en-US" altLang="zh-CN" sz="2400" dirty="0">
                <a:solidFill>
                  <a:srgbClr val="7C4939"/>
                </a:solidFill>
                <a:latin typeface="+mn-ea"/>
              </a:rPr>
              <a:t>10</a:t>
            </a:r>
            <a:r>
              <a:rPr lang="zh-CN" altLang="en-US" sz="2400" dirty="0">
                <a:solidFill>
                  <a:srgbClr val="7C4939"/>
                </a:solidFill>
                <a:latin typeface="+mn-ea"/>
              </a:rPr>
              <a:t>月</a:t>
            </a:r>
            <a:r>
              <a:rPr lang="en-US" altLang="zh-CN" sz="2400" dirty="0">
                <a:solidFill>
                  <a:srgbClr val="7C4939"/>
                </a:solidFill>
                <a:latin typeface="+mn-ea"/>
              </a:rPr>
              <a:t>24</a:t>
            </a:r>
            <a:r>
              <a:rPr lang="zh-CN" altLang="en-US" sz="2400" dirty="0" smtClean="0">
                <a:solidFill>
                  <a:srgbClr val="7C4939"/>
                </a:solidFill>
                <a:latin typeface="+mn-ea"/>
              </a:rPr>
              <a:t>日举世瞩目</a:t>
            </a:r>
            <a:r>
              <a:rPr lang="zh-CN" altLang="en-US" sz="2400" dirty="0">
                <a:solidFill>
                  <a:srgbClr val="7C4939"/>
                </a:solidFill>
                <a:latin typeface="+mn-ea"/>
              </a:rPr>
              <a:t>的中国共产党第十九次全国代表大会胜利闭幕。</a:t>
            </a:r>
            <a:endParaRPr lang="en-US" altLang="zh-CN" sz="2400" dirty="0">
              <a:solidFill>
                <a:srgbClr val="7C4939"/>
              </a:solidFill>
              <a:latin typeface="+mn-ea"/>
            </a:endParaRPr>
          </a:p>
          <a:p>
            <a:pPr marL="285750" indent="-285750">
              <a:lnSpc>
                <a:spcPct val="150000"/>
              </a:lnSpc>
              <a:buClr>
                <a:srgbClr val="FF0000"/>
              </a:buClr>
              <a:buFont typeface="Wingdings" panose="05000000000000000000" pitchFamily="2" charset="2"/>
              <a:buChar char="l"/>
            </a:pPr>
            <a:r>
              <a:rPr lang="zh-CN" altLang="en-US" sz="2400" dirty="0">
                <a:solidFill>
                  <a:srgbClr val="7C4939"/>
                </a:solidFill>
                <a:latin typeface="+mn-ea"/>
              </a:rPr>
              <a:t>新时代，旗帜高扬。习近平新时代中国特色社会主义思想，成为全党全国各族人民实现中华民族伟大复兴的行动指南，中国特色社会主义展现出更加广阔的光明前景</a:t>
            </a:r>
            <a:r>
              <a:rPr lang="zh-CN" altLang="en-US" sz="2400" dirty="0" smtClean="0">
                <a:solidFill>
                  <a:srgbClr val="7C4939"/>
                </a:solidFill>
                <a:latin typeface="+mn-ea"/>
              </a:rPr>
              <a:t>。</a:t>
            </a:r>
            <a:endParaRPr lang="en-US" altLang="zh-CN" sz="2400" dirty="0">
              <a:solidFill>
                <a:srgbClr val="7C4939"/>
              </a:solidFill>
              <a:latin typeface="+mn-ea"/>
            </a:endParaRPr>
          </a:p>
        </p:txBody>
      </p:sp>
    </p:spTree>
    <p:extLst>
      <p:ext uri="{BB962C8B-B14F-4D97-AF65-F5344CB8AC3E}">
        <p14:creationId xmlns:p14="http://schemas.microsoft.com/office/powerpoint/2010/main" val="11061231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500" fill="hold"/>
                                        <p:tgtEl>
                                          <p:spTgt spid="18"/>
                                        </p:tgtEl>
                                        <p:attrNameLst>
                                          <p:attrName>ppt_x</p:attrName>
                                        </p:attrNameLst>
                                      </p:cBhvr>
                                      <p:tavLst>
                                        <p:tav tm="0">
                                          <p:val>
                                            <p:strVal val="#ppt_x"/>
                                          </p:val>
                                        </p:tav>
                                        <p:tav tm="100000">
                                          <p:val>
                                            <p:strVal val="#ppt_x"/>
                                          </p:val>
                                        </p:tav>
                                      </p:tavLst>
                                    </p:anim>
                                    <p:anim calcmode="lin" valueType="num">
                                      <p:cBhvr additive="base">
                                        <p:cTn id="8" dur="1500" fill="hold"/>
                                        <p:tgtEl>
                                          <p:spTgt spid="18"/>
                                        </p:tgtEl>
                                        <p:attrNameLst>
                                          <p:attrName>ppt_y</p:attrName>
                                        </p:attrNameLst>
                                      </p:cBhvr>
                                      <p:tavLst>
                                        <p:tav tm="0">
                                          <p:val>
                                            <p:strVal val="1+#ppt_h/2"/>
                                          </p:val>
                                        </p:tav>
                                        <p:tav tm="100000">
                                          <p:val>
                                            <p:strVal val="#ppt_y"/>
                                          </p:val>
                                        </p:tav>
                                      </p:tavLst>
                                    </p:anim>
                                  </p:childTnLst>
                                </p:cTn>
                              </p:par>
                              <p:par>
                                <p:cTn id="9" presetID="22" presetClass="entr" presetSubtype="2"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right)">
                                      <p:cBhvr>
                                        <p:cTn id="11" dur="1500"/>
                                        <p:tgtEl>
                                          <p:spTgt spid="22"/>
                                        </p:tgtEl>
                                      </p:cBhvr>
                                    </p:animEffect>
                                  </p:childTnLst>
                                </p:cTn>
                              </p:par>
                              <p:par>
                                <p:cTn id="12" presetID="12" presetClass="entr" presetSubtype="4" fill="hold" grpId="0" nodeType="withEffect">
                                  <p:stCondLst>
                                    <p:cond delay="100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2000"/>
                                        <p:tgtEl>
                                          <p:spTgt spid="23"/>
                                        </p:tgtEl>
                                        <p:attrNameLst>
                                          <p:attrName>ppt_y</p:attrName>
                                        </p:attrNameLst>
                                      </p:cBhvr>
                                      <p:tavLst>
                                        <p:tav tm="0">
                                          <p:val>
                                            <p:strVal val="#ppt_y+#ppt_h*1.125000"/>
                                          </p:val>
                                        </p:tav>
                                        <p:tav tm="100000">
                                          <p:val>
                                            <p:strVal val="#ppt_y"/>
                                          </p:val>
                                        </p:tav>
                                      </p:tavLst>
                                    </p:anim>
                                    <p:animEffect transition="in" filter="wipe(up)">
                                      <p:cBhvr>
                                        <p:cTn id="1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31281C3A-F9B9-4AAE-B8C6-2F0A1138865C}"/>
              </a:ext>
            </a:extLst>
          </p:cNvPr>
          <p:cNvSpPr txBox="1"/>
          <p:nvPr/>
        </p:nvSpPr>
        <p:spPr>
          <a:xfrm>
            <a:off x="1832802" y="457170"/>
            <a:ext cx="8893781" cy="400110"/>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第四部分</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rPr>
              <a:t>决胜全面建成小康社会，开启全面建设社会主义现代化国家新征程</a:t>
            </a:r>
            <a:endParaRPr lang="zh-CN" altLang="en-US" sz="3200" b="1" dirty="0">
              <a:latin typeface="微软雅黑" panose="020B0503020204020204" pitchFamily="34" charset="-122"/>
              <a:ea typeface="微软雅黑" panose="020B0503020204020204" pitchFamily="34" charset="-122"/>
            </a:endParaRPr>
          </a:p>
        </p:txBody>
      </p:sp>
      <p:sp>
        <p:nvSpPr>
          <p:cNvPr id="5" name="矩形: 圆角 4">
            <a:extLst>
              <a:ext uri="{FF2B5EF4-FFF2-40B4-BE49-F238E27FC236}">
                <a16:creationId xmlns:a16="http://schemas.microsoft.com/office/drawing/2014/main" xmlns="" id="{58A43200-D33A-4854-BB12-AC72C4E63BE8}"/>
              </a:ext>
            </a:extLst>
          </p:cNvPr>
          <p:cNvSpPr/>
          <p:nvPr/>
        </p:nvSpPr>
        <p:spPr>
          <a:xfrm>
            <a:off x="973965" y="1866900"/>
            <a:ext cx="1587500" cy="762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rPr>
              <a:t>从现在 </a:t>
            </a:r>
          </a:p>
        </p:txBody>
      </p:sp>
      <p:sp>
        <p:nvSpPr>
          <p:cNvPr id="6" name="矩形: 圆角 5">
            <a:extLst>
              <a:ext uri="{FF2B5EF4-FFF2-40B4-BE49-F238E27FC236}">
                <a16:creationId xmlns:a16="http://schemas.microsoft.com/office/drawing/2014/main" xmlns="" id="{CEA91CBC-732E-4773-BDC8-13DB553C96CB}"/>
              </a:ext>
            </a:extLst>
          </p:cNvPr>
          <p:cNvSpPr/>
          <p:nvPr/>
        </p:nvSpPr>
        <p:spPr>
          <a:xfrm>
            <a:off x="3964771" y="1866900"/>
            <a:ext cx="1587500" cy="762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微软雅黑" panose="020B0503020204020204" pitchFamily="34" charset="-122"/>
                <a:ea typeface="微软雅黑" panose="020B0503020204020204" pitchFamily="34" charset="-122"/>
              </a:rPr>
              <a:t>2020</a:t>
            </a:r>
            <a:r>
              <a:rPr lang="zh-CN" altLang="en-US" sz="2400" b="1" dirty="0">
                <a:latin typeface="微软雅黑" panose="020B0503020204020204" pitchFamily="34" charset="-122"/>
                <a:ea typeface="微软雅黑" panose="020B0503020204020204" pitchFamily="34" charset="-122"/>
              </a:rPr>
              <a:t>年</a:t>
            </a:r>
          </a:p>
        </p:txBody>
      </p:sp>
      <p:sp>
        <p:nvSpPr>
          <p:cNvPr id="7" name="箭头: 右 6">
            <a:extLst>
              <a:ext uri="{FF2B5EF4-FFF2-40B4-BE49-F238E27FC236}">
                <a16:creationId xmlns:a16="http://schemas.microsoft.com/office/drawing/2014/main" xmlns="" id="{5BB3E80E-9D4D-44FD-8BFC-B14378203428}"/>
              </a:ext>
            </a:extLst>
          </p:cNvPr>
          <p:cNvSpPr/>
          <p:nvPr/>
        </p:nvSpPr>
        <p:spPr>
          <a:xfrm>
            <a:off x="2795802" y="1897380"/>
            <a:ext cx="934632" cy="701040"/>
          </a:xfrm>
          <a:prstGeom prst="rightArrow">
            <a:avLst>
              <a:gd name="adj1" fmla="val 50000"/>
              <a:gd name="adj2" fmla="val 39130"/>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微软雅黑" panose="020B0503020204020204" pitchFamily="34" charset="-122"/>
                <a:ea typeface="微软雅黑" panose="020B0503020204020204" pitchFamily="34" charset="-122"/>
              </a:rPr>
              <a:t>到</a:t>
            </a:r>
          </a:p>
        </p:txBody>
      </p:sp>
      <p:sp>
        <p:nvSpPr>
          <p:cNvPr id="8" name="矩形 7">
            <a:extLst>
              <a:ext uri="{FF2B5EF4-FFF2-40B4-BE49-F238E27FC236}">
                <a16:creationId xmlns:a16="http://schemas.microsoft.com/office/drawing/2014/main" xmlns="" id="{12265D2D-402A-4C04-B641-7F5ED83677AE}"/>
              </a:ext>
            </a:extLst>
          </p:cNvPr>
          <p:cNvSpPr/>
          <p:nvPr/>
        </p:nvSpPr>
        <p:spPr>
          <a:xfrm>
            <a:off x="973965" y="2925020"/>
            <a:ext cx="4578306" cy="523220"/>
          </a:xfrm>
          <a:prstGeom prst="rect">
            <a:avLst/>
          </a:prstGeom>
        </p:spPr>
        <p:txBody>
          <a:bodyPr wrap="square">
            <a:spAutoFit/>
          </a:bodyPr>
          <a:lstStyle/>
          <a:p>
            <a:pPr algn="ctr"/>
            <a:r>
              <a:rPr lang="zh-CN" altLang="en-US" sz="2800" b="1" dirty="0">
                <a:solidFill>
                  <a:srgbClr val="FF0000"/>
                </a:solidFill>
                <a:latin typeface="微软雅黑" panose="020B0503020204020204" pitchFamily="34" charset="-122"/>
                <a:ea typeface="微软雅黑" panose="020B0503020204020204" pitchFamily="34" charset="-122"/>
              </a:rPr>
              <a:t>全面建成小康社会决胜期</a:t>
            </a:r>
          </a:p>
        </p:txBody>
      </p:sp>
      <p:grpSp>
        <p:nvGrpSpPr>
          <p:cNvPr id="3" name="组合 2">
            <a:extLst>
              <a:ext uri="{FF2B5EF4-FFF2-40B4-BE49-F238E27FC236}">
                <a16:creationId xmlns:a16="http://schemas.microsoft.com/office/drawing/2014/main" xmlns="" id="{6D08F60D-185D-4333-9278-0B14EF6D9DD0}"/>
              </a:ext>
            </a:extLst>
          </p:cNvPr>
          <p:cNvGrpSpPr/>
          <p:nvPr/>
        </p:nvGrpSpPr>
        <p:grpSpPr>
          <a:xfrm>
            <a:off x="973965" y="3649767"/>
            <a:ext cx="4578306" cy="2780062"/>
            <a:chOff x="973965" y="3649767"/>
            <a:chExt cx="4578306" cy="2780062"/>
          </a:xfrm>
        </p:grpSpPr>
        <p:sp>
          <p:nvSpPr>
            <p:cNvPr id="10" name="矩形 9">
              <a:extLst>
                <a:ext uri="{FF2B5EF4-FFF2-40B4-BE49-F238E27FC236}">
                  <a16:creationId xmlns:a16="http://schemas.microsoft.com/office/drawing/2014/main" xmlns="" id="{F53CAFB6-7FE8-49D5-AD66-E69BBF238334}"/>
                </a:ext>
              </a:extLst>
            </p:cNvPr>
            <p:cNvSpPr/>
            <p:nvPr/>
          </p:nvSpPr>
          <p:spPr>
            <a:xfrm>
              <a:off x="973965" y="3649767"/>
              <a:ext cx="4578306" cy="2780062"/>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04B00857-0AD6-4222-90B8-A66FD59ACCC0}"/>
                </a:ext>
              </a:extLst>
            </p:cNvPr>
            <p:cNvSpPr/>
            <p:nvPr/>
          </p:nvSpPr>
          <p:spPr>
            <a:xfrm>
              <a:off x="1177143" y="3885636"/>
              <a:ext cx="4171950" cy="2308324"/>
            </a:xfrm>
            <a:prstGeom prst="rect">
              <a:avLst/>
            </a:prstGeom>
          </p:spPr>
          <p:txBody>
            <a:bodyPr wrap="square">
              <a:spAutoFit/>
            </a:bodyPr>
            <a:lstStyle/>
            <a:p>
              <a:pPr>
                <a:lnSpc>
                  <a:spcPct val="150000"/>
                </a:lnSpc>
              </a:pPr>
              <a:r>
                <a:rPr lang="zh-CN" altLang="en-US" sz="1200" dirty="0">
                  <a:solidFill>
                    <a:srgbClr val="591300"/>
                  </a:solidFill>
                  <a:latin typeface="微软雅黑" panose="020B0503020204020204" pitchFamily="34" charset="-122"/>
                  <a:ea typeface="微软雅黑" panose="020B0503020204020204" pitchFamily="34" charset="-122"/>
                </a:rPr>
                <a:t>要按照十六大、十七大、十八大提出的全面建成小康社会各项要求，紧扣我国社会主要矛盾变化，统筹推进经济建设、政治建设、文化建设、社会建设、生态文明建设，坚定实施科教兴国战略、人才强国战略、创新驱动发展战略、乡村振兴战略、区域协调发展战略、可持续发展战略、军民融合发展战略，突出抓重点、补短板、强弱项，特别是要坚决打好防范化解重大风险、精准脱贫、污染防治的攻坚战，使全面建成小康社会得到人民认可、经得起历史检验。</a:t>
              </a:r>
            </a:p>
          </p:txBody>
        </p:sp>
      </p:grpSp>
      <p:sp>
        <p:nvSpPr>
          <p:cNvPr id="11" name="矩形: 圆角 10">
            <a:extLst>
              <a:ext uri="{FF2B5EF4-FFF2-40B4-BE49-F238E27FC236}">
                <a16:creationId xmlns:a16="http://schemas.microsoft.com/office/drawing/2014/main" xmlns="" id="{0FA162D1-B279-440A-8FF3-85A63E4FEC72}"/>
              </a:ext>
            </a:extLst>
          </p:cNvPr>
          <p:cNvSpPr/>
          <p:nvPr/>
        </p:nvSpPr>
        <p:spPr>
          <a:xfrm>
            <a:off x="6639730" y="1866900"/>
            <a:ext cx="1587500" cy="762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rPr>
              <a:t>从十九大</a:t>
            </a:r>
          </a:p>
        </p:txBody>
      </p:sp>
      <p:sp>
        <p:nvSpPr>
          <p:cNvPr id="12" name="矩形: 圆角 11">
            <a:extLst>
              <a:ext uri="{FF2B5EF4-FFF2-40B4-BE49-F238E27FC236}">
                <a16:creationId xmlns:a16="http://schemas.microsoft.com/office/drawing/2014/main" xmlns="" id="{7F49F805-8F0E-423A-93C7-377D824E2734}"/>
              </a:ext>
            </a:extLst>
          </p:cNvPr>
          <p:cNvSpPr/>
          <p:nvPr/>
        </p:nvSpPr>
        <p:spPr>
          <a:xfrm>
            <a:off x="9630536" y="1866900"/>
            <a:ext cx="1587500" cy="762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rPr>
              <a:t>二十大</a:t>
            </a:r>
          </a:p>
        </p:txBody>
      </p:sp>
      <p:sp>
        <p:nvSpPr>
          <p:cNvPr id="13" name="箭头: 右 12">
            <a:extLst>
              <a:ext uri="{FF2B5EF4-FFF2-40B4-BE49-F238E27FC236}">
                <a16:creationId xmlns:a16="http://schemas.microsoft.com/office/drawing/2014/main" xmlns="" id="{E5A9D8C3-1AE4-4C81-B6D4-2E160DFF8502}"/>
              </a:ext>
            </a:extLst>
          </p:cNvPr>
          <p:cNvSpPr/>
          <p:nvPr/>
        </p:nvSpPr>
        <p:spPr>
          <a:xfrm>
            <a:off x="8461567" y="1897380"/>
            <a:ext cx="934632" cy="701040"/>
          </a:xfrm>
          <a:prstGeom prst="rightArrow">
            <a:avLst>
              <a:gd name="adj1" fmla="val 50000"/>
              <a:gd name="adj2" fmla="val 39130"/>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微软雅黑" panose="020B0503020204020204" pitchFamily="34" charset="-122"/>
                <a:ea typeface="微软雅黑" panose="020B0503020204020204" pitchFamily="34" charset="-122"/>
              </a:rPr>
              <a:t>到</a:t>
            </a:r>
          </a:p>
        </p:txBody>
      </p:sp>
      <p:cxnSp>
        <p:nvCxnSpPr>
          <p:cNvPr id="15" name="直接连接符 14">
            <a:extLst>
              <a:ext uri="{FF2B5EF4-FFF2-40B4-BE49-F238E27FC236}">
                <a16:creationId xmlns:a16="http://schemas.microsoft.com/office/drawing/2014/main" xmlns="" id="{B0DB903A-98A3-4730-ABB7-98440838F562}"/>
              </a:ext>
            </a:extLst>
          </p:cNvPr>
          <p:cNvCxnSpPr>
            <a:cxnSpLocks/>
          </p:cNvCxnSpPr>
          <p:nvPr/>
        </p:nvCxnSpPr>
        <p:spPr>
          <a:xfrm>
            <a:off x="6096000" y="1837871"/>
            <a:ext cx="0" cy="4680000"/>
          </a:xfrm>
          <a:prstGeom prst="line">
            <a:avLst/>
          </a:prstGeom>
          <a:ln>
            <a:solidFill>
              <a:srgbClr val="FF9500"/>
            </a:solidFill>
            <a:prstDash val="sysDash"/>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xmlns="" id="{4147C283-AA1C-47BA-B10B-C55BFFBD2B9E}"/>
              </a:ext>
            </a:extLst>
          </p:cNvPr>
          <p:cNvSpPr/>
          <p:nvPr/>
        </p:nvSpPr>
        <p:spPr>
          <a:xfrm>
            <a:off x="6639730" y="2986575"/>
            <a:ext cx="4578306" cy="400110"/>
          </a:xfrm>
          <a:prstGeom prst="rect">
            <a:avLst/>
          </a:prstGeom>
        </p:spPr>
        <p:txBody>
          <a:bodyPr wrap="square">
            <a:spAutoFit/>
          </a:bodyPr>
          <a:lstStyle/>
          <a:p>
            <a:pPr algn="ctr"/>
            <a:r>
              <a:rPr lang="zh-CN" altLang="en-US" sz="2000" b="1" dirty="0">
                <a:solidFill>
                  <a:srgbClr val="FF0000"/>
                </a:solidFill>
                <a:latin typeface="微软雅黑" panose="020B0503020204020204" pitchFamily="34" charset="-122"/>
                <a:ea typeface="微软雅黑" panose="020B0503020204020204" pitchFamily="34" charset="-122"/>
              </a:rPr>
              <a:t>“两个一百年”奋斗目标的历史交汇期</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grpSp>
        <p:nvGrpSpPr>
          <p:cNvPr id="4" name="组合 3">
            <a:extLst>
              <a:ext uri="{FF2B5EF4-FFF2-40B4-BE49-F238E27FC236}">
                <a16:creationId xmlns:a16="http://schemas.microsoft.com/office/drawing/2014/main" xmlns="" id="{1A133170-9BF9-4650-825D-20AE69A64825}"/>
              </a:ext>
            </a:extLst>
          </p:cNvPr>
          <p:cNvGrpSpPr/>
          <p:nvPr/>
        </p:nvGrpSpPr>
        <p:grpSpPr>
          <a:xfrm>
            <a:off x="6639730" y="3649767"/>
            <a:ext cx="4578306" cy="2780062"/>
            <a:chOff x="6639730" y="3649767"/>
            <a:chExt cx="4578306" cy="2780062"/>
          </a:xfrm>
        </p:grpSpPr>
        <p:sp>
          <p:nvSpPr>
            <p:cNvPr id="18" name="矩形 17">
              <a:extLst>
                <a:ext uri="{FF2B5EF4-FFF2-40B4-BE49-F238E27FC236}">
                  <a16:creationId xmlns:a16="http://schemas.microsoft.com/office/drawing/2014/main" xmlns="" id="{8A6A42E7-E01D-403C-B9D7-F056828F4385}"/>
                </a:ext>
              </a:extLst>
            </p:cNvPr>
            <p:cNvSpPr/>
            <p:nvPr/>
          </p:nvSpPr>
          <p:spPr>
            <a:xfrm>
              <a:off x="6639730" y="3649767"/>
              <a:ext cx="4578306" cy="2780062"/>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xmlns="" id="{147D0422-2546-45E0-BBB5-164D42A1EACB}"/>
                </a:ext>
              </a:extLst>
            </p:cNvPr>
            <p:cNvSpPr/>
            <p:nvPr/>
          </p:nvSpPr>
          <p:spPr>
            <a:xfrm>
              <a:off x="6842908" y="3885636"/>
              <a:ext cx="4171950" cy="2308324"/>
            </a:xfrm>
            <a:prstGeom prst="rect">
              <a:avLst/>
            </a:prstGeom>
          </p:spPr>
          <p:txBody>
            <a:bodyPr wrap="square">
              <a:spAutoFit/>
            </a:bodyPr>
            <a:lstStyle/>
            <a:p>
              <a:pPr>
                <a:lnSpc>
                  <a:spcPct val="200000"/>
                </a:lnSpc>
              </a:pPr>
              <a:r>
                <a:rPr lang="zh-CN" altLang="en-US" dirty="0">
                  <a:solidFill>
                    <a:srgbClr val="591300"/>
                  </a:solidFill>
                  <a:latin typeface="微软雅黑" panose="020B0503020204020204" pitchFamily="34" charset="-122"/>
                  <a:ea typeface="微软雅黑" panose="020B0503020204020204" pitchFamily="34" charset="-122"/>
                </a:rPr>
                <a:t>我们既要全面建成小康社会、实现第一个百年奋斗目标，又要乘势而上开启全面建设社会主义现代化国家新征程，向第二个百年奋斗目标进军。</a:t>
              </a:r>
            </a:p>
          </p:txBody>
        </p:sp>
      </p:grpSp>
    </p:spTree>
    <p:extLst>
      <p:ext uri="{BB962C8B-B14F-4D97-AF65-F5344CB8AC3E}">
        <p14:creationId xmlns:p14="http://schemas.microsoft.com/office/powerpoint/2010/main" val="384059348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Effect transition="in" filter="fade">
                                      <p:cBhvr>
                                        <p:cTn id="19" dur="1000"/>
                                        <p:tgtEl>
                                          <p:spTgt spid="6"/>
                                        </p:tgtEl>
                                      </p:cBhvr>
                                    </p:animEffect>
                                  </p:childTnLst>
                                </p:cTn>
                              </p:par>
                            </p:childTnLst>
                          </p:cTn>
                        </p:par>
                        <p:par>
                          <p:cTn id="20" fill="hold">
                            <p:stCondLst>
                              <p:cond delay="2500"/>
                            </p:stCondLst>
                            <p:childTnLst>
                              <p:par>
                                <p:cTn id="21" presetID="18" presetClass="entr" presetSubtype="6"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Right)">
                                      <p:cBhvr>
                                        <p:cTn id="23" dur="1500"/>
                                        <p:tgtEl>
                                          <p:spTgt spid="8"/>
                                        </p:tgtEl>
                                      </p:cBhvr>
                                    </p:animEffect>
                                  </p:childTnLst>
                                </p:cTn>
                              </p:par>
                              <p:par>
                                <p:cTn id="24" presetID="12" presetClass="entr" presetSubtype="4"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1500"/>
                                        <p:tgtEl>
                                          <p:spTgt spid="3"/>
                                        </p:tgtEl>
                                        <p:attrNameLst>
                                          <p:attrName>ppt_y</p:attrName>
                                        </p:attrNameLst>
                                      </p:cBhvr>
                                      <p:tavLst>
                                        <p:tav tm="0">
                                          <p:val>
                                            <p:strVal val="#ppt_y+#ppt_h*1.125000"/>
                                          </p:val>
                                        </p:tav>
                                        <p:tav tm="100000">
                                          <p:val>
                                            <p:strVal val="#ppt_y"/>
                                          </p:val>
                                        </p:tav>
                                      </p:tavLst>
                                    </p:anim>
                                    <p:animEffect transition="in" filter="wipe(up)">
                                      <p:cBhvr>
                                        <p:cTn id="27" dur="1500"/>
                                        <p:tgtEl>
                                          <p:spTgt spid="3"/>
                                        </p:tgtEl>
                                      </p:cBhvr>
                                    </p:animEffect>
                                  </p:childTnLst>
                                </p:cTn>
                              </p:par>
                            </p:childTnLst>
                          </p:cTn>
                        </p:par>
                        <p:par>
                          <p:cTn id="28" fill="hold">
                            <p:stCondLst>
                              <p:cond delay="4000"/>
                            </p:stCondLst>
                            <p:childTnLst>
                              <p:par>
                                <p:cTn id="29" presetID="16" presetClass="entr" presetSubtype="42"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outHorizontal)">
                                      <p:cBhvr>
                                        <p:cTn id="31" dur="500"/>
                                        <p:tgtEl>
                                          <p:spTgt spid="15"/>
                                        </p:tgtEl>
                                      </p:cBhvr>
                                    </p:animEffect>
                                  </p:childTnLst>
                                </p:cTn>
                              </p:par>
                            </p:childTnLst>
                          </p:cTn>
                        </p:par>
                        <p:par>
                          <p:cTn id="32" fill="hold">
                            <p:stCondLst>
                              <p:cond delay="4500"/>
                            </p:stCondLst>
                            <p:childTnLst>
                              <p:par>
                                <p:cTn id="33" presetID="53" presetClass="entr" presetSubtype="16"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fltVal val="0"/>
                                          </p:val>
                                        </p:tav>
                                        <p:tav tm="100000">
                                          <p:val>
                                            <p:strVal val="#ppt_w"/>
                                          </p:val>
                                        </p:tav>
                                      </p:tavLst>
                                    </p:anim>
                                    <p:anim calcmode="lin" valueType="num">
                                      <p:cBhvr>
                                        <p:cTn id="36" dur="1000" fill="hold"/>
                                        <p:tgtEl>
                                          <p:spTgt spid="11"/>
                                        </p:tgtEl>
                                        <p:attrNameLst>
                                          <p:attrName>ppt_h</p:attrName>
                                        </p:attrNameLst>
                                      </p:cBhvr>
                                      <p:tavLst>
                                        <p:tav tm="0">
                                          <p:val>
                                            <p:fltVal val="0"/>
                                          </p:val>
                                        </p:tav>
                                        <p:tav tm="100000">
                                          <p:val>
                                            <p:strVal val="#ppt_h"/>
                                          </p:val>
                                        </p:tav>
                                      </p:tavLst>
                                    </p:anim>
                                    <p:animEffect transition="in" filter="fade">
                                      <p:cBhvr>
                                        <p:cTn id="37" dur="1000"/>
                                        <p:tgtEl>
                                          <p:spTgt spid="11"/>
                                        </p:tgtEl>
                                      </p:cBhvr>
                                    </p:animEffect>
                                  </p:childTnLst>
                                </p:cTn>
                              </p:par>
                            </p:childTnLst>
                          </p:cTn>
                        </p:par>
                        <p:par>
                          <p:cTn id="38" fill="hold">
                            <p:stCondLst>
                              <p:cond delay="5500"/>
                            </p:stCondLst>
                            <p:childTnLst>
                              <p:par>
                                <p:cTn id="39" presetID="22" presetClass="entr" presetSubtype="8"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par>
                          <p:cTn id="42" fill="hold">
                            <p:stCondLst>
                              <p:cond delay="6000"/>
                            </p:stCondLst>
                            <p:childTnLst>
                              <p:par>
                                <p:cTn id="43" presetID="53" presetClass="entr" presetSubtype="16"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1000" fill="hold"/>
                                        <p:tgtEl>
                                          <p:spTgt spid="12"/>
                                        </p:tgtEl>
                                        <p:attrNameLst>
                                          <p:attrName>ppt_w</p:attrName>
                                        </p:attrNameLst>
                                      </p:cBhvr>
                                      <p:tavLst>
                                        <p:tav tm="0">
                                          <p:val>
                                            <p:fltVal val="0"/>
                                          </p:val>
                                        </p:tav>
                                        <p:tav tm="100000">
                                          <p:val>
                                            <p:strVal val="#ppt_w"/>
                                          </p:val>
                                        </p:tav>
                                      </p:tavLst>
                                    </p:anim>
                                    <p:anim calcmode="lin" valueType="num">
                                      <p:cBhvr>
                                        <p:cTn id="46" dur="1000" fill="hold"/>
                                        <p:tgtEl>
                                          <p:spTgt spid="12"/>
                                        </p:tgtEl>
                                        <p:attrNameLst>
                                          <p:attrName>ppt_h</p:attrName>
                                        </p:attrNameLst>
                                      </p:cBhvr>
                                      <p:tavLst>
                                        <p:tav tm="0">
                                          <p:val>
                                            <p:fltVal val="0"/>
                                          </p:val>
                                        </p:tav>
                                        <p:tav tm="100000">
                                          <p:val>
                                            <p:strVal val="#ppt_h"/>
                                          </p:val>
                                        </p:tav>
                                      </p:tavLst>
                                    </p:anim>
                                    <p:animEffect transition="in" filter="fade">
                                      <p:cBhvr>
                                        <p:cTn id="47" dur="1000"/>
                                        <p:tgtEl>
                                          <p:spTgt spid="12"/>
                                        </p:tgtEl>
                                      </p:cBhvr>
                                    </p:animEffect>
                                  </p:childTnLst>
                                </p:cTn>
                              </p:par>
                            </p:childTnLst>
                          </p:cTn>
                        </p:par>
                        <p:par>
                          <p:cTn id="48" fill="hold">
                            <p:stCondLst>
                              <p:cond delay="7000"/>
                            </p:stCondLst>
                            <p:childTnLst>
                              <p:par>
                                <p:cTn id="49" presetID="18" presetClass="entr" presetSubtype="6"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strips(downRight)">
                                      <p:cBhvr>
                                        <p:cTn id="51" dur="1500"/>
                                        <p:tgtEl>
                                          <p:spTgt spid="17"/>
                                        </p:tgtEl>
                                      </p:cBhvr>
                                    </p:animEffect>
                                  </p:childTnLst>
                                </p:cTn>
                              </p:par>
                              <p:par>
                                <p:cTn id="52" presetID="12" presetClass="entr" presetSubtype="4"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additive="base">
                                        <p:cTn id="54" dur="1500"/>
                                        <p:tgtEl>
                                          <p:spTgt spid="4"/>
                                        </p:tgtEl>
                                        <p:attrNameLst>
                                          <p:attrName>ppt_y</p:attrName>
                                        </p:attrNameLst>
                                      </p:cBhvr>
                                      <p:tavLst>
                                        <p:tav tm="0">
                                          <p:val>
                                            <p:strVal val="#ppt_y+#ppt_h*1.125000"/>
                                          </p:val>
                                        </p:tav>
                                        <p:tav tm="100000">
                                          <p:val>
                                            <p:strVal val="#ppt_y"/>
                                          </p:val>
                                        </p:tav>
                                      </p:tavLst>
                                    </p:anim>
                                    <p:animEffect transition="in" filter="wipe(up)">
                                      <p:cBhvr>
                                        <p:cTn id="55"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11" grpId="0" animBg="1"/>
      <p:bldP spid="12" grpId="0" animBg="1"/>
      <p:bldP spid="13"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5A5A95FF-D10A-48A1-B9D7-5F29AAAF52E0}"/>
              </a:ext>
            </a:extLst>
          </p:cNvPr>
          <p:cNvSpPr/>
          <p:nvPr/>
        </p:nvSpPr>
        <p:spPr>
          <a:xfrm>
            <a:off x="2632638" y="1736131"/>
            <a:ext cx="6955750" cy="769441"/>
          </a:xfrm>
          <a:prstGeom prst="rect">
            <a:avLst/>
          </a:prstGeom>
        </p:spPr>
        <p:txBody>
          <a:bodyPr wrap="none">
            <a:spAutoFit/>
          </a:bodyPr>
          <a:lstStyle/>
          <a:p>
            <a:pPr algn="ctr"/>
            <a:r>
              <a:rPr lang="zh-CN" altLang="en-US" sz="4400" b="1" dirty="0">
                <a:solidFill>
                  <a:srgbClr val="693C32"/>
                </a:solidFill>
                <a:latin typeface="微软雅黑" panose="020B0503020204020204" pitchFamily="34" charset="-122"/>
                <a:ea typeface="微软雅黑" panose="020B0503020204020204" pitchFamily="34" charset="-122"/>
              </a:rPr>
              <a:t>遵循</a:t>
            </a:r>
            <a:r>
              <a:rPr lang="zh-CN" altLang="en-US" sz="4400" b="1" dirty="0">
                <a:solidFill>
                  <a:srgbClr val="FF0000"/>
                </a:solidFill>
                <a:latin typeface="微软雅黑" panose="020B0503020204020204" pitchFamily="34" charset="-122"/>
                <a:ea typeface="微软雅黑" panose="020B0503020204020204" pitchFamily="34" charset="-122"/>
              </a:rPr>
              <a:t>“两步走”</a:t>
            </a:r>
            <a:r>
              <a:rPr lang="zh-CN" altLang="en-US" sz="4400" b="1" dirty="0">
                <a:solidFill>
                  <a:srgbClr val="693C32"/>
                </a:solidFill>
                <a:latin typeface="微软雅黑" panose="020B0503020204020204" pitchFamily="34" charset="-122"/>
                <a:ea typeface="微软雅黑" panose="020B0503020204020204" pitchFamily="34" charset="-122"/>
              </a:rPr>
              <a:t>的战略安排</a:t>
            </a:r>
          </a:p>
        </p:txBody>
      </p:sp>
      <p:sp>
        <p:nvSpPr>
          <p:cNvPr id="4" name="矩形: 圆角 3">
            <a:extLst>
              <a:ext uri="{FF2B5EF4-FFF2-40B4-BE49-F238E27FC236}">
                <a16:creationId xmlns:a16="http://schemas.microsoft.com/office/drawing/2014/main" xmlns="" id="{28C9AC96-F91E-472C-8FCA-24A79E870283}"/>
              </a:ext>
            </a:extLst>
          </p:cNvPr>
          <p:cNvSpPr/>
          <p:nvPr/>
        </p:nvSpPr>
        <p:spPr>
          <a:xfrm>
            <a:off x="1838888" y="2997000"/>
            <a:ext cx="2376000" cy="864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微软雅黑" panose="020B0503020204020204" pitchFamily="34" charset="-122"/>
                <a:ea typeface="微软雅黑" panose="020B0503020204020204" pitchFamily="34" charset="-122"/>
              </a:rPr>
              <a:t>第一阶段</a:t>
            </a:r>
          </a:p>
        </p:txBody>
      </p:sp>
      <p:sp>
        <p:nvSpPr>
          <p:cNvPr id="5" name="矩形: 圆角 4">
            <a:extLst>
              <a:ext uri="{FF2B5EF4-FFF2-40B4-BE49-F238E27FC236}">
                <a16:creationId xmlns:a16="http://schemas.microsoft.com/office/drawing/2014/main" xmlns="" id="{F0B96247-0000-4212-9B34-3951F2122FBD}"/>
              </a:ext>
            </a:extLst>
          </p:cNvPr>
          <p:cNvSpPr/>
          <p:nvPr/>
        </p:nvSpPr>
        <p:spPr>
          <a:xfrm>
            <a:off x="1838888" y="4698535"/>
            <a:ext cx="2376000" cy="864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微软雅黑" panose="020B0503020204020204" pitchFamily="34" charset="-122"/>
                <a:ea typeface="微软雅黑" panose="020B0503020204020204" pitchFamily="34" charset="-122"/>
              </a:rPr>
              <a:t>第二阶段</a:t>
            </a:r>
          </a:p>
        </p:txBody>
      </p:sp>
      <p:sp>
        <p:nvSpPr>
          <p:cNvPr id="6" name="箭头: 下 5">
            <a:extLst>
              <a:ext uri="{FF2B5EF4-FFF2-40B4-BE49-F238E27FC236}">
                <a16:creationId xmlns:a16="http://schemas.microsoft.com/office/drawing/2014/main" xmlns="" id="{5B5DCBD4-6F6D-4DC8-9969-C83782A19185}"/>
              </a:ext>
            </a:extLst>
          </p:cNvPr>
          <p:cNvSpPr/>
          <p:nvPr/>
        </p:nvSpPr>
        <p:spPr>
          <a:xfrm>
            <a:off x="2717607" y="4036753"/>
            <a:ext cx="618562" cy="537028"/>
          </a:xfrm>
          <a:prstGeom prst="downArrow">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a:extLst>
              <a:ext uri="{FF2B5EF4-FFF2-40B4-BE49-F238E27FC236}">
                <a16:creationId xmlns:a16="http://schemas.microsoft.com/office/drawing/2014/main" xmlns="" id="{F84379C8-4400-4921-BB47-D62B00AF7BC5}"/>
              </a:ext>
            </a:extLst>
          </p:cNvPr>
          <p:cNvGrpSpPr/>
          <p:nvPr/>
        </p:nvGrpSpPr>
        <p:grpSpPr>
          <a:xfrm>
            <a:off x="4214888" y="3159000"/>
            <a:ext cx="5856212" cy="540000"/>
            <a:chOff x="4214888" y="3159000"/>
            <a:chExt cx="5856212" cy="540000"/>
          </a:xfrm>
        </p:grpSpPr>
        <p:sp>
          <p:nvSpPr>
            <p:cNvPr id="8" name="箭头: 五边形 7">
              <a:extLst>
                <a:ext uri="{FF2B5EF4-FFF2-40B4-BE49-F238E27FC236}">
                  <a16:creationId xmlns:a16="http://schemas.microsoft.com/office/drawing/2014/main" xmlns="" id="{4F0CFC81-41B7-410F-87A0-705DA59A985B}"/>
                </a:ext>
              </a:extLst>
            </p:cNvPr>
            <p:cNvSpPr/>
            <p:nvPr/>
          </p:nvSpPr>
          <p:spPr>
            <a:xfrm>
              <a:off x="4214888" y="3159000"/>
              <a:ext cx="5856212" cy="540000"/>
            </a:xfrm>
            <a:prstGeom prst="homePlate">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7" name="矩形 6">
              <a:extLst>
                <a:ext uri="{FF2B5EF4-FFF2-40B4-BE49-F238E27FC236}">
                  <a16:creationId xmlns:a16="http://schemas.microsoft.com/office/drawing/2014/main" xmlns="" id="{57199613-B8C2-447C-8860-30C7FA2A2E30}"/>
                </a:ext>
              </a:extLst>
            </p:cNvPr>
            <p:cNvSpPr/>
            <p:nvPr/>
          </p:nvSpPr>
          <p:spPr>
            <a:xfrm>
              <a:off x="5902911" y="3228945"/>
              <a:ext cx="2480167" cy="400110"/>
            </a:xfrm>
            <a:prstGeom prst="rect">
              <a:avLst/>
            </a:prstGeom>
          </p:spPr>
          <p:txBody>
            <a:bodyPr wrap="non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从</a:t>
              </a:r>
              <a:r>
                <a:rPr lang="en-US" altLang="zh-CN" sz="2000" b="1" dirty="0">
                  <a:solidFill>
                    <a:schemeClr val="bg1"/>
                  </a:solidFill>
                  <a:latin typeface="微软雅黑" panose="020B0503020204020204" pitchFamily="34" charset="-122"/>
                  <a:ea typeface="微软雅黑" panose="020B0503020204020204" pitchFamily="34" charset="-122"/>
                </a:rPr>
                <a:t>2020</a:t>
              </a:r>
              <a:r>
                <a:rPr lang="zh-CN" altLang="en-US" sz="2000" b="1" dirty="0">
                  <a:solidFill>
                    <a:schemeClr val="bg1"/>
                  </a:solidFill>
                  <a:latin typeface="微软雅黑" panose="020B0503020204020204" pitchFamily="34" charset="-122"/>
                  <a:ea typeface="微软雅黑" panose="020B0503020204020204" pitchFamily="34" charset="-122"/>
                </a:rPr>
                <a:t>年到</a:t>
              </a:r>
              <a:r>
                <a:rPr lang="en-US" altLang="zh-CN" sz="2000" b="1" dirty="0">
                  <a:solidFill>
                    <a:schemeClr val="bg1"/>
                  </a:solidFill>
                  <a:latin typeface="微软雅黑" panose="020B0503020204020204" pitchFamily="34" charset="-122"/>
                  <a:ea typeface="微软雅黑" panose="020B0503020204020204" pitchFamily="34" charset="-122"/>
                </a:rPr>
                <a:t>2035</a:t>
              </a:r>
              <a:r>
                <a:rPr lang="zh-CN" altLang="en-US" sz="2000" b="1" dirty="0">
                  <a:solidFill>
                    <a:schemeClr val="bg1"/>
                  </a:solidFill>
                  <a:latin typeface="微软雅黑" panose="020B0503020204020204" pitchFamily="34" charset="-122"/>
                  <a:ea typeface="微软雅黑" panose="020B0503020204020204" pitchFamily="34" charset="-122"/>
                </a:rPr>
                <a:t>年</a:t>
              </a:r>
            </a:p>
          </p:txBody>
        </p:sp>
      </p:grpSp>
      <p:grpSp>
        <p:nvGrpSpPr>
          <p:cNvPr id="14" name="组合 13">
            <a:extLst>
              <a:ext uri="{FF2B5EF4-FFF2-40B4-BE49-F238E27FC236}">
                <a16:creationId xmlns:a16="http://schemas.microsoft.com/office/drawing/2014/main" xmlns="" id="{A2BAE1E4-0FEB-41F8-9B1A-0C974A47F060}"/>
              </a:ext>
            </a:extLst>
          </p:cNvPr>
          <p:cNvGrpSpPr/>
          <p:nvPr/>
        </p:nvGrpSpPr>
        <p:grpSpPr>
          <a:xfrm>
            <a:off x="4214888" y="4860535"/>
            <a:ext cx="5856212" cy="540000"/>
            <a:chOff x="4214888" y="4860535"/>
            <a:chExt cx="5856212" cy="540000"/>
          </a:xfrm>
        </p:grpSpPr>
        <p:sp>
          <p:nvSpPr>
            <p:cNvPr id="9" name="箭头: 五边形 8">
              <a:extLst>
                <a:ext uri="{FF2B5EF4-FFF2-40B4-BE49-F238E27FC236}">
                  <a16:creationId xmlns:a16="http://schemas.microsoft.com/office/drawing/2014/main" xmlns="" id="{789334DC-A5A5-4385-AC92-935827BDDDBE}"/>
                </a:ext>
              </a:extLst>
            </p:cNvPr>
            <p:cNvSpPr/>
            <p:nvPr/>
          </p:nvSpPr>
          <p:spPr>
            <a:xfrm>
              <a:off x="4214888" y="4860535"/>
              <a:ext cx="5856212" cy="540000"/>
            </a:xfrm>
            <a:prstGeom prst="homePlate">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0" name="矩形 9">
              <a:extLst>
                <a:ext uri="{FF2B5EF4-FFF2-40B4-BE49-F238E27FC236}">
                  <a16:creationId xmlns:a16="http://schemas.microsoft.com/office/drawing/2014/main" xmlns="" id="{E78CC19B-76F4-464F-AA5C-1E8D0AFDFA8E}"/>
                </a:ext>
              </a:extLst>
            </p:cNvPr>
            <p:cNvSpPr/>
            <p:nvPr/>
          </p:nvSpPr>
          <p:spPr>
            <a:xfrm>
              <a:off x="5707345" y="4930480"/>
              <a:ext cx="2871300" cy="400110"/>
            </a:xfrm>
            <a:prstGeom prst="rect">
              <a:avLst/>
            </a:prstGeom>
          </p:spPr>
          <p:txBody>
            <a:bodyPr wrap="non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从</a:t>
              </a:r>
              <a:r>
                <a:rPr lang="en-US" altLang="zh-CN" sz="2000" b="1" dirty="0">
                  <a:solidFill>
                    <a:schemeClr val="bg1"/>
                  </a:solidFill>
                  <a:latin typeface="微软雅黑" panose="020B0503020204020204" pitchFamily="34" charset="-122"/>
                  <a:ea typeface="微软雅黑" panose="020B0503020204020204" pitchFamily="34" charset="-122"/>
                </a:rPr>
                <a:t>2035</a:t>
              </a:r>
              <a:r>
                <a:rPr lang="zh-CN" altLang="en-US" sz="2000" b="1" dirty="0">
                  <a:solidFill>
                    <a:schemeClr val="bg1"/>
                  </a:solidFill>
                  <a:latin typeface="微软雅黑" panose="020B0503020204020204" pitchFamily="34" charset="-122"/>
                  <a:ea typeface="微软雅黑" panose="020B0503020204020204" pitchFamily="34" charset="-122"/>
                </a:rPr>
                <a:t>年到本世纪中叶</a:t>
              </a:r>
            </a:p>
          </p:txBody>
        </p:sp>
      </p:grpSp>
      <p:sp>
        <p:nvSpPr>
          <p:cNvPr id="11" name="矩形 10">
            <a:extLst>
              <a:ext uri="{FF2B5EF4-FFF2-40B4-BE49-F238E27FC236}">
                <a16:creationId xmlns:a16="http://schemas.microsoft.com/office/drawing/2014/main" xmlns="" id="{0435B267-ABCB-404B-AF89-624BBE867BBA}"/>
              </a:ext>
            </a:extLst>
          </p:cNvPr>
          <p:cNvSpPr/>
          <p:nvPr/>
        </p:nvSpPr>
        <p:spPr>
          <a:xfrm>
            <a:off x="4214888" y="3861598"/>
            <a:ext cx="5856212" cy="646331"/>
          </a:xfrm>
          <a:prstGeom prst="rect">
            <a:avLst/>
          </a:prstGeom>
        </p:spPr>
        <p:txBody>
          <a:bodyPr wrap="square">
            <a:spAutoFit/>
          </a:bodyPr>
          <a:lstStyle/>
          <a:p>
            <a:r>
              <a:rPr lang="zh-CN" altLang="en-US" dirty="0">
                <a:solidFill>
                  <a:srgbClr val="591300"/>
                </a:solidFill>
                <a:latin typeface="微软雅黑" panose="020B0503020204020204" pitchFamily="34" charset="-122"/>
                <a:ea typeface="微软雅黑" panose="020B0503020204020204" pitchFamily="34" charset="-122"/>
              </a:rPr>
              <a:t>在全面建成小康社会的基础上，再奋斗十五年，基本实现社会主义现代化。</a:t>
            </a:r>
          </a:p>
        </p:txBody>
      </p:sp>
      <p:sp>
        <p:nvSpPr>
          <p:cNvPr id="12" name="矩形 11">
            <a:extLst>
              <a:ext uri="{FF2B5EF4-FFF2-40B4-BE49-F238E27FC236}">
                <a16:creationId xmlns:a16="http://schemas.microsoft.com/office/drawing/2014/main" xmlns="" id="{440D92DA-AB93-4950-B5B9-D663E6839B56}"/>
              </a:ext>
            </a:extLst>
          </p:cNvPr>
          <p:cNvSpPr/>
          <p:nvPr/>
        </p:nvSpPr>
        <p:spPr>
          <a:xfrm>
            <a:off x="4214888" y="5562535"/>
            <a:ext cx="5856212" cy="646331"/>
          </a:xfrm>
          <a:prstGeom prst="rect">
            <a:avLst/>
          </a:prstGeom>
        </p:spPr>
        <p:txBody>
          <a:bodyPr wrap="square">
            <a:spAutoFit/>
          </a:bodyPr>
          <a:lstStyle/>
          <a:p>
            <a:r>
              <a:rPr lang="zh-CN" altLang="en-US" dirty="0">
                <a:solidFill>
                  <a:srgbClr val="591300"/>
                </a:solidFill>
                <a:latin typeface="微软雅黑" panose="020B0503020204020204" pitchFamily="34" charset="-122"/>
                <a:ea typeface="微软雅黑" panose="020B0503020204020204" pitchFamily="34" charset="-122"/>
              </a:rPr>
              <a:t>在基本实现现代化的基础上，再奋斗十五年，把我国建成富强民主文明和谐美丽的社会主义现代化强国。</a:t>
            </a:r>
          </a:p>
        </p:txBody>
      </p:sp>
      <p:sp>
        <p:nvSpPr>
          <p:cNvPr id="16" name="文本框 15">
            <a:extLst>
              <a:ext uri="{FF2B5EF4-FFF2-40B4-BE49-F238E27FC236}">
                <a16:creationId xmlns:a16="http://schemas.microsoft.com/office/drawing/2014/main" xmlns="" id="{ECF8E2F2-7571-4556-8D95-67B49D1A74F4}"/>
              </a:ext>
            </a:extLst>
          </p:cNvPr>
          <p:cNvSpPr txBox="1"/>
          <p:nvPr/>
        </p:nvSpPr>
        <p:spPr>
          <a:xfrm>
            <a:off x="1832802" y="457170"/>
            <a:ext cx="8893781" cy="400110"/>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第四部分</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rPr>
              <a:t>决胜全面建成小康社会，开启全面建设社会主义现代化国家新征程</a:t>
            </a:r>
            <a:endParaRPr lang="zh-CN" altLang="en-US" sz="32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00354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2222"/>
                                  </p:iterate>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90"/>
                                          </p:val>
                                        </p:tav>
                                        <p:tav tm="100000">
                                          <p:val>
                                            <p:fltVal val="0"/>
                                          </p:val>
                                        </p:tav>
                                      </p:tavLst>
                                    </p:anim>
                                    <p:animEffect transition="in" filter="fade">
                                      <p:cBhvr>
                                        <p:cTn id="10" dur="750"/>
                                        <p:tgtEl>
                                          <p:spTgt spid="3"/>
                                        </p:tgtEl>
                                      </p:cBhvr>
                                    </p:animEffect>
                                  </p:childTnLst>
                                </p:cTn>
                              </p:par>
                            </p:childTnLst>
                          </p:cTn>
                        </p:par>
                        <p:par>
                          <p:cTn id="11" fill="hold">
                            <p:stCondLst>
                              <p:cond delay="933"/>
                            </p:stCondLst>
                            <p:childTnLst>
                              <p:par>
                                <p:cTn id="12" presetID="2" presetClass="entr" presetSubtype="8" decel="4500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1000"/>
                                        <p:tgtEl>
                                          <p:spTgt spid="13"/>
                                        </p:tgtEl>
                                      </p:cBhvr>
                                    </p:animEffect>
                                  </p:childTnLst>
                                </p:cTn>
                              </p:par>
                              <p:par>
                                <p:cTn id="19" presetID="31" presetClass="entr" presetSubtype="0" fill="hold" grpId="0" nodeType="withEffect">
                                  <p:stCondLst>
                                    <p:cond delay="0"/>
                                  </p:stCondLst>
                                  <p:iterate type="lt">
                                    <p:tmPct val="1319"/>
                                  </p:iterate>
                                  <p:childTnLst>
                                    <p:set>
                                      <p:cBhvr>
                                        <p:cTn id="20" dur="1" fill="hold">
                                          <p:stCondLst>
                                            <p:cond delay="0"/>
                                          </p:stCondLst>
                                        </p:cTn>
                                        <p:tgtEl>
                                          <p:spTgt spid="11"/>
                                        </p:tgtEl>
                                        <p:attrNameLst>
                                          <p:attrName>style.visibility</p:attrName>
                                        </p:attrNameLst>
                                      </p:cBhvr>
                                      <p:to>
                                        <p:strVal val="visible"/>
                                      </p:to>
                                    </p:set>
                                    <p:anim calcmode="lin" valueType="num">
                                      <p:cBhvr>
                                        <p:cTn id="21" dur="750" fill="hold"/>
                                        <p:tgtEl>
                                          <p:spTgt spid="11"/>
                                        </p:tgtEl>
                                        <p:attrNameLst>
                                          <p:attrName>ppt_w</p:attrName>
                                        </p:attrNameLst>
                                      </p:cBhvr>
                                      <p:tavLst>
                                        <p:tav tm="0">
                                          <p:val>
                                            <p:fltVal val="0"/>
                                          </p:val>
                                        </p:tav>
                                        <p:tav tm="100000">
                                          <p:val>
                                            <p:strVal val="#ppt_w"/>
                                          </p:val>
                                        </p:tav>
                                      </p:tavLst>
                                    </p:anim>
                                    <p:anim calcmode="lin" valueType="num">
                                      <p:cBhvr>
                                        <p:cTn id="22" dur="750" fill="hold"/>
                                        <p:tgtEl>
                                          <p:spTgt spid="11"/>
                                        </p:tgtEl>
                                        <p:attrNameLst>
                                          <p:attrName>ppt_h</p:attrName>
                                        </p:attrNameLst>
                                      </p:cBhvr>
                                      <p:tavLst>
                                        <p:tav tm="0">
                                          <p:val>
                                            <p:fltVal val="0"/>
                                          </p:val>
                                        </p:tav>
                                        <p:tav tm="100000">
                                          <p:val>
                                            <p:strVal val="#ppt_h"/>
                                          </p:val>
                                        </p:tav>
                                      </p:tavLst>
                                    </p:anim>
                                    <p:anim calcmode="lin" valueType="num">
                                      <p:cBhvr>
                                        <p:cTn id="23" dur="750" fill="hold"/>
                                        <p:tgtEl>
                                          <p:spTgt spid="11"/>
                                        </p:tgtEl>
                                        <p:attrNameLst>
                                          <p:attrName>style.rotation</p:attrName>
                                        </p:attrNameLst>
                                      </p:cBhvr>
                                      <p:tavLst>
                                        <p:tav tm="0">
                                          <p:val>
                                            <p:fltVal val="90"/>
                                          </p:val>
                                        </p:tav>
                                        <p:tav tm="100000">
                                          <p:val>
                                            <p:fltVal val="0"/>
                                          </p:val>
                                        </p:tav>
                                      </p:tavLst>
                                    </p:anim>
                                    <p:animEffect transition="in" filter="fade">
                                      <p:cBhvr>
                                        <p:cTn id="24" dur="750"/>
                                        <p:tgtEl>
                                          <p:spTgt spid="11"/>
                                        </p:tgtEl>
                                      </p:cBhvr>
                                    </p:animEffect>
                                  </p:childTnLst>
                                </p:cTn>
                              </p:par>
                            </p:childTnLst>
                          </p:cTn>
                        </p:par>
                        <p:par>
                          <p:cTn id="25" fill="hold">
                            <p:stCondLst>
                              <p:cond delay="2000"/>
                            </p:stCondLst>
                            <p:childTnLst>
                              <p:par>
                                <p:cTn id="26" presetID="22" presetClass="entr" presetSubtype="1"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500"/>
                                        <p:tgtEl>
                                          <p:spTgt spid="6"/>
                                        </p:tgtEl>
                                      </p:cBhvr>
                                    </p:animEffect>
                                  </p:childTnLst>
                                </p:cTn>
                              </p:par>
                            </p:childTnLst>
                          </p:cTn>
                        </p:par>
                        <p:par>
                          <p:cTn id="29" fill="hold">
                            <p:stCondLst>
                              <p:cond delay="2500"/>
                            </p:stCondLst>
                            <p:childTnLst>
                              <p:par>
                                <p:cTn id="30" presetID="2" presetClass="entr" presetSubtype="8" decel="4500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1000" fill="hold"/>
                                        <p:tgtEl>
                                          <p:spTgt spid="5"/>
                                        </p:tgtEl>
                                        <p:attrNameLst>
                                          <p:attrName>ppt_x</p:attrName>
                                        </p:attrNameLst>
                                      </p:cBhvr>
                                      <p:tavLst>
                                        <p:tav tm="0">
                                          <p:val>
                                            <p:strVal val="0-#ppt_w/2"/>
                                          </p:val>
                                        </p:tav>
                                        <p:tav tm="100000">
                                          <p:val>
                                            <p:strVal val="#ppt_x"/>
                                          </p:val>
                                        </p:tav>
                                      </p:tavLst>
                                    </p:anim>
                                    <p:anim calcmode="lin" valueType="num">
                                      <p:cBhvr additive="base">
                                        <p:cTn id="33" dur="1000" fill="hold"/>
                                        <p:tgtEl>
                                          <p:spTgt spid="5"/>
                                        </p:tgtEl>
                                        <p:attrNameLst>
                                          <p:attrName>ppt_y</p:attrName>
                                        </p:attrNameLst>
                                      </p:cBhvr>
                                      <p:tavLst>
                                        <p:tav tm="0">
                                          <p:val>
                                            <p:strVal val="#ppt_y"/>
                                          </p:val>
                                        </p:tav>
                                        <p:tav tm="100000">
                                          <p:val>
                                            <p:strVal val="#ppt_y"/>
                                          </p:val>
                                        </p:tav>
                                      </p:tavLst>
                                    </p:anim>
                                  </p:childTnLst>
                                </p:cTn>
                              </p:par>
                              <p:par>
                                <p:cTn id="34" presetID="22" presetClass="entr" presetSubtype="8"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1000"/>
                                        <p:tgtEl>
                                          <p:spTgt spid="14"/>
                                        </p:tgtEl>
                                      </p:cBhvr>
                                    </p:animEffect>
                                  </p:childTnLst>
                                </p:cTn>
                              </p:par>
                              <p:par>
                                <p:cTn id="37" presetID="31" presetClass="entr" presetSubtype="0" fill="hold" grpId="0" nodeType="withEffect">
                                  <p:stCondLst>
                                    <p:cond delay="0"/>
                                  </p:stCondLst>
                                  <p:iterate type="lt">
                                    <p:tmPct val="1319"/>
                                  </p:iterate>
                                  <p:childTnLst>
                                    <p:set>
                                      <p:cBhvr>
                                        <p:cTn id="38" dur="1" fill="hold">
                                          <p:stCondLst>
                                            <p:cond delay="0"/>
                                          </p:stCondLst>
                                        </p:cTn>
                                        <p:tgtEl>
                                          <p:spTgt spid="12"/>
                                        </p:tgtEl>
                                        <p:attrNameLst>
                                          <p:attrName>style.visibility</p:attrName>
                                        </p:attrNameLst>
                                      </p:cBhvr>
                                      <p:to>
                                        <p:strVal val="visible"/>
                                      </p:to>
                                    </p:set>
                                    <p:anim calcmode="lin" valueType="num">
                                      <p:cBhvr>
                                        <p:cTn id="39" dur="750" fill="hold"/>
                                        <p:tgtEl>
                                          <p:spTgt spid="12"/>
                                        </p:tgtEl>
                                        <p:attrNameLst>
                                          <p:attrName>ppt_w</p:attrName>
                                        </p:attrNameLst>
                                      </p:cBhvr>
                                      <p:tavLst>
                                        <p:tav tm="0">
                                          <p:val>
                                            <p:fltVal val="0"/>
                                          </p:val>
                                        </p:tav>
                                        <p:tav tm="100000">
                                          <p:val>
                                            <p:strVal val="#ppt_w"/>
                                          </p:val>
                                        </p:tav>
                                      </p:tavLst>
                                    </p:anim>
                                    <p:anim calcmode="lin" valueType="num">
                                      <p:cBhvr>
                                        <p:cTn id="40" dur="750" fill="hold"/>
                                        <p:tgtEl>
                                          <p:spTgt spid="12"/>
                                        </p:tgtEl>
                                        <p:attrNameLst>
                                          <p:attrName>ppt_h</p:attrName>
                                        </p:attrNameLst>
                                      </p:cBhvr>
                                      <p:tavLst>
                                        <p:tav tm="0">
                                          <p:val>
                                            <p:fltVal val="0"/>
                                          </p:val>
                                        </p:tav>
                                        <p:tav tm="100000">
                                          <p:val>
                                            <p:strVal val="#ppt_h"/>
                                          </p:val>
                                        </p:tav>
                                      </p:tavLst>
                                    </p:anim>
                                    <p:anim calcmode="lin" valueType="num">
                                      <p:cBhvr>
                                        <p:cTn id="41" dur="750" fill="hold"/>
                                        <p:tgtEl>
                                          <p:spTgt spid="12"/>
                                        </p:tgtEl>
                                        <p:attrNameLst>
                                          <p:attrName>style.rotation</p:attrName>
                                        </p:attrNameLst>
                                      </p:cBhvr>
                                      <p:tavLst>
                                        <p:tav tm="0">
                                          <p:val>
                                            <p:fltVal val="90"/>
                                          </p:val>
                                        </p:tav>
                                        <p:tav tm="100000">
                                          <p:val>
                                            <p:fltVal val="0"/>
                                          </p:val>
                                        </p:tav>
                                      </p:tavLst>
                                    </p:anim>
                                    <p:animEffect transition="in" filter="fade">
                                      <p:cBhvr>
                                        <p:cTn id="42"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椭圆 27">
            <a:extLst>
              <a:ext uri="{FF2B5EF4-FFF2-40B4-BE49-F238E27FC236}">
                <a16:creationId xmlns:a16="http://schemas.microsoft.com/office/drawing/2014/main" xmlns="" id="{D77A2EA7-3E9A-4127-9013-F3B95F9B8A5D}"/>
              </a:ext>
            </a:extLst>
          </p:cNvPr>
          <p:cNvSpPr/>
          <p:nvPr/>
        </p:nvSpPr>
        <p:spPr>
          <a:xfrm>
            <a:off x="5352566" y="3209643"/>
            <a:ext cx="1486867" cy="1486867"/>
          </a:xfrm>
          <a:prstGeom prst="ellipse">
            <a:avLst/>
          </a:prstGeom>
          <a:solidFill>
            <a:srgbClr val="FF0000"/>
          </a:solidFill>
          <a:ln w="1270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3200" b="1" dirty="0">
                <a:latin typeface="微软雅黑" panose="020B0503020204020204" pitchFamily="34" charset="-122"/>
                <a:ea typeface="微软雅黑" panose="020B0503020204020204" pitchFamily="34" charset="-122"/>
              </a:rPr>
              <a:t>经济方面</a:t>
            </a:r>
          </a:p>
        </p:txBody>
      </p:sp>
      <p:sp>
        <p:nvSpPr>
          <p:cNvPr id="4" name="文本框 3">
            <a:extLst>
              <a:ext uri="{FF2B5EF4-FFF2-40B4-BE49-F238E27FC236}">
                <a16:creationId xmlns:a16="http://schemas.microsoft.com/office/drawing/2014/main" xmlns="" id="{E5F4E4F4-EA14-4CC7-9D1B-1DC577ACB61E}"/>
              </a:ext>
            </a:extLst>
          </p:cNvPr>
          <p:cNvSpPr txBox="1"/>
          <p:nvPr/>
        </p:nvSpPr>
        <p:spPr>
          <a:xfrm>
            <a:off x="1826299" y="366763"/>
            <a:ext cx="8686993" cy="584775"/>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sz="2400" b="1" dirty="0">
                <a:solidFill>
                  <a:srgbClr val="693C32"/>
                </a:solidFill>
                <a:latin typeface="微软雅黑" panose="020B0503020204020204" pitchFamily="34" charset="-122"/>
                <a:ea typeface="微软雅黑" panose="020B0503020204020204" pitchFamily="34" charset="-122"/>
              </a:rPr>
              <a:t>第五部分</a:t>
            </a:r>
            <a:r>
              <a:rPr lang="en-US" altLang="zh-CN" sz="2400" b="1" dirty="0">
                <a:solidFill>
                  <a:srgbClr val="693C32"/>
                </a:solidFill>
                <a:latin typeface="微软雅黑" panose="020B0503020204020204" pitchFamily="34" charset="-122"/>
                <a:ea typeface="微软雅黑" panose="020B0503020204020204" pitchFamily="34" charset="-122"/>
              </a:rPr>
              <a:t>- </a:t>
            </a:r>
            <a:r>
              <a:rPr lang="zh-CN" altLang="en-US" sz="3200" b="1" dirty="0">
                <a:latin typeface="PingFang SC"/>
                <a:ea typeface="微软雅黑" panose="020B0503020204020204" pitchFamily="34" charset="-122"/>
              </a:rPr>
              <a:t>贯彻新发展理念，建设现代化经济体系</a:t>
            </a:r>
            <a:endParaRPr lang="zh-CN" altLang="en-US" b="1" dirty="0">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xmlns="" id="{51AD1378-99BC-47AC-AED1-60A0FA03225E}"/>
              </a:ext>
            </a:extLst>
          </p:cNvPr>
          <p:cNvSpPr/>
          <p:nvPr/>
        </p:nvSpPr>
        <p:spPr>
          <a:xfrm>
            <a:off x="973966" y="1808559"/>
            <a:ext cx="3959999" cy="369332"/>
          </a:xfrm>
          <a:prstGeom prst="rect">
            <a:avLst/>
          </a:prstGeom>
          <a:solidFill>
            <a:srgbClr val="FF0000"/>
          </a:solidFill>
        </p:spPr>
        <p:txBody>
          <a:bodyPr wrap="none" anchor="ctr" anchorCtr="1">
            <a:noAutofit/>
          </a:bodyPr>
          <a:lstStyle/>
          <a:p>
            <a:pPr fontAlgn="base"/>
            <a:r>
              <a:rPr lang="zh-CN" altLang="en-US" dirty="0">
                <a:solidFill>
                  <a:schemeClr val="bg1"/>
                </a:solidFill>
                <a:latin typeface="PingFang SC"/>
              </a:rPr>
              <a:t>一是深化供给侧结构性改革</a:t>
            </a:r>
          </a:p>
        </p:txBody>
      </p:sp>
      <p:sp>
        <p:nvSpPr>
          <p:cNvPr id="15" name="矩形 14">
            <a:extLst>
              <a:ext uri="{FF2B5EF4-FFF2-40B4-BE49-F238E27FC236}">
                <a16:creationId xmlns:a16="http://schemas.microsoft.com/office/drawing/2014/main" xmlns="" id="{FECE8F28-71E9-426E-A5FB-247DC4243BD5}"/>
              </a:ext>
            </a:extLst>
          </p:cNvPr>
          <p:cNvSpPr/>
          <p:nvPr/>
        </p:nvSpPr>
        <p:spPr>
          <a:xfrm>
            <a:off x="973966" y="3429000"/>
            <a:ext cx="3960000" cy="369332"/>
          </a:xfrm>
          <a:prstGeom prst="rect">
            <a:avLst/>
          </a:prstGeom>
          <a:solidFill>
            <a:srgbClr val="FF0000"/>
          </a:solidFill>
        </p:spPr>
        <p:txBody>
          <a:bodyPr wrap="square" anchor="ctr" anchorCtr="1">
            <a:noAutofit/>
          </a:bodyPr>
          <a:lstStyle/>
          <a:p>
            <a:pPr fontAlgn="base"/>
            <a:r>
              <a:rPr lang="zh-CN" altLang="en-US" dirty="0">
                <a:solidFill>
                  <a:schemeClr val="bg1"/>
                </a:solidFill>
                <a:latin typeface="PingFang SC"/>
              </a:rPr>
              <a:t>二是加快建设创新型国家</a:t>
            </a:r>
          </a:p>
        </p:txBody>
      </p:sp>
      <p:sp>
        <p:nvSpPr>
          <p:cNvPr id="16" name="矩形 15">
            <a:extLst>
              <a:ext uri="{FF2B5EF4-FFF2-40B4-BE49-F238E27FC236}">
                <a16:creationId xmlns:a16="http://schemas.microsoft.com/office/drawing/2014/main" xmlns="" id="{5BC196F5-F012-4699-BF10-FF2E7B7E2734}"/>
              </a:ext>
            </a:extLst>
          </p:cNvPr>
          <p:cNvSpPr/>
          <p:nvPr/>
        </p:nvSpPr>
        <p:spPr>
          <a:xfrm>
            <a:off x="973965" y="5049441"/>
            <a:ext cx="3960000" cy="369332"/>
          </a:xfrm>
          <a:prstGeom prst="rect">
            <a:avLst/>
          </a:prstGeom>
          <a:solidFill>
            <a:srgbClr val="FF0000"/>
          </a:solidFill>
        </p:spPr>
        <p:txBody>
          <a:bodyPr wrap="square" anchor="ctr" anchorCtr="1">
            <a:noAutofit/>
          </a:bodyPr>
          <a:lstStyle/>
          <a:p>
            <a:pPr fontAlgn="base"/>
            <a:r>
              <a:rPr lang="zh-CN" altLang="en-US" dirty="0">
                <a:solidFill>
                  <a:schemeClr val="bg1"/>
                </a:solidFill>
                <a:latin typeface="PingFang SC"/>
              </a:rPr>
              <a:t>三是实施乡村振兴战略</a:t>
            </a:r>
          </a:p>
        </p:txBody>
      </p:sp>
      <p:sp>
        <p:nvSpPr>
          <p:cNvPr id="17" name="矩形 16">
            <a:extLst>
              <a:ext uri="{FF2B5EF4-FFF2-40B4-BE49-F238E27FC236}">
                <a16:creationId xmlns:a16="http://schemas.microsoft.com/office/drawing/2014/main" xmlns="" id="{46E023EB-5711-469E-B91B-2EB58DB02228}"/>
              </a:ext>
            </a:extLst>
          </p:cNvPr>
          <p:cNvSpPr/>
          <p:nvPr/>
        </p:nvSpPr>
        <p:spPr>
          <a:xfrm>
            <a:off x="7335355" y="1808559"/>
            <a:ext cx="3960001" cy="369332"/>
          </a:xfrm>
          <a:prstGeom prst="rect">
            <a:avLst/>
          </a:prstGeom>
          <a:solidFill>
            <a:srgbClr val="FF0000"/>
          </a:solidFill>
        </p:spPr>
        <p:txBody>
          <a:bodyPr wrap="none" anchor="ctr" anchorCtr="1">
            <a:noAutofit/>
          </a:bodyPr>
          <a:lstStyle/>
          <a:p>
            <a:pPr fontAlgn="base"/>
            <a:r>
              <a:rPr lang="zh-CN" altLang="en-US" dirty="0">
                <a:solidFill>
                  <a:schemeClr val="bg1"/>
                </a:solidFill>
                <a:latin typeface="PingFang SC"/>
              </a:rPr>
              <a:t>四是实施区域协调发展战略</a:t>
            </a:r>
          </a:p>
        </p:txBody>
      </p:sp>
      <p:sp>
        <p:nvSpPr>
          <p:cNvPr id="18" name="矩形 17">
            <a:extLst>
              <a:ext uri="{FF2B5EF4-FFF2-40B4-BE49-F238E27FC236}">
                <a16:creationId xmlns:a16="http://schemas.microsoft.com/office/drawing/2014/main" xmlns="" id="{F4275206-49EE-4F13-92E3-975BFE3223C7}"/>
              </a:ext>
            </a:extLst>
          </p:cNvPr>
          <p:cNvSpPr/>
          <p:nvPr/>
        </p:nvSpPr>
        <p:spPr>
          <a:xfrm>
            <a:off x="7335356" y="3429000"/>
            <a:ext cx="3960000" cy="369332"/>
          </a:xfrm>
          <a:prstGeom prst="rect">
            <a:avLst/>
          </a:prstGeom>
          <a:solidFill>
            <a:srgbClr val="FF0000"/>
          </a:solidFill>
        </p:spPr>
        <p:txBody>
          <a:bodyPr wrap="none" anchor="ctr" anchorCtr="1">
            <a:noAutofit/>
          </a:bodyPr>
          <a:lstStyle/>
          <a:p>
            <a:pPr fontAlgn="base"/>
            <a:r>
              <a:rPr lang="zh-CN" altLang="en-US" dirty="0">
                <a:solidFill>
                  <a:schemeClr val="bg1"/>
                </a:solidFill>
                <a:latin typeface="PingFang SC"/>
              </a:rPr>
              <a:t>五是加快完善社会主义市场经济体制</a:t>
            </a:r>
          </a:p>
        </p:txBody>
      </p:sp>
      <p:sp>
        <p:nvSpPr>
          <p:cNvPr id="19" name="矩形 18">
            <a:extLst>
              <a:ext uri="{FF2B5EF4-FFF2-40B4-BE49-F238E27FC236}">
                <a16:creationId xmlns:a16="http://schemas.microsoft.com/office/drawing/2014/main" xmlns="" id="{6F04E1CA-6FD9-49DA-9ABD-6BB30C78BD56}"/>
              </a:ext>
            </a:extLst>
          </p:cNvPr>
          <p:cNvSpPr/>
          <p:nvPr/>
        </p:nvSpPr>
        <p:spPr>
          <a:xfrm>
            <a:off x="7335356" y="5049441"/>
            <a:ext cx="3960000" cy="369332"/>
          </a:xfrm>
          <a:prstGeom prst="rect">
            <a:avLst/>
          </a:prstGeom>
          <a:solidFill>
            <a:srgbClr val="FF0000"/>
          </a:solidFill>
        </p:spPr>
        <p:txBody>
          <a:bodyPr wrap="none" anchor="ctr" anchorCtr="1">
            <a:noAutofit/>
          </a:bodyPr>
          <a:lstStyle/>
          <a:p>
            <a:r>
              <a:rPr lang="zh-CN" altLang="en-US" dirty="0">
                <a:solidFill>
                  <a:schemeClr val="bg1"/>
                </a:solidFill>
                <a:latin typeface="PingFang SC"/>
              </a:rPr>
              <a:t>六是推动形成全面开放新格局</a:t>
            </a:r>
            <a:endParaRPr lang="zh-CN" altLang="en-US" dirty="0">
              <a:solidFill>
                <a:schemeClr val="bg1"/>
              </a:solidFill>
            </a:endParaRPr>
          </a:p>
        </p:txBody>
      </p:sp>
      <p:sp>
        <p:nvSpPr>
          <p:cNvPr id="20" name="矩形 19">
            <a:extLst>
              <a:ext uri="{FF2B5EF4-FFF2-40B4-BE49-F238E27FC236}">
                <a16:creationId xmlns:a16="http://schemas.microsoft.com/office/drawing/2014/main" xmlns="" id="{E32157F7-8DB8-4A57-A3E0-63E9772D4127}"/>
              </a:ext>
            </a:extLst>
          </p:cNvPr>
          <p:cNvSpPr/>
          <p:nvPr/>
        </p:nvSpPr>
        <p:spPr>
          <a:xfrm>
            <a:off x="973967" y="2243683"/>
            <a:ext cx="3959997" cy="738664"/>
          </a:xfrm>
          <a:prstGeom prst="rect">
            <a:avLst/>
          </a:prstGeom>
        </p:spPr>
        <p:txBody>
          <a:bodyPr wrap="square">
            <a:spAutoFit/>
          </a:bodyPr>
          <a:lstStyle/>
          <a:p>
            <a:r>
              <a:rPr lang="zh-CN" altLang="en-US" sz="1400" dirty="0">
                <a:solidFill>
                  <a:srgbClr val="591300"/>
                </a:solidFill>
                <a:latin typeface="Helvetica Neue"/>
              </a:rPr>
              <a:t>建设现代化经济体系，必须把发展经济的着力点放在实体经济上，把提高供给体系质量作为主攻方向，显著增强我国经济质量优势。</a:t>
            </a:r>
            <a:endParaRPr lang="zh-CN" altLang="en-US" sz="1400" dirty="0">
              <a:solidFill>
                <a:srgbClr val="591300"/>
              </a:solidFill>
            </a:endParaRPr>
          </a:p>
        </p:txBody>
      </p:sp>
      <p:sp>
        <p:nvSpPr>
          <p:cNvPr id="21" name="矩形 20">
            <a:extLst>
              <a:ext uri="{FF2B5EF4-FFF2-40B4-BE49-F238E27FC236}">
                <a16:creationId xmlns:a16="http://schemas.microsoft.com/office/drawing/2014/main" xmlns="" id="{FBE41C58-6F4D-4910-A5E5-9E84C21EB98D}"/>
              </a:ext>
            </a:extLst>
          </p:cNvPr>
          <p:cNvSpPr/>
          <p:nvPr/>
        </p:nvSpPr>
        <p:spPr>
          <a:xfrm>
            <a:off x="973967" y="3863940"/>
            <a:ext cx="3959997" cy="954107"/>
          </a:xfrm>
          <a:prstGeom prst="rect">
            <a:avLst/>
          </a:prstGeom>
        </p:spPr>
        <p:txBody>
          <a:bodyPr wrap="square">
            <a:spAutoFit/>
          </a:bodyPr>
          <a:lstStyle/>
          <a:p>
            <a:r>
              <a:rPr lang="zh-CN" altLang="en-US" sz="1400" dirty="0">
                <a:solidFill>
                  <a:srgbClr val="591300"/>
                </a:solidFill>
              </a:rPr>
              <a:t>创新是引领发展的第一动力，是建设现代化经济体系的战略支撑。要瞄准世界科技前沿，强化基础研究，实现前瞻性基础研究、引领性原创成果重大突破。</a:t>
            </a:r>
            <a:endParaRPr lang="zh-CN" altLang="en-US" sz="1100" dirty="0">
              <a:solidFill>
                <a:srgbClr val="591300"/>
              </a:solidFill>
            </a:endParaRPr>
          </a:p>
        </p:txBody>
      </p:sp>
      <p:sp>
        <p:nvSpPr>
          <p:cNvPr id="22" name="矩形 21">
            <a:extLst>
              <a:ext uri="{FF2B5EF4-FFF2-40B4-BE49-F238E27FC236}">
                <a16:creationId xmlns:a16="http://schemas.microsoft.com/office/drawing/2014/main" xmlns="" id="{4AFC3C6A-0A3B-4692-937F-529FFAC33C81}"/>
              </a:ext>
            </a:extLst>
          </p:cNvPr>
          <p:cNvSpPr/>
          <p:nvPr/>
        </p:nvSpPr>
        <p:spPr>
          <a:xfrm>
            <a:off x="973967" y="5484565"/>
            <a:ext cx="3959997" cy="738664"/>
          </a:xfrm>
          <a:prstGeom prst="rect">
            <a:avLst/>
          </a:prstGeom>
        </p:spPr>
        <p:txBody>
          <a:bodyPr wrap="square">
            <a:spAutoFit/>
          </a:bodyPr>
          <a:lstStyle/>
          <a:p>
            <a:r>
              <a:rPr lang="zh-CN" altLang="en-US" sz="1400" dirty="0">
                <a:solidFill>
                  <a:srgbClr val="591300"/>
                </a:solidFill>
              </a:rPr>
              <a:t>农业农村农民问题是关系国计民生的根本性问题，必须始终把解决好“三农”问题作为全党工作重中之重。</a:t>
            </a:r>
            <a:endParaRPr lang="zh-CN" altLang="en-US" sz="1000" dirty="0">
              <a:solidFill>
                <a:srgbClr val="591300"/>
              </a:solidFill>
            </a:endParaRPr>
          </a:p>
        </p:txBody>
      </p:sp>
      <p:grpSp>
        <p:nvGrpSpPr>
          <p:cNvPr id="33" name="组合 32">
            <a:extLst>
              <a:ext uri="{FF2B5EF4-FFF2-40B4-BE49-F238E27FC236}">
                <a16:creationId xmlns:a16="http://schemas.microsoft.com/office/drawing/2014/main" xmlns="" id="{D97E3E2D-EA41-445F-A44F-D8D5EAFFF9BE}"/>
              </a:ext>
            </a:extLst>
          </p:cNvPr>
          <p:cNvGrpSpPr/>
          <p:nvPr/>
        </p:nvGrpSpPr>
        <p:grpSpPr>
          <a:xfrm>
            <a:off x="5140228" y="2026575"/>
            <a:ext cx="1911544" cy="3853003"/>
            <a:chOff x="5140228" y="2026575"/>
            <a:chExt cx="1911544" cy="3853003"/>
          </a:xfrm>
        </p:grpSpPr>
        <p:grpSp>
          <p:nvGrpSpPr>
            <p:cNvPr id="27" name="组合 26">
              <a:extLst>
                <a:ext uri="{FF2B5EF4-FFF2-40B4-BE49-F238E27FC236}">
                  <a16:creationId xmlns:a16="http://schemas.microsoft.com/office/drawing/2014/main" xmlns="" id="{5B0AD9C9-4D53-44E4-B201-C3B3AD31E8BD}"/>
                </a:ext>
              </a:extLst>
            </p:cNvPr>
            <p:cNvGrpSpPr/>
            <p:nvPr/>
          </p:nvGrpSpPr>
          <p:grpSpPr>
            <a:xfrm rot="5400000">
              <a:off x="5140228" y="2026575"/>
              <a:ext cx="1911544" cy="1911544"/>
              <a:chOff x="3788559" y="3235230"/>
              <a:chExt cx="1911544" cy="1911544"/>
            </a:xfrm>
          </p:grpSpPr>
          <p:sp>
            <p:nvSpPr>
              <p:cNvPr id="24" name="3">
                <a:extLst>
                  <a:ext uri="{FF2B5EF4-FFF2-40B4-BE49-F238E27FC236}">
                    <a16:creationId xmlns:a16="http://schemas.microsoft.com/office/drawing/2014/main" xmlns="" id="{B9A011B3-2D53-4703-83DC-7930B6C09105}"/>
                  </a:ext>
                </a:extLst>
              </p:cNvPr>
              <p:cNvSpPr/>
              <p:nvPr/>
            </p:nvSpPr>
            <p:spPr>
              <a:xfrm rot="13500000">
                <a:off x="3788559" y="3235230"/>
                <a:ext cx="1911544" cy="1911544"/>
              </a:xfrm>
              <a:prstGeom prst="arc">
                <a:avLst/>
              </a:prstGeom>
              <a:ln w="50800" cap="rnd">
                <a:solidFill>
                  <a:srgbClr val="FF0000">
                    <a:alpha val="20000"/>
                  </a:srgbClr>
                </a:solidFill>
                <a:round/>
              </a:ln>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sp>
            <p:nvSpPr>
              <p:cNvPr id="25" name="2">
                <a:extLst>
                  <a:ext uri="{FF2B5EF4-FFF2-40B4-BE49-F238E27FC236}">
                    <a16:creationId xmlns:a16="http://schemas.microsoft.com/office/drawing/2014/main" xmlns="" id="{9CA48126-3AFC-4B57-A36D-34F76E61386B}"/>
                  </a:ext>
                </a:extLst>
              </p:cNvPr>
              <p:cNvSpPr/>
              <p:nvPr/>
            </p:nvSpPr>
            <p:spPr>
              <a:xfrm rot="13500000">
                <a:off x="4209795" y="3484689"/>
                <a:ext cx="1412631" cy="1412631"/>
              </a:xfrm>
              <a:prstGeom prst="arc">
                <a:avLst/>
              </a:prstGeom>
              <a:ln w="50800" cap="rnd">
                <a:solidFill>
                  <a:srgbClr val="FF0000">
                    <a:alpha val="60000"/>
                  </a:srgbClr>
                </a:solidFill>
                <a:round/>
              </a:ln>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sp>
            <p:nvSpPr>
              <p:cNvPr id="26" name="1">
                <a:extLst>
                  <a:ext uri="{FF2B5EF4-FFF2-40B4-BE49-F238E27FC236}">
                    <a16:creationId xmlns:a16="http://schemas.microsoft.com/office/drawing/2014/main" xmlns="" id="{53E94295-6341-4FDF-AF2B-95D255209A41}"/>
                  </a:ext>
                </a:extLst>
              </p:cNvPr>
              <p:cNvSpPr/>
              <p:nvPr/>
            </p:nvSpPr>
            <p:spPr>
              <a:xfrm rot="13500000">
                <a:off x="4626542" y="3697024"/>
                <a:ext cx="987956" cy="987956"/>
              </a:xfrm>
              <a:prstGeom prst="arc">
                <a:avLst/>
              </a:prstGeom>
              <a:ln w="50800" cap="rnd">
                <a:solidFill>
                  <a:srgbClr val="FF0000"/>
                </a:solidFill>
                <a:round/>
              </a:ln>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grpSp>
        <p:grpSp>
          <p:nvGrpSpPr>
            <p:cNvPr id="29" name="组合 28">
              <a:extLst>
                <a:ext uri="{FF2B5EF4-FFF2-40B4-BE49-F238E27FC236}">
                  <a16:creationId xmlns:a16="http://schemas.microsoft.com/office/drawing/2014/main" xmlns="" id="{1B6E85D7-B459-4E82-B61F-807A5381ACD8}"/>
                </a:ext>
              </a:extLst>
            </p:cNvPr>
            <p:cNvGrpSpPr/>
            <p:nvPr/>
          </p:nvGrpSpPr>
          <p:grpSpPr>
            <a:xfrm rot="16200000">
              <a:off x="5140228" y="3968034"/>
              <a:ext cx="1911544" cy="1911544"/>
              <a:chOff x="3788559" y="3235230"/>
              <a:chExt cx="1911544" cy="1911544"/>
            </a:xfrm>
          </p:grpSpPr>
          <p:sp>
            <p:nvSpPr>
              <p:cNvPr id="30" name="3">
                <a:extLst>
                  <a:ext uri="{FF2B5EF4-FFF2-40B4-BE49-F238E27FC236}">
                    <a16:creationId xmlns:a16="http://schemas.microsoft.com/office/drawing/2014/main" xmlns="" id="{F15AD43A-6249-4BB1-9FBE-2017C5A07F97}"/>
                  </a:ext>
                </a:extLst>
              </p:cNvPr>
              <p:cNvSpPr/>
              <p:nvPr/>
            </p:nvSpPr>
            <p:spPr>
              <a:xfrm rot="13500000">
                <a:off x="3788559" y="3235230"/>
                <a:ext cx="1911544" cy="1911544"/>
              </a:xfrm>
              <a:prstGeom prst="arc">
                <a:avLst/>
              </a:prstGeom>
              <a:ln w="50800" cap="rnd">
                <a:solidFill>
                  <a:srgbClr val="FF0000">
                    <a:alpha val="20000"/>
                  </a:srgbClr>
                </a:solidFill>
                <a:round/>
              </a:ln>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sp>
            <p:nvSpPr>
              <p:cNvPr id="31" name="2">
                <a:extLst>
                  <a:ext uri="{FF2B5EF4-FFF2-40B4-BE49-F238E27FC236}">
                    <a16:creationId xmlns:a16="http://schemas.microsoft.com/office/drawing/2014/main" xmlns="" id="{D703BE71-9206-4BB3-AA0C-2298F41AB689}"/>
                  </a:ext>
                </a:extLst>
              </p:cNvPr>
              <p:cNvSpPr/>
              <p:nvPr/>
            </p:nvSpPr>
            <p:spPr>
              <a:xfrm rot="13500000">
                <a:off x="4209795" y="3484689"/>
                <a:ext cx="1412631" cy="1412631"/>
              </a:xfrm>
              <a:prstGeom prst="arc">
                <a:avLst/>
              </a:prstGeom>
              <a:ln w="50800" cap="rnd">
                <a:solidFill>
                  <a:srgbClr val="FF0000">
                    <a:alpha val="30000"/>
                  </a:srgbClr>
                </a:solidFill>
                <a:round/>
              </a:ln>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sp>
            <p:nvSpPr>
              <p:cNvPr id="32" name="1">
                <a:extLst>
                  <a:ext uri="{FF2B5EF4-FFF2-40B4-BE49-F238E27FC236}">
                    <a16:creationId xmlns:a16="http://schemas.microsoft.com/office/drawing/2014/main" xmlns="" id="{CF091D88-AAAD-4F9C-A901-FFBA8D93A892}"/>
                  </a:ext>
                </a:extLst>
              </p:cNvPr>
              <p:cNvSpPr/>
              <p:nvPr/>
            </p:nvSpPr>
            <p:spPr>
              <a:xfrm rot="13500000">
                <a:off x="4626542" y="3697024"/>
                <a:ext cx="987956" cy="987956"/>
              </a:xfrm>
              <a:prstGeom prst="arc">
                <a:avLst/>
              </a:prstGeom>
              <a:ln w="50800" cap="rnd">
                <a:solidFill>
                  <a:srgbClr val="FF0000"/>
                </a:solidFill>
                <a:round/>
              </a:ln>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grpSp>
      </p:grpSp>
      <p:sp>
        <p:nvSpPr>
          <p:cNvPr id="35" name="矩形 34">
            <a:extLst>
              <a:ext uri="{FF2B5EF4-FFF2-40B4-BE49-F238E27FC236}">
                <a16:creationId xmlns:a16="http://schemas.microsoft.com/office/drawing/2014/main" xmlns="" id="{BB4D703A-9F3C-486B-AE11-5CEDA29E4BDD}"/>
              </a:ext>
            </a:extLst>
          </p:cNvPr>
          <p:cNvSpPr/>
          <p:nvPr/>
        </p:nvSpPr>
        <p:spPr>
          <a:xfrm>
            <a:off x="7335351" y="2243683"/>
            <a:ext cx="3959997" cy="1015663"/>
          </a:xfrm>
          <a:prstGeom prst="rect">
            <a:avLst/>
          </a:prstGeom>
        </p:spPr>
        <p:txBody>
          <a:bodyPr wrap="square">
            <a:spAutoFit/>
          </a:bodyPr>
          <a:lstStyle/>
          <a:p>
            <a:r>
              <a:rPr lang="zh-CN" altLang="en-US" sz="1200" dirty="0">
                <a:solidFill>
                  <a:srgbClr val="591300"/>
                </a:solidFill>
              </a:rPr>
              <a:t>加大力度支持革命老区、民族地区、边疆地区、贫困地区加快发展，强化举措推进西部大开发形成新格局，深化改革加快东北等老工业基地振兴，发挥优势推动中部地区崛起，创新引领率先实现东部地区优化发展，建立更加有效的区域协调发展新机制。</a:t>
            </a:r>
            <a:endParaRPr lang="zh-CN" altLang="en-US" sz="1050" dirty="0">
              <a:solidFill>
                <a:srgbClr val="591300"/>
              </a:solidFill>
            </a:endParaRPr>
          </a:p>
        </p:txBody>
      </p:sp>
      <p:sp>
        <p:nvSpPr>
          <p:cNvPr id="36" name="矩形 35">
            <a:extLst>
              <a:ext uri="{FF2B5EF4-FFF2-40B4-BE49-F238E27FC236}">
                <a16:creationId xmlns:a16="http://schemas.microsoft.com/office/drawing/2014/main" xmlns="" id="{69A46641-280D-4EEB-8843-335B3982718B}"/>
              </a:ext>
            </a:extLst>
          </p:cNvPr>
          <p:cNvSpPr/>
          <p:nvPr/>
        </p:nvSpPr>
        <p:spPr>
          <a:xfrm>
            <a:off x="7335351" y="3863940"/>
            <a:ext cx="3959997" cy="738664"/>
          </a:xfrm>
          <a:prstGeom prst="rect">
            <a:avLst/>
          </a:prstGeom>
        </p:spPr>
        <p:txBody>
          <a:bodyPr wrap="square">
            <a:spAutoFit/>
          </a:bodyPr>
          <a:lstStyle/>
          <a:p>
            <a:r>
              <a:rPr lang="zh-CN" altLang="en-US" sz="1400" dirty="0">
                <a:solidFill>
                  <a:srgbClr val="591300"/>
                </a:solidFill>
              </a:rPr>
              <a:t>经济体制改革必须以完善产权制度和要素市场化配置为重点，实现产权有效激励、要素自由流动、价格反应灵活、竞争公平有序、企业优胜劣汰。</a:t>
            </a:r>
            <a:endParaRPr lang="zh-CN" altLang="en-US" sz="1000" dirty="0">
              <a:solidFill>
                <a:srgbClr val="591300"/>
              </a:solidFill>
            </a:endParaRPr>
          </a:p>
        </p:txBody>
      </p:sp>
      <p:sp>
        <p:nvSpPr>
          <p:cNvPr id="37" name="矩形 36">
            <a:extLst>
              <a:ext uri="{FF2B5EF4-FFF2-40B4-BE49-F238E27FC236}">
                <a16:creationId xmlns:a16="http://schemas.microsoft.com/office/drawing/2014/main" xmlns="" id="{D8694069-45E5-46DF-AB47-ED879D9A7D22}"/>
              </a:ext>
            </a:extLst>
          </p:cNvPr>
          <p:cNvSpPr/>
          <p:nvPr/>
        </p:nvSpPr>
        <p:spPr>
          <a:xfrm>
            <a:off x="7335351" y="5484565"/>
            <a:ext cx="3959997" cy="584775"/>
          </a:xfrm>
          <a:prstGeom prst="rect">
            <a:avLst/>
          </a:prstGeom>
        </p:spPr>
        <p:txBody>
          <a:bodyPr wrap="square">
            <a:spAutoFit/>
          </a:bodyPr>
          <a:lstStyle/>
          <a:p>
            <a:r>
              <a:rPr lang="zh-CN" altLang="en-US" sz="1600" dirty="0">
                <a:solidFill>
                  <a:srgbClr val="591300"/>
                </a:solidFill>
              </a:rPr>
              <a:t>开放带来进步，封闭必然落后。中国开放的大门不会关闭，只会越开越大。</a:t>
            </a:r>
            <a:endParaRPr lang="zh-CN" altLang="en-US" sz="900" dirty="0">
              <a:solidFill>
                <a:srgbClr val="591300"/>
              </a:solidFill>
            </a:endParaRPr>
          </a:p>
        </p:txBody>
      </p:sp>
    </p:spTree>
    <p:extLst>
      <p:ext uri="{BB962C8B-B14F-4D97-AF65-F5344CB8AC3E}">
        <p14:creationId xmlns:p14="http://schemas.microsoft.com/office/powerpoint/2010/main" val="4664491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style.rotation</p:attrName>
                                        </p:attrNameLst>
                                      </p:cBhvr>
                                      <p:tavLst>
                                        <p:tav tm="0">
                                          <p:val>
                                            <p:fltVal val="360"/>
                                          </p:val>
                                        </p:tav>
                                        <p:tav tm="100000">
                                          <p:val>
                                            <p:fltVal val="0"/>
                                          </p:val>
                                        </p:tav>
                                      </p:tavLst>
                                    </p:anim>
                                    <p:animEffect transition="in" filter="fade">
                                      <p:cBhvr>
                                        <p:cTn id="10" dur="1000"/>
                                        <p:tgtEl>
                                          <p:spTgt spid="28"/>
                                        </p:tgtEl>
                                      </p:cBhvr>
                                    </p:animEffect>
                                  </p:childTnLst>
                                </p:cTn>
                              </p:par>
                              <p:par>
                                <p:cTn id="11" presetID="16" presetClass="entr" presetSubtype="42"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outHorizontal)">
                                      <p:cBhvr>
                                        <p:cTn id="13" dur="1000"/>
                                        <p:tgtEl>
                                          <p:spTgt spid="33"/>
                                        </p:tgtEl>
                                      </p:cBhvr>
                                    </p:animEffect>
                                  </p:childTnLst>
                                </p:cTn>
                              </p:par>
                            </p:childTnLst>
                          </p:cTn>
                        </p:par>
                        <p:par>
                          <p:cTn id="14" fill="hold">
                            <p:stCondLst>
                              <p:cond delay="1000"/>
                            </p:stCondLst>
                            <p:childTnLst>
                              <p:par>
                                <p:cTn id="15" presetID="22" presetClass="entr" presetSubtype="2"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right)">
                                      <p:cBhvr>
                                        <p:cTn id="17" dur="1000"/>
                                        <p:tgtEl>
                                          <p:spTgt spid="14"/>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right)">
                                      <p:cBhvr>
                                        <p:cTn id="20" dur="1000"/>
                                        <p:tgtEl>
                                          <p:spTgt spid="15"/>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right)">
                                      <p:cBhvr>
                                        <p:cTn id="23" dur="1000"/>
                                        <p:tgtEl>
                                          <p:spTgt spid="1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1000"/>
                                        <p:tgtEl>
                                          <p:spTgt spid="1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1000"/>
                                        <p:tgtEl>
                                          <p:spTgt spid="1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1000"/>
                                        <p:tgtEl>
                                          <p:spTgt spid="19"/>
                                        </p:tgtEl>
                                      </p:cBhvr>
                                    </p:animEffect>
                                  </p:childTnLst>
                                </p:cTn>
                              </p:par>
                              <p:par>
                                <p:cTn id="33" presetID="31" presetClass="entr" presetSubtype="0" fill="hold" grpId="0" nodeType="withEffect">
                                  <p:stCondLst>
                                    <p:cond delay="0"/>
                                  </p:stCondLst>
                                  <p:iterate type="lt">
                                    <p:tmPct val="1754"/>
                                  </p:iterate>
                                  <p:childTnLst>
                                    <p:set>
                                      <p:cBhvr>
                                        <p:cTn id="34" dur="1" fill="hold">
                                          <p:stCondLst>
                                            <p:cond delay="0"/>
                                          </p:stCondLst>
                                        </p:cTn>
                                        <p:tgtEl>
                                          <p:spTgt spid="20"/>
                                        </p:tgtEl>
                                        <p:attrNameLst>
                                          <p:attrName>style.visibility</p:attrName>
                                        </p:attrNameLst>
                                      </p:cBhvr>
                                      <p:to>
                                        <p:strVal val="visible"/>
                                      </p:to>
                                    </p:set>
                                    <p:anim calcmode="lin" valueType="num">
                                      <p:cBhvr>
                                        <p:cTn id="35" dur="750" fill="hold"/>
                                        <p:tgtEl>
                                          <p:spTgt spid="20"/>
                                        </p:tgtEl>
                                        <p:attrNameLst>
                                          <p:attrName>ppt_w</p:attrName>
                                        </p:attrNameLst>
                                      </p:cBhvr>
                                      <p:tavLst>
                                        <p:tav tm="0">
                                          <p:val>
                                            <p:fltVal val="0"/>
                                          </p:val>
                                        </p:tav>
                                        <p:tav tm="100000">
                                          <p:val>
                                            <p:strVal val="#ppt_w"/>
                                          </p:val>
                                        </p:tav>
                                      </p:tavLst>
                                    </p:anim>
                                    <p:anim calcmode="lin" valueType="num">
                                      <p:cBhvr>
                                        <p:cTn id="36" dur="750" fill="hold"/>
                                        <p:tgtEl>
                                          <p:spTgt spid="20"/>
                                        </p:tgtEl>
                                        <p:attrNameLst>
                                          <p:attrName>ppt_h</p:attrName>
                                        </p:attrNameLst>
                                      </p:cBhvr>
                                      <p:tavLst>
                                        <p:tav tm="0">
                                          <p:val>
                                            <p:fltVal val="0"/>
                                          </p:val>
                                        </p:tav>
                                        <p:tav tm="100000">
                                          <p:val>
                                            <p:strVal val="#ppt_h"/>
                                          </p:val>
                                        </p:tav>
                                      </p:tavLst>
                                    </p:anim>
                                    <p:anim calcmode="lin" valueType="num">
                                      <p:cBhvr>
                                        <p:cTn id="37" dur="750" fill="hold"/>
                                        <p:tgtEl>
                                          <p:spTgt spid="20"/>
                                        </p:tgtEl>
                                        <p:attrNameLst>
                                          <p:attrName>style.rotation</p:attrName>
                                        </p:attrNameLst>
                                      </p:cBhvr>
                                      <p:tavLst>
                                        <p:tav tm="0">
                                          <p:val>
                                            <p:fltVal val="90"/>
                                          </p:val>
                                        </p:tav>
                                        <p:tav tm="100000">
                                          <p:val>
                                            <p:fltVal val="0"/>
                                          </p:val>
                                        </p:tav>
                                      </p:tavLst>
                                    </p:anim>
                                    <p:animEffect transition="in" filter="fade">
                                      <p:cBhvr>
                                        <p:cTn id="38" dur="750"/>
                                        <p:tgtEl>
                                          <p:spTgt spid="20"/>
                                        </p:tgtEl>
                                      </p:cBhvr>
                                    </p:animEffect>
                                  </p:childTnLst>
                                </p:cTn>
                              </p:par>
                              <p:par>
                                <p:cTn id="39" presetID="31" presetClass="entr" presetSubtype="0" fill="hold" grpId="0" nodeType="withEffect">
                                  <p:stCondLst>
                                    <p:cond delay="0"/>
                                  </p:stCondLst>
                                  <p:iterate type="lt">
                                    <p:tmPct val="1493"/>
                                  </p:iterate>
                                  <p:childTnLst>
                                    <p:set>
                                      <p:cBhvr>
                                        <p:cTn id="40" dur="1" fill="hold">
                                          <p:stCondLst>
                                            <p:cond delay="0"/>
                                          </p:stCondLst>
                                        </p:cTn>
                                        <p:tgtEl>
                                          <p:spTgt spid="21"/>
                                        </p:tgtEl>
                                        <p:attrNameLst>
                                          <p:attrName>style.visibility</p:attrName>
                                        </p:attrNameLst>
                                      </p:cBhvr>
                                      <p:to>
                                        <p:strVal val="visible"/>
                                      </p:to>
                                    </p:set>
                                    <p:anim calcmode="lin" valueType="num">
                                      <p:cBhvr>
                                        <p:cTn id="41" dur="750" fill="hold"/>
                                        <p:tgtEl>
                                          <p:spTgt spid="21"/>
                                        </p:tgtEl>
                                        <p:attrNameLst>
                                          <p:attrName>ppt_w</p:attrName>
                                        </p:attrNameLst>
                                      </p:cBhvr>
                                      <p:tavLst>
                                        <p:tav tm="0">
                                          <p:val>
                                            <p:fltVal val="0"/>
                                          </p:val>
                                        </p:tav>
                                        <p:tav tm="100000">
                                          <p:val>
                                            <p:strVal val="#ppt_w"/>
                                          </p:val>
                                        </p:tav>
                                      </p:tavLst>
                                    </p:anim>
                                    <p:anim calcmode="lin" valueType="num">
                                      <p:cBhvr>
                                        <p:cTn id="42" dur="750" fill="hold"/>
                                        <p:tgtEl>
                                          <p:spTgt spid="21"/>
                                        </p:tgtEl>
                                        <p:attrNameLst>
                                          <p:attrName>ppt_h</p:attrName>
                                        </p:attrNameLst>
                                      </p:cBhvr>
                                      <p:tavLst>
                                        <p:tav tm="0">
                                          <p:val>
                                            <p:fltVal val="0"/>
                                          </p:val>
                                        </p:tav>
                                        <p:tav tm="100000">
                                          <p:val>
                                            <p:strVal val="#ppt_h"/>
                                          </p:val>
                                        </p:tav>
                                      </p:tavLst>
                                    </p:anim>
                                    <p:anim calcmode="lin" valueType="num">
                                      <p:cBhvr>
                                        <p:cTn id="43" dur="750" fill="hold"/>
                                        <p:tgtEl>
                                          <p:spTgt spid="21"/>
                                        </p:tgtEl>
                                        <p:attrNameLst>
                                          <p:attrName>style.rotation</p:attrName>
                                        </p:attrNameLst>
                                      </p:cBhvr>
                                      <p:tavLst>
                                        <p:tav tm="0">
                                          <p:val>
                                            <p:fltVal val="90"/>
                                          </p:val>
                                        </p:tav>
                                        <p:tav tm="100000">
                                          <p:val>
                                            <p:fltVal val="0"/>
                                          </p:val>
                                        </p:tav>
                                      </p:tavLst>
                                    </p:anim>
                                    <p:animEffect transition="in" filter="fade">
                                      <p:cBhvr>
                                        <p:cTn id="44" dur="750"/>
                                        <p:tgtEl>
                                          <p:spTgt spid="21"/>
                                        </p:tgtEl>
                                      </p:cBhvr>
                                    </p:animEffect>
                                  </p:childTnLst>
                                </p:cTn>
                              </p:par>
                              <p:par>
                                <p:cTn id="45" presetID="31" presetClass="entr" presetSubtype="0" fill="hold" grpId="0" nodeType="withEffect">
                                  <p:stCondLst>
                                    <p:cond delay="0"/>
                                  </p:stCondLst>
                                  <p:iterate type="lt">
                                    <p:tmPct val="2174"/>
                                  </p:iterate>
                                  <p:childTnLst>
                                    <p:set>
                                      <p:cBhvr>
                                        <p:cTn id="46" dur="1" fill="hold">
                                          <p:stCondLst>
                                            <p:cond delay="0"/>
                                          </p:stCondLst>
                                        </p:cTn>
                                        <p:tgtEl>
                                          <p:spTgt spid="22"/>
                                        </p:tgtEl>
                                        <p:attrNameLst>
                                          <p:attrName>style.visibility</p:attrName>
                                        </p:attrNameLst>
                                      </p:cBhvr>
                                      <p:to>
                                        <p:strVal val="visible"/>
                                      </p:to>
                                    </p:set>
                                    <p:anim calcmode="lin" valueType="num">
                                      <p:cBhvr>
                                        <p:cTn id="47" dur="750" fill="hold"/>
                                        <p:tgtEl>
                                          <p:spTgt spid="22"/>
                                        </p:tgtEl>
                                        <p:attrNameLst>
                                          <p:attrName>ppt_w</p:attrName>
                                        </p:attrNameLst>
                                      </p:cBhvr>
                                      <p:tavLst>
                                        <p:tav tm="0">
                                          <p:val>
                                            <p:fltVal val="0"/>
                                          </p:val>
                                        </p:tav>
                                        <p:tav tm="100000">
                                          <p:val>
                                            <p:strVal val="#ppt_w"/>
                                          </p:val>
                                        </p:tav>
                                      </p:tavLst>
                                    </p:anim>
                                    <p:anim calcmode="lin" valueType="num">
                                      <p:cBhvr>
                                        <p:cTn id="48" dur="750" fill="hold"/>
                                        <p:tgtEl>
                                          <p:spTgt spid="22"/>
                                        </p:tgtEl>
                                        <p:attrNameLst>
                                          <p:attrName>ppt_h</p:attrName>
                                        </p:attrNameLst>
                                      </p:cBhvr>
                                      <p:tavLst>
                                        <p:tav tm="0">
                                          <p:val>
                                            <p:fltVal val="0"/>
                                          </p:val>
                                        </p:tav>
                                        <p:tav tm="100000">
                                          <p:val>
                                            <p:strVal val="#ppt_h"/>
                                          </p:val>
                                        </p:tav>
                                      </p:tavLst>
                                    </p:anim>
                                    <p:anim calcmode="lin" valueType="num">
                                      <p:cBhvr>
                                        <p:cTn id="49" dur="750" fill="hold"/>
                                        <p:tgtEl>
                                          <p:spTgt spid="22"/>
                                        </p:tgtEl>
                                        <p:attrNameLst>
                                          <p:attrName>style.rotation</p:attrName>
                                        </p:attrNameLst>
                                      </p:cBhvr>
                                      <p:tavLst>
                                        <p:tav tm="0">
                                          <p:val>
                                            <p:fltVal val="90"/>
                                          </p:val>
                                        </p:tav>
                                        <p:tav tm="100000">
                                          <p:val>
                                            <p:fltVal val="0"/>
                                          </p:val>
                                        </p:tav>
                                      </p:tavLst>
                                    </p:anim>
                                    <p:animEffect transition="in" filter="fade">
                                      <p:cBhvr>
                                        <p:cTn id="50" dur="750"/>
                                        <p:tgtEl>
                                          <p:spTgt spid="22"/>
                                        </p:tgtEl>
                                      </p:cBhvr>
                                    </p:animEffect>
                                  </p:childTnLst>
                                </p:cTn>
                              </p:par>
                              <p:par>
                                <p:cTn id="51" presetID="31" presetClass="entr" presetSubtype="0" fill="hold" grpId="0" nodeType="withEffect">
                                  <p:stCondLst>
                                    <p:cond delay="0"/>
                                  </p:stCondLst>
                                  <p:iterate type="lt">
                                    <p:tmPct val="909"/>
                                  </p:iterate>
                                  <p:childTnLst>
                                    <p:set>
                                      <p:cBhvr>
                                        <p:cTn id="52" dur="1" fill="hold">
                                          <p:stCondLst>
                                            <p:cond delay="0"/>
                                          </p:stCondLst>
                                        </p:cTn>
                                        <p:tgtEl>
                                          <p:spTgt spid="35"/>
                                        </p:tgtEl>
                                        <p:attrNameLst>
                                          <p:attrName>style.visibility</p:attrName>
                                        </p:attrNameLst>
                                      </p:cBhvr>
                                      <p:to>
                                        <p:strVal val="visible"/>
                                      </p:to>
                                    </p:set>
                                    <p:anim calcmode="lin" valueType="num">
                                      <p:cBhvr>
                                        <p:cTn id="53" dur="750" fill="hold"/>
                                        <p:tgtEl>
                                          <p:spTgt spid="35"/>
                                        </p:tgtEl>
                                        <p:attrNameLst>
                                          <p:attrName>ppt_w</p:attrName>
                                        </p:attrNameLst>
                                      </p:cBhvr>
                                      <p:tavLst>
                                        <p:tav tm="0">
                                          <p:val>
                                            <p:fltVal val="0"/>
                                          </p:val>
                                        </p:tav>
                                        <p:tav tm="100000">
                                          <p:val>
                                            <p:strVal val="#ppt_w"/>
                                          </p:val>
                                        </p:tav>
                                      </p:tavLst>
                                    </p:anim>
                                    <p:anim calcmode="lin" valueType="num">
                                      <p:cBhvr>
                                        <p:cTn id="54" dur="750" fill="hold"/>
                                        <p:tgtEl>
                                          <p:spTgt spid="35"/>
                                        </p:tgtEl>
                                        <p:attrNameLst>
                                          <p:attrName>ppt_h</p:attrName>
                                        </p:attrNameLst>
                                      </p:cBhvr>
                                      <p:tavLst>
                                        <p:tav tm="0">
                                          <p:val>
                                            <p:fltVal val="0"/>
                                          </p:val>
                                        </p:tav>
                                        <p:tav tm="100000">
                                          <p:val>
                                            <p:strVal val="#ppt_h"/>
                                          </p:val>
                                        </p:tav>
                                      </p:tavLst>
                                    </p:anim>
                                    <p:anim calcmode="lin" valueType="num">
                                      <p:cBhvr>
                                        <p:cTn id="55" dur="750" fill="hold"/>
                                        <p:tgtEl>
                                          <p:spTgt spid="35"/>
                                        </p:tgtEl>
                                        <p:attrNameLst>
                                          <p:attrName>style.rotation</p:attrName>
                                        </p:attrNameLst>
                                      </p:cBhvr>
                                      <p:tavLst>
                                        <p:tav tm="0">
                                          <p:val>
                                            <p:fltVal val="90"/>
                                          </p:val>
                                        </p:tav>
                                        <p:tav tm="100000">
                                          <p:val>
                                            <p:fltVal val="0"/>
                                          </p:val>
                                        </p:tav>
                                      </p:tavLst>
                                    </p:anim>
                                    <p:animEffect transition="in" filter="fade">
                                      <p:cBhvr>
                                        <p:cTn id="56" dur="750"/>
                                        <p:tgtEl>
                                          <p:spTgt spid="35"/>
                                        </p:tgtEl>
                                      </p:cBhvr>
                                    </p:animEffect>
                                  </p:childTnLst>
                                </p:cTn>
                              </p:par>
                              <p:par>
                                <p:cTn id="57" presetID="31" presetClass="entr" presetSubtype="0" fill="hold" grpId="0" nodeType="withEffect">
                                  <p:stCondLst>
                                    <p:cond delay="0"/>
                                  </p:stCondLst>
                                  <p:iterate type="lt">
                                    <p:tmPct val="1587"/>
                                  </p:iterate>
                                  <p:childTnLst>
                                    <p:set>
                                      <p:cBhvr>
                                        <p:cTn id="58" dur="1" fill="hold">
                                          <p:stCondLst>
                                            <p:cond delay="0"/>
                                          </p:stCondLst>
                                        </p:cTn>
                                        <p:tgtEl>
                                          <p:spTgt spid="36"/>
                                        </p:tgtEl>
                                        <p:attrNameLst>
                                          <p:attrName>style.visibility</p:attrName>
                                        </p:attrNameLst>
                                      </p:cBhvr>
                                      <p:to>
                                        <p:strVal val="visible"/>
                                      </p:to>
                                    </p:set>
                                    <p:anim calcmode="lin" valueType="num">
                                      <p:cBhvr>
                                        <p:cTn id="59" dur="750" fill="hold"/>
                                        <p:tgtEl>
                                          <p:spTgt spid="36"/>
                                        </p:tgtEl>
                                        <p:attrNameLst>
                                          <p:attrName>ppt_w</p:attrName>
                                        </p:attrNameLst>
                                      </p:cBhvr>
                                      <p:tavLst>
                                        <p:tav tm="0">
                                          <p:val>
                                            <p:fltVal val="0"/>
                                          </p:val>
                                        </p:tav>
                                        <p:tav tm="100000">
                                          <p:val>
                                            <p:strVal val="#ppt_w"/>
                                          </p:val>
                                        </p:tav>
                                      </p:tavLst>
                                    </p:anim>
                                    <p:anim calcmode="lin" valueType="num">
                                      <p:cBhvr>
                                        <p:cTn id="60" dur="750" fill="hold"/>
                                        <p:tgtEl>
                                          <p:spTgt spid="36"/>
                                        </p:tgtEl>
                                        <p:attrNameLst>
                                          <p:attrName>ppt_h</p:attrName>
                                        </p:attrNameLst>
                                      </p:cBhvr>
                                      <p:tavLst>
                                        <p:tav tm="0">
                                          <p:val>
                                            <p:fltVal val="0"/>
                                          </p:val>
                                        </p:tav>
                                        <p:tav tm="100000">
                                          <p:val>
                                            <p:strVal val="#ppt_h"/>
                                          </p:val>
                                        </p:tav>
                                      </p:tavLst>
                                    </p:anim>
                                    <p:anim calcmode="lin" valueType="num">
                                      <p:cBhvr>
                                        <p:cTn id="61" dur="750" fill="hold"/>
                                        <p:tgtEl>
                                          <p:spTgt spid="36"/>
                                        </p:tgtEl>
                                        <p:attrNameLst>
                                          <p:attrName>style.rotation</p:attrName>
                                        </p:attrNameLst>
                                      </p:cBhvr>
                                      <p:tavLst>
                                        <p:tav tm="0">
                                          <p:val>
                                            <p:fltVal val="90"/>
                                          </p:val>
                                        </p:tav>
                                        <p:tav tm="100000">
                                          <p:val>
                                            <p:fltVal val="0"/>
                                          </p:val>
                                        </p:tav>
                                      </p:tavLst>
                                    </p:anim>
                                    <p:animEffect transition="in" filter="fade">
                                      <p:cBhvr>
                                        <p:cTn id="62" dur="750"/>
                                        <p:tgtEl>
                                          <p:spTgt spid="36"/>
                                        </p:tgtEl>
                                      </p:cBhvr>
                                    </p:animEffect>
                                  </p:childTnLst>
                                </p:cTn>
                              </p:par>
                              <p:par>
                                <p:cTn id="63" presetID="31" presetClass="entr" presetSubtype="0" fill="hold" grpId="0" nodeType="withEffect">
                                  <p:stCondLst>
                                    <p:cond delay="0"/>
                                  </p:stCondLst>
                                  <p:iterate type="lt">
                                    <p:tmPct val="3125"/>
                                  </p:iterate>
                                  <p:childTnLst>
                                    <p:set>
                                      <p:cBhvr>
                                        <p:cTn id="64" dur="1" fill="hold">
                                          <p:stCondLst>
                                            <p:cond delay="0"/>
                                          </p:stCondLst>
                                        </p:cTn>
                                        <p:tgtEl>
                                          <p:spTgt spid="37"/>
                                        </p:tgtEl>
                                        <p:attrNameLst>
                                          <p:attrName>style.visibility</p:attrName>
                                        </p:attrNameLst>
                                      </p:cBhvr>
                                      <p:to>
                                        <p:strVal val="visible"/>
                                      </p:to>
                                    </p:set>
                                    <p:anim calcmode="lin" valueType="num">
                                      <p:cBhvr>
                                        <p:cTn id="65" dur="750" fill="hold"/>
                                        <p:tgtEl>
                                          <p:spTgt spid="37"/>
                                        </p:tgtEl>
                                        <p:attrNameLst>
                                          <p:attrName>ppt_w</p:attrName>
                                        </p:attrNameLst>
                                      </p:cBhvr>
                                      <p:tavLst>
                                        <p:tav tm="0">
                                          <p:val>
                                            <p:fltVal val="0"/>
                                          </p:val>
                                        </p:tav>
                                        <p:tav tm="100000">
                                          <p:val>
                                            <p:strVal val="#ppt_w"/>
                                          </p:val>
                                        </p:tav>
                                      </p:tavLst>
                                    </p:anim>
                                    <p:anim calcmode="lin" valueType="num">
                                      <p:cBhvr>
                                        <p:cTn id="66" dur="750" fill="hold"/>
                                        <p:tgtEl>
                                          <p:spTgt spid="37"/>
                                        </p:tgtEl>
                                        <p:attrNameLst>
                                          <p:attrName>ppt_h</p:attrName>
                                        </p:attrNameLst>
                                      </p:cBhvr>
                                      <p:tavLst>
                                        <p:tav tm="0">
                                          <p:val>
                                            <p:fltVal val="0"/>
                                          </p:val>
                                        </p:tav>
                                        <p:tav tm="100000">
                                          <p:val>
                                            <p:strVal val="#ppt_h"/>
                                          </p:val>
                                        </p:tav>
                                      </p:tavLst>
                                    </p:anim>
                                    <p:anim calcmode="lin" valueType="num">
                                      <p:cBhvr>
                                        <p:cTn id="67" dur="750" fill="hold"/>
                                        <p:tgtEl>
                                          <p:spTgt spid="37"/>
                                        </p:tgtEl>
                                        <p:attrNameLst>
                                          <p:attrName>style.rotation</p:attrName>
                                        </p:attrNameLst>
                                      </p:cBhvr>
                                      <p:tavLst>
                                        <p:tav tm="0">
                                          <p:val>
                                            <p:fltVal val="90"/>
                                          </p:val>
                                        </p:tav>
                                        <p:tav tm="100000">
                                          <p:val>
                                            <p:fltVal val="0"/>
                                          </p:val>
                                        </p:tav>
                                      </p:tavLst>
                                    </p:anim>
                                    <p:animEffect transition="in" filter="fade">
                                      <p:cBhvr>
                                        <p:cTn id="68" dur="7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4" grpId="0" animBg="1"/>
      <p:bldP spid="15" grpId="0" animBg="1"/>
      <p:bldP spid="16" grpId="0" animBg="1"/>
      <p:bldP spid="17" grpId="0" animBg="1"/>
      <p:bldP spid="18" grpId="0" animBg="1"/>
      <p:bldP spid="19" grpId="0" animBg="1"/>
      <p:bldP spid="20" grpId="0"/>
      <p:bldP spid="21" grpId="0"/>
      <p:bldP spid="22" grpId="0"/>
      <p:bldP spid="35" grpId="0"/>
      <p:bldP spid="36"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2637EB4A-B177-40B7-A242-494C5B0A3DBA}"/>
              </a:ext>
            </a:extLst>
          </p:cNvPr>
          <p:cNvPicPr>
            <a:picLocks noChangeAspect="1"/>
          </p:cNvPicPr>
          <p:nvPr/>
        </p:nvPicPr>
        <p:blipFill>
          <a:blip r:embed="rId3">
            <a:extLst>
              <a:ext uri="{28A0092B-C50C-407E-A947-70E740481C1C}">
                <a14:useLocalDpi xmlns:a14="http://schemas.microsoft.com/office/drawing/2010/main" val="0"/>
              </a:ext>
            </a:extLst>
          </a:blip>
          <a:srcRect l="25754" r="25754"/>
          <a:stretch>
            <a:fillRect/>
          </a:stretch>
        </p:blipFill>
        <p:spPr>
          <a:xfrm>
            <a:off x="4943872" y="2723169"/>
            <a:ext cx="2304255" cy="2672939"/>
          </a:xfrm>
          <a:custGeom>
            <a:avLst/>
            <a:gdLst>
              <a:gd name="connsiteX0" fmla="*/ 1152128 w 2304255"/>
              <a:gd name="connsiteY0" fmla="*/ 0 h 2672939"/>
              <a:gd name="connsiteX1" fmla="*/ 2304255 w 2304255"/>
              <a:gd name="connsiteY1" fmla="*/ 576064 h 2672939"/>
              <a:gd name="connsiteX2" fmla="*/ 2304255 w 2304255"/>
              <a:gd name="connsiteY2" fmla="*/ 2096875 h 2672939"/>
              <a:gd name="connsiteX3" fmla="*/ 1152128 w 2304255"/>
              <a:gd name="connsiteY3" fmla="*/ 2672939 h 2672939"/>
              <a:gd name="connsiteX4" fmla="*/ 0 w 2304255"/>
              <a:gd name="connsiteY4" fmla="*/ 2096875 h 2672939"/>
              <a:gd name="connsiteX5" fmla="*/ 0 w 2304255"/>
              <a:gd name="connsiteY5" fmla="*/ 576064 h 26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255" h="2672939">
                <a:moveTo>
                  <a:pt x="1152128" y="0"/>
                </a:moveTo>
                <a:lnTo>
                  <a:pt x="2304255" y="576064"/>
                </a:lnTo>
                <a:lnTo>
                  <a:pt x="2304255" y="2096875"/>
                </a:lnTo>
                <a:lnTo>
                  <a:pt x="1152128" y="2672939"/>
                </a:lnTo>
                <a:lnTo>
                  <a:pt x="0" y="2096875"/>
                </a:lnTo>
                <a:lnTo>
                  <a:pt x="0" y="576064"/>
                </a:lnTo>
                <a:close/>
              </a:path>
            </a:pathLst>
          </a:custGeom>
        </p:spPr>
      </p:pic>
      <p:sp>
        <p:nvSpPr>
          <p:cNvPr id="2" name="文本框 1">
            <a:extLst>
              <a:ext uri="{FF2B5EF4-FFF2-40B4-BE49-F238E27FC236}">
                <a16:creationId xmlns:a16="http://schemas.microsoft.com/office/drawing/2014/main" xmlns="" id="{5889B9A4-0192-43DC-92B3-571C1E6E5411}"/>
              </a:ext>
            </a:extLst>
          </p:cNvPr>
          <p:cNvSpPr txBox="1"/>
          <p:nvPr/>
        </p:nvSpPr>
        <p:spPr>
          <a:xfrm>
            <a:off x="1825852" y="429608"/>
            <a:ext cx="8534709" cy="461665"/>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sz="2000" b="1" dirty="0">
                <a:solidFill>
                  <a:srgbClr val="693C32"/>
                </a:solidFill>
                <a:latin typeface="微软雅黑" panose="020B0503020204020204" pitchFamily="34" charset="-122"/>
                <a:ea typeface="微软雅黑" panose="020B0503020204020204" pitchFamily="34" charset="-122"/>
              </a:rPr>
              <a:t>第六部分</a:t>
            </a:r>
            <a:r>
              <a:rPr lang="en-US" altLang="zh-CN" sz="2000" b="1" dirty="0">
                <a:solidFill>
                  <a:srgbClr val="693C32"/>
                </a:solidFill>
                <a:latin typeface="微软雅黑" panose="020B0503020204020204" pitchFamily="34" charset="-122"/>
                <a:ea typeface="微软雅黑" panose="020B0503020204020204" pitchFamily="34" charset="-122"/>
              </a:rPr>
              <a:t>- </a:t>
            </a:r>
            <a:r>
              <a:rPr lang="zh-CN" altLang="en-US" sz="2400" b="1" dirty="0">
                <a:latin typeface="Helvetica Neue"/>
                <a:ea typeface="微软雅黑" panose="020B0503020204020204" pitchFamily="34" charset="-122"/>
              </a:rPr>
              <a:t>健全人民当家作主制度体系，发展社会主义民主政治</a:t>
            </a:r>
            <a:endParaRPr lang="zh-CN" altLang="en-US" sz="2000" b="1" dirty="0">
              <a:latin typeface="微软雅黑" panose="020B0503020204020204" pitchFamily="34" charset="-122"/>
              <a:ea typeface="微软雅黑" panose="020B0503020204020204" pitchFamily="34" charset="-122"/>
            </a:endParaRPr>
          </a:p>
        </p:txBody>
      </p:sp>
      <p:sp>
        <p:nvSpPr>
          <p:cNvPr id="5" name="1">
            <a:extLst>
              <a:ext uri="{FF2B5EF4-FFF2-40B4-BE49-F238E27FC236}">
                <a16:creationId xmlns:a16="http://schemas.microsoft.com/office/drawing/2014/main" xmlns="" id="{2DBCBACC-958F-499C-848F-A0532E6301D8}"/>
              </a:ext>
            </a:extLst>
          </p:cNvPr>
          <p:cNvSpPr/>
          <p:nvPr/>
        </p:nvSpPr>
        <p:spPr>
          <a:xfrm>
            <a:off x="5800194" y="2467984"/>
            <a:ext cx="591609" cy="591609"/>
          </a:xfrm>
          <a:prstGeom prst="ellipse">
            <a:avLst/>
          </a:prstGeom>
          <a:solidFill>
            <a:srgbClr val="FF0000"/>
          </a:solidFill>
          <a:ln w="101600" cap="flat" cmpd="sng" algn="ctr">
            <a:solidFill>
              <a:srgbClr val="FF0000">
                <a:alpha val="25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r>
              <a:rPr lang="en-US" altLang="zh-CN" sz="2000" b="1">
                <a:latin typeface="Century Gothic" panose="020B0502020202020204" pitchFamily="34" charset="0"/>
              </a:rPr>
              <a:t>1</a:t>
            </a:r>
            <a:endParaRPr sz="2000" b="1" dirty="0">
              <a:latin typeface="Century Gothic" panose="020B0502020202020204" pitchFamily="34" charset="0"/>
            </a:endParaRPr>
          </a:p>
        </p:txBody>
      </p:sp>
      <p:sp>
        <p:nvSpPr>
          <p:cNvPr id="8" name="2">
            <a:extLst>
              <a:ext uri="{FF2B5EF4-FFF2-40B4-BE49-F238E27FC236}">
                <a16:creationId xmlns:a16="http://schemas.microsoft.com/office/drawing/2014/main" xmlns="" id="{8438A22A-ADAA-4464-8C16-9B2A4C7C63D5}"/>
              </a:ext>
            </a:extLst>
          </p:cNvPr>
          <p:cNvSpPr/>
          <p:nvPr/>
        </p:nvSpPr>
        <p:spPr>
          <a:xfrm>
            <a:off x="6879754" y="3059593"/>
            <a:ext cx="591609" cy="591609"/>
          </a:xfrm>
          <a:prstGeom prst="ellipse">
            <a:avLst/>
          </a:prstGeom>
          <a:solidFill>
            <a:srgbClr val="FF0000"/>
          </a:solidFill>
          <a:ln w="101600" cap="flat" cmpd="sng" algn="ctr">
            <a:solidFill>
              <a:srgbClr val="FF0000">
                <a:alpha val="25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000" b="1" dirty="0">
                <a:latin typeface="Century Gothic" panose="020B0502020202020204" pitchFamily="34" charset="0"/>
              </a:rPr>
              <a:t>2</a:t>
            </a:r>
            <a:endParaRPr sz="2000" b="1" dirty="0">
              <a:latin typeface="Century Gothic" panose="020B0502020202020204" pitchFamily="34" charset="0"/>
            </a:endParaRPr>
          </a:p>
        </p:txBody>
      </p:sp>
      <p:sp>
        <p:nvSpPr>
          <p:cNvPr id="11" name="3">
            <a:extLst>
              <a:ext uri="{FF2B5EF4-FFF2-40B4-BE49-F238E27FC236}">
                <a16:creationId xmlns:a16="http://schemas.microsoft.com/office/drawing/2014/main" xmlns="" id="{7B7DFB3F-991E-4C3D-B42D-BA659B38670E}"/>
              </a:ext>
            </a:extLst>
          </p:cNvPr>
          <p:cNvSpPr/>
          <p:nvPr/>
        </p:nvSpPr>
        <p:spPr>
          <a:xfrm>
            <a:off x="6879754" y="4468071"/>
            <a:ext cx="591609" cy="591609"/>
          </a:xfrm>
          <a:prstGeom prst="ellipse">
            <a:avLst/>
          </a:prstGeom>
          <a:solidFill>
            <a:srgbClr val="FF0000"/>
          </a:solidFill>
          <a:ln w="101600" cap="flat" cmpd="sng" algn="ctr">
            <a:solidFill>
              <a:srgbClr val="FF0000">
                <a:alpha val="25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000" b="1" dirty="0">
                <a:latin typeface="Century Gothic" panose="020B0502020202020204" pitchFamily="34" charset="0"/>
              </a:rPr>
              <a:t>3</a:t>
            </a:r>
            <a:endParaRPr sz="2000" b="1" dirty="0">
              <a:latin typeface="Century Gothic" panose="020B0502020202020204" pitchFamily="34" charset="0"/>
            </a:endParaRPr>
          </a:p>
        </p:txBody>
      </p:sp>
      <p:sp>
        <p:nvSpPr>
          <p:cNvPr id="14" name="6">
            <a:extLst>
              <a:ext uri="{FF2B5EF4-FFF2-40B4-BE49-F238E27FC236}">
                <a16:creationId xmlns:a16="http://schemas.microsoft.com/office/drawing/2014/main" xmlns="" id="{B532A1BB-B933-44E3-BDF4-E6232945C77E}"/>
              </a:ext>
            </a:extLst>
          </p:cNvPr>
          <p:cNvSpPr/>
          <p:nvPr/>
        </p:nvSpPr>
        <p:spPr>
          <a:xfrm>
            <a:off x="4648066" y="3059593"/>
            <a:ext cx="591609" cy="591609"/>
          </a:xfrm>
          <a:prstGeom prst="ellipse">
            <a:avLst/>
          </a:prstGeom>
          <a:solidFill>
            <a:srgbClr val="FF0000"/>
          </a:solidFill>
          <a:ln w="101600" cap="flat" cmpd="sng" algn="ctr">
            <a:solidFill>
              <a:srgbClr val="FF0000">
                <a:alpha val="25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000" b="1" dirty="0">
                <a:latin typeface="Century Gothic" panose="020B0502020202020204" pitchFamily="34" charset="0"/>
              </a:rPr>
              <a:t>6</a:t>
            </a:r>
            <a:endParaRPr sz="2000" b="1" dirty="0">
              <a:latin typeface="Century Gothic" panose="020B0502020202020204" pitchFamily="34" charset="0"/>
            </a:endParaRPr>
          </a:p>
        </p:txBody>
      </p:sp>
      <p:sp>
        <p:nvSpPr>
          <p:cNvPr id="17" name="5">
            <a:extLst>
              <a:ext uri="{FF2B5EF4-FFF2-40B4-BE49-F238E27FC236}">
                <a16:creationId xmlns:a16="http://schemas.microsoft.com/office/drawing/2014/main" xmlns="" id="{DC7D1294-2422-4FB8-8108-41439F1FD80A}"/>
              </a:ext>
            </a:extLst>
          </p:cNvPr>
          <p:cNvSpPr/>
          <p:nvPr/>
        </p:nvSpPr>
        <p:spPr>
          <a:xfrm>
            <a:off x="4648066" y="4468072"/>
            <a:ext cx="591609" cy="591609"/>
          </a:xfrm>
          <a:prstGeom prst="ellipse">
            <a:avLst/>
          </a:prstGeom>
          <a:solidFill>
            <a:srgbClr val="FF0000"/>
          </a:solidFill>
          <a:ln w="101600" cap="flat" cmpd="sng" algn="ctr">
            <a:solidFill>
              <a:srgbClr val="FF0000">
                <a:alpha val="25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000" b="1" dirty="0">
                <a:latin typeface="Century Gothic" panose="020B0502020202020204" pitchFamily="34" charset="0"/>
              </a:rPr>
              <a:t>5</a:t>
            </a:r>
            <a:endParaRPr sz="2000" b="1" dirty="0">
              <a:latin typeface="Century Gothic" panose="020B0502020202020204" pitchFamily="34" charset="0"/>
            </a:endParaRPr>
          </a:p>
        </p:txBody>
      </p:sp>
      <p:sp>
        <p:nvSpPr>
          <p:cNvPr id="20" name="4">
            <a:extLst>
              <a:ext uri="{FF2B5EF4-FFF2-40B4-BE49-F238E27FC236}">
                <a16:creationId xmlns:a16="http://schemas.microsoft.com/office/drawing/2014/main" xmlns="" id="{0B8CA449-295D-4948-90CF-EE7A17328688}"/>
              </a:ext>
            </a:extLst>
          </p:cNvPr>
          <p:cNvSpPr/>
          <p:nvPr/>
        </p:nvSpPr>
        <p:spPr>
          <a:xfrm>
            <a:off x="5800194" y="5059681"/>
            <a:ext cx="591609" cy="591609"/>
          </a:xfrm>
          <a:prstGeom prst="ellipse">
            <a:avLst/>
          </a:prstGeom>
          <a:solidFill>
            <a:srgbClr val="FF0000"/>
          </a:solidFill>
          <a:ln w="101600" cap="flat" cmpd="sng" algn="ctr">
            <a:solidFill>
              <a:srgbClr val="FF0000">
                <a:alpha val="25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000" b="1" dirty="0">
                <a:latin typeface="Century Gothic" panose="020B0502020202020204" pitchFamily="34" charset="0"/>
              </a:rPr>
              <a:t>4</a:t>
            </a:r>
            <a:endParaRPr sz="2000" b="1" dirty="0">
              <a:latin typeface="Century Gothic" panose="020B0502020202020204" pitchFamily="34" charset="0"/>
            </a:endParaRPr>
          </a:p>
        </p:txBody>
      </p:sp>
      <p:grpSp>
        <p:nvGrpSpPr>
          <p:cNvPr id="3" name="组合 2">
            <a:extLst>
              <a:ext uri="{FF2B5EF4-FFF2-40B4-BE49-F238E27FC236}">
                <a16:creationId xmlns:a16="http://schemas.microsoft.com/office/drawing/2014/main" xmlns="" id="{0E59CCFC-2E1A-420F-93ED-F03E3823E222}"/>
              </a:ext>
            </a:extLst>
          </p:cNvPr>
          <p:cNvGrpSpPr/>
          <p:nvPr/>
        </p:nvGrpSpPr>
        <p:grpSpPr>
          <a:xfrm>
            <a:off x="2281450" y="1406775"/>
            <a:ext cx="7632903" cy="892997"/>
            <a:chOff x="2281450" y="1406775"/>
            <a:chExt cx="7632903" cy="892997"/>
          </a:xfrm>
        </p:grpSpPr>
        <p:sp>
          <p:nvSpPr>
            <p:cNvPr id="31" name="矩形 30">
              <a:extLst>
                <a:ext uri="{FF2B5EF4-FFF2-40B4-BE49-F238E27FC236}">
                  <a16:creationId xmlns:a16="http://schemas.microsoft.com/office/drawing/2014/main" xmlns="" id="{924061A3-4F67-43E0-84D2-F9698438C9BF}"/>
                </a:ext>
              </a:extLst>
            </p:cNvPr>
            <p:cNvSpPr/>
            <p:nvPr/>
          </p:nvSpPr>
          <p:spPr>
            <a:xfrm>
              <a:off x="3121770" y="1406775"/>
              <a:ext cx="5952265" cy="369332"/>
            </a:xfrm>
            <a:prstGeom prst="rect">
              <a:avLst/>
            </a:prstGeom>
          </p:spPr>
          <p:txBody>
            <a:bodyPr wrap="square">
              <a:spAutoFit/>
            </a:bodyPr>
            <a:lstStyle/>
            <a:p>
              <a:pPr algn="ctr" fontAlgn="base"/>
              <a:r>
                <a:rPr lang="zh-CN" altLang="en-US" b="1" dirty="0">
                  <a:solidFill>
                    <a:srgbClr val="FF0000"/>
                  </a:solidFill>
                  <a:latin typeface="PingFang SC"/>
                </a:rPr>
                <a:t>一是坚持党的领导、人民当家作主、依法治国有机统一</a:t>
              </a:r>
            </a:p>
          </p:txBody>
        </p:sp>
        <p:sp>
          <p:nvSpPr>
            <p:cNvPr id="38" name="矩形 37">
              <a:extLst>
                <a:ext uri="{FF2B5EF4-FFF2-40B4-BE49-F238E27FC236}">
                  <a16:creationId xmlns:a16="http://schemas.microsoft.com/office/drawing/2014/main" xmlns="" id="{D9B8DE21-CDEA-4634-98A5-07EB6FB53AFA}"/>
                </a:ext>
              </a:extLst>
            </p:cNvPr>
            <p:cNvSpPr/>
            <p:nvPr/>
          </p:nvSpPr>
          <p:spPr>
            <a:xfrm>
              <a:off x="2281450" y="1776552"/>
              <a:ext cx="7632903" cy="523220"/>
            </a:xfrm>
            <a:prstGeom prst="rect">
              <a:avLst/>
            </a:prstGeom>
          </p:spPr>
          <p:txBody>
            <a:bodyPr wrap="square">
              <a:spAutoFit/>
            </a:bodyPr>
            <a:lstStyle/>
            <a:p>
              <a:r>
                <a:rPr lang="zh-CN" altLang="en-US" sz="1400" dirty="0">
                  <a:solidFill>
                    <a:srgbClr val="591300"/>
                  </a:solidFill>
                  <a:latin typeface="Helvetica Neue"/>
                </a:rPr>
                <a:t>党的领导是人民当家作主和依法治国的根本保证，人民当家作主是社会主义民主政治的本质特征，依法治国是党领导人民治理国家的基本方式，三者统一于我国社会主义民主政治伟大实践。</a:t>
              </a:r>
              <a:endParaRPr lang="zh-CN" altLang="en-US" sz="1400" dirty="0">
                <a:solidFill>
                  <a:srgbClr val="591300"/>
                </a:solidFill>
              </a:endParaRPr>
            </a:p>
          </p:txBody>
        </p:sp>
      </p:grpSp>
      <p:grpSp>
        <p:nvGrpSpPr>
          <p:cNvPr id="10" name="组合 9">
            <a:extLst>
              <a:ext uri="{FF2B5EF4-FFF2-40B4-BE49-F238E27FC236}">
                <a16:creationId xmlns:a16="http://schemas.microsoft.com/office/drawing/2014/main" xmlns="" id="{AF755CEC-5A70-44E1-AFFC-57A6C786FC84}"/>
              </a:ext>
            </a:extLst>
          </p:cNvPr>
          <p:cNvGrpSpPr/>
          <p:nvPr/>
        </p:nvGrpSpPr>
        <p:grpSpPr>
          <a:xfrm>
            <a:off x="7752481" y="2812809"/>
            <a:ext cx="3877985" cy="1123037"/>
            <a:chOff x="7752481" y="2812809"/>
            <a:chExt cx="3877985" cy="1123037"/>
          </a:xfrm>
        </p:grpSpPr>
        <p:sp>
          <p:nvSpPr>
            <p:cNvPr id="32" name="矩形 31">
              <a:extLst>
                <a:ext uri="{FF2B5EF4-FFF2-40B4-BE49-F238E27FC236}">
                  <a16:creationId xmlns:a16="http://schemas.microsoft.com/office/drawing/2014/main" xmlns="" id="{63B1213E-76FF-4334-A310-653445BF9967}"/>
                </a:ext>
              </a:extLst>
            </p:cNvPr>
            <p:cNvSpPr/>
            <p:nvPr/>
          </p:nvSpPr>
          <p:spPr>
            <a:xfrm>
              <a:off x="7752481" y="2812809"/>
              <a:ext cx="3416320" cy="369332"/>
            </a:xfrm>
            <a:prstGeom prst="rect">
              <a:avLst/>
            </a:prstGeom>
          </p:spPr>
          <p:txBody>
            <a:bodyPr wrap="none">
              <a:spAutoFit/>
            </a:bodyPr>
            <a:lstStyle/>
            <a:p>
              <a:pPr fontAlgn="base"/>
              <a:r>
                <a:rPr lang="zh-CN" altLang="en-US" b="1" dirty="0">
                  <a:solidFill>
                    <a:srgbClr val="FF0000"/>
                  </a:solidFill>
                  <a:latin typeface="PingFang SC"/>
                </a:rPr>
                <a:t>二是加强人民当家作主制度保障</a:t>
              </a:r>
            </a:p>
          </p:txBody>
        </p:sp>
        <p:sp>
          <p:nvSpPr>
            <p:cNvPr id="39" name="矩形 38">
              <a:extLst>
                <a:ext uri="{FF2B5EF4-FFF2-40B4-BE49-F238E27FC236}">
                  <a16:creationId xmlns:a16="http://schemas.microsoft.com/office/drawing/2014/main" xmlns="" id="{5E71A287-7184-4E7A-B9E7-FFF79FED2992}"/>
                </a:ext>
              </a:extLst>
            </p:cNvPr>
            <p:cNvSpPr/>
            <p:nvPr/>
          </p:nvSpPr>
          <p:spPr>
            <a:xfrm>
              <a:off x="7752481" y="3197182"/>
              <a:ext cx="3877985" cy="738664"/>
            </a:xfrm>
            <a:prstGeom prst="rect">
              <a:avLst/>
            </a:prstGeom>
          </p:spPr>
          <p:txBody>
            <a:bodyPr wrap="square">
              <a:spAutoFit/>
            </a:bodyPr>
            <a:lstStyle/>
            <a:p>
              <a:r>
                <a:rPr lang="zh-CN" altLang="en-US" sz="1400" dirty="0">
                  <a:solidFill>
                    <a:srgbClr val="591300"/>
                  </a:solidFill>
                  <a:latin typeface="Helvetica Neue"/>
                </a:rPr>
                <a:t>人民代表大会制度是坚持党的领导、人民当家作主、依法治国有机统一的根本政治制度安排，必须长期坚持、不断完善。</a:t>
              </a:r>
              <a:endParaRPr lang="zh-CN" altLang="en-US" sz="1400" dirty="0">
                <a:solidFill>
                  <a:srgbClr val="591300"/>
                </a:solidFill>
              </a:endParaRPr>
            </a:p>
          </p:txBody>
        </p:sp>
      </p:grpSp>
      <p:grpSp>
        <p:nvGrpSpPr>
          <p:cNvPr id="4" name="组合 3">
            <a:extLst>
              <a:ext uri="{FF2B5EF4-FFF2-40B4-BE49-F238E27FC236}">
                <a16:creationId xmlns:a16="http://schemas.microsoft.com/office/drawing/2014/main" xmlns="" id="{9DE2656C-95D0-43C6-826D-B5949410A8A7}"/>
              </a:ext>
            </a:extLst>
          </p:cNvPr>
          <p:cNvGrpSpPr/>
          <p:nvPr/>
        </p:nvGrpSpPr>
        <p:grpSpPr>
          <a:xfrm>
            <a:off x="1128367" y="2812809"/>
            <a:ext cx="3185487" cy="969148"/>
            <a:chOff x="1128367" y="2812809"/>
            <a:chExt cx="3185487" cy="969148"/>
          </a:xfrm>
        </p:grpSpPr>
        <p:sp>
          <p:nvSpPr>
            <p:cNvPr id="36" name="矩形 35">
              <a:extLst>
                <a:ext uri="{FF2B5EF4-FFF2-40B4-BE49-F238E27FC236}">
                  <a16:creationId xmlns:a16="http://schemas.microsoft.com/office/drawing/2014/main" xmlns="" id="{76115C20-35EF-426D-8EA6-45948F684A50}"/>
                </a:ext>
              </a:extLst>
            </p:cNvPr>
            <p:cNvSpPr/>
            <p:nvPr/>
          </p:nvSpPr>
          <p:spPr>
            <a:xfrm>
              <a:off x="1128367" y="2812809"/>
              <a:ext cx="3185487" cy="369332"/>
            </a:xfrm>
            <a:prstGeom prst="rect">
              <a:avLst/>
            </a:prstGeom>
          </p:spPr>
          <p:txBody>
            <a:bodyPr wrap="none">
              <a:spAutoFit/>
            </a:bodyPr>
            <a:lstStyle/>
            <a:p>
              <a:r>
                <a:rPr lang="zh-CN" altLang="en-US" b="1" dirty="0">
                  <a:solidFill>
                    <a:srgbClr val="FF0000"/>
                  </a:solidFill>
                  <a:latin typeface="PingFang SC"/>
                </a:rPr>
                <a:t>六是巩固和发展爱国统一战线</a:t>
              </a:r>
              <a:endParaRPr lang="zh-CN" altLang="en-US" b="1" dirty="0">
                <a:solidFill>
                  <a:srgbClr val="FF0000"/>
                </a:solidFill>
              </a:endParaRPr>
            </a:p>
          </p:txBody>
        </p:sp>
        <p:sp>
          <p:nvSpPr>
            <p:cNvPr id="41" name="矩形 40">
              <a:extLst>
                <a:ext uri="{FF2B5EF4-FFF2-40B4-BE49-F238E27FC236}">
                  <a16:creationId xmlns:a16="http://schemas.microsoft.com/office/drawing/2014/main" xmlns="" id="{0D6EFA29-CA64-4A41-9FB5-E9917296CF78}"/>
                </a:ext>
              </a:extLst>
            </p:cNvPr>
            <p:cNvSpPr/>
            <p:nvPr/>
          </p:nvSpPr>
          <p:spPr>
            <a:xfrm>
              <a:off x="1128367" y="3197182"/>
              <a:ext cx="3105921" cy="584775"/>
            </a:xfrm>
            <a:prstGeom prst="rect">
              <a:avLst/>
            </a:prstGeom>
          </p:spPr>
          <p:txBody>
            <a:bodyPr wrap="square">
              <a:spAutoFit/>
            </a:bodyPr>
            <a:lstStyle/>
            <a:p>
              <a:r>
                <a:rPr lang="zh-CN" altLang="en-US" sz="1600" dirty="0">
                  <a:solidFill>
                    <a:srgbClr val="591300"/>
                  </a:solidFill>
                </a:rPr>
                <a:t>统一战线是党的事业取得胜利的重要法宝，必须长期坚持。</a:t>
              </a:r>
              <a:endParaRPr lang="zh-CN" altLang="en-US" sz="1200" dirty="0">
                <a:solidFill>
                  <a:srgbClr val="591300"/>
                </a:solidFill>
              </a:endParaRPr>
            </a:p>
          </p:txBody>
        </p:sp>
      </p:grpSp>
      <p:grpSp>
        <p:nvGrpSpPr>
          <p:cNvPr id="9" name="组合 8">
            <a:extLst>
              <a:ext uri="{FF2B5EF4-FFF2-40B4-BE49-F238E27FC236}">
                <a16:creationId xmlns:a16="http://schemas.microsoft.com/office/drawing/2014/main" xmlns="" id="{316711FD-35FC-4F77-A462-5DCDD30842DB}"/>
              </a:ext>
            </a:extLst>
          </p:cNvPr>
          <p:cNvGrpSpPr/>
          <p:nvPr/>
        </p:nvGrpSpPr>
        <p:grpSpPr>
          <a:xfrm>
            <a:off x="7752481" y="4574723"/>
            <a:ext cx="3877985" cy="997318"/>
            <a:chOff x="7752481" y="4574723"/>
            <a:chExt cx="3877985" cy="997318"/>
          </a:xfrm>
        </p:grpSpPr>
        <p:sp>
          <p:nvSpPr>
            <p:cNvPr id="33" name="矩形 32">
              <a:extLst>
                <a:ext uri="{FF2B5EF4-FFF2-40B4-BE49-F238E27FC236}">
                  <a16:creationId xmlns:a16="http://schemas.microsoft.com/office/drawing/2014/main" xmlns="" id="{63478F43-2532-4A9C-A28A-65A51E021172}"/>
                </a:ext>
              </a:extLst>
            </p:cNvPr>
            <p:cNvSpPr/>
            <p:nvPr/>
          </p:nvSpPr>
          <p:spPr>
            <a:xfrm>
              <a:off x="7752481" y="4574723"/>
              <a:ext cx="3877985" cy="369332"/>
            </a:xfrm>
            <a:prstGeom prst="rect">
              <a:avLst/>
            </a:prstGeom>
          </p:spPr>
          <p:txBody>
            <a:bodyPr wrap="none">
              <a:spAutoFit/>
            </a:bodyPr>
            <a:lstStyle/>
            <a:p>
              <a:pPr fontAlgn="base"/>
              <a:r>
                <a:rPr lang="zh-CN" altLang="en-US" b="1" dirty="0">
                  <a:solidFill>
                    <a:srgbClr val="FF0000"/>
                  </a:solidFill>
                  <a:latin typeface="PingFang SC"/>
                </a:rPr>
                <a:t>三是发挥社会主义协商民主重要作用</a:t>
              </a:r>
            </a:p>
          </p:txBody>
        </p:sp>
        <p:sp>
          <p:nvSpPr>
            <p:cNvPr id="42" name="矩形 41">
              <a:extLst>
                <a:ext uri="{FF2B5EF4-FFF2-40B4-BE49-F238E27FC236}">
                  <a16:creationId xmlns:a16="http://schemas.microsoft.com/office/drawing/2014/main" xmlns="" id="{7C71E42A-72BB-48E3-A3A2-2833E738D619}"/>
                </a:ext>
              </a:extLst>
            </p:cNvPr>
            <p:cNvSpPr/>
            <p:nvPr/>
          </p:nvSpPr>
          <p:spPr>
            <a:xfrm>
              <a:off x="7752481" y="4987266"/>
              <a:ext cx="3105921" cy="584775"/>
            </a:xfrm>
            <a:prstGeom prst="rect">
              <a:avLst/>
            </a:prstGeom>
          </p:spPr>
          <p:txBody>
            <a:bodyPr wrap="square">
              <a:spAutoFit/>
            </a:bodyPr>
            <a:lstStyle/>
            <a:p>
              <a:r>
                <a:rPr lang="zh-CN" altLang="en-US" sz="1600" dirty="0">
                  <a:solidFill>
                    <a:srgbClr val="591300"/>
                  </a:solidFill>
                </a:rPr>
                <a:t>有事好商量，众人的事情由众人商量，是人民民主的真谛。</a:t>
              </a:r>
              <a:endParaRPr lang="zh-CN" altLang="en-US" sz="1200" dirty="0">
                <a:solidFill>
                  <a:srgbClr val="591300"/>
                </a:solidFill>
              </a:endParaRPr>
            </a:p>
          </p:txBody>
        </p:sp>
      </p:grpSp>
      <p:grpSp>
        <p:nvGrpSpPr>
          <p:cNvPr id="7" name="组合 6">
            <a:extLst>
              <a:ext uri="{FF2B5EF4-FFF2-40B4-BE49-F238E27FC236}">
                <a16:creationId xmlns:a16="http://schemas.microsoft.com/office/drawing/2014/main" xmlns="" id="{7105F7D8-5DDF-420D-861B-A95C0403E5D9}"/>
              </a:ext>
            </a:extLst>
          </p:cNvPr>
          <p:cNvGrpSpPr/>
          <p:nvPr/>
        </p:nvGrpSpPr>
        <p:grpSpPr>
          <a:xfrm>
            <a:off x="2281449" y="5779408"/>
            <a:ext cx="7632903" cy="892552"/>
            <a:chOff x="2281449" y="5779408"/>
            <a:chExt cx="7632903" cy="892552"/>
          </a:xfrm>
        </p:grpSpPr>
        <p:sp>
          <p:nvSpPr>
            <p:cNvPr id="34" name="矩形 33">
              <a:extLst>
                <a:ext uri="{FF2B5EF4-FFF2-40B4-BE49-F238E27FC236}">
                  <a16:creationId xmlns:a16="http://schemas.microsoft.com/office/drawing/2014/main" xmlns="" id="{7FD46999-8DF6-49DD-A595-D53D9A09D0E5}"/>
                </a:ext>
              </a:extLst>
            </p:cNvPr>
            <p:cNvSpPr/>
            <p:nvPr/>
          </p:nvSpPr>
          <p:spPr>
            <a:xfrm>
              <a:off x="4851405" y="5779408"/>
              <a:ext cx="2492990" cy="369332"/>
            </a:xfrm>
            <a:prstGeom prst="rect">
              <a:avLst/>
            </a:prstGeom>
          </p:spPr>
          <p:txBody>
            <a:bodyPr wrap="none">
              <a:spAutoFit/>
            </a:bodyPr>
            <a:lstStyle/>
            <a:p>
              <a:pPr fontAlgn="base"/>
              <a:r>
                <a:rPr lang="zh-CN" altLang="en-US" b="1" dirty="0">
                  <a:solidFill>
                    <a:srgbClr val="FF0000"/>
                  </a:solidFill>
                  <a:latin typeface="PingFang SC"/>
                </a:rPr>
                <a:t>四是深化依法治国实践</a:t>
              </a:r>
            </a:p>
          </p:txBody>
        </p:sp>
        <p:sp>
          <p:nvSpPr>
            <p:cNvPr id="43" name="矩形 42">
              <a:extLst>
                <a:ext uri="{FF2B5EF4-FFF2-40B4-BE49-F238E27FC236}">
                  <a16:creationId xmlns:a16="http://schemas.microsoft.com/office/drawing/2014/main" xmlns="" id="{8761D34B-C199-490A-B3D1-7496B32AA4E0}"/>
                </a:ext>
              </a:extLst>
            </p:cNvPr>
            <p:cNvSpPr/>
            <p:nvPr/>
          </p:nvSpPr>
          <p:spPr>
            <a:xfrm>
              <a:off x="2281449" y="6148740"/>
              <a:ext cx="7632903" cy="523220"/>
            </a:xfrm>
            <a:prstGeom prst="rect">
              <a:avLst/>
            </a:prstGeom>
          </p:spPr>
          <p:txBody>
            <a:bodyPr wrap="square">
              <a:spAutoFit/>
            </a:bodyPr>
            <a:lstStyle/>
            <a:p>
              <a:pPr algn="ctr"/>
              <a:r>
                <a:rPr lang="zh-CN" altLang="en-US" sz="1400" dirty="0">
                  <a:solidFill>
                    <a:srgbClr val="591300"/>
                  </a:solidFill>
                  <a:latin typeface="Helvetica Neue"/>
                </a:rPr>
                <a:t>全面依法治国是国家治理的一场深刻革命，必须坚持厉行法治，推进科学立法、严格执法、公正司法、全民守法。</a:t>
              </a:r>
              <a:endParaRPr lang="zh-CN" altLang="en-US" sz="1400" dirty="0">
                <a:solidFill>
                  <a:srgbClr val="591300"/>
                </a:solidFill>
              </a:endParaRPr>
            </a:p>
          </p:txBody>
        </p:sp>
      </p:grpSp>
      <p:grpSp>
        <p:nvGrpSpPr>
          <p:cNvPr id="6" name="组合 5">
            <a:extLst>
              <a:ext uri="{FF2B5EF4-FFF2-40B4-BE49-F238E27FC236}">
                <a16:creationId xmlns:a16="http://schemas.microsoft.com/office/drawing/2014/main" xmlns="" id="{521EEC79-1CC9-4216-9306-00C3DF3DE659}"/>
              </a:ext>
            </a:extLst>
          </p:cNvPr>
          <p:cNvGrpSpPr/>
          <p:nvPr/>
        </p:nvGrpSpPr>
        <p:grpSpPr>
          <a:xfrm>
            <a:off x="1128367" y="4574723"/>
            <a:ext cx="3185487" cy="935763"/>
            <a:chOff x="1128367" y="4574723"/>
            <a:chExt cx="3185487" cy="935763"/>
          </a:xfrm>
        </p:grpSpPr>
        <p:sp>
          <p:nvSpPr>
            <p:cNvPr id="35" name="矩形 34">
              <a:extLst>
                <a:ext uri="{FF2B5EF4-FFF2-40B4-BE49-F238E27FC236}">
                  <a16:creationId xmlns:a16="http://schemas.microsoft.com/office/drawing/2014/main" xmlns="" id="{2634D960-B7FD-411E-B7DD-E1A6A54076A5}"/>
                </a:ext>
              </a:extLst>
            </p:cNvPr>
            <p:cNvSpPr/>
            <p:nvPr/>
          </p:nvSpPr>
          <p:spPr>
            <a:xfrm>
              <a:off x="1128367" y="4574723"/>
              <a:ext cx="3185487" cy="369332"/>
            </a:xfrm>
            <a:prstGeom prst="rect">
              <a:avLst/>
            </a:prstGeom>
          </p:spPr>
          <p:txBody>
            <a:bodyPr wrap="none">
              <a:spAutoFit/>
            </a:bodyPr>
            <a:lstStyle/>
            <a:p>
              <a:pPr fontAlgn="base"/>
              <a:r>
                <a:rPr lang="zh-CN" altLang="en-US" b="1" dirty="0">
                  <a:solidFill>
                    <a:srgbClr val="FF0000"/>
                  </a:solidFill>
                  <a:latin typeface="PingFang SC"/>
                </a:rPr>
                <a:t>五是深化机构和行政体制改革</a:t>
              </a:r>
            </a:p>
          </p:txBody>
        </p:sp>
        <p:sp>
          <p:nvSpPr>
            <p:cNvPr id="44" name="矩形 43">
              <a:extLst>
                <a:ext uri="{FF2B5EF4-FFF2-40B4-BE49-F238E27FC236}">
                  <a16:creationId xmlns:a16="http://schemas.microsoft.com/office/drawing/2014/main" xmlns="" id="{135A46AE-4155-4811-861D-480F4240F05A}"/>
                </a:ext>
              </a:extLst>
            </p:cNvPr>
            <p:cNvSpPr/>
            <p:nvPr/>
          </p:nvSpPr>
          <p:spPr>
            <a:xfrm>
              <a:off x="1128367" y="4987266"/>
              <a:ext cx="3105921" cy="523220"/>
            </a:xfrm>
            <a:prstGeom prst="rect">
              <a:avLst/>
            </a:prstGeom>
          </p:spPr>
          <p:txBody>
            <a:bodyPr wrap="square">
              <a:spAutoFit/>
            </a:bodyPr>
            <a:lstStyle/>
            <a:p>
              <a:r>
                <a:rPr lang="zh-CN" altLang="en-US" sz="1400" dirty="0">
                  <a:solidFill>
                    <a:srgbClr val="591300"/>
                  </a:solidFill>
                </a:rPr>
                <a:t>统筹考虑各类机构设置，科学配置党政部门及内设机构权力、明确职责。</a:t>
              </a:r>
              <a:endParaRPr lang="zh-CN" altLang="en-US" sz="1050" dirty="0">
                <a:solidFill>
                  <a:srgbClr val="591300"/>
                </a:solidFill>
              </a:endParaRPr>
            </a:p>
          </p:txBody>
        </p:sp>
      </p:grpSp>
      <p:grpSp>
        <p:nvGrpSpPr>
          <p:cNvPr id="48" name="组合 47">
            <a:extLst>
              <a:ext uri="{FF2B5EF4-FFF2-40B4-BE49-F238E27FC236}">
                <a16:creationId xmlns:a16="http://schemas.microsoft.com/office/drawing/2014/main" xmlns="" id="{7DC46AA6-61DC-4D54-BDB4-09153D0915BA}"/>
              </a:ext>
            </a:extLst>
          </p:cNvPr>
          <p:cNvGrpSpPr/>
          <p:nvPr/>
        </p:nvGrpSpPr>
        <p:grpSpPr>
          <a:xfrm>
            <a:off x="5275960" y="3239599"/>
            <a:ext cx="1640079" cy="1640079"/>
            <a:chOff x="5275960" y="3239599"/>
            <a:chExt cx="1640079" cy="1640079"/>
          </a:xfrm>
        </p:grpSpPr>
        <p:sp>
          <p:nvSpPr>
            <p:cNvPr id="46" name="椭圆 45">
              <a:extLst>
                <a:ext uri="{FF2B5EF4-FFF2-40B4-BE49-F238E27FC236}">
                  <a16:creationId xmlns:a16="http://schemas.microsoft.com/office/drawing/2014/main" xmlns="" id="{948FF293-5705-42DA-814F-5B22536988DC}"/>
                </a:ext>
              </a:extLst>
            </p:cNvPr>
            <p:cNvSpPr/>
            <p:nvPr/>
          </p:nvSpPr>
          <p:spPr>
            <a:xfrm>
              <a:off x="5275960" y="3239599"/>
              <a:ext cx="1640079" cy="1640079"/>
            </a:xfrm>
            <a:prstGeom prst="ellipse">
              <a:avLst/>
            </a:prstGeom>
            <a:solidFill>
              <a:srgbClr val="FF0000">
                <a:alpha val="50000"/>
              </a:srgb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3600" dirty="0">
                  <a:latin typeface="微软雅黑" panose="020B0503020204020204" pitchFamily="34" charset="-122"/>
                  <a:ea typeface="微软雅黑" panose="020B0503020204020204" pitchFamily="34" charset="-122"/>
                </a:rPr>
                <a:t>政治方面</a:t>
              </a:r>
            </a:p>
          </p:txBody>
        </p:sp>
        <p:sp>
          <p:nvSpPr>
            <p:cNvPr id="47" name="椭圆 46">
              <a:extLst>
                <a:ext uri="{FF2B5EF4-FFF2-40B4-BE49-F238E27FC236}">
                  <a16:creationId xmlns:a16="http://schemas.microsoft.com/office/drawing/2014/main" xmlns="" id="{2A47C134-829C-42A6-B57F-68B8FEABD033}"/>
                </a:ext>
              </a:extLst>
            </p:cNvPr>
            <p:cNvSpPr/>
            <p:nvPr/>
          </p:nvSpPr>
          <p:spPr>
            <a:xfrm>
              <a:off x="5357999" y="3321638"/>
              <a:ext cx="1476000" cy="1476000"/>
            </a:xfrm>
            <a:prstGeom prst="ellipse">
              <a:avLst/>
            </a:prstGeom>
            <a:noFill/>
            <a:ln w="127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80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2802797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Effect transition="in" filter="fade">
                                      <p:cBhvr>
                                        <p:cTn id="9" dur="1000"/>
                                        <p:tgtEl>
                                          <p:spTgt spid="29"/>
                                        </p:tgtEl>
                                      </p:cBhvr>
                                    </p:animEffect>
                                  </p:childTnLst>
                                </p:cTn>
                              </p:par>
                              <p:par>
                                <p:cTn id="10" presetID="49" presetClass="entr" presetSubtype="0" decel="100000" fill="hold" nodeType="with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1000" fill="hold"/>
                                        <p:tgtEl>
                                          <p:spTgt spid="48"/>
                                        </p:tgtEl>
                                        <p:attrNameLst>
                                          <p:attrName>ppt_w</p:attrName>
                                        </p:attrNameLst>
                                      </p:cBhvr>
                                      <p:tavLst>
                                        <p:tav tm="0">
                                          <p:val>
                                            <p:fltVal val="0"/>
                                          </p:val>
                                        </p:tav>
                                        <p:tav tm="100000">
                                          <p:val>
                                            <p:strVal val="#ppt_w"/>
                                          </p:val>
                                        </p:tav>
                                      </p:tavLst>
                                    </p:anim>
                                    <p:anim calcmode="lin" valueType="num">
                                      <p:cBhvr>
                                        <p:cTn id="13" dur="1000" fill="hold"/>
                                        <p:tgtEl>
                                          <p:spTgt spid="48"/>
                                        </p:tgtEl>
                                        <p:attrNameLst>
                                          <p:attrName>ppt_h</p:attrName>
                                        </p:attrNameLst>
                                      </p:cBhvr>
                                      <p:tavLst>
                                        <p:tav tm="0">
                                          <p:val>
                                            <p:fltVal val="0"/>
                                          </p:val>
                                        </p:tav>
                                        <p:tav tm="100000">
                                          <p:val>
                                            <p:strVal val="#ppt_h"/>
                                          </p:val>
                                        </p:tav>
                                      </p:tavLst>
                                    </p:anim>
                                    <p:anim calcmode="lin" valueType="num">
                                      <p:cBhvr>
                                        <p:cTn id="14" dur="1000" fill="hold"/>
                                        <p:tgtEl>
                                          <p:spTgt spid="48"/>
                                        </p:tgtEl>
                                        <p:attrNameLst>
                                          <p:attrName>style.rotation</p:attrName>
                                        </p:attrNameLst>
                                      </p:cBhvr>
                                      <p:tavLst>
                                        <p:tav tm="0">
                                          <p:val>
                                            <p:fltVal val="360"/>
                                          </p:val>
                                        </p:tav>
                                        <p:tav tm="100000">
                                          <p:val>
                                            <p:fltVal val="0"/>
                                          </p:val>
                                        </p:tav>
                                      </p:tavLst>
                                    </p:anim>
                                    <p:animEffect transition="in" filter="fade">
                                      <p:cBhvr>
                                        <p:cTn id="15" dur="1000"/>
                                        <p:tgtEl>
                                          <p:spTgt spid="48"/>
                                        </p:tgtEl>
                                      </p:cBhvr>
                                    </p:animEffect>
                                  </p:childTnLst>
                                </p:cTn>
                              </p:par>
                              <p:par>
                                <p:cTn id="16" presetID="49" presetClass="entr" presetSubtype="0" decel="100000" fill="hold" grpId="0" nodeType="withEffect">
                                  <p:stCondLst>
                                    <p:cond delay="50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360"/>
                                          </p:val>
                                        </p:tav>
                                        <p:tav tm="100000">
                                          <p:val>
                                            <p:fltVal val="0"/>
                                          </p:val>
                                        </p:tav>
                                      </p:tavLst>
                                    </p:anim>
                                    <p:animEffect transition="in" filter="fade">
                                      <p:cBhvr>
                                        <p:cTn id="21" dur="1000"/>
                                        <p:tgtEl>
                                          <p:spTgt spid="5"/>
                                        </p:tgtEl>
                                      </p:cBhvr>
                                    </p:animEffect>
                                  </p:childTnLst>
                                </p:cTn>
                              </p:par>
                              <p:par>
                                <p:cTn id="22" presetID="49" presetClass="entr" presetSubtype="0" decel="100000" fill="hold" grpId="0" nodeType="withEffect">
                                  <p:stCondLst>
                                    <p:cond delay="50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360"/>
                                          </p:val>
                                        </p:tav>
                                        <p:tav tm="100000">
                                          <p:val>
                                            <p:fltVal val="0"/>
                                          </p:val>
                                        </p:tav>
                                      </p:tavLst>
                                    </p:anim>
                                    <p:animEffect transition="in" filter="fade">
                                      <p:cBhvr>
                                        <p:cTn id="27" dur="1000"/>
                                        <p:tgtEl>
                                          <p:spTgt spid="8"/>
                                        </p:tgtEl>
                                      </p:cBhvr>
                                    </p:animEffect>
                                  </p:childTnLst>
                                </p:cTn>
                              </p:par>
                              <p:par>
                                <p:cTn id="28" presetID="49" presetClass="entr" presetSubtype="0" decel="100000" fill="hold" grpId="0" nodeType="withEffect">
                                  <p:stCondLst>
                                    <p:cond delay="50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fltVal val="0"/>
                                          </p:val>
                                        </p:tav>
                                        <p:tav tm="100000">
                                          <p:val>
                                            <p:strVal val="#ppt_w"/>
                                          </p:val>
                                        </p:tav>
                                      </p:tavLst>
                                    </p:anim>
                                    <p:anim calcmode="lin" valueType="num">
                                      <p:cBhvr>
                                        <p:cTn id="31" dur="1000" fill="hold"/>
                                        <p:tgtEl>
                                          <p:spTgt spid="11"/>
                                        </p:tgtEl>
                                        <p:attrNameLst>
                                          <p:attrName>ppt_h</p:attrName>
                                        </p:attrNameLst>
                                      </p:cBhvr>
                                      <p:tavLst>
                                        <p:tav tm="0">
                                          <p:val>
                                            <p:fltVal val="0"/>
                                          </p:val>
                                        </p:tav>
                                        <p:tav tm="100000">
                                          <p:val>
                                            <p:strVal val="#ppt_h"/>
                                          </p:val>
                                        </p:tav>
                                      </p:tavLst>
                                    </p:anim>
                                    <p:anim calcmode="lin" valueType="num">
                                      <p:cBhvr>
                                        <p:cTn id="32" dur="1000" fill="hold"/>
                                        <p:tgtEl>
                                          <p:spTgt spid="11"/>
                                        </p:tgtEl>
                                        <p:attrNameLst>
                                          <p:attrName>style.rotation</p:attrName>
                                        </p:attrNameLst>
                                      </p:cBhvr>
                                      <p:tavLst>
                                        <p:tav tm="0">
                                          <p:val>
                                            <p:fltVal val="360"/>
                                          </p:val>
                                        </p:tav>
                                        <p:tav tm="100000">
                                          <p:val>
                                            <p:fltVal val="0"/>
                                          </p:val>
                                        </p:tav>
                                      </p:tavLst>
                                    </p:anim>
                                    <p:animEffect transition="in" filter="fade">
                                      <p:cBhvr>
                                        <p:cTn id="33" dur="1000"/>
                                        <p:tgtEl>
                                          <p:spTgt spid="11"/>
                                        </p:tgtEl>
                                      </p:cBhvr>
                                    </p:animEffect>
                                  </p:childTnLst>
                                </p:cTn>
                              </p:par>
                              <p:par>
                                <p:cTn id="34" presetID="49" presetClass="entr" presetSubtype="0" decel="100000" fill="hold" grpId="0" nodeType="withEffect">
                                  <p:stCondLst>
                                    <p:cond delay="500"/>
                                  </p:stCondLst>
                                  <p:childTnLst>
                                    <p:set>
                                      <p:cBhvr>
                                        <p:cTn id="35" dur="1" fill="hold">
                                          <p:stCondLst>
                                            <p:cond delay="0"/>
                                          </p:stCondLst>
                                        </p:cTn>
                                        <p:tgtEl>
                                          <p:spTgt spid="20"/>
                                        </p:tgtEl>
                                        <p:attrNameLst>
                                          <p:attrName>style.visibility</p:attrName>
                                        </p:attrNameLst>
                                      </p:cBhvr>
                                      <p:to>
                                        <p:strVal val="visible"/>
                                      </p:to>
                                    </p:set>
                                    <p:anim calcmode="lin" valueType="num">
                                      <p:cBhvr>
                                        <p:cTn id="36" dur="1000" fill="hold"/>
                                        <p:tgtEl>
                                          <p:spTgt spid="20"/>
                                        </p:tgtEl>
                                        <p:attrNameLst>
                                          <p:attrName>ppt_w</p:attrName>
                                        </p:attrNameLst>
                                      </p:cBhvr>
                                      <p:tavLst>
                                        <p:tav tm="0">
                                          <p:val>
                                            <p:fltVal val="0"/>
                                          </p:val>
                                        </p:tav>
                                        <p:tav tm="100000">
                                          <p:val>
                                            <p:strVal val="#ppt_w"/>
                                          </p:val>
                                        </p:tav>
                                      </p:tavLst>
                                    </p:anim>
                                    <p:anim calcmode="lin" valueType="num">
                                      <p:cBhvr>
                                        <p:cTn id="37" dur="1000" fill="hold"/>
                                        <p:tgtEl>
                                          <p:spTgt spid="20"/>
                                        </p:tgtEl>
                                        <p:attrNameLst>
                                          <p:attrName>ppt_h</p:attrName>
                                        </p:attrNameLst>
                                      </p:cBhvr>
                                      <p:tavLst>
                                        <p:tav tm="0">
                                          <p:val>
                                            <p:fltVal val="0"/>
                                          </p:val>
                                        </p:tav>
                                        <p:tav tm="100000">
                                          <p:val>
                                            <p:strVal val="#ppt_h"/>
                                          </p:val>
                                        </p:tav>
                                      </p:tavLst>
                                    </p:anim>
                                    <p:anim calcmode="lin" valueType="num">
                                      <p:cBhvr>
                                        <p:cTn id="38" dur="1000" fill="hold"/>
                                        <p:tgtEl>
                                          <p:spTgt spid="20"/>
                                        </p:tgtEl>
                                        <p:attrNameLst>
                                          <p:attrName>style.rotation</p:attrName>
                                        </p:attrNameLst>
                                      </p:cBhvr>
                                      <p:tavLst>
                                        <p:tav tm="0">
                                          <p:val>
                                            <p:fltVal val="360"/>
                                          </p:val>
                                        </p:tav>
                                        <p:tav tm="100000">
                                          <p:val>
                                            <p:fltVal val="0"/>
                                          </p:val>
                                        </p:tav>
                                      </p:tavLst>
                                    </p:anim>
                                    <p:animEffect transition="in" filter="fade">
                                      <p:cBhvr>
                                        <p:cTn id="39" dur="1000"/>
                                        <p:tgtEl>
                                          <p:spTgt spid="20"/>
                                        </p:tgtEl>
                                      </p:cBhvr>
                                    </p:animEffect>
                                  </p:childTnLst>
                                </p:cTn>
                              </p:par>
                              <p:par>
                                <p:cTn id="40" presetID="49" presetClass="entr" presetSubtype="0" decel="100000" fill="hold" grpId="0" nodeType="withEffect">
                                  <p:stCondLst>
                                    <p:cond delay="500"/>
                                  </p:stCondLst>
                                  <p:childTnLst>
                                    <p:set>
                                      <p:cBhvr>
                                        <p:cTn id="41" dur="1" fill="hold">
                                          <p:stCondLst>
                                            <p:cond delay="0"/>
                                          </p:stCondLst>
                                        </p:cTn>
                                        <p:tgtEl>
                                          <p:spTgt spid="17"/>
                                        </p:tgtEl>
                                        <p:attrNameLst>
                                          <p:attrName>style.visibility</p:attrName>
                                        </p:attrNameLst>
                                      </p:cBhvr>
                                      <p:to>
                                        <p:strVal val="visible"/>
                                      </p:to>
                                    </p:set>
                                    <p:anim calcmode="lin" valueType="num">
                                      <p:cBhvr>
                                        <p:cTn id="42" dur="1000" fill="hold"/>
                                        <p:tgtEl>
                                          <p:spTgt spid="17"/>
                                        </p:tgtEl>
                                        <p:attrNameLst>
                                          <p:attrName>ppt_w</p:attrName>
                                        </p:attrNameLst>
                                      </p:cBhvr>
                                      <p:tavLst>
                                        <p:tav tm="0">
                                          <p:val>
                                            <p:fltVal val="0"/>
                                          </p:val>
                                        </p:tav>
                                        <p:tav tm="100000">
                                          <p:val>
                                            <p:strVal val="#ppt_w"/>
                                          </p:val>
                                        </p:tav>
                                      </p:tavLst>
                                    </p:anim>
                                    <p:anim calcmode="lin" valueType="num">
                                      <p:cBhvr>
                                        <p:cTn id="43" dur="1000" fill="hold"/>
                                        <p:tgtEl>
                                          <p:spTgt spid="17"/>
                                        </p:tgtEl>
                                        <p:attrNameLst>
                                          <p:attrName>ppt_h</p:attrName>
                                        </p:attrNameLst>
                                      </p:cBhvr>
                                      <p:tavLst>
                                        <p:tav tm="0">
                                          <p:val>
                                            <p:fltVal val="0"/>
                                          </p:val>
                                        </p:tav>
                                        <p:tav tm="100000">
                                          <p:val>
                                            <p:strVal val="#ppt_h"/>
                                          </p:val>
                                        </p:tav>
                                      </p:tavLst>
                                    </p:anim>
                                    <p:anim calcmode="lin" valueType="num">
                                      <p:cBhvr>
                                        <p:cTn id="44" dur="1000" fill="hold"/>
                                        <p:tgtEl>
                                          <p:spTgt spid="17"/>
                                        </p:tgtEl>
                                        <p:attrNameLst>
                                          <p:attrName>style.rotation</p:attrName>
                                        </p:attrNameLst>
                                      </p:cBhvr>
                                      <p:tavLst>
                                        <p:tav tm="0">
                                          <p:val>
                                            <p:fltVal val="360"/>
                                          </p:val>
                                        </p:tav>
                                        <p:tav tm="100000">
                                          <p:val>
                                            <p:fltVal val="0"/>
                                          </p:val>
                                        </p:tav>
                                      </p:tavLst>
                                    </p:anim>
                                    <p:animEffect transition="in" filter="fade">
                                      <p:cBhvr>
                                        <p:cTn id="45" dur="1000"/>
                                        <p:tgtEl>
                                          <p:spTgt spid="17"/>
                                        </p:tgtEl>
                                      </p:cBhvr>
                                    </p:animEffect>
                                  </p:childTnLst>
                                </p:cTn>
                              </p:par>
                              <p:par>
                                <p:cTn id="46" presetID="49" presetClass="entr" presetSubtype="0" decel="100000" fill="hold" grpId="0" nodeType="withEffect">
                                  <p:stCondLst>
                                    <p:cond delay="500"/>
                                  </p:stCondLst>
                                  <p:childTnLst>
                                    <p:set>
                                      <p:cBhvr>
                                        <p:cTn id="47" dur="1" fill="hold">
                                          <p:stCondLst>
                                            <p:cond delay="0"/>
                                          </p:stCondLst>
                                        </p:cTn>
                                        <p:tgtEl>
                                          <p:spTgt spid="14"/>
                                        </p:tgtEl>
                                        <p:attrNameLst>
                                          <p:attrName>style.visibility</p:attrName>
                                        </p:attrNameLst>
                                      </p:cBhvr>
                                      <p:to>
                                        <p:strVal val="visible"/>
                                      </p:to>
                                    </p:set>
                                    <p:anim calcmode="lin" valueType="num">
                                      <p:cBhvr>
                                        <p:cTn id="48" dur="1000" fill="hold"/>
                                        <p:tgtEl>
                                          <p:spTgt spid="14"/>
                                        </p:tgtEl>
                                        <p:attrNameLst>
                                          <p:attrName>ppt_w</p:attrName>
                                        </p:attrNameLst>
                                      </p:cBhvr>
                                      <p:tavLst>
                                        <p:tav tm="0">
                                          <p:val>
                                            <p:fltVal val="0"/>
                                          </p:val>
                                        </p:tav>
                                        <p:tav tm="100000">
                                          <p:val>
                                            <p:strVal val="#ppt_w"/>
                                          </p:val>
                                        </p:tav>
                                      </p:tavLst>
                                    </p:anim>
                                    <p:anim calcmode="lin" valueType="num">
                                      <p:cBhvr>
                                        <p:cTn id="49" dur="1000" fill="hold"/>
                                        <p:tgtEl>
                                          <p:spTgt spid="14"/>
                                        </p:tgtEl>
                                        <p:attrNameLst>
                                          <p:attrName>ppt_h</p:attrName>
                                        </p:attrNameLst>
                                      </p:cBhvr>
                                      <p:tavLst>
                                        <p:tav tm="0">
                                          <p:val>
                                            <p:fltVal val="0"/>
                                          </p:val>
                                        </p:tav>
                                        <p:tav tm="100000">
                                          <p:val>
                                            <p:strVal val="#ppt_h"/>
                                          </p:val>
                                        </p:tav>
                                      </p:tavLst>
                                    </p:anim>
                                    <p:anim calcmode="lin" valueType="num">
                                      <p:cBhvr>
                                        <p:cTn id="50" dur="1000" fill="hold"/>
                                        <p:tgtEl>
                                          <p:spTgt spid="14"/>
                                        </p:tgtEl>
                                        <p:attrNameLst>
                                          <p:attrName>style.rotation</p:attrName>
                                        </p:attrNameLst>
                                      </p:cBhvr>
                                      <p:tavLst>
                                        <p:tav tm="0">
                                          <p:val>
                                            <p:fltVal val="360"/>
                                          </p:val>
                                        </p:tav>
                                        <p:tav tm="100000">
                                          <p:val>
                                            <p:fltVal val="0"/>
                                          </p:val>
                                        </p:tav>
                                      </p:tavLst>
                                    </p:anim>
                                    <p:animEffect transition="in" filter="fade">
                                      <p:cBhvr>
                                        <p:cTn id="51" dur="1000"/>
                                        <p:tgtEl>
                                          <p:spTgt spid="14"/>
                                        </p:tgtEl>
                                      </p:cBhvr>
                                    </p:animEffect>
                                  </p:childTnLst>
                                </p:cTn>
                              </p:par>
                              <p:par>
                                <p:cTn id="52" presetID="22" presetClass="entr" presetSubtype="1" fill="hold" nodeType="withEffect">
                                  <p:stCondLst>
                                    <p:cond delay="500"/>
                                  </p:stCondLst>
                                  <p:childTnLst>
                                    <p:set>
                                      <p:cBhvr>
                                        <p:cTn id="53" dur="1" fill="hold">
                                          <p:stCondLst>
                                            <p:cond delay="0"/>
                                          </p:stCondLst>
                                        </p:cTn>
                                        <p:tgtEl>
                                          <p:spTgt spid="3"/>
                                        </p:tgtEl>
                                        <p:attrNameLst>
                                          <p:attrName>style.visibility</p:attrName>
                                        </p:attrNameLst>
                                      </p:cBhvr>
                                      <p:to>
                                        <p:strVal val="visible"/>
                                      </p:to>
                                    </p:set>
                                    <p:animEffect transition="in" filter="wipe(up)">
                                      <p:cBhvr>
                                        <p:cTn id="54" dur="1000"/>
                                        <p:tgtEl>
                                          <p:spTgt spid="3"/>
                                        </p:tgtEl>
                                      </p:cBhvr>
                                    </p:animEffect>
                                  </p:childTnLst>
                                </p:cTn>
                              </p:par>
                              <p:par>
                                <p:cTn id="55" presetID="22" presetClass="entr" presetSubtype="1" fill="hold" nodeType="withEffect">
                                  <p:stCondLst>
                                    <p:cond delay="500"/>
                                  </p:stCondLst>
                                  <p:childTnLst>
                                    <p:set>
                                      <p:cBhvr>
                                        <p:cTn id="56" dur="1" fill="hold">
                                          <p:stCondLst>
                                            <p:cond delay="0"/>
                                          </p:stCondLst>
                                        </p:cTn>
                                        <p:tgtEl>
                                          <p:spTgt spid="10"/>
                                        </p:tgtEl>
                                        <p:attrNameLst>
                                          <p:attrName>style.visibility</p:attrName>
                                        </p:attrNameLst>
                                      </p:cBhvr>
                                      <p:to>
                                        <p:strVal val="visible"/>
                                      </p:to>
                                    </p:set>
                                    <p:animEffect transition="in" filter="wipe(up)">
                                      <p:cBhvr>
                                        <p:cTn id="57" dur="1000"/>
                                        <p:tgtEl>
                                          <p:spTgt spid="10"/>
                                        </p:tgtEl>
                                      </p:cBhvr>
                                    </p:animEffect>
                                  </p:childTnLst>
                                </p:cTn>
                              </p:par>
                              <p:par>
                                <p:cTn id="58" presetID="22" presetClass="entr" presetSubtype="1" fill="hold" nodeType="withEffect">
                                  <p:stCondLst>
                                    <p:cond delay="500"/>
                                  </p:stCondLst>
                                  <p:childTnLst>
                                    <p:set>
                                      <p:cBhvr>
                                        <p:cTn id="59" dur="1" fill="hold">
                                          <p:stCondLst>
                                            <p:cond delay="0"/>
                                          </p:stCondLst>
                                        </p:cTn>
                                        <p:tgtEl>
                                          <p:spTgt spid="9"/>
                                        </p:tgtEl>
                                        <p:attrNameLst>
                                          <p:attrName>style.visibility</p:attrName>
                                        </p:attrNameLst>
                                      </p:cBhvr>
                                      <p:to>
                                        <p:strVal val="visible"/>
                                      </p:to>
                                    </p:set>
                                    <p:animEffect transition="in" filter="wipe(up)">
                                      <p:cBhvr>
                                        <p:cTn id="60" dur="1000"/>
                                        <p:tgtEl>
                                          <p:spTgt spid="9"/>
                                        </p:tgtEl>
                                      </p:cBhvr>
                                    </p:animEffect>
                                  </p:childTnLst>
                                </p:cTn>
                              </p:par>
                              <p:par>
                                <p:cTn id="61" presetID="22" presetClass="entr" presetSubtype="1" fill="hold" nodeType="withEffect">
                                  <p:stCondLst>
                                    <p:cond delay="500"/>
                                  </p:stCondLst>
                                  <p:childTnLst>
                                    <p:set>
                                      <p:cBhvr>
                                        <p:cTn id="62" dur="1" fill="hold">
                                          <p:stCondLst>
                                            <p:cond delay="0"/>
                                          </p:stCondLst>
                                        </p:cTn>
                                        <p:tgtEl>
                                          <p:spTgt spid="7"/>
                                        </p:tgtEl>
                                        <p:attrNameLst>
                                          <p:attrName>style.visibility</p:attrName>
                                        </p:attrNameLst>
                                      </p:cBhvr>
                                      <p:to>
                                        <p:strVal val="visible"/>
                                      </p:to>
                                    </p:set>
                                    <p:animEffect transition="in" filter="wipe(up)">
                                      <p:cBhvr>
                                        <p:cTn id="63" dur="1000"/>
                                        <p:tgtEl>
                                          <p:spTgt spid="7"/>
                                        </p:tgtEl>
                                      </p:cBhvr>
                                    </p:animEffect>
                                  </p:childTnLst>
                                </p:cTn>
                              </p:par>
                              <p:par>
                                <p:cTn id="64" presetID="22" presetClass="entr" presetSubtype="1" fill="hold" nodeType="withEffect">
                                  <p:stCondLst>
                                    <p:cond delay="500"/>
                                  </p:stCondLst>
                                  <p:childTnLst>
                                    <p:set>
                                      <p:cBhvr>
                                        <p:cTn id="65" dur="1" fill="hold">
                                          <p:stCondLst>
                                            <p:cond delay="0"/>
                                          </p:stCondLst>
                                        </p:cTn>
                                        <p:tgtEl>
                                          <p:spTgt spid="6"/>
                                        </p:tgtEl>
                                        <p:attrNameLst>
                                          <p:attrName>style.visibility</p:attrName>
                                        </p:attrNameLst>
                                      </p:cBhvr>
                                      <p:to>
                                        <p:strVal val="visible"/>
                                      </p:to>
                                    </p:set>
                                    <p:animEffect transition="in" filter="wipe(up)">
                                      <p:cBhvr>
                                        <p:cTn id="66" dur="1000"/>
                                        <p:tgtEl>
                                          <p:spTgt spid="6"/>
                                        </p:tgtEl>
                                      </p:cBhvr>
                                    </p:animEffect>
                                  </p:childTnLst>
                                </p:cTn>
                              </p:par>
                              <p:par>
                                <p:cTn id="67" presetID="22" presetClass="entr" presetSubtype="1" fill="hold" nodeType="withEffect">
                                  <p:stCondLst>
                                    <p:cond delay="500"/>
                                  </p:stCondLst>
                                  <p:childTnLst>
                                    <p:set>
                                      <p:cBhvr>
                                        <p:cTn id="68" dur="1" fill="hold">
                                          <p:stCondLst>
                                            <p:cond delay="0"/>
                                          </p:stCondLst>
                                        </p:cTn>
                                        <p:tgtEl>
                                          <p:spTgt spid="4"/>
                                        </p:tgtEl>
                                        <p:attrNameLst>
                                          <p:attrName>style.visibility</p:attrName>
                                        </p:attrNameLst>
                                      </p:cBhvr>
                                      <p:to>
                                        <p:strVal val="visible"/>
                                      </p:to>
                                    </p:set>
                                    <p:animEffect transition="in" filter="wipe(up)">
                                      <p:cBhvr>
                                        <p:cTn id="6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4" grpId="0" animBg="1"/>
      <p:bldP spid="17"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096D3673-7E14-4CC2-8090-52348A89E631}"/>
              </a:ext>
            </a:extLst>
          </p:cNvPr>
          <p:cNvSpPr txBox="1"/>
          <p:nvPr/>
        </p:nvSpPr>
        <p:spPr>
          <a:xfrm>
            <a:off x="1825852" y="366405"/>
            <a:ext cx="9538189" cy="584775"/>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sz="2400" b="1" dirty="0">
                <a:solidFill>
                  <a:srgbClr val="693C32"/>
                </a:solidFill>
                <a:latin typeface="微软雅黑" panose="020B0503020204020204" pitchFamily="34" charset="-122"/>
                <a:ea typeface="微软雅黑" panose="020B0503020204020204" pitchFamily="34" charset="-122"/>
              </a:rPr>
              <a:t>第七部分</a:t>
            </a:r>
            <a:r>
              <a:rPr lang="en-US" altLang="zh-CN" sz="2400" b="1" dirty="0">
                <a:solidFill>
                  <a:srgbClr val="693C32"/>
                </a:solidFill>
                <a:latin typeface="微软雅黑" panose="020B0503020204020204" pitchFamily="34" charset="-122"/>
                <a:ea typeface="微软雅黑" panose="020B0503020204020204" pitchFamily="34" charset="-122"/>
              </a:rPr>
              <a:t>- </a:t>
            </a:r>
            <a:r>
              <a:rPr lang="zh-CN" altLang="en-US" sz="3200" b="1" dirty="0">
                <a:latin typeface="Helvetica Neue"/>
                <a:ea typeface="微软雅黑" panose="020B0503020204020204" pitchFamily="34" charset="-122"/>
              </a:rPr>
              <a:t>坚定文化自信，推动社会主义文化繁荣兴盛</a:t>
            </a:r>
            <a:endParaRPr lang="zh-CN" altLang="en-US" sz="2400" b="1" dirty="0">
              <a:latin typeface="微软雅黑" panose="020B0503020204020204" pitchFamily="34" charset="-122"/>
              <a:ea typeface="微软雅黑" panose="020B0503020204020204" pitchFamily="34" charset="-122"/>
            </a:endParaRPr>
          </a:p>
        </p:txBody>
      </p:sp>
      <p:sp>
        <p:nvSpPr>
          <p:cNvPr id="34" name="椭圆 33">
            <a:extLst>
              <a:ext uri="{FF2B5EF4-FFF2-40B4-BE49-F238E27FC236}">
                <a16:creationId xmlns:a16="http://schemas.microsoft.com/office/drawing/2014/main" xmlns="" id="{CE51FAFB-AC7F-4BFC-AD14-AFAA2D9FD561}"/>
              </a:ext>
            </a:extLst>
          </p:cNvPr>
          <p:cNvSpPr/>
          <p:nvPr/>
        </p:nvSpPr>
        <p:spPr>
          <a:xfrm>
            <a:off x="978205" y="3000509"/>
            <a:ext cx="1763042" cy="1763042"/>
          </a:xfrm>
          <a:prstGeom prst="ellipse">
            <a:avLst/>
          </a:prstGeom>
          <a:solidFill>
            <a:srgbClr val="FF0000"/>
          </a:solidFill>
          <a:ln w="1905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3600" b="1" dirty="0">
                <a:latin typeface="微软雅黑" panose="020B0503020204020204" pitchFamily="34" charset="-122"/>
                <a:ea typeface="微软雅黑" panose="020B0503020204020204" pitchFamily="34" charset="-122"/>
              </a:rPr>
              <a:t>文化</a:t>
            </a:r>
            <a:endParaRPr lang="en-US" altLang="zh-CN" sz="3600" b="1" dirty="0">
              <a:latin typeface="微软雅黑" panose="020B0503020204020204" pitchFamily="34" charset="-122"/>
              <a:ea typeface="微软雅黑" panose="020B0503020204020204" pitchFamily="34" charset="-122"/>
            </a:endParaRPr>
          </a:p>
          <a:p>
            <a:pPr algn="ctr"/>
            <a:r>
              <a:rPr lang="zh-CN" altLang="en-US" sz="3600" b="1" dirty="0">
                <a:latin typeface="微软雅黑" panose="020B0503020204020204" pitchFamily="34" charset="-122"/>
                <a:ea typeface="微软雅黑" panose="020B0503020204020204" pitchFamily="34" charset="-122"/>
              </a:rPr>
              <a:t>方面</a:t>
            </a:r>
          </a:p>
        </p:txBody>
      </p:sp>
      <p:cxnSp>
        <p:nvCxnSpPr>
          <p:cNvPr id="38" name="直接连接符 37">
            <a:extLst>
              <a:ext uri="{FF2B5EF4-FFF2-40B4-BE49-F238E27FC236}">
                <a16:creationId xmlns:a16="http://schemas.microsoft.com/office/drawing/2014/main" xmlns="" id="{73DF2D10-73EB-495C-B8D2-30566F13FE53}"/>
              </a:ext>
            </a:extLst>
          </p:cNvPr>
          <p:cNvCxnSpPr>
            <a:cxnSpLocks/>
          </p:cNvCxnSpPr>
          <p:nvPr/>
        </p:nvCxnSpPr>
        <p:spPr>
          <a:xfrm>
            <a:off x="3299007" y="1548261"/>
            <a:ext cx="0" cy="4740443"/>
          </a:xfrm>
          <a:prstGeom prst="line">
            <a:avLst/>
          </a:prstGeom>
          <a:ln cap="rnd">
            <a:solidFill>
              <a:srgbClr val="FF9500"/>
            </a:solidFill>
            <a:prstDash val="sysDash"/>
            <a:round/>
          </a:ln>
        </p:spPr>
        <p:style>
          <a:lnRef idx="1">
            <a:schemeClr val="accent1"/>
          </a:lnRef>
          <a:fillRef idx="0">
            <a:schemeClr val="accent1"/>
          </a:fillRef>
          <a:effectRef idx="0">
            <a:schemeClr val="accent1"/>
          </a:effectRef>
          <a:fontRef idx="minor">
            <a:schemeClr val="tx1"/>
          </a:fontRef>
        </p:style>
      </p:cxnSp>
      <p:sp>
        <p:nvSpPr>
          <p:cNvPr id="39" name="椭圆 38">
            <a:extLst>
              <a:ext uri="{FF2B5EF4-FFF2-40B4-BE49-F238E27FC236}">
                <a16:creationId xmlns:a16="http://schemas.microsoft.com/office/drawing/2014/main" xmlns="" id="{BF1E2A5D-D40B-4796-BD6E-C499D5E3EB5A}"/>
              </a:ext>
            </a:extLst>
          </p:cNvPr>
          <p:cNvSpPr>
            <a:spLocks noChangeAspect="1"/>
          </p:cNvSpPr>
          <p:nvPr/>
        </p:nvSpPr>
        <p:spPr>
          <a:xfrm>
            <a:off x="3227007" y="2099904"/>
            <a:ext cx="144000" cy="144000"/>
          </a:xfrm>
          <a:prstGeom prst="ellipse">
            <a:avLst/>
          </a:prstGeom>
          <a:solidFill>
            <a:srgbClr val="FF00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800" dirty="0">
              <a:latin typeface="微软雅黑" panose="020B0503020204020204" pitchFamily="34" charset="-122"/>
              <a:ea typeface="微软雅黑" panose="020B0503020204020204" pitchFamily="34" charset="-122"/>
            </a:endParaRPr>
          </a:p>
        </p:txBody>
      </p:sp>
      <p:sp>
        <p:nvSpPr>
          <p:cNvPr id="40" name="椭圆 39">
            <a:extLst>
              <a:ext uri="{FF2B5EF4-FFF2-40B4-BE49-F238E27FC236}">
                <a16:creationId xmlns:a16="http://schemas.microsoft.com/office/drawing/2014/main" xmlns="" id="{1425DEEF-4825-4827-A31D-32906F7F9009}"/>
              </a:ext>
            </a:extLst>
          </p:cNvPr>
          <p:cNvSpPr>
            <a:spLocks noChangeAspect="1"/>
          </p:cNvSpPr>
          <p:nvPr/>
        </p:nvSpPr>
        <p:spPr>
          <a:xfrm>
            <a:off x="3227007" y="2952945"/>
            <a:ext cx="144000" cy="144000"/>
          </a:xfrm>
          <a:prstGeom prst="ellipse">
            <a:avLst/>
          </a:prstGeom>
          <a:solidFill>
            <a:srgbClr val="FF00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800" dirty="0">
              <a:latin typeface="微软雅黑" panose="020B0503020204020204" pitchFamily="34" charset="-122"/>
              <a:ea typeface="微软雅黑" panose="020B0503020204020204" pitchFamily="34" charset="-122"/>
            </a:endParaRPr>
          </a:p>
        </p:txBody>
      </p:sp>
      <p:sp>
        <p:nvSpPr>
          <p:cNvPr id="41" name="椭圆 40">
            <a:extLst>
              <a:ext uri="{FF2B5EF4-FFF2-40B4-BE49-F238E27FC236}">
                <a16:creationId xmlns:a16="http://schemas.microsoft.com/office/drawing/2014/main" xmlns="" id="{E585F817-2B78-4A34-9B69-C1593B8ECAD5}"/>
              </a:ext>
            </a:extLst>
          </p:cNvPr>
          <p:cNvSpPr>
            <a:spLocks noChangeAspect="1"/>
          </p:cNvSpPr>
          <p:nvPr/>
        </p:nvSpPr>
        <p:spPr>
          <a:xfrm>
            <a:off x="3227007" y="3805986"/>
            <a:ext cx="144000" cy="144000"/>
          </a:xfrm>
          <a:prstGeom prst="ellipse">
            <a:avLst/>
          </a:prstGeom>
          <a:solidFill>
            <a:srgbClr val="FF00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800" dirty="0">
              <a:latin typeface="微软雅黑" panose="020B0503020204020204" pitchFamily="34" charset="-122"/>
              <a:ea typeface="微软雅黑" panose="020B0503020204020204" pitchFamily="34" charset="-122"/>
            </a:endParaRPr>
          </a:p>
        </p:txBody>
      </p:sp>
      <p:sp>
        <p:nvSpPr>
          <p:cNvPr id="42" name="椭圆 41">
            <a:extLst>
              <a:ext uri="{FF2B5EF4-FFF2-40B4-BE49-F238E27FC236}">
                <a16:creationId xmlns:a16="http://schemas.microsoft.com/office/drawing/2014/main" xmlns="" id="{636850A9-CCB7-492A-BEAB-6BF1D1AC5EE3}"/>
              </a:ext>
            </a:extLst>
          </p:cNvPr>
          <p:cNvSpPr>
            <a:spLocks noChangeAspect="1"/>
          </p:cNvSpPr>
          <p:nvPr/>
        </p:nvSpPr>
        <p:spPr>
          <a:xfrm>
            <a:off x="3227007" y="4659027"/>
            <a:ext cx="144000" cy="144000"/>
          </a:xfrm>
          <a:prstGeom prst="ellipse">
            <a:avLst/>
          </a:prstGeom>
          <a:solidFill>
            <a:srgbClr val="FF00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800" dirty="0">
              <a:latin typeface="微软雅黑" panose="020B0503020204020204" pitchFamily="34" charset="-122"/>
              <a:ea typeface="微软雅黑" panose="020B0503020204020204" pitchFamily="34" charset="-122"/>
            </a:endParaRPr>
          </a:p>
        </p:txBody>
      </p:sp>
      <p:sp>
        <p:nvSpPr>
          <p:cNvPr id="43" name="椭圆 42">
            <a:extLst>
              <a:ext uri="{FF2B5EF4-FFF2-40B4-BE49-F238E27FC236}">
                <a16:creationId xmlns:a16="http://schemas.microsoft.com/office/drawing/2014/main" xmlns="" id="{E4663853-6AA7-4191-8D9A-84439CD90B13}"/>
              </a:ext>
            </a:extLst>
          </p:cNvPr>
          <p:cNvSpPr>
            <a:spLocks noChangeAspect="1"/>
          </p:cNvSpPr>
          <p:nvPr/>
        </p:nvSpPr>
        <p:spPr>
          <a:xfrm>
            <a:off x="3227007" y="5512069"/>
            <a:ext cx="144000" cy="144000"/>
          </a:xfrm>
          <a:prstGeom prst="ellipse">
            <a:avLst/>
          </a:prstGeom>
          <a:solidFill>
            <a:srgbClr val="FF00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800" dirty="0">
              <a:latin typeface="微软雅黑" panose="020B0503020204020204" pitchFamily="34" charset="-122"/>
              <a:ea typeface="微软雅黑" panose="020B0503020204020204" pitchFamily="34" charset="-122"/>
            </a:endParaRPr>
          </a:p>
        </p:txBody>
      </p:sp>
      <p:sp>
        <p:nvSpPr>
          <p:cNvPr id="51" name="矩形 50">
            <a:extLst>
              <a:ext uri="{FF2B5EF4-FFF2-40B4-BE49-F238E27FC236}">
                <a16:creationId xmlns:a16="http://schemas.microsoft.com/office/drawing/2014/main" xmlns="" id="{A8ABA48C-8811-4BB0-AB21-CC2FD6308513}"/>
              </a:ext>
            </a:extLst>
          </p:cNvPr>
          <p:cNvSpPr/>
          <p:nvPr/>
        </p:nvSpPr>
        <p:spPr>
          <a:xfrm>
            <a:off x="7989801" y="2018015"/>
            <a:ext cx="3416320" cy="307777"/>
          </a:xfrm>
          <a:prstGeom prst="rect">
            <a:avLst/>
          </a:prstGeom>
        </p:spPr>
        <p:txBody>
          <a:bodyPr wrap="none">
            <a:spAutoFit/>
          </a:bodyPr>
          <a:lstStyle/>
          <a:p>
            <a:r>
              <a:rPr lang="zh-CN" altLang="en-US" sz="1400" dirty="0">
                <a:solidFill>
                  <a:srgbClr val="591300"/>
                </a:solidFill>
                <a:latin typeface="Helvetica Neue"/>
              </a:rPr>
              <a:t>意识形态决定文化前进方向和发展道路。</a:t>
            </a:r>
            <a:endParaRPr lang="zh-CN" altLang="en-US" sz="1400" dirty="0">
              <a:solidFill>
                <a:srgbClr val="591300"/>
              </a:solidFill>
            </a:endParaRPr>
          </a:p>
        </p:txBody>
      </p:sp>
      <p:sp>
        <p:nvSpPr>
          <p:cNvPr id="52" name="矩形: 圆角 51">
            <a:extLst>
              <a:ext uri="{FF2B5EF4-FFF2-40B4-BE49-F238E27FC236}">
                <a16:creationId xmlns:a16="http://schemas.microsoft.com/office/drawing/2014/main" xmlns="" id="{69F77ABF-FAA5-4364-A9B9-C296362BBEC7}"/>
              </a:ext>
            </a:extLst>
          </p:cNvPr>
          <p:cNvSpPr/>
          <p:nvPr/>
        </p:nvSpPr>
        <p:spPr>
          <a:xfrm>
            <a:off x="3856768" y="1919904"/>
            <a:ext cx="3991832" cy="504000"/>
          </a:xfrm>
          <a:prstGeom prst="roundRect">
            <a:avLst>
              <a:gd name="adj"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latin typeface="PingFang SC"/>
              </a:rPr>
              <a:t>一是牢牢掌握意识形态工作领导权</a:t>
            </a:r>
            <a:endParaRPr lang="zh-CN" altLang="en-US" dirty="0">
              <a:solidFill>
                <a:schemeClr val="bg1"/>
              </a:solidFill>
            </a:endParaRPr>
          </a:p>
        </p:txBody>
      </p:sp>
      <p:cxnSp>
        <p:nvCxnSpPr>
          <p:cNvPr id="54" name="直接箭头连接符 53">
            <a:extLst>
              <a:ext uri="{FF2B5EF4-FFF2-40B4-BE49-F238E27FC236}">
                <a16:creationId xmlns:a16="http://schemas.microsoft.com/office/drawing/2014/main" xmlns="" id="{9CEB8CA9-A6CA-4C0F-9266-75405BC55E2F}"/>
              </a:ext>
            </a:extLst>
          </p:cNvPr>
          <p:cNvCxnSpPr>
            <a:cxnSpLocks/>
            <a:stCxn id="39" idx="6"/>
            <a:endCxn id="52" idx="1"/>
          </p:cNvCxnSpPr>
          <p:nvPr/>
        </p:nvCxnSpPr>
        <p:spPr>
          <a:xfrm>
            <a:off x="3371007" y="2171904"/>
            <a:ext cx="485761"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接箭头连接符 57">
            <a:extLst>
              <a:ext uri="{FF2B5EF4-FFF2-40B4-BE49-F238E27FC236}">
                <a16:creationId xmlns:a16="http://schemas.microsoft.com/office/drawing/2014/main" xmlns="" id="{CE4C9420-89BC-4316-887D-28F2E6861C37}"/>
              </a:ext>
            </a:extLst>
          </p:cNvPr>
          <p:cNvCxnSpPr>
            <a:cxnSpLocks/>
          </p:cNvCxnSpPr>
          <p:nvPr/>
        </p:nvCxnSpPr>
        <p:spPr>
          <a:xfrm>
            <a:off x="3371007" y="3018799"/>
            <a:ext cx="485761"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sp>
        <p:nvSpPr>
          <p:cNvPr id="60" name="矩形: 圆角 59">
            <a:extLst>
              <a:ext uri="{FF2B5EF4-FFF2-40B4-BE49-F238E27FC236}">
                <a16:creationId xmlns:a16="http://schemas.microsoft.com/office/drawing/2014/main" xmlns="" id="{B308AC98-98C6-4852-B605-1D2C83900D6B}"/>
              </a:ext>
            </a:extLst>
          </p:cNvPr>
          <p:cNvSpPr/>
          <p:nvPr/>
        </p:nvSpPr>
        <p:spPr>
          <a:xfrm>
            <a:off x="3856768" y="2766799"/>
            <a:ext cx="3991832" cy="504000"/>
          </a:xfrm>
          <a:prstGeom prst="roundRect">
            <a:avLst>
              <a:gd name="adj" fmla="val 0"/>
            </a:avLst>
          </a:prstGeom>
          <a:solidFill>
            <a:srgbClr val="7E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latin typeface="PingFang SC"/>
              </a:rPr>
              <a:t>二是培育和践行社会主义核心价值观</a:t>
            </a:r>
            <a:endParaRPr lang="zh-CN" altLang="en-US" dirty="0">
              <a:solidFill>
                <a:schemeClr val="bg1"/>
              </a:solidFill>
            </a:endParaRPr>
          </a:p>
        </p:txBody>
      </p:sp>
      <p:sp>
        <p:nvSpPr>
          <p:cNvPr id="61" name="矩形: 圆角 60">
            <a:extLst>
              <a:ext uri="{FF2B5EF4-FFF2-40B4-BE49-F238E27FC236}">
                <a16:creationId xmlns:a16="http://schemas.microsoft.com/office/drawing/2014/main" xmlns="" id="{CB43C787-25CD-4E41-8D0C-ED512D41EC94}"/>
              </a:ext>
            </a:extLst>
          </p:cNvPr>
          <p:cNvSpPr/>
          <p:nvPr/>
        </p:nvSpPr>
        <p:spPr>
          <a:xfrm>
            <a:off x="3856768" y="3622593"/>
            <a:ext cx="3991832" cy="504000"/>
          </a:xfrm>
          <a:prstGeom prst="roundRect">
            <a:avLst>
              <a:gd name="adj"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latin typeface="PingFang SC"/>
              </a:rPr>
              <a:t>三是加强思想道德建设</a:t>
            </a:r>
            <a:endParaRPr lang="zh-CN" altLang="en-US" dirty="0">
              <a:solidFill>
                <a:schemeClr val="bg1"/>
              </a:solidFill>
            </a:endParaRPr>
          </a:p>
        </p:txBody>
      </p:sp>
      <p:sp>
        <p:nvSpPr>
          <p:cNvPr id="62" name="矩形: 圆角 61">
            <a:extLst>
              <a:ext uri="{FF2B5EF4-FFF2-40B4-BE49-F238E27FC236}">
                <a16:creationId xmlns:a16="http://schemas.microsoft.com/office/drawing/2014/main" xmlns="" id="{17944C15-D89A-4CCA-B5EB-FD933AC9F0A3}"/>
              </a:ext>
            </a:extLst>
          </p:cNvPr>
          <p:cNvSpPr/>
          <p:nvPr/>
        </p:nvSpPr>
        <p:spPr>
          <a:xfrm>
            <a:off x="3856768" y="4478387"/>
            <a:ext cx="3991832" cy="504000"/>
          </a:xfrm>
          <a:prstGeom prst="roundRect">
            <a:avLst>
              <a:gd name="adj" fmla="val 0"/>
            </a:avLst>
          </a:prstGeom>
          <a:solidFill>
            <a:srgbClr val="7E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latin typeface="PingFang SC"/>
              </a:rPr>
              <a:t>四是繁荣发展社会主义文艺</a:t>
            </a:r>
            <a:endParaRPr lang="zh-CN" altLang="en-US" dirty="0">
              <a:solidFill>
                <a:schemeClr val="bg1"/>
              </a:solidFill>
            </a:endParaRPr>
          </a:p>
        </p:txBody>
      </p:sp>
      <p:sp>
        <p:nvSpPr>
          <p:cNvPr id="63" name="矩形: 圆角 62">
            <a:extLst>
              <a:ext uri="{FF2B5EF4-FFF2-40B4-BE49-F238E27FC236}">
                <a16:creationId xmlns:a16="http://schemas.microsoft.com/office/drawing/2014/main" xmlns="" id="{99194BD1-FD7D-44C0-A875-CB1EFF4E55D3}"/>
              </a:ext>
            </a:extLst>
          </p:cNvPr>
          <p:cNvSpPr/>
          <p:nvPr/>
        </p:nvSpPr>
        <p:spPr>
          <a:xfrm>
            <a:off x="3856768" y="5332069"/>
            <a:ext cx="3991832" cy="504000"/>
          </a:xfrm>
          <a:prstGeom prst="roundRect">
            <a:avLst>
              <a:gd name="adj"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latin typeface="PingFang SC"/>
              </a:rPr>
              <a:t>五是推动文化事业和文化产业发展</a:t>
            </a:r>
            <a:endParaRPr lang="zh-CN" altLang="en-US" dirty="0">
              <a:solidFill>
                <a:schemeClr val="bg1"/>
              </a:solidFill>
            </a:endParaRPr>
          </a:p>
        </p:txBody>
      </p:sp>
      <p:cxnSp>
        <p:nvCxnSpPr>
          <p:cNvPr id="64" name="直接箭头连接符 63">
            <a:extLst>
              <a:ext uri="{FF2B5EF4-FFF2-40B4-BE49-F238E27FC236}">
                <a16:creationId xmlns:a16="http://schemas.microsoft.com/office/drawing/2014/main" xmlns="" id="{732101CC-51D7-4AF2-8A3B-2EE53571A46A}"/>
              </a:ext>
            </a:extLst>
          </p:cNvPr>
          <p:cNvCxnSpPr>
            <a:cxnSpLocks/>
          </p:cNvCxnSpPr>
          <p:nvPr/>
        </p:nvCxnSpPr>
        <p:spPr>
          <a:xfrm>
            <a:off x="3371007" y="3882030"/>
            <a:ext cx="485761"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接箭头连接符 64">
            <a:extLst>
              <a:ext uri="{FF2B5EF4-FFF2-40B4-BE49-F238E27FC236}">
                <a16:creationId xmlns:a16="http://schemas.microsoft.com/office/drawing/2014/main" xmlns="" id="{42C3D829-DED3-453D-81B0-323E70ED23D0}"/>
              </a:ext>
            </a:extLst>
          </p:cNvPr>
          <p:cNvCxnSpPr>
            <a:cxnSpLocks/>
          </p:cNvCxnSpPr>
          <p:nvPr/>
        </p:nvCxnSpPr>
        <p:spPr>
          <a:xfrm>
            <a:off x="3371007" y="4730387"/>
            <a:ext cx="485761"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接箭头连接符 65">
            <a:extLst>
              <a:ext uri="{FF2B5EF4-FFF2-40B4-BE49-F238E27FC236}">
                <a16:creationId xmlns:a16="http://schemas.microsoft.com/office/drawing/2014/main" xmlns="" id="{AC7494C3-A6F2-42AC-8F41-E076FF687DAF}"/>
              </a:ext>
            </a:extLst>
          </p:cNvPr>
          <p:cNvCxnSpPr>
            <a:cxnSpLocks/>
          </p:cNvCxnSpPr>
          <p:nvPr/>
        </p:nvCxnSpPr>
        <p:spPr>
          <a:xfrm>
            <a:off x="3371007" y="5584069"/>
            <a:ext cx="485761"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sp>
        <p:nvSpPr>
          <p:cNvPr id="69" name="矩形 68">
            <a:extLst>
              <a:ext uri="{FF2B5EF4-FFF2-40B4-BE49-F238E27FC236}">
                <a16:creationId xmlns:a16="http://schemas.microsoft.com/office/drawing/2014/main" xmlns="" id="{BCCB5836-B7F0-4129-847B-65DBD7C6A27B}"/>
              </a:ext>
            </a:extLst>
          </p:cNvPr>
          <p:cNvSpPr/>
          <p:nvPr/>
        </p:nvSpPr>
        <p:spPr>
          <a:xfrm>
            <a:off x="7989801" y="2753258"/>
            <a:ext cx="3416320" cy="523220"/>
          </a:xfrm>
          <a:prstGeom prst="rect">
            <a:avLst/>
          </a:prstGeom>
        </p:spPr>
        <p:txBody>
          <a:bodyPr wrap="square">
            <a:spAutoFit/>
          </a:bodyPr>
          <a:lstStyle/>
          <a:p>
            <a:r>
              <a:rPr lang="zh-CN" altLang="en-US" sz="1400" dirty="0">
                <a:solidFill>
                  <a:srgbClr val="591300"/>
                </a:solidFill>
                <a:latin typeface="Helvetica Neue"/>
              </a:rPr>
              <a:t>社会主义核心价值观是当代中国精神的集中体现，凝结着全体人民共同的价值追求。</a:t>
            </a:r>
            <a:endParaRPr lang="zh-CN" altLang="en-US" sz="1400" dirty="0">
              <a:solidFill>
                <a:srgbClr val="591300"/>
              </a:solidFill>
            </a:endParaRPr>
          </a:p>
        </p:txBody>
      </p:sp>
      <p:sp>
        <p:nvSpPr>
          <p:cNvPr id="70" name="矩形 69">
            <a:extLst>
              <a:ext uri="{FF2B5EF4-FFF2-40B4-BE49-F238E27FC236}">
                <a16:creationId xmlns:a16="http://schemas.microsoft.com/office/drawing/2014/main" xmlns="" id="{989724E4-6EA3-4D69-8144-78AD600CE9CD}"/>
              </a:ext>
            </a:extLst>
          </p:cNvPr>
          <p:cNvSpPr/>
          <p:nvPr/>
        </p:nvSpPr>
        <p:spPr>
          <a:xfrm>
            <a:off x="7989801" y="3505261"/>
            <a:ext cx="3416320" cy="738664"/>
          </a:xfrm>
          <a:prstGeom prst="rect">
            <a:avLst/>
          </a:prstGeom>
        </p:spPr>
        <p:txBody>
          <a:bodyPr wrap="square">
            <a:spAutoFit/>
          </a:bodyPr>
          <a:lstStyle/>
          <a:p>
            <a:r>
              <a:rPr lang="zh-CN" altLang="en-US" sz="1400" dirty="0">
                <a:solidFill>
                  <a:srgbClr val="591300"/>
                </a:solidFill>
                <a:latin typeface="Helvetica Neue"/>
              </a:rPr>
              <a:t>人民有信仰，国家有力量，民族有希望。要提高人民思想觉悟、道德水准、文明素养，提高全社会文明程度。</a:t>
            </a:r>
            <a:endParaRPr lang="zh-CN" altLang="en-US" sz="1400" dirty="0">
              <a:solidFill>
                <a:srgbClr val="591300"/>
              </a:solidFill>
            </a:endParaRPr>
          </a:p>
        </p:txBody>
      </p:sp>
      <p:sp>
        <p:nvSpPr>
          <p:cNvPr id="71" name="矩形 70">
            <a:extLst>
              <a:ext uri="{FF2B5EF4-FFF2-40B4-BE49-F238E27FC236}">
                <a16:creationId xmlns:a16="http://schemas.microsoft.com/office/drawing/2014/main" xmlns="" id="{E66364A2-D11E-40F0-9E4F-2AE02DB915E8}"/>
              </a:ext>
            </a:extLst>
          </p:cNvPr>
          <p:cNvSpPr/>
          <p:nvPr/>
        </p:nvSpPr>
        <p:spPr>
          <a:xfrm>
            <a:off x="7989801" y="4361055"/>
            <a:ext cx="3416320" cy="738664"/>
          </a:xfrm>
          <a:prstGeom prst="rect">
            <a:avLst/>
          </a:prstGeom>
        </p:spPr>
        <p:txBody>
          <a:bodyPr wrap="square">
            <a:spAutoFit/>
          </a:bodyPr>
          <a:lstStyle/>
          <a:p>
            <a:r>
              <a:rPr lang="zh-CN" altLang="en-US" sz="1400" dirty="0">
                <a:solidFill>
                  <a:srgbClr val="591300"/>
                </a:solidFill>
                <a:latin typeface="Helvetica Neue"/>
              </a:rPr>
              <a:t>社会主义文艺是人民的文艺，必须坚持以人民为中心的创作导向，在深入生活、扎根人民中进行无愧于时代的文艺创造。</a:t>
            </a:r>
            <a:endParaRPr lang="zh-CN" altLang="en-US" sz="1400" dirty="0">
              <a:solidFill>
                <a:srgbClr val="591300"/>
              </a:solidFill>
            </a:endParaRPr>
          </a:p>
        </p:txBody>
      </p:sp>
      <p:sp>
        <p:nvSpPr>
          <p:cNvPr id="72" name="矩形 71">
            <a:extLst>
              <a:ext uri="{FF2B5EF4-FFF2-40B4-BE49-F238E27FC236}">
                <a16:creationId xmlns:a16="http://schemas.microsoft.com/office/drawing/2014/main" xmlns="" id="{F5647B22-3E2A-437D-A19A-CC0F437A7DD1}"/>
              </a:ext>
            </a:extLst>
          </p:cNvPr>
          <p:cNvSpPr/>
          <p:nvPr/>
        </p:nvSpPr>
        <p:spPr>
          <a:xfrm>
            <a:off x="7989801" y="5322459"/>
            <a:ext cx="3416320" cy="523220"/>
          </a:xfrm>
          <a:prstGeom prst="rect">
            <a:avLst/>
          </a:prstGeom>
        </p:spPr>
        <p:txBody>
          <a:bodyPr wrap="square">
            <a:spAutoFit/>
          </a:bodyPr>
          <a:lstStyle/>
          <a:p>
            <a:r>
              <a:rPr lang="zh-CN" altLang="en-US" sz="1400" dirty="0">
                <a:solidFill>
                  <a:srgbClr val="591300"/>
                </a:solidFill>
                <a:latin typeface="Helvetica Neue"/>
              </a:rPr>
              <a:t>满足人民过上美好生活的新期待，必须提供丰富的精神食粮。</a:t>
            </a:r>
            <a:endParaRPr lang="zh-CN" altLang="en-US" sz="1400" dirty="0">
              <a:solidFill>
                <a:srgbClr val="591300"/>
              </a:solidFill>
            </a:endParaRPr>
          </a:p>
        </p:txBody>
      </p:sp>
    </p:spTree>
    <p:extLst>
      <p:ext uri="{BB962C8B-B14F-4D97-AF65-F5344CB8AC3E}">
        <p14:creationId xmlns:p14="http://schemas.microsoft.com/office/powerpoint/2010/main" val="1275302390"/>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style.rotation</p:attrName>
                                        </p:attrNameLst>
                                      </p:cBhvr>
                                      <p:tavLst>
                                        <p:tav tm="0">
                                          <p:val>
                                            <p:fltVal val="360"/>
                                          </p:val>
                                        </p:tav>
                                        <p:tav tm="100000">
                                          <p:val>
                                            <p:fltVal val="0"/>
                                          </p:val>
                                        </p:tav>
                                      </p:tavLst>
                                    </p:anim>
                                    <p:animEffect transition="in" filter="fade">
                                      <p:cBhvr>
                                        <p:cTn id="10" dur="1000"/>
                                        <p:tgtEl>
                                          <p:spTgt spid="34"/>
                                        </p:tgtEl>
                                      </p:cBhvr>
                                    </p:animEffect>
                                  </p:childTnLst>
                                </p:cTn>
                              </p:par>
                              <p:par>
                                <p:cTn id="11" presetID="22" presetClass="entr" presetSubtype="1"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up)">
                                      <p:cBhvr>
                                        <p:cTn id="13" dur="1500"/>
                                        <p:tgtEl>
                                          <p:spTgt spid="38"/>
                                        </p:tgtEl>
                                      </p:cBhvr>
                                    </p:animEffect>
                                  </p:childTnLst>
                                </p:cTn>
                              </p:par>
                              <p:par>
                                <p:cTn id="14" presetID="53" presetClass="entr" presetSubtype="16" fill="hold" grpId="0" nodeType="withEffect">
                                  <p:stCondLst>
                                    <p:cond delay="1000"/>
                                  </p:stCondLst>
                                  <p:childTnLst>
                                    <p:set>
                                      <p:cBhvr>
                                        <p:cTn id="15" dur="1" fill="hold">
                                          <p:stCondLst>
                                            <p:cond delay="0"/>
                                          </p:stCondLst>
                                        </p:cTn>
                                        <p:tgtEl>
                                          <p:spTgt spid="39"/>
                                        </p:tgtEl>
                                        <p:attrNameLst>
                                          <p:attrName>style.visibility</p:attrName>
                                        </p:attrNameLst>
                                      </p:cBhvr>
                                      <p:to>
                                        <p:strVal val="visible"/>
                                      </p:to>
                                    </p:set>
                                    <p:anim calcmode="lin" valueType="num">
                                      <p:cBhvr>
                                        <p:cTn id="16" dur="500" fill="hold"/>
                                        <p:tgtEl>
                                          <p:spTgt spid="39"/>
                                        </p:tgtEl>
                                        <p:attrNameLst>
                                          <p:attrName>ppt_w</p:attrName>
                                        </p:attrNameLst>
                                      </p:cBhvr>
                                      <p:tavLst>
                                        <p:tav tm="0">
                                          <p:val>
                                            <p:fltVal val="0"/>
                                          </p:val>
                                        </p:tav>
                                        <p:tav tm="100000">
                                          <p:val>
                                            <p:strVal val="#ppt_w"/>
                                          </p:val>
                                        </p:tav>
                                      </p:tavLst>
                                    </p:anim>
                                    <p:anim calcmode="lin" valueType="num">
                                      <p:cBhvr>
                                        <p:cTn id="17" dur="500" fill="hold"/>
                                        <p:tgtEl>
                                          <p:spTgt spid="39"/>
                                        </p:tgtEl>
                                        <p:attrNameLst>
                                          <p:attrName>ppt_h</p:attrName>
                                        </p:attrNameLst>
                                      </p:cBhvr>
                                      <p:tavLst>
                                        <p:tav tm="0">
                                          <p:val>
                                            <p:fltVal val="0"/>
                                          </p:val>
                                        </p:tav>
                                        <p:tav tm="100000">
                                          <p:val>
                                            <p:strVal val="#ppt_h"/>
                                          </p:val>
                                        </p:tav>
                                      </p:tavLst>
                                    </p:anim>
                                    <p:animEffect transition="in" filter="fade">
                                      <p:cBhvr>
                                        <p:cTn id="18" dur="500"/>
                                        <p:tgtEl>
                                          <p:spTgt spid="39"/>
                                        </p:tgtEl>
                                      </p:cBhvr>
                                    </p:animEffect>
                                  </p:childTnLst>
                                </p:cTn>
                              </p:par>
                              <p:par>
                                <p:cTn id="19" presetID="53" presetClass="entr" presetSubtype="16" fill="hold" grpId="0" nodeType="withEffect">
                                  <p:stCondLst>
                                    <p:cond delay="1000"/>
                                  </p:stCondLst>
                                  <p:childTnLst>
                                    <p:set>
                                      <p:cBhvr>
                                        <p:cTn id="20" dur="1" fill="hold">
                                          <p:stCondLst>
                                            <p:cond delay="0"/>
                                          </p:stCondLst>
                                        </p:cTn>
                                        <p:tgtEl>
                                          <p:spTgt spid="40"/>
                                        </p:tgtEl>
                                        <p:attrNameLst>
                                          <p:attrName>style.visibility</p:attrName>
                                        </p:attrNameLst>
                                      </p:cBhvr>
                                      <p:to>
                                        <p:strVal val="visible"/>
                                      </p:to>
                                    </p:set>
                                    <p:anim calcmode="lin" valueType="num">
                                      <p:cBhvr>
                                        <p:cTn id="21" dur="500" fill="hold"/>
                                        <p:tgtEl>
                                          <p:spTgt spid="40"/>
                                        </p:tgtEl>
                                        <p:attrNameLst>
                                          <p:attrName>ppt_w</p:attrName>
                                        </p:attrNameLst>
                                      </p:cBhvr>
                                      <p:tavLst>
                                        <p:tav tm="0">
                                          <p:val>
                                            <p:fltVal val="0"/>
                                          </p:val>
                                        </p:tav>
                                        <p:tav tm="100000">
                                          <p:val>
                                            <p:strVal val="#ppt_w"/>
                                          </p:val>
                                        </p:tav>
                                      </p:tavLst>
                                    </p:anim>
                                    <p:anim calcmode="lin" valueType="num">
                                      <p:cBhvr>
                                        <p:cTn id="22" dur="500" fill="hold"/>
                                        <p:tgtEl>
                                          <p:spTgt spid="40"/>
                                        </p:tgtEl>
                                        <p:attrNameLst>
                                          <p:attrName>ppt_h</p:attrName>
                                        </p:attrNameLst>
                                      </p:cBhvr>
                                      <p:tavLst>
                                        <p:tav tm="0">
                                          <p:val>
                                            <p:fltVal val="0"/>
                                          </p:val>
                                        </p:tav>
                                        <p:tav tm="100000">
                                          <p:val>
                                            <p:strVal val="#ppt_h"/>
                                          </p:val>
                                        </p:tav>
                                      </p:tavLst>
                                    </p:anim>
                                    <p:animEffect transition="in" filter="fade">
                                      <p:cBhvr>
                                        <p:cTn id="23" dur="500"/>
                                        <p:tgtEl>
                                          <p:spTgt spid="40"/>
                                        </p:tgtEl>
                                      </p:cBhvr>
                                    </p:animEffect>
                                  </p:childTnLst>
                                </p:cTn>
                              </p:par>
                              <p:par>
                                <p:cTn id="24" presetID="53" presetClass="entr" presetSubtype="16" fill="hold" grpId="0" nodeType="withEffect">
                                  <p:stCondLst>
                                    <p:cond delay="1000"/>
                                  </p:stCondLst>
                                  <p:childTnLst>
                                    <p:set>
                                      <p:cBhvr>
                                        <p:cTn id="25" dur="1" fill="hold">
                                          <p:stCondLst>
                                            <p:cond delay="0"/>
                                          </p:stCondLst>
                                        </p:cTn>
                                        <p:tgtEl>
                                          <p:spTgt spid="41"/>
                                        </p:tgtEl>
                                        <p:attrNameLst>
                                          <p:attrName>style.visibility</p:attrName>
                                        </p:attrNameLst>
                                      </p:cBhvr>
                                      <p:to>
                                        <p:strVal val="visible"/>
                                      </p:to>
                                    </p:set>
                                    <p:anim calcmode="lin" valueType="num">
                                      <p:cBhvr>
                                        <p:cTn id="26" dur="500" fill="hold"/>
                                        <p:tgtEl>
                                          <p:spTgt spid="41"/>
                                        </p:tgtEl>
                                        <p:attrNameLst>
                                          <p:attrName>ppt_w</p:attrName>
                                        </p:attrNameLst>
                                      </p:cBhvr>
                                      <p:tavLst>
                                        <p:tav tm="0">
                                          <p:val>
                                            <p:fltVal val="0"/>
                                          </p:val>
                                        </p:tav>
                                        <p:tav tm="100000">
                                          <p:val>
                                            <p:strVal val="#ppt_w"/>
                                          </p:val>
                                        </p:tav>
                                      </p:tavLst>
                                    </p:anim>
                                    <p:anim calcmode="lin" valueType="num">
                                      <p:cBhvr>
                                        <p:cTn id="27" dur="500" fill="hold"/>
                                        <p:tgtEl>
                                          <p:spTgt spid="41"/>
                                        </p:tgtEl>
                                        <p:attrNameLst>
                                          <p:attrName>ppt_h</p:attrName>
                                        </p:attrNameLst>
                                      </p:cBhvr>
                                      <p:tavLst>
                                        <p:tav tm="0">
                                          <p:val>
                                            <p:fltVal val="0"/>
                                          </p:val>
                                        </p:tav>
                                        <p:tav tm="100000">
                                          <p:val>
                                            <p:strVal val="#ppt_h"/>
                                          </p:val>
                                        </p:tav>
                                      </p:tavLst>
                                    </p:anim>
                                    <p:animEffect transition="in" filter="fade">
                                      <p:cBhvr>
                                        <p:cTn id="28" dur="500"/>
                                        <p:tgtEl>
                                          <p:spTgt spid="41"/>
                                        </p:tgtEl>
                                      </p:cBhvr>
                                    </p:animEffect>
                                  </p:childTnLst>
                                </p:cTn>
                              </p:par>
                              <p:par>
                                <p:cTn id="29" presetID="53" presetClass="entr" presetSubtype="16" fill="hold" grpId="0" nodeType="withEffect">
                                  <p:stCondLst>
                                    <p:cond delay="1000"/>
                                  </p:stCondLst>
                                  <p:childTnLst>
                                    <p:set>
                                      <p:cBhvr>
                                        <p:cTn id="30" dur="1" fill="hold">
                                          <p:stCondLst>
                                            <p:cond delay="0"/>
                                          </p:stCondLst>
                                        </p:cTn>
                                        <p:tgtEl>
                                          <p:spTgt spid="42"/>
                                        </p:tgtEl>
                                        <p:attrNameLst>
                                          <p:attrName>style.visibility</p:attrName>
                                        </p:attrNameLst>
                                      </p:cBhvr>
                                      <p:to>
                                        <p:strVal val="visible"/>
                                      </p:to>
                                    </p:set>
                                    <p:anim calcmode="lin" valueType="num">
                                      <p:cBhvr>
                                        <p:cTn id="31" dur="500" fill="hold"/>
                                        <p:tgtEl>
                                          <p:spTgt spid="42"/>
                                        </p:tgtEl>
                                        <p:attrNameLst>
                                          <p:attrName>ppt_w</p:attrName>
                                        </p:attrNameLst>
                                      </p:cBhvr>
                                      <p:tavLst>
                                        <p:tav tm="0">
                                          <p:val>
                                            <p:fltVal val="0"/>
                                          </p:val>
                                        </p:tav>
                                        <p:tav tm="100000">
                                          <p:val>
                                            <p:strVal val="#ppt_w"/>
                                          </p:val>
                                        </p:tav>
                                      </p:tavLst>
                                    </p:anim>
                                    <p:anim calcmode="lin" valueType="num">
                                      <p:cBhvr>
                                        <p:cTn id="32" dur="500" fill="hold"/>
                                        <p:tgtEl>
                                          <p:spTgt spid="42"/>
                                        </p:tgtEl>
                                        <p:attrNameLst>
                                          <p:attrName>ppt_h</p:attrName>
                                        </p:attrNameLst>
                                      </p:cBhvr>
                                      <p:tavLst>
                                        <p:tav tm="0">
                                          <p:val>
                                            <p:fltVal val="0"/>
                                          </p:val>
                                        </p:tav>
                                        <p:tav tm="100000">
                                          <p:val>
                                            <p:strVal val="#ppt_h"/>
                                          </p:val>
                                        </p:tav>
                                      </p:tavLst>
                                    </p:anim>
                                    <p:animEffect transition="in" filter="fade">
                                      <p:cBhvr>
                                        <p:cTn id="33" dur="500"/>
                                        <p:tgtEl>
                                          <p:spTgt spid="42"/>
                                        </p:tgtEl>
                                      </p:cBhvr>
                                    </p:animEffect>
                                  </p:childTnLst>
                                </p:cTn>
                              </p:par>
                              <p:par>
                                <p:cTn id="34" presetID="53" presetClass="entr" presetSubtype="16" fill="hold" grpId="0" nodeType="withEffect">
                                  <p:stCondLst>
                                    <p:cond delay="1000"/>
                                  </p:stCondLst>
                                  <p:childTnLst>
                                    <p:set>
                                      <p:cBhvr>
                                        <p:cTn id="35" dur="1" fill="hold">
                                          <p:stCondLst>
                                            <p:cond delay="0"/>
                                          </p:stCondLst>
                                        </p:cTn>
                                        <p:tgtEl>
                                          <p:spTgt spid="43"/>
                                        </p:tgtEl>
                                        <p:attrNameLst>
                                          <p:attrName>style.visibility</p:attrName>
                                        </p:attrNameLst>
                                      </p:cBhvr>
                                      <p:to>
                                        <p:strVal val="visible"/>
                                      </p:to>
                                    </p:set>
                                    <p:anim calcmode="lin" valueType="num">
                                      <p:cBhvr>
                                        <p:cTn id="36" dur="500" fill="hold"/>
                                        <p:tgtEl>
                                          <p:spTgt spid="43"/>
                                        </p:tgtEl>
                                        <p:attrNameLst>
                                          <p:attrName>ppt_w</p:attrName>
                                        </p:attrNameLst>
                                      </p:cBhvr>
                                      <p:tavLst>
                                        <p:tav tm="0">
                                          <p:val>
                                            <p:fltVal val="0"/>
                                          </p:val>
                                        </p:tav>
                                        <p:tav tm="100000">
                                          <p:val>
                                            <p:strVal val="#ppt_w"/>
                                          </p:val>
                                        </p:tav>
                                      </p:tavLst>
                                    </p:anim>
                                    <p:anim calcmode="lin" valueType="num">
                                      <p:cBhvr>
                                        <p:cTn id="37" dur="500" fill="hold"/>
                                        <p:tgtEl>
                                          <p:spTgt spid="43"/>
                                        </p:tgtEl>
                                        <p:attrNameLst>
                                          <p:attrName>ppt_h</p:attrName>
                                        </p:attrNameLst>
                                      </p:cBhvr>
                                      <p:tavLst>
                                        <p:tav tm="0">
                                          <p:val>
                                            <p:fltVal val="0"/>
                                          </p:val>
                                        </p:tav>
                                        <p:tav tm="100000">
                                          <p:val>
                                            <p:strVal val="#ppt_h"/>
                                          </p:val>
                                        </p:tav>
                                      </p:tavLst>
                                    </p:anim>
                                    <p:animEffect transition="in" filter="fade">
                                      <p:cBhvr>
                                        <p:cTn id="38" dur="500"/>
                                        <p:tgtEl>
                                          <p:spTgt spid="43"/>
                                        </p:tgtEl>
                                      </p:cBhvr>
                                    </p:animEffect>
                                  </p:childTnLst>
                                </p:cTn>
                              </p:par>
                              <p:par>
                                <p:cTn id="39" presetID="22" presetClass="entr" presetSubtype="8" fill="hold" nodeType="withEffect">
                                  <p:stCondLst>
                                    <p:cond delay="1500"/>
                                  </p:stCondLst>
                                  <p:childTnLst>
                                    <p:set>
                                      <p:cBhvr>
                                        <p:cTn id="40" dur="1" fill="hold">
                                          <p:stCondLst>
                                            <p:cond delay="0"/>
                                          </p:stCondLst>
                                        </p:cTn>
                                        <p:tgtEl>
                                          <p:spTgt spid="54"/>
                                        </p:tgtEl>
                                        <p:attrNameLst>
                                          <p:attrName>style.visibility</p:attrName>
                                        </p:attrNameLst>
                                      </p:cBhvr>
                                      <p:to>
                                        <p:strVal val="visible"/>
                                      </p:to>
                                    </p:set>
                                    <p:animEffect transition="in" filter="wipe(left)">
                                      <p:cBhvr>
                                        <p:cTn id="41" dur="500"/>
                                        <p:tgtEl>
                                          <p:spTgt spid="54"/>
                                        </p:tgtEl>
                                      </p:cBhvr>
                                    </p:animEffect>
                                  </p:childTnLst>
                                </p:cTn>
                              </p:par>
                              <p:par>
                                <p:cTn id="42" presetID="22" presetClass="entr" presetSubtype="8" fill="hold" nodeType="withEffect">
                                  <p:stCondLst>
                                    <p:cond delay="1500"/>
                                  </p:stCondLst>
                                  <p:childTnLst>
                                    <p:set>
                                      <p:cBhvr>
                                        <p:cTn id="43" dur="1" fill="hold">
                                          <p:stCondLst>
                                            <p:cond delay="0"/>
                                          </p:stCondLst>
                                        </p:cTn>
                                        <p:tgtEl>
                                          <p:spTgt spid="58"/>
                                        </p:tgtEl>
                                        <p:attrNameLst>
                                          <p:attrName>style.visibility</p:attrName>
                                        </p:attrNameLst>
                                      </p:cBhvr>
                                      <p:to>
                                        <p:strVal val="visible"/>
                                      </p:to>
                                    </p:set>
                                    <p:animEffect transition="in" filter="wipe(left)">
                                      <p:cBhvr>
                                        <p:cTn id="44" dur="500"/>
                                        <p:tgtEl>
                                          <p:spTgt spid="58"/>
                                        </p:tgtEl>
                                      </p:cBhvr>
                                    </p:animEffect>
                                  </p:childTnLst>
                                </p:cTn>
                              </p:par>
                              <p:par>
                                <p:cTn id="45" presetID="22" presetClass="entr" presetSubtype="8" fill="hold" nodeType="withEffect">
                                  <p:stCondLst>
                                    <p:cond delay="1500"/>
                                  </p:stCondLst>
                                  <p:childTnLst>
                                    <p:set>
                                      <p:cBhvr>
                                        <p:cTn id="46" dur="1" fill="hold">
                                          <p:stCondLst>
                                            <p:cond delay="0"/>
                                          </p:stCondLst>
                                        </p:cTn>
                                        <p:tgtEl>
                                          <p:spTgt spid="64"/>
                                        </p:tgtEl>
                                        <p:attrNameLst>
                                          <p:attrName>style.visibility</p:attrName>
                                        </p:attrNameLst>
                                      </p:cBhvr>
                                      <p:to>
                                        <p:strVal val="visible"/>
                                      </p:to>
                                    </p:set>
                                    <p:animEffect transition="in" filter="wipe(left)">
                                      <p:cBhvr>
                                        <p:cTn id="47" dur="500"/>
                                        <p:tgtEl>
                                          <p:spTgt spid="64"/>
                                        </p:tgtEl>
                                      </p:cBhvr>
                                    </p:animEffect>
                                  </p:childTnLst>
                                </p:cTn>
                              </p:par>
                              <p:par>
                                <p:cTn id="48" presetID="22" presetClass="entr" presetSubtype="8" fill="hold" nodeType="withEffect">
                                  <p:stCondLst>
                                    <p:cond delay="1500"/>
                                  </p:stCondLst>
                                  <p:childTnLst>
                                    <p:set>
                                      <p:cBhvr>
                                        <p:cTn id="49" dur="1" fill="hold">
                                          <p:stCondLst>
                                            <p:cond delay="0"/>
                                          </p:stCondLst>
                                        </p:cTn>
                                        <p:tgtEl>
                                          <p:spTgt spid="65"/>
                                        </p:tgtEl>
                                        <p:attrNameLst>
                                          <p:attrName>style.visibility</p:attrName>
                                        </p:attrNameLst>
                                      </p:cBhvr>
                                      <p:to>
                                        <p:strVal val="visible"/>
                                      </p:to>
                                    </p:set>
                                    <p:animEffect transition="in" filter="wipe(left)">
                                      <p:cBhvr>
                                        <p:cTn id="50" dur="500"/>
                                        <p:tgtEl>
                                          <p:spTgt spid="65"/>
                                        </p:tgtEl>
                                      </p:cBhvr>
                                    </p:animEffect>
                                  </p:childTnLst>
                                </p:cTn>
                              </p:par>
                              <p:par>
                                <p:cTn id="51" presetID="22" presetClass="entr" presetSubtype="8" fill="hold" nodeType="withEffect">
                                  <p:stCondLst>
                                    <p:cond delay="1500"/>
                                  </p:stCondLst>
                                  <p:childTnLst>
                                    <p:set>
                                      <p:cBhvr>
                                        <p:cTn id="52" dur="1" fill="hold">
                                          <p:stCondLst>
                                            <p:cond delay="0"/>
                                          </p:stCondLst>
                                        </p:cTn>
                                        <p:tgtEl>
                                          <p:spTgt spid="66"/>
                                        </p:tgtEl>
                                        <p:attrNameLst>
                                          <p:attrName>style.visibility</p:attrName>
                                        </p:attrNameLst>
                                      </p:cBhvr>
                                      <p:to>
                                        <p:strVal val="visible"/>
                                      </p:to>
                                    </p:set>
                                    <p:animEffect transition="in" filter="wipe(left)">
                                      <p:cBhvr>
                                        <p:cTn id="53" dur="500"/>
                                        <p:tgtEl>
                                          <p:spTgt spid="66"/>
                                        </p:tgtEl>
                                      </p:cBhvr>
                                    </p:animEffect>
                                  </p:childTnLst>
                                </p:cTn>
                              </p:par>
                              <p:par>
                                <p:cTn id="54" presetID="22" presetClass="entr" presetSubtype="8" fill="hold" grpId="0" nodeType="withEffect">
                                  <p:stCondLst>
                                    <p:cond delay="2000"/>
                                  </p:stCondLst>
                                  <p:childTnLst>
                                    <p:set>
                                      <p:cBhvr>
                                        <p:cTn id="55" dur="1" fill="hold">
                                          <p:stCondLst>
                                            <p:cond delay="0"/>
                                          </p:stCondLst>
                                        </p:cTn>
                                        <p:tgtEl>
                                          <p:spTgt spid="52"/>
                                        </p:tgtEl>
                                        <p:attrNameLst>
                                          <p:attrName>style.visibility</p:attrName>
                                        </p:attrNameLst>
                                      </p:cBhvr>
                                      <p:to>
                                        <p:strVal val="visible"/>
                                      </p:to>
                                    </p:set>
                                    <p:animEffect transition="in" filter="wipe(left)">
                                      <p:cBhvr>
                                        <p:cTn id="56" dur="1000"/>
                                        <p:tgtEl>
                                          <p:spTgt spid="52"/>
                                        </p:tgtEl>
                                      </p:cBhvr>
                                    </p:animEffect>
                                  </p:childTnLst>
                                </p:cTn>
                              </p:par>
                              <p:par>
                                <p:cTn id="57" presetID="22" presetClass="entr" presetSubtype="8" fill="hold" grpId="0" nodeType="withEffect">
                                  <p:stCondLst>
                                    <p:cond delay="2000"/>
                                  </p:stCondLst>
                                  <p:childTnLst>
                                    <p:set>
                                      <p:cBhvr>
                                        <p:cTn id="58" dur="1" fill="hold">
                                          <p:stCondLst>
                                            <p:cond delay="0"/>
                                          </p:stCondLst>
                                        </p:cTn>
                                        <p:tgtEl>
                                          <p:spTgt spid="60"/>
                                        </p:tgtEl>
                                        <p:attrNameLst>
                                          <p:attrName>style.visibility</p:attrName>
                                        </p:attrNameLst>
                                      </p:cBhvr>
                                      <p:to>
                                        <p:strVal val="visible"/>
                                      </p:to>
                                    </p:set>
                                    <p:animEffect transition="in" filter="wipe(left)">
                                      <p:cBhvr>
                                        <p:cTn id="59" dur="1000"/>
                                        <p:tgtEl>
                                          <p:spTgt spid="60"/>
                                        </p:tgtEl>
                                      </p:cBhvr>
                                    </p:animEffect>
                                  </p:childTnLst>
                                </p:cTn>
                              </p:par>
                              <p:par>
                                <p:cTn id="60" presetID="22" presetClass="entr" presetSubtype="8" fill="hold" grpId="0" nodeType="withEffect">
                                  <p:stCondLst>
                                    <p:cond delay="2000"/>
                                  </p:stCondLst>
                                  <p:childTnLst>
                                    <p:set>
                                      <p:cBhvr>
                                        <p:cTn id="61" dur="1" fill="hold">
                                          <p:stCondLst>
                                            <p:cond delay="0"/>
                                          </p:stCondLst>
                                        </p:cTn>
                                        <p:tgtEl>
                                          <p:spTgt spid="61"/>
                                        </p:tgtEl>
                                        <p:attrNameLst>
                                          <p:attrName>style.visibility</p:attrName>
                                        </p:attrNameLst>
                                      </p:cBhvr>
                                      <p:to>
                                        <p:strVal val="visible"/>
                                      </p:to>
                                    </p:set>
                                    <p:animEffect transition="in" filter="wipe(left)">
                                      <p:cBhvr>
                                        <p:cTn id="62" dur="1000"/>
                                        <p:tgtEl>
                                          <p:spTgt spid="61"/>
                                        </p:tgtEl>
                                      </p:cBhvr>
                                    </p:animEffect>
                                  </p:childTnLst>
                                </p:cTn>
                              </p:par>
                              <p:par>
                                <p:cTn id="63" presetID="22" presetClass="entr" presetSubtype="8" fill="hold" grpId="0" nodeType="withEffect">
                                  <p:stCondLst>
                                    <p:cond delay="2000"/>
                                  </p:stCondLst>
                                  <p:childTnLst>
                                    <p:set>
                                      <p:cBhvr>
                                        <p:cTn id="64" dur="1" fill="hold">
                                          <p:stCondLst>
                                            <p:cond delay="0"/>
                                          </p:stCondLst>
                                        </p:cTn>
                                        <p:tgtEl>
                                          <p:spTgt spid="62"/>
                                        </p:tgtEl>
                                        <p:attrNameLst>
                                          <p:attrName>style.visibility</p:attrName>
                                        </p:attrNameLst>
                                      </p:cBhvr>
                                      <p:to>
                                        <p:strVal val="visible"/>
                                      </p:to>
                                    </p:set>
                                    <p:animEffect transition="in" filter="wipe(left)">
                                      <p:cBhvr>
                                        <p:cTn id="65" dur="1000"/>
                                        <p:tgtEl>
                                          <p:spTgt spid="62"/>
                                        </p:tgtEl>
                                      </p:cBhvr>
                                    </p:animEffect>
                                  </p:childTnLst>
                                </p:cTn>
                              </p:par>
                              <p:par>
                                <p:cTn id="66" presetID="22" presetClass="entr" presetSubtype="8" fill="hold" grpId="0" nodeType="withEffect">
                                  <p:stCondLst>
                                    <p:cond delay="2000"/>
                                  </p:stCondLst>
                                  <p:childTnLst>
                                    <p:set>
                                      <p:cBhvr>
                                        <p:cTn id="67" dur="1" fill="hold">
                                          <p:stCondLst>
                                            <p:cond delay="0"/>
                                          </p:stCondLst>
                                        </p:cTn>
                                        <p:tgtEl>
                                          <p:spTgt spid="63"/>
                                        </p:tgtEl>
                                        <p:attrNameLst>
                                          <p:attrName>style.visibility</p:attrName>
                                        </p:attrNameLst>
                                      </p:cBhvr>
                                      <p:to>
                                        <p:strVal val="visible"/>
                                      </p:to>
                                    </p:set>
                                    <p:animEffect transition="in" filter="wipe(left)">
                                      <p:cBhvr>
                                        <p:cTn id="68" dur="1000"/>
                                        <p:tgtEl>
                                          <p:spTgt spid="63"/>
                                        </p:tgtEl>
                                      </p:cBhvr>
                                    </p:animEffect>
                                  </p:childTnLst>
                                </p:cTn>
                              </p:par>
                              <p:par>
                                <p:cTn id="69" presetID="31" presetClass="entr" presetSubtype="0" fill="hold" grpId="0" nodeType="withEffect">
                                  <p:stCondLst>
                                    <p:cond delay="2500"/>
                                  </p:stCondLst>
                                  <p:iterate type="lt">
                                    <p:tmPct val="1961"/>
                                  </p:iterate>
                                  <p:childTnLst>
                                    <p:set>
                                      <p:cBhvr>
                                        <p:cTn id="70" dur="1" fill="hold">
                                          <p:stCondLst>
                                            <p:cond delay="0"/>
                                          </p:stCondLst>
                                        </p:cTn>
                                        <p:tgtEl>
                                          <p:spTgt spid="51"/>
                                        </p:tgtEl>
                                        <p:attrNameLst>
                                          <p:attrName>style.visibility</p:attrName>
                                        </p:attrNameLst>
                                      </p:cBhvr>
                                      <p:to>
                                        <p:strVal val="visible"/>
                                      </p:to>
                                    </p:set>
                                    <p:anim calcmode="lin" valueType="num">
                                      <p:cBhvr>
                                        <p:cTn id="71" dur="750" fill="hold"/>
                                        <p:tgtEl>
                                          <p:spTgt spid="51"/>
                                        </p:tgtEl>
                                        <p:attrNameLst>
                                          <p:attrName>ppt_w</p:attrName>
                                        </p:attrNameLst>
                                      </p:cBhvr>
                                      <p:tavLst>
                                        <p:tav tm="0">
                                          <p:val>
                                            <p:fltVal val="0"/>
                                          </p:val>
                                        </p:tav>
                                        <p:tav tm="100000">
                                          <p:val>
                                            <p:strVal val="#ppt_w"/>
                                          </p:val>
                                        </p:tav>
                                      </p:tavLst>
                                    </p:anim>
                                    <p:anim calcmode="lin" valueType="num">
                                      <p:cBhvr>
                                        <p:cTn id="72" dur="750" fill="hold"/>
                                        <p:tgtEl>
                                          <p:spTgt spid="51"/>
                                        </p:tgtEl>
                                        <p:attrNameLst>
                                          <p:attrName>ppt_h</p:attrName>
                                        </p:attrNameLst>
                                      </p:cBhvr>
                                      <p:tavLst>
                                        <p:tav tm="0">
                                          <p:val>
                                            <p:fltVal val="0"/>
                                          </p:val>
                                        </p:tav>
                                        <p:tav tm="100000">
                                          <p:val>
                                            <p:strVal val="#ppt_h"/>
                                          </p:val>
                                        </p:tav>
                                      </p:tavLst>
                                    </p:anim>
                                    <p:anim calcmode="lin" valueType="num">
                                      <p:cBhvr>
                                        <p:cTn id="73" dur="750" fill="hold"/>
                                        <p:tgtEl>
                                          <p:spTgt spid="51"/>
                                        </p:tgtEl>
                                        <p:attrNameLst>
                                          <p:attrName>style.rotation</p:attrName>
                                        </p:attrNameLst>
                                      </p:cBhvr>
                                      <p:tavLst>
                                        <p:tav tm="0">
                                          <p:val>
                                            <p:fltVal val="90"/>
                                          </p:val>
                                        </p:tav>
                                        <p:tav tm="100000">
                                          <p:val>
                                            <p:fltVal val="0"/>
                                          </p:val>
                                        </p:tav>
                                      </p:tavLst>
                                    </p:anim>
                                    <p:animEffect transition="in" filter="fade">
                                      <p:cBhvr>
                                        <p:cTn id="74" dur="750"/>
                                        <p:tgtEl>
                                          <p:spTgt spid="51"/>
                                        </p:tgtEl>
                                      </p:cBhvr>
                                    </p:animEffect>
                                  </p:childTnLst>
                                </p:cTn>
                              </p:par>
                              <p:par>
                                <p:cTn id="75" presetID="31" presetClass="entr" presetSubtype="0" fill="hold" grpId="0" nodeType="withEffect">
                                  <p:stCondLst>
                                    <p:cond delay="2500"/>
                                  </p:stCondLst>
                                  <p:iterate type="lt">
                                    <p:tmPct val="909"/>
                                  </p:iterate>
                                  <p:childTnLst>
                                    <p:set>
                                      <p:cBhvr>
                                        <p:cTn id="76" dur="1" fill="hold">
                                          <p:stCondLst>
                                            <p:cond delay="0"/>
                                          </p:stCondLst>
                                        </p:cTn>
                                        <p:tgtEl>
                                          <p:spTgt spid="69"/>
                                        </p:tgtEl>
                                        <p:attrNameLst>
                                          <p:attrName>style.visibility</p:attrName>
                                        </p:attrNameLst>
                                      </p:cBhvr>
                                      <p:to>
                                        <p:strVal val="visible"/>
                                      </p:to>
                                    </p:set>
                                    <p:anim calcmode="lin" valueType="num">
                                      <p:cBhvr>
                                        <p:cTn id="77" dur="750" fill="hold"/>
                                        <p:tgtEl>
                                          <p:spTgt spid="69"/>
                                        </p:tgtEl>
                                        <p:attrNameLst>
                                          <p:attrName>ppt_w</p:attrName>
                                        </p:attrNameLst>
                                      </p:cBhvr>
                                      <p:tavLst>
                                        <p:tav tm="0">
                                          <p:val>
                                            <p:fltVal val="0"/>
                                          </p:val>
                                        </p:tav>
                                        <p:tav tm="100000">
                                          <p:val>
                                            <p:strVal val="#ppt_w"/>
                                          </p:val>
                                        </p:tav>
                                      </p:tavLst>
                                    </p:anim>
                                    <p:anim calcmode="lin" valueType="num">
                                      <p:cBhvr>
                                        <p:cTn id="78" dur="750" fill="hold"/>
                                        <p:tgtEl>
                                          <p:spTgt spid="69"/>
                                        </p:tgtEl>
                                        <p:attrNameLst>
                                          <p:attrName>ppt_h</p:attrName>
                                        </p:attrNameLst>
                                      </p:cBhvr>
                                      <p:tavLst>
                                        <p:tav tm="0">
                                          <p:val>
                                            <p:fltVal val="0"/>
                                          </p:val>
                                        </p:tav>
                                        <p:tav tm="100000">
                                          <p:val>
                                            <p:strVal val="#ppt_h"/>
                                          </p:val>
                                        </p:tav>
                                      </p:tavLst>
                                    </p:anim>
                                    <p:anim calcmode="lin" valueType="num">
                                      <p:cBhvr>
                                        <p:cTn id="79" dur="750" fill="hold"/>
                                        <p:tgtEl>
                                          <p:spTgt spid="69"/>
                                        </p:tgtEl>
                                        <p:attrNameLst>
                                          <p:attrName>style.rotation</p:attrName>
                                        </p:attrNameLst>
                                      </p:cBhvr>
                                      <p:tavLst>
                                        <p:tav tm="0">
                                          <p:val>
                                            <p:fltVal val="90"/>
                                          </p:val>
                                        </p:tav>
                                        <p:tav tm="100000">
                                          <p:val>
                                            <p:fltVal val="0"/>
                                          </p:val>
                                        </p:tav>
                                      </p:tavLst>
                                    </p:anim>
                                    <p:animEffect transition="in" filter="fade">
                                      <p:cBhvr>
                                        <p:cTn id="80" dur="750"/>
                                        <p:tgtEl>
                                          <p:spTgt spid="69"/>
                                        </p:tgtEl>
                                      </p:cBhvr>
                                    </p:animEffect>
                                  </p:childTnLst>
                                </p:cTn>
                              </p:par>
                              <p:par>
                                <p:cTn id="81" presetID="31" presetClass="entr" presetSubtype="0" fill="hold" grpId="0" nodeType="withEffect">
                                  <p:stCondLst>
                                    <p:cond delay="2500"/>
                                  </p:stCondLst>
                                  <p:iterate type="lt">
                                    <p:tmPct val="709"/>
                                  </p:iterate>
                                  <p:childTnLst>
                                    <p:set>
                                      <p:cBhvr>
                                        <p:cTn id="82" dur="1" fill="hold">
                                          <p:stCondLst>
                                            <p:cond delay="0"/>
                                          </p:stCondLst>
                                        </p:cTn>
                                        <p:tgtEl>
                                          <p:spTgt spid="70"/>
                                        </p:tgtEl>
                                        <p:attrNameLst>
                                          <p:attrName>style.visibility</p:attrName>
                                        </p:attrNameLst>
                                      </p:cBhvr>
                                      <p:to>
                                        <p:strVal val="visible"/>
                                      </p:to>
                                    </p:set>
                                    <p:anim calcmode="lin" valueType="num">
                                      <p:cBhvr>
                                        <p:cTn id="83" dur="750" fill="hold"/>
                                        <p:tgtEl>
                                          <p:spTgt spid="70"/>
                                        </p:tgtEl>
                                        <p:attrNameLst>
                                          <p:attrName>ppt_w</p:attrName>
                                        </p:attrNameLst>
                                      </p:cBhvr>
                                      <p:tavLst>
                                        <p:tav tm="0">
                                          <p:val>
                                            <p:fltVal val="0"/>
                                          </p:val>
                                        </p:tav>
                                        <p:tav tm="100000">
                                          <p:val>
                                            <p:strVal val="#ppt_w"/>
                                          </p:val>
                                        </p:tav>
                                      </p:tavLst>
                                    </p:anim>
                                    <p:anim calcmode="lin" valueType="num">
                                      <p:cBhvr>
                                        <p:cTn id="84" dur="750" fill="hold"/>
                                        <p:tgtEl>
                                          <p:spTgt spid="70"/>
                                        </p:tgtEl>
                                        <p:attrNameLst>
                                          <p:attrName>ppt_h</p:attrName>
                                        </p:attrNameLst>
                                      </p:cBhvr>
                                      <p:tavLst>
                                        <p:tav tm="0">
                                          <p:val>
                                            <p:fltVal val="0"/>
                                          </p:val>
                                        </p:tav>
                                        <p:tav tm="100000">
                                          <p:val>
                                            <p:strVal val="#ppt_h"/>
                                          </p:val>
                                        </p:tav>
                                      </p:tavLst>
                                    </p:anim>
                                    <p:anim calcmode="lin" valueType="num">
                                      <p:cBhvr>
                                        <p:cTn id="85" dur="750" fill="hold"/>
                                        <p:tgtEl>
                                          <p:spTgt spid="70"/>
                                        </p:tgtEl>
                                        <p:attrNameLst>
                                          <p:attrName>style.rotation</p:attrName>
                                        </p:attrNameLst>
                                      </p:cBhvr>
                                      <p:tavLst>
                                        <p:tav tm="0">
                                          <p:val>
                                            <p:fltVal val="90"/>
                                          </p:val>
                                        </p:tav>
                                        <p:tav tm="100000">
                                          <p:val>
                                            <p:fltVal val="0"/>
                                          </p:val>
                                        </p:tav>
                                      </p:tavLst>
                                    </p:anim>
                                    <p:animEffect transition="in" filter="fade">
                                      <p:cBhvr>
                                        <p:cTn id="86" dur="750"/>
                                        <p:tgtEl>
                                          <p:spTgt spid="70"/>
                                        </p:tgtEl>
                                      </p:cBhvr>
                                    </p:animEffect>
                                  </p:childTnLst>
                                </p:cTn>
                              </p:par>
                              <p:par>
                                <p:cTn id="87" presetID="31" presetClass="entr" presetSubtype="0" fill="hold" grpId="0" nodeType="withEffect">
                                  <p:stCondLst>
                                    <p:cond delay="2500"/>
                                  </p:stCondLst>
                                  <p:iterate type="lt">
                                    <p:tmPct val="641"/>
                                  </p:iterate>
                                  <p:childTnLst>
                                    <p:set>
                                      <p:cBhvr>
                                        <p:cTn id="88" dur="1" fill="hold">
                                          <p:stCondLst>
                                            <p:cond delay="0"/>
                                          </p:stCondLst>
                                        </p:cTn>
                                        <p:tgtEl>
                                          <p:spTgt spid="71"/>
                                        </p:tgtEl>
                                        <p:attrNameLst>
                                          <p:attrName>style.visibility</p:attrName>
                                        </p:attrNameLst>
                                      </p:cBhvr>
                                      <p:to>
                                        <p:strVal val="visible"/>
                                      </p:to>
                                    </p:set>
                                    <p:anim calcmode="lin" valueType="num">
                                      <p:cBhvr>
                                        <p:cTn id="89" dur="750" fill="hold"/>
                                        <p:tgtEl>
                                          <p:spTgt spid="71"/>
                                        </p:tgtEl>
                                        <p:attrNameLst>
                                          <p:attrName>ppt_w</p:attrName>
                                        </p:attrNameLst>
                                      </p:cBhvr>
                                      <p:tavLst>
                                        <p:tav tm="0">
                                          <p:val>
                                            <p:fltVal val="0"/>
                                          </p:val>
                                        </p:tav>
                                        <p:tav tm="100000">
                                          <p:val>
                                            <p:strVal val="#ppt_w"/>
                                          </p:val>
                                        </p:tav>
                                      </p:tavLst>
                                    </p:anim>
                                    <p:anim calcmode="lin" valueType="num">
                                      <p:cBhvr>
                                        <p:cTn id="90" dur="750" fill="hold"/>
                                        <p:tgtEl>
                                          <p:spTgt spid="71"/>
                                        </p:tgtEl>
                                        <p:attrNameLst>
                                          <p:attrName>ppt_h</p:attrName>
                                        </p:attrNameLst>
                                      </p:cBhvr>
                                      <p:tavLst>
                                        <p:tav tm="0">
                                          <p:val>
                                            <p:fltVal val="0"/>
                                          </p:val>
                                        </p:tav>
                                        <p:tav tm="100000">
                                          <p:val>
                                            <p:strVal val="#ppt_h"/>
                                          </p:val>
                                        </p:tav>
                                      </p:tavLst>
                                    </p:anim>
                                    <p:anim calcmode="lin" valueType="num">
                                      <p:cBhvr>
                                        <p:cTn id="91" dur="750" fill="hold"/>
                                        <p:tgtEl>
                                          <p:spTgt spid="71"/>
                                        </p:tgtEl>
                                        <p:attrNameLst>
                                          <p:attrName>style.rotation</p:attrName>
                                        </p:attrNameLst>
                                      </p:cBhvr>
                                      <p:tavLst>
                                        <p:tav tm="0">
                                          <p:val>
                                            <p:fltVal val="90"/>
                                          </p:val>
                                        </p:tav>
                                        <p:tav tm="100000">
                                          <p:val>
                                            <p:fltVal val="0"/>
                                          </p:val>
                                        </p:tav>
                                      </p:tavLst>
                                    </p:anim>
                                    <p:animEffect transition="in" filter="fade">
                                      <p:cBhvr>
                                        <p:cTn id="92" dur="750"/>
                                        <p:tgtEl>
                                          <p:spTgt spid="71"/>
                                        </p:tgtEl>
                                      </p:cBhvr>
                                    </p:animEffect>
                                  </p:childTnLst>
                                </p:cTn>
                              </p:par>
                              <p:par>
                                <p:cTn id="93" presetID="31" presetClass="entr" presetSubtype="0" fill="hold" grpId="0" nodeType="withEffect">
                                  <p:stCondLst>
                                    <p:cond delay="2500"/>
                                  </p:stCondLst>
                                  <p:iterate type="lt">
                                    <p:tmPct val="1282"/>
                                  </p:iterate>
                                  <p:childTnLst>
                                    <p:set>
                                      <p:cBhvr>
                                        <p:cTn id="94" dur="1" fill="hold">
                                          <p:stCondLst>
                                            <p:cond delay="0"/>
                                          </p:stCondLst>
                                        </p:cTn>
                                        <p:tgtEl>
                                          <p:spTgt spid="72"/>
                                        </p:tgtEl>
                                        <p:attrNameLst>
                                          <p:attrName>style.visibility</p:attrName>
                                        </p:attrNameLst>
                                      </p:cBhvr>
                                      <p:to>
                                        <p:strVal val="visible"/>
                                      </p:to>
                                    </p:set>
                                    <p:anim calcmode="lin" valueType="num">
                                      <p:cBhvr>
                                        <p:cTn id="95" dur="750" fill="hold"/>
                                        <p:tgtEl>
                                          <p:spTgt spid="72"/>
                                        </p:tgtEl>
                                        <p:attrNameLst>
                                          <p:attrName>ppt_w</p:attrName>
                                        </p:attrNameLst>
                                      </p:cBhvr>
                                      <p:tavLst>
                                        <p:tav tm="0">
                                          <p:val>
                                            <p:fltVal val="0"/>
                                          </p:val>
                                        </p:tav>
                                        <p:tav tm="100000">
                                          <p:val>
                                            <p:strVal val="#ppt_w"/>
                                          </p:val>
                                        </p:tav>
                                      </p:tavLst>
                                    </p:anim>
                                    <p:anim calcmode="lin" valueType="num">
                                      <p:cBhvr>
                                        <p:cTn id="96" dur="750" fill="hold"/>
                                        <p:tgtEl>
                                          <p:spTgt spid="72"/>
                                        </p:tgtEl>
                                        <p:attrNameLst>
                                          <p:attrName>ppt_h</p:attrName>
                                        </p:attrNameLst>
                                      </p:cBhvr>
                                      <p:tavLst>
                                        <p:tav tm="0">
                                          <p:val>
                                            <p:fltVal val="0"/>
                                          </p:val>
                                        </p:tav>
                                        <p:tav tm="100000">
                                          <p:val>
                                            <p:strVal val="#ppt_h"/>
                                          </p:val>
                                        </p:tav>
                                      </p:tavLst>
                                    </p:anim>
                                    <p:anim calcmode="lin" valueType="num">
                                      <p:cBhvr>
                                        <p:cTn id="97" dur="750" fill="hold"/>
                                        <p:tgtEl>
                                          <p:spTgt spid="72"/>
                                        </p:tgtEl>
                                        <p:attrNameLst>
                                          <p:attrName>style.rotation</p:attrName>
                                        </p:attrNameLst>
                                      </p:cBhvr>
                                      <p:tavLst>
                                        <p:tav tm="0">
                                          <p:val>
                                            <p:fltVal val="90"/>
                                          </p:val>
                                        </p:tav>
                                        <p:tav tm="100000">
                                          <p:val>
                                            <p:fltVal val="0"/>
                                          </p:val>
                                        </p:tav>
                                      </p:tavLst>
                                    </p:anim>
                                    <p:animEffect transition="in" filter="fade">
                                      <p:cBhvr>
                                        <p:cTn id="98" dur="75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9" grpId="0" animBg="1"/>
      <p:bldP spid="40" grpId="0" animBg="1"/>
      <p:bldP spid="41" grpId="0" animBg="1"/>
      <p:bldP spid="42" grpId="0" animBg="1"/>
      <p:bldP spid="43" grpId="0" animBg="1"/>
      <p:bldP spid="51" grpId="0"/>
      <p:bldP spid="52" grpId="0" animBg="1"/>
      <p:bldP spid="60" grpId="0" animBg="1"/>
      <p:bldP spid="61" grpId="0" animBg="1"/>
      <p:bldP spid="62" grpId="0" animBg="1"/>
      <p:bldP spid="63" grpId="0" animBg="1"/>
      <p:bldP spid="69" grpId="0"/>
      <p:bldP spid="70" grpId="0"/>
      <p:bldP spid="71" grpId="0"/>
      <p:bldP spid="7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xmlns="" id="{45E7A615-3522-49DA-89A3-21F748E2F86D}"/>
              </a:ext>
            </a:extLst>
          </p:cNvPr>
          <p:cNvSpPr txBox="1"/>
          <p:nvPr/>
        </p:nvSpPr>
        <p:spPr>
          <a:xfrm>
            <a:off x="1833659" y="399233"/>
            <a:ext cx="9199954" cy="523220"/>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sz="2400" b="1" dirty="0">
                <a:solidFill>
                  <a:srgbClr val="693C32"/>
                </a:solidFill>
                <a:latin typeface="微软雅黑" panose="020B0503020204020204" pitchFamily="34" charset="-122"/>
                <a:ea typeface="微软雅黑" panose="020B0503020204020204" pitchFamily="34" charset="-122"/>
              </a:rPr>
              <a:t>第八部分</a:t>
            </a:r>
            <a:r>
              <a:rPr lang="en-US" altLang="zh-CN" sz="2400" b="1" dirty="0">
                <a:solidFill>
                  <a:srgbClr val="693C32"/>
                </a:solidFill>
                <a:latin typeface="微软雅黑" panose="020B0503020204020204" pitchFamily="34" charset="-122"/>
                <a:ea typeface="微软雅黑" panose="020B0503020204020204" pitchFamily="34" charset="-122"/>
              </a:rPr>
              <a:t>- </a:t>
            </a:r>
            <a:r>
              <a:rPr lang="zh-CN" altLang="en-US" sz="2800" b="1" dirty="0">
                <a:latin typeface="Helvetica Neue"/>
                <a:ea typeface="微软雅黑" panose="020B0503020204020204" pitchFamily="34" charset="-122"/>
              </a:rPr>
              <a:t>提高保障和改善民生水平，加强和创新社会治理</a:t>
            </a:r>
            <a:endParaRPr lang="zh-CN" altLang="en-US" sz="2400" b="1" dirty="0">
              <a:latin typeface="微软雅黑" panose="020B0503020204020204" pitchFamily="34" charset="-122"/>
              <a:ea typeface="微软雅黑" panose="020B0503020204020204" pitchFamily="34" charset="-122"/>
            </a:endParaRPr>
          </a:p>
        </p:txBody>
      </p:sp>
      <p:sp>
        <p:nvSpPr>
          <p:cNvPr id="77" name="1">
            <a:extLst>
              <a:ext uri="{FF2B5EF4-FFF2-40B4-BE49-F238E27FC236}">
                <a16:creationId xmlns:a16="http://schemas.microsoft.com/office/drawing/2014/main" xmlns="" id="{9A50D9B3-7A99-4B40-8439-1AC432AA7A21}"/>
              </a:ext>
            </a:extLst>
          </p:cNvPr>
          <p:cNvSpPr>
            <a:spLocks/>
          </p:cNvSpPr>
          <p:nvPr/>
        </p:nvSpPr>
        <p:spPr bwMode="auto">
          <a:xfrm>
            <a:off x="4617952" y="3054411"/>
            <a:ext cx="2964501" cy="2612923"/>
          </a:xfrm>
          <a:custGeom>
            <a:avLst/>
            <a:gdLst/>
            <a:ahLst/>
            <a:cxnLst>
              <a:cxn ang="0">
                <a:pos x="1670" y="1786"/>
              </a:cxn>
              <a:cxn ang="0">
                <a:pos x="2027" y="1014"/>
              </a:cxn>
              <a:cxn ang="0">
                <a:pos x="1014" y="0"/>
              </a:cxn>
              <a:cxn ang="0">
                <a:pos x="0" y="1014"/>
              </a:cxn>
              <a:cxn ang="0">
                <a:pos x="331" y="1763"/>
              </a:cxn>
            </a:cxnLst>
            <a:rect l="0" t="0" r="r" b="b"/>
            <a:pathLst>
              <a:path w="2027" h="1786">
                <a:moveTo>
                  <a:pt x="1670" y="1786"/>
                </a:moveTo>
                <a:cubicBezTo>
                  <a:pt x="1888" y="1600"/>
                  <a:pt x="2027" y="1323"/>
                  <a:pt x="2027" y="1014"/>
                </a:cubicBezTo>
                <a:cubicBezTo>
                  <a:pt x="2027" y="454"/>
                  <a:pt x="1573" y="0"/>
                  <a:pt x="1014" y="0"/>
                </a:cubicBezTo>
                <a:cubicBezTo>
                  <a:pt x="454" y="0"/>
                  <a:pt x="0" y="454"/>
                  <a:pt x="0" y="1014"/>
                </a:cubicBezTo>
                <a:cubicBezTo>
                  <a:pt x="0" y="1311"/>
                  <a:pt x="128" y="1578"/>
                  <a:pt x="331" y="1763"/>
                </a:cubicBezTo>
              </a:path>
            </a:pathLst>
          </a:custGeom>
          <a:noFill/>
          <a:ln w="19050" cap="flat">
            <a:solidFill>
              <a:srgbClr val="FF9500"/>
            </a:solidFill>
            <a:prstDash val="solid"/>
            <a:miter lim="800000"/>
            <a:headEnd/>
            <a:tailEnd/>
          </a:ln>
        </p:spPr>
        <p:txBody>
          <a:bodyPr anchor="ctr"/>
          <a:lstStyle/>
          <a:p>
            <a:pPr algn="ctr"/>
            <a:endParaRPr/>
          </a:p>
        </p:txBody>
      </p:sp>
      <p:sp>
        <p:nvSpPr>
          <p:cNvPr id="78" name="5">
            <a:extLst>
              <a:ext uri="{FF2B5EF4-FFF2-40B4-BE49-F238E27FC236}">
                <a16:creationId xmlns:a16="http://schemas.microsoft.com/office/drawing/2014/main" xmlns="" id="{FF4540C8-3DA3-4BFC-9D63-C0CFEFE2D0C1}"/>
              </a:ext>
            </a:extLst>
          </p:cNvPr>
          <p:cNvSpPr>
            <a:spLocks noChangeAspect="1"/>
          </p:cNvSpPr>
          <p:nvPr/>
        </p:nvSpPr>
        <p:spPr>
          <a:xfrm>
            <a:off x="5824789" y="2726204"/>
            <a:ext cx="540000" cy="540000"/>
          </a:xfrm>
          <a:prstGeom prst="ellipse">
            <a:avLst/>
          </a:prstGeom>
          <a:solidFill>
            <a:srgbClr val="7E0001"/>
          </a:solidFill>
          <a:ln w="101600">
            <a:solidFill>
              <a:srgbClr val="7E0001">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000" b="1" dirty="0">
                <a:latin typeface="Century Gothic" panose="020B0502020202020204" pitchFamily="34" charset="0"/>
              </a:rPr>
              <a:t>4</a:t>
            </a:r>
            <a:endParaRPr sz="2000" b="1" dirty="0">
              <a:latin typeface="Century Gothic" panose="020B0502020202020204" pitchFamily="34" charset="0"/>
            </a:endParaRPr>
          </a:p>
        </p:txBody>
      </p:sp>
      <p:sp>
        <p:nvSpPr>
          <p:cNvPr id="79" name="7">
            <a:extLst>
              <a:ext uri="{FF2B5EF4-FFF2-40B4-BE49-F238E27FC236}">
                <a16:creationId xmlns:a16="http://schemas.microsoft.com/office/drawing/2014/main" xmlns="" id="{B106DBC1-7348-4A41-91A4-2AAC4515E8A4}"/>
              </a:ext>
            </a:extLst>
          </p:cNvPr>
          <p:cNvSpPr>
            <a:spLocks noChangeAspect="1"/>
          </p:cNvSpPr>
          <p:nvPr/>
        </p:nvSpPr>
        <p:spPr>
          <a:xfrm>
            <a:off x="7288690" y="4274150"/>
            <a:ext cx="540000" cy="540000"/>
          </a:xfrm>
          <a:prstGeom prst="ellipse">
            <a:avLst/>
          </a:prstGeom>
          <a:solidFill>
            <a:srgbClr val="7E0001"/>
          </a:solidFill>
          <a:ln w="101600">
            <a:solidFill>
              <a:srgbClr val="7E0001">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000" b="1" dirty="0">
                <a:latin typeface="Century Gothic" panose="020B0502020202020204" pitchFamily="34" charset="0"/>
              </a:rPr>
              <a:t>6</a:t>
            </a:r>
            <a:endParaRPr sz="2000" b="1" dirty="0">
              <a:latin typeface="Century Gothic" panose="020B0502020202020204" pitchFamily="34" charset="0"/>
            </a:endParaRPr>
          </a:p>
        </p:txBody>
      </p:sp>
      <p:sp>
        <p:nvSpPr>
          <p:cNvPr id="80" name="3">
            <a:extLst>
              <a:ext uri="{FF2B5EF4-FFF2-40B4-BE49-F238E27FC236}">
                <a16:creationId xmlns:a16="http://schemas.microsoft.com/office/drawing/2014/main" xmlns="" id="{C6BD6F65-96F7-4987-88D2-735E8B1519FC}"/>
              </a:ext>
            </a:extLst>
          </p:cNvPr>
          <p:cNvSpPr>
            <a:spLocks noChangeAspect="1"/>
          </p:cNvSpPr>
          <p:nvPr/>
        </p:nvSpPr>
        <p:spPr>
          <a:xfrm>
            <a:off x="4381980" y="4274150"/>
            <a:ext cx="540000" cy="540000"/>
          </a:xfrm>
          <a:prstGeom prst="ellipse">
            <a:avLst/>
          </a:prstGeom>
          <a:solidFill>
            <a:srgbClr val="7E0001"/>
          </a:solidFill>
          <a:ln w="101600">
            <a:solidFill>
              <a:srgbClr val="7E0001">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000" b="1" dirty="0">
                <a:latin typeface="Century Gothic" panose="020B0502020202020204" pitchFamily="34" charset="0"/>
              </a:rPr>
              <a:t>2</a:t>
            </a:r>
            <a:endParaRPr sz="2000" b="1" dirty="0">
              <a:latin typeface="Century Gothic" panose="020B0502020202020204" pitchFamily="34" charset="0"/>
            </a:endParaRPr>
          </a:p>
        </p:txBody>
      </p:sp>
      <p:sp>
        <p:nvSpPr>
          <p:cNvPr id="81" name="4">
            <a:extLst>
              <a:ext uri="{FF2B5EF4-FFF2-40B4-BE49-F238E27FC236}">
                <a16:creationId xmlns:a16="http://schemas.microsoft.com/office/drawing/2014/main" xmlns="" id="{96C6DE57-4B32-4C29-8198-FEB96A5CDD43}"/>
              </a:ext>
            </a:extLst>
          </p:cNvPr>
          <p:cNvSpPr>
            <a:spLocks noChangeAspect="1"/>
          </p:cNvSpPr>
          <p:nvPr/>
        </p:nvSpPr>
        <p:spPr>
          <a:xfrm>
            <a:off x="4672638" y="3291691"/>
            <a:ext cx="540000" cy="540000"/>
          </a:xfrm>
          <a:prstGeom prst="ellipse">
            <a:avLst/>
          </a:prstGeom>
          <a:solidFill>
            <a:srgbClr val="FF0000"/>
          </a:solidFill>
          <a:ln w="1016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000" b="1" dirty="0">
                <a:latin typeface="Century Gothic" panose="020B0502020202020204" pitchFamily="34" charset="0"/>
              </a:rPr>
              <a:t>3</a:t>
            </a:r>
            <a:endParaRPr sz="2000" b="1" dirty="0">
              <a:latin typeface="Century Gothic" panose="020B0502020202020204" pitchFamily="34" charset="0"/>
            </a:endParaRPr>
          </a:p>
        </p:txBody>
      </p:sp>
      <p:sp>
        <p:nvSpPr>
          <p:cNvPr id="82" name="6">
            <a:extLst>
              <a:ext uri="{FF2B5EF4-FFF2-40B4-BE49-F238E27FC236}">
                <a16:creationId xmlns:a16="http://schemas.microsoft.com/office/drawing/2014/main" xmlns="" id="{E3DB347A-1FAA-41C2-BD7F-DFF5B8AC837D}"/>
              </a:ext>
            </a:extLst>
          </p:cNvPr>
          <p:cNvSpPr>
            <a:spLocks noChangeAspect="1"/>
          </p:cNvSpPr>
          <p:nvPr/>
        </p:nvSpPr>
        <p:spPr>
          <a:xfrm>
            <a:off x="6982235" y="3291691"/>
            <a:ext cx="540000" cy="540000"/>
          </a:xfrm>
          <a:prstGeom prst="ellipse">
            <a:avLst/>
          </a:prstGeom>
          <a:solidFill>
            <a:srgbClr val="FF0000"/>
          </a:solidFill>
          <a:ln w="1016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000" b="1" dirty="0">
                <a:latin typeface="Century Gothic" panose="020B0502020202020204" pitchFamily="34" charset="0"/>
              </a:rPr>
              <a:t>5</a:t>
            </a:r>
            <a:endParaRPr sz="2000" b="1" dirty="0">
              <a:latin typeface="Century Gothic" panose="020B0502020202020204" pitchFamily="34" charset="0"/>
            </a:endParaRPr>
          </a:p>
        </p:txBody>
      </p:sp>
      <p:sp>
        <p:nvSpPr>
          <p:cNvPr id="83" name="2">
            <a:extLst>
              <a:ext uri="{FF2B5EF4-FFF2-40B4-BE49-F238E27FC236}">
                <a16:creationId xmlns:a16="http://schemas.microsoft.com/office/drawing/2014/main" xmlns="" id="{3C550833-6FD7-4CC7-970F-2B50DCE69582}"/>
              </a:ext>
            </a:extLst>
          </p:cNvPr>
          <p:cNvSpPr>
            <a:spLocks noChangeAspect="1"/>
          </p:cNvSpPr>
          <p:nvPr/>
        </p:nvSpPr>
        <p:spPr>
          <a:xfrm>
            <a:off x="4810338" y="5318651"/>
            <a:ext cx="540000" cy="540000"/>
          </a:xfrm>
          <a:prstGeom prst="ellipse">
            <a:avLst/>
          </a:prstGeom>
          <a:solidFill>
            <a:srgbClr val="FF0000"/>
          </a:solidFill>
          <a:ln w="1016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000" b="1" dirty="0">
                <a:latin typeface="Century Gothic" panose="020B0502020202020204" pitchFamily="34" charset="0"/>
              </a:rPr>
              <a:t>1</a:t>
            </a:r>
            <a:endParaRPr sz="2000" b="1" dirty="0">
              <a:latin typeface="Century Gothic" panose="020B0502020202020204" pitchFamily="34" charset="0"/>
            </a:endParaRPr>
          </a:p>
        </p:txBody>
      </p:sp>
      <p:sp>
        <p:nvSpPr>
          <p:cNvPr id="84" name="8">
            <a:extLst>
              <a:ext uri="{FF2B5EF4-FFF2-40B4-BE49-F238E27FC236}">
                <a16:creationId xmlns:a16="http://schemas.microsoft.com/office/drawing/2014/main" xmlns="" id="{DC6FA050-58C2-44A0-8D83-443C1F1B4138}"/>
              </a:ext>
            </a:extLst>
          </p:cNvPr>
          <p:cNvSpPr>
            <a:spLocks noChangeAspect="1"/>
          </p:cNvSpPr>
          <p:nvPr/>
        </p:nvSpPr>
        <p:spPr>
          <a:xfrm>
            <a:off x="6827633" y="5318651"/>
            <a:ext cx="540000" cy="540000"/>
          </a:xfrm>
          <a:prstGeom prst="ellipse">
            <a:avLst/>
          </a:prstGeom>
          <a:solidFill>
            <a:srgbClr val="FF0000"/>
          </a:solidFill>
          <a:ln w="1016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000" b="1" dirty="0">
                <a:latin typeface="Century Gothic" panose="020B0502020202020204" pitchFamily="34" charset="0"/>
              </a:rPr>
              <a:t>7</a:t>
            </a:r>
            <a:endParaRPr sz="2000" b="1" dirty="0">
              <a:latin typeface="Century Gothic" panose="020B0502020202020204" pitchFamily="34" charset="0"/>
            </a:endParaRPr>
          </a:p>
        </p:txBody>
      </p:sp>
      <p:sp>
        <p:nvSpPr>
          <p:cNvPr id="87" name="矩形 86">
            <a:extLst>
              <a:ext uri="{FF2B5EF4-FFF2-40B4-BE49-F238E27FC236}">
                <a16:creationId xmlns:a16="http://schemas.microsoft.com/office/drawing/2014/main" xmlns="" id="{67292D95-B14E-455D-846D-D209E3E205D8}"/>
              </a:ext>
            </a:extLst>
          </p:cNvPr>
          <p:cNvSpPr/>
          <p:nvPr/>
        </p:nvSpPr>
        <p:spPr>
          <a:xfrm>
            <a:off x="5182930" y="4515621"/>
            <a:ext cx="1826141" cy="584775"/>
          </a:xfrm>
          <a:prstGeom prst="rect">
            <a:avLst/>
          </a:prstGeom>
        </p:spPr>
        <p:txBody>
          <a:bodyPr wrap="none">
            <a:spAutoFit/>
          </a:bodyPr>
          <a:lstStyle/>
          <a:p>
            <a:pPr algn="ctr"/>
            <a:r>
              <a:rPr lang="zh-CN" altLang="en-US" sz="3200" b="1" dirty="0">
                <a:solidFill>
                  <a:srgbClr val="FF0000"/>
                </a:solidFill>
                <a:latin typeface="微软雅黑" panose="020B0503020204020204" pitchFamily="34" charset="-122"/>
                <a:ea typeface="微软雅黑" panose="020B0503020204020204" pitchFamily="34" charset="-122"/>
              </a:rPr>
              <a:t>社会方面</a:t>
            </a:r>
          </a:p>
        </p:txBody>
      </p:sp>
      <p:grpSp>
        <p:nvGrpSpPr>
          <p:cNvPr id="88" name="Group 58">
            <a:extLst>
              <a:ext uri="{FF2B5EF4-FFF2-40B4-BE49-F238E27FC236}">
                <a16:creationId xmlns:a16="http://schemas.microsoft.com/office/drawing/2014/main" xmlns="" id="{2C128F7E-BF87-47A9-8C5C-7F56C9FD4E46}"/>
              </a:ext>
            </a:extLst>
          </p:cNvPr>
          <p:cNvGrpSpPr>
            <a:grpSpLocks noChangeAspect="1"/>
          </p:cNvGrpSpPr>
          <p:nvPr/>
        </p:nvGrpSpPr>
        <p:grpSpPr bwMode="auto">
          <a:xfrm>
            <a:off x="5692037" y="3594411"/>
            <a:ext cx="823165" cy="770380"/>
            <a:chOff x="5701" y="4072"/>
            <a:chExt cx="1154" cy="1080"/>
          </a:xfrm>
          <a:solidFill>
            <a:srgbClr val="FF0000"/>
          </a:solidFill>
        </p:grpSpPr>
        <p:sp>
          <p:nvSpPr>
            <p:cNvPr id="89" name="Freeform 59">
              <a:extLst>
                <a:ext uri="{FF2B5EF4-FFF2-40B4-BE49-F238E27FC236}">
                  <a16:creationId xmlns:a16="http://schemas.microsoft.com/office/drawing/2014/main" xmlns="" id="{FDB877C8-191F-4696-8D82-5D70584877B6}"/>
                </a:ext>
              </a:extLst>
            </p:cNvPr>
            <p:cNvSpPr>
              <a:spLocks noEditPoints="1"/>
            </p:cNvSpPr>
            <p:nvPr/>
          </p:nvSpPr>
          <p:spPr bwMode="auto">
            <a:xfrm>
              <a:off x="5879" y="4300"/>
              <a:ext cx="540" cy="600"/>
            </a:xfrm>
            <a:custGeom>
              <a:avLst/>
              <a:gdLst>
                <a:gd name="T0" fmla="*/ 86 w 1458"/>
                <a:gd name="T1" fmla="*/ 171 h 1620"/>
                <a:gd name="T2" fmla="*/ 1372 w 1458"/>
                <a:gd name="T3" fmla="*/ 171 h 1620"/>
                <a:gd name="T4" fmla="*/ 1458 w 1458"/>
                <a:gd name="T5" fmla="*/ 86 h 1620"/>
                <a:gd name="T6" fmla="*/ 1372 w 1458"/>
                <a:gd name="T7" fmla="*/ 0 h 1620"/>
                <a:gd name="T8" fmla="*/ 86 w 1458"/>
                <a:gd name="T9" fmla="*/ 0 h 1620"/>
                <a:gd name="T10" fmla="*/ 0 w 1458"/>
                <a:gd name="T11" fmla="*/ 86 h 1620"/>
                <a:gd name="T12" fmla="*/ 86 w 1458"/>
                <a:gd name="T13" fmla="*/ 171 h 1620"/>
                <a:gd name="T14" fmla="*/ 630 w 1458"/>
                <a:gd name="T15" fmla="*/ 1449 h 1620"/>
                <a:gd name="T16" fmla="*/ 86 w 1458"/>
                <a:gd name="T17" fmla="*/ 1449 h 1620"/>
                <a:gd name="T18" fmla="*/ 0 w 1458"/>
                <a:gd name="T19" fmla="*/ 1535 h 1620"/>
                <a:gd name="T20" fmla="*/ 86 w 1458"/>
                <a:gd name="T21" fmla="*/ 1620 h 1620"/>
                <a:gd name="T22" fmla="*/ 630 w 1458"/>
                <a:gd name="T23" fmla="*/ 1620 h 1620"/>
                <a:gd name="T24" fmla="*/ 716 w 1458"/>
                <a:gd name="T25" fmla="*/ 1535 h 1620"/>
                <a:gd name="T26" fmla="*/ 630 w 1458"/>
                <a:gd name="T27" fmla="*/ 1449 h 1620"/>
                <a:gd name="T28" fmla="*/ 630 w 1458"/>
                <a:gd name="T29" fmla="*/ 724 h 1620"/>
                <a:gd name="T30" fmla="*/ 86 w 1458"/>
                <a:gd name="T31" fmla="*/ 724 h 1620"/>
                <a:gd name="T32" fmla="*/ 0 w 1458"/>
                <a:gd name="T33" fmla="*/ 810 h 1620"/>
                <a:gd name="T34" fmla="*/ 86 w 1458"/>
                <a:gd name="T35" fmla="*/ 896 h 1620"/>
                <a:gd name="T36" fmla="*/ 630 w 1458"/>
                <a:gd name="T37" fmla="*/ 896 h 1620"/>
                <a:gd name="T38" fmla="*/ 716 w 1458"/>
                <a:gd name="T39" fmla="*/ 810 h 1620"/>
                <a:gd name="T40" fmla="*/ 630 w 1458"/>
                <a:gd name="T41" fmla="*/ 724 h 1620"/>
                <a:gd name="T42" fmla="*/ 630 w 1458"/>
                <a:gd name="T43" fmla="*/ 724 h 1620"/>
                <a:gd name="T44" fmla="*/ 630 w 1458"/>
                <a:gd name="T45" fmla="*/ 72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58" h="1620">
                  <a:moveTo>
                    <a:pt x="86" y="171"/>
                  </a:moveTo>
                  <a:cubicBezTo>
                    <a:pt x="1372" y="171"/>
                    <a:pt x="1372" y="171"/>
                    <a:pt x="1372" y="171"/>
                  </a:cubicBezTo>
                  <a:cubicBezTo>
                    <a:pt x="1419" y="171"/>
                    <a:pt x="1458" y="133"/>
                    <a:pt x="1458" y="86"/>
                  </a:cubicBezTo>
                  <a:cubicBezTo>
                    <a:pt x="1458" y="38"/>
                    <a:pt x="1419" y="0"/>
                    <a:pt x="1372" y="0"/>
                  </a:cubicBezTo>
                  <a:cubicBezTo>
                    <a:pt x="86" y="0"/>
                    <a:pt x="86" y="0"/>
                    <a:pt x="86" y="0"/>
                  </a:cubicBezTo>
                  <a:cubicBezTo>
                    <a:pt x="39" y="0"/>
                    <a:pt x="0" y="38"/>
                    <a:pt x="0" y="86"/>
                  </a:cubicBezTo>
                  <a:cubicBezTo>
                    <a:pt x="0" y="133"/>
                    <a:pt x="39" y="171"/>
                    <a:pt x="86" y="171"/>
                  </a:cubicBezTo>
                  <a:close/>
                  <a:moveTo>
                    <a:pt x="630" y="1449"/>
                  </a:moveTo>
                  <a:cubicBezTo>
                    <a:pt x="86" y="1449"/>
                    <a:pt x="86" y="1449"/>
                    <a:pt x="86" y="1449"/>
                  </a:cubicBezTo>
                  <a:cubicBezTo>
                    <a:pt x="39" y="1449"/>
                    <a:pt x="0" y="1487"/>
                    <a:pt x="0" y="1535"/>
                  </a:cubicBezTo>
                  <a:cubicBezTo>
                    <a:pt x="0" y="1582"/>
                    <a:pt x="39" y="1620"/>
                    <a:pt x="86" y="1620"/>
                  </a:cubicBezTo>
                  <a:cubicBezTo>
                    <a:pt x="630" y="1620"/>
                    <a:pt x="630" y="1620"/>
                    <a:pt x="630" y="1620"/>
                  </a:cubicBezTo>
                  <a:cubicBezTo>
                    <a:pt x="678" y="1620"/>
                    <a:pt x="716" y="1582"/>
                    <a:pt x="716" y="1535"/>
                  </a:cubicBezTo>
                  <a:cubicBezTo>
                    <a:pt x="716" y="1487"/>
                    <a:pt x="678" y="1449"/>
                    <a:pt x="630" y="1449"/>
                  </a:cubicBezTo>
                  <a:close/>
                  <a:moveTo>
                    <a:pt x="630" y="724"/>
                  </a:moveTo>
                  <a:cubicBezTo>
                    <a:pt x="86" y="724"/>
                    <a:pt x="86" y="724"/>
                    <a:pt x="86" y="724"/>
                  </a:cubicBezTo>
                  <a:cubicBezTo>
                    <a:pt x="39" y="724"/>
                    <a:pt x="0" y="763"/>
                    <a:pt x="0" y="810"/>
                  </a:cubicBezTo>
                  <a:cubicBezTo>
                    <a:pt x="0" y="858"/>
                    <a:pt x="39" y="896"/>
                    <a:pt x="86" y="896"/>
                  </a:cubicBezTo>
                  <a:cubicBezTo>
                    <a:pt x="630" y="896"/>
                    <a:pt x="630" y="896"/>
                    <a:pt x="630" y="896"/>
                  </a:cubicBezTo>
                  <a:cubicBezTo>
                    <a:pt x="678" y="896"/>
                    <a:pt x="716" y="858"/>
                    <a:pt x="716" y="810"/>
                  </a:cubicBezTo>
                  <a:cubicBezTo>
                    <a:pt x="716" y="763"/>
                    <a:pt x="678" y="724"/>
                    <a:pt x="630" y="724"/>
                  </a:cubicBezTo>
                  <a:close/>
                  <a:moveTo>
                    <a:pt x="630" y="724"/>
                  </a:moveTo>
                  <a:cubicBezTo>
                    <a:pt x="630" y="724"/>
                    <a:pt x="630" y="724"/>
                    <a:pt x="630" y="7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60">
              <a:extLst>
                <a:ext uri="{FF2B5EF4-FFF2-40B4-BE49-F238E27FC236}">
                  <a16:creationId xmlns:a16="http://schemas.microsoft.com/office/drawing/2014/main" xmlns="" id="{0856B5ED-6C73-4B37-A805-F79841A0DEDC}"/>
                </a:ext>
              </a:extLst>
            </p:cNvPr>
            <p:cNvSpPr>
              <a:spLocks noEditPoints="1"/>
            </p:cNvSpPr>
            <p:nvPr/>
          </p:nvSpPr>
          <p:spPr bwMode="auto">
            <a:xfrm>
              <a:off x="5701" y="4072"/>
              <a:ext cx="1060" cy="1062"/>
            </a:xfrm>
            <a:custGeom>
              <a:avLst/>
              <a:gdLst>
                <a:gd name="T0" fmla="*/ 2837 w 2860"/>
                <a:gd name="T1" fmla="*/ 657 h 2865"/>
                <a:gd name="T2" fmla="*/ 2248 w 2860"/>
                <a:gd name="T3" fmla="*/ 27 h 2865"/>
                <a:gd name="T4" fmla="*/ 2185 w 2860"/>
                <a:gd name="T5" fmla="*/ 0 h 2865"/>
                <a:gd name="T6" fmla="*/ 85 w 2860"/>
                <a:gd name="T7" fmla="*/ 0 h 2865"/>
                <a:gd name="T8" fmla="*/ 0 w 2860"/>
                <a:gd name="T9" fmla="*/ 86 h 2865"/>
                <a:gd name="T10" fmla="*/ 0 w 2860"/>
                <a:gd name="T11" fmla="*/ 2779 h 2865"/>
                <a:gd name="T12" fmla="*/ 85 w 2860"/>
                <a:gd name="T13" fmla="*/ 2865 h 2865"/>
                <a:gd name="T14" fmla="*/ 958 w 2860"/>
                <a:gd name="T15" fmla="*/ 2865 h 2865"/>
                <a:gd name="T16" fmla="*/ 1043 w 2860"/>
                <a:gd name="T17" fmla="*/ 2779 h 2865"/>
                <a:gd name="T18" fmla="*/ 958 w 2860"/>
                <a:gd name="T19" fmla="*/ 2693 h 2865"/>
                <a:gd name="T20" fmla="*/ 171 w 2860"/>
                <a:gd name="T21" fmla="*/ 2693 h 2865"/>
                <a:gd name="T22" fmla="*/ 171 w 2860"/>
                <a:gd name="T23" fmla="*/ 172 h 2865"/>
                <a:gd name="T24" fmla="*/ 2105 w 2860"/>
                <a:gd name="T25" fmla="*/ 172 h 2865"/>
                <a:gd name="T26" fmla="*/ 2105 w 2860"/>
                <a:gd name="T27" fmla="*/ 698 h 2865"/>
                <a:gd name="T28" fmla="*/ 2111 w 2860"/>
                <a:gd name="T29" fmla="*/ 730 h 2865"/>
                <a:gd name="T30" fmla="*/ 2196 w 2860"/>
                <a:gd name="T31" fmla="*/ 807 h 2865"/>
                <a:gd name="T32" fmla="*/ 2689 w 2860"/>
                <a:gd name="T33" fmla="*/ 807 h 2865"/>
                <a:gd name="T34" fmla="*/ 2689 w 2860"/>
                <a:gd name="T35" fmla="*/ 1342 h 2865"/>
                <a:gd name="T36" fmla="*/ 2775 w 2860"/>
                <a:gd name="T37" fmla="*/ 1428 h 2865"/>
                <a:gd name="T38" fmla="*/ 2860 w 2860"/>
                <a:gd name="T39" fmla="*/ 1342 h 2865"/>
                <a:gd name="T40" fmla="*/ 2860 w 2860"/>
                <a:gd name="T41" fmla="*/ 716 h 2865"/>
                <a:gd name="T42" fmla="*/ 2837 w 2860"/>
                <a:gd name="T43" fmla="*/ 657 h 2865"/>
                <a:gd name="T44" fmla="*/ 2276 w 2860"/>
                <a:gd name="T45" fmla="*/ 309 h 2865"/>
                <a:gd name="T46" fmla="*/ 2582 w 2860"/>
                <a:gd name="T47" fmla="*/ 635 h 2865"/>
                <a:gd name="T48" fmla="*/ 2276 w 2860"/>
                <a:gd name="T49" fmla="*/ 635 h 2865"/>
                <a:gd name="T50" fmla="*/ 2276 w 2860"/>
                <a:gd name="T51" fmla="*/ 309 h 2865"/>
                <a:gd name="T52" fmla="*/ 2276 w 2860"/>
                <a:gd name="T53" fmla="*/ 309 h 2865"/>
                <a:gd name="T54" fmla="*/ 2276 w 2860"/>
                <a:gd name="T55" fmla="*/ 309 h 2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60" h="2865">
                  <a:moveTo>
                    <a:pt x="2837" y="657"/>
                  </a:moveTo>
                  <a:cubicBezTo>
                    <a:pt x="2248" y="27"/>
                    <a:pt x="2248" y="27"/>
                    <a:pt x="2248" y="27"/>
                  </a:cubicBezTo>
                  <a:cubicBezTo>
                    <a:pt x="2231" y="10"/>
                    <a:pt x="2209" y="0"/>
                    <a:pt x="2185" y="0"/>
                  </a:cubicBezTo>
                  <a:cubicBezTo>
                    <a:pt x="85" y="0"/>
                    <a:pt x="85" y="0"/>
                    <a:pt x="85" y="0"/>
                  </a:cubicBezTo>
                  <a:cubicBezTo>
                    <a:pt x="38" y="0"/>
                    <a:pt x="0" y="38"/>
                    <a:pt x="0" y="86"/>
                  </a:cubicBezTo>
                  <a:cubicBezTo>
                    <a:pt x="0" y="2779"/>
                    <a:pt x="0" y="2779"/>
                    <a:pt x="0" y="2779"/>
                  </a:cubicBezTo>
                  <a:cubicBezTo>
                    <a:pt x="0" y="2826"/>
                    <a:pt x="38" y="2865"/>
                    <a:pt x="85" y="2865"/>
                  </a:cubicBezTo>
                  <a:cubicBezTo>
                    <a:pt x="958" y="2865"/>
                    <a:pt x="958" y="2865"/>
                    <a:pt x="958" y="2865"/>
                  </a:cubicBezTo>
                  <a:cubicBezTo>
                    <a:pt x="1005" y="2865"/>
                    <a:pt x="1043" y="2826"/>
                    <a:pt x="1043" y="2779"/>
                  </a:cubicBezTo>
                  <a:cubicBezTo>
                    <a:pt x="1043" y="2731"/>
                    <a:pt x="1005" y="2693"/>
                    <a:pt x="958" y="2693"/>
                  </a:cubicBezTo>
                  <a:cubicBezTo>
                    <a:pt x="171" y="2693"/>
                    <a:pt x="171" y="2693"/>
                    <a:pt x="171" y="2693"/>
                  </a:cubicBezTo>
                  <a:cubicBezTo>
                    <a:pt x="171" y="172"/>
                    <a:pt x="171" y="172"/>
                    <a:pt x="171" y="172"/>
                  </a:cubicBezTo>
                  <a:cubicBezTo>
                    <a:pt x="2105" y="172"/>
                    <a:pt x="2105" y="172"/>
                    <a:pt x="2105" y="172"/>
                  </a:cubicBezTo>
                  <a:cubicBezTo>
                    <a:pt x="2105" y="698"/>
                    <a:pt x="2105" y="698"/>
                    <a:pt x="2105" y="698"/>
                  </a:cubicBezTo>
                  <a:cubicBezTo>
                    <a:pt x="2105" y="710"/>
                    <a:pt x="2107" y="720"/>
                    <a:pt x="2111" y="730"/>
                  </a:cubicBezTo>
                  <a:cubicBezTo>
                    <a:pt x="2115" y="773"/>
                    <a:pt x="2152" y="807"/>
                    <a:pt x="2196" y="807"/>
                  </a:cubicBezTo>
                  <a:cubicBezTo>
                    <a:pt x="2689" y="807"/>
                    <a:pt x="2689" y="807"/>
                    <a:pt x="2689" y="807"/>
                  </a:cubicBezTo>
                  <a:cubicBezTo>
                    <a:pt x="2689" y="1342"/>
                    <a:pt x="2689" y="1342"/>
                    <a:pt x="2689" y="1342"/>
                  </a:cubicBezTo>
                  <a:cubicBezTo>
                    <a:pt x="2689" y="1389"/>
                    <a:pt x="2727" y="1428"/>
                    <a:pt x="2775" y="1428"/>
                  </a:cubicBezTo>
                  <a:cubicBezTo>
                    <a:pt x="2822" y="1428"/>
                    <a:pt x="2860" y="1389"/>
                    <a:pt x="2860" y="1342"/>
                  </a:cubicBezTo>
                  <a:cubicBezTo>
                    <a:pt x="2860" y="716"/>
                    <a:pt x="2860" y="716"/>
                    <a:pt x="2860" y="716"/>
                  </a:cubicBezTo>
                  <a:cubicBezTo>
                    <a:pt x="2860" y="694"/>
                    <a:pt x="2852" y="673"/>
                    <a:pt x="2837" y="657"/>
                  </a:cubicBezTo>
                  <a:close/>
                  <a:moveTo>
                    <a:pt x="2276" y="309"/>
                  </a:moveTo>
                  <a:cubicBezTo>
                    <a:pt x="2582" y="635"/>
                    <a:pt x="2582" y="635"/>
                    <a:pt x="2582" y="635"/>
                  </a:cubicBezTo>
                  <a:cubicBezTo>
                    <a:pt x="2276" y="635"/>
                    <a:pt x="2276" y="635"/>
                    <a:pt x="2276" y="635"/>
                  </a:cubicBezTo>
                  <a:lnTo>
                    <a:pt x="2276" y="309"/>
                  </a:lnTo>
                  <a:close/>
                  <a:moveTo>
                    <a:pt x="2276" y="309"/>
                  </a:moveTo>
                  <a:cubicBezTo>
                    <a:pt x="2276" y="309"/>
                    <a:pt x="2276" y="309"/>
                    <a:pt x="2276" y="30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61">
              <a:extLst>
                <a:ext uri="{FF2B5EF4-FFF2-40B4-BE49-F238E27FC236}">
                  <a16:creationId xmlns:a16="http://schemas.microsoft.com/office/drawing/2014/main" xmlns="" id="{BBE16509-1104-403F-8FAC-4C6A6D8D6F80}"/>
                </a:ext>
              </a:extLst>
            </p:cNvPr>
            <p:cNvSpPr>
              <a:spLocks noEditPoints="1"/>
            </p:cNvSpPr>
            <p:nvPr/>
          </p:nvSpPr>
          <p:spPr bwMode="auto">
            <a:xfrm>
              <a:off x="6199" y="4565"/>
              <a:ext cx="656" cy="587"/>
            </a:xfrm>
            <a:custGeom>
              <a:avLst/>
              <a:gdLst>
                <a:gd name="T0" fmla="*/ 755 w 1769"/>
                <a:gd name="T1" fmla="*/ 14 h 1584"/>
                <a:gd name="T2" fmla="*/ 1179 w 1769"/>
                <a:gd name="T3" fmla="*/ 1005 h 1584"/>
                <a:gd name="T4" fmla="*/ 685 w 1769"/>
                <a:gd name="T5" fmla="*/ 509 h 1584"/>
                <a:gd name="T6" fmla="*/ 873 w 1769"/>
                <a:gd name="T7" fmla="*/ 320 h 1584"/>
                <a:gd name="T8" fmla="*/ 755 w 1769"/>
                <a:gd name="T9" fmla="*/ 202 h 1584"/>
                <a:gd name="T10" fmla="*/ 517 w 1769"/>
                <a:gd name="T11" fmla="*/ 252 h 1584"/>
                <a:gd name="T12" fmla="*/ 142 w 1769"/>
                <a:gd name="T13" fmla="*/ 627 h 1584"/>
                <a:gd name="T14" fmla="*/ 354 w 1769"/>
                <a:gd name="T15" fmla="*/ 839 h 1584"/>
                <a:gd name="T16" fmla="*/ 496 w 1769"/>
                <a:gd name="T17" fmla="*/ 698 h 1584"/>
                <a:gd name="T18" fmla="*/ 990 w 1769"/>
                <a:gd name="T19" fmla="*/ 1194 h 1584"/>
                <a:gd name="T20" fmla="*/ 166 w 1769"/>
                <a:gd name="T21" fmla="*/ 1028 h 1584"/>
                <a:gd name="T22" fmla="*/ 46 w 1769"/>
                <a:gd name="T23" fmla="*/ 1147 h 1584"/>
                <a:gd name="T24" fmla="*/ 150 w 1769"/>
                <a:gd name="T25" fmla="*/ 1279 h 1584"/>
                <a:gd name="T26" fmla="*/ 136 w 1769"/>
                <a:gd name="T27" fmla="*/ 1292 h 1584"/>
                <a:gd name="T28" fmla="*/ 116 w 1769"/>
                <a:gd name="T29" fmla="*/ 1289 h 1584"/>
                <a:gd name="T30" fmla="*/ 0 w 1769"/>
                <a:gd name="T31" fmla="*/ 1408 h 1584"/>
                <a:gd name="T32" fmla="*/ 116 w 1769"/>
                <a:gd name="T33" fmla="*/ 1523 h 1584"/>
                <a:gd name="T34" fmla="*/ 234 w 1769"/>
                <a:gd name="T35" fmla="*/ 1407 h 1584"/>
                <a:gd name="T36" fmla="*/ 231 w 1769"/>
                <a:gd name="T37" fmla="*/ 1386 h 1584"/>
                <a:gd name="T38" fmla="*/ 250 w 1769"/>
                <a:gd name="T39" fmla="*/ 1368 h 1584"/>
                <a:gd name="T40" fmla="*/ 1180 w 1769"/>
                <a:gd name="T41" fmla="*/ 1383 h 1584"/>
                <a:gd name="T42" fmla="*/ 1319 w 1769"/>
                <a:gd name="T43" fmla="*/ 1522 h 1584"/>
                <a:gd name="T44" fmla="*/ 1508 w 1769"/>
                <a:gd name="T45" fmla="*/ 1335 h 1584"/>
                <a:gd name="T46" fmla="*/ 1369 w 1769"/>
                <a:gd name="T47" fmla="*/ 1194 h 1584"/>
                <a:gd name="T48" fmla="*/ 755 w 1769"/>
                <a:gd name="T49" fmla="*/ 14 h 1584"/>
                <a:gd name="T50" fmla="*/ 755 w 1769"/>
                <a:gd name="T51" fmla="*/ 14 h 1584"/>
                <a:gd name="T52" fmla="*/ 755 w 1769"/>
                <a:gd name="T53" fmla="*/ 14 h 1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9" h="1584">
                  <a:moveTo>
                    <a:pt x="755" y="14"/>
                  </a:moveTo>
                  <a:cubicBezTo>
                    <a:pt x="1145" y="160"/>
                    <a:pt x="1381" y="627"/>
                    <a:pt x="1179" y="1005"/>
                  </a:cubicBezTo>
                  <a:cubicBezTo>
                    <a:pt x="685" y="509"/>
                    <a:pt x="685" y="509"/>
                    <a:pt x="685" y="509"/>
                  </a:cubicBezTo>
                  <a:cubicBezTo>
                    <a:pt x="873" y="320"/>
                    <a:pt x="873" y="320"/>
                    <a:pt x="873" y="320"/>
                  </a:cubicBezTo>
                  <a:cubicBezTo>
                    <a:pt x="755" y="202"/>
                    <a:pt x="755" y="202"/>
                    <a:pt x="755" y="202"/>
                  </a:cubicBezTo>
                  <a:cubicBezTo>
                    <a:pt x="690" y="266"/>
                    <a:pt x="587" y="280"/>
                    <a:pt x="517" y="252"/>
                  </a:cubicBezTo>
                  <a:cubicBezTo>
                    <a:pt x="142" y="627"/>
                    <a:pt x="142" y="627"/>
                    <a:pt x="142" y="627"/>
                  </a:cubicBezTo>
                  <a:cubicBezTo>
                    <a:pt x="354" y="839"/>
                    <a:pt x="354" y="839"/>
                    <a:pt x="354" y="839"/>
                  </a:cubicBezTo>
                  <a:cubicBezTo>
                    <a:pt x="496" y="698"/>
                    <a:pt x="496" y="698"/>
                    <a:pt x="496" y="698"/>
                  </a:cubicBezTo>
                  <a:cubicBezTo>
                    <a:pt x="990" y="1194"/>
                    <a:pt x="990" y="1194"/>
                    <a:pt x="990" y="1194"/>
                  </a:cubicBezTo>
                  <a:cubicBezTo>
                    <a:pt x="748" y="1326"/>
                    <a:pt x="413" y="1284"/>
                    <a:pt x="166" y="1028"/>
                  </a:cubicBezTo>
                  <a:cubicBezTo>
                    <a:pt x="46" y="1147"/>
                    <a:pt x="46" y="1147"/>
                    <a:pt x="46" y="1147"/>
                  </a:cubicBezTo>
                  <a:cubicBezTo>
                    <a:pt x="82" y="1197"/>
                    <a:pt x="112" y="1242"/>
                    <a:pt x="150" y="1279"/>
                  </a:cubicBezTo>
                  <a:cubicBezTo>
                    <a:pt x="146" y="1283"/>
                    <a:pt x="136" y="1292"/>
                    <a:pt x="136" y="1292"/>
                  </a:cubicBezTo>
                  <a:cubicBezTo>
                    <a:pt x="130" y="1291"/>
                    <a:pt x="122" y="1289"/>
                    <a:pt x="116" y="1289"/>
                  </a:cubicBezTo>
                  <a:cubicBezTo>
                    <a:pt x="52" y="1289"/>
                    <a:pt x="0" y="1344"/>
                    <a:pt x="0" y="1408"/>
                  </a:cubicBezTo>
                  <a:cubicBezTo>
                    <a:pt x="0" y="1471"/>
                    <a:pt x="52" y="1523"/>
                    <a:pt x="116" y="1523"/>
                  </a:cubicBezTo>
                  <a:cubicBezTo>
                    <a:pt x="180" y="1523"/>
                    <a:pt x="234" y="1471"/>
                    <a:pt x="234" y="1407"/>
                  </a:cubicBezTo>
                  <a:cubicBezTo>
                    <a:pt x="234" y="1400"/>
                    <a:pt x="233" y="1393"/>
                    <a:pt x="231" y="1386"/>
                  </a:cubicBezTo>
                  <a:cubicBezTo>
                    <a:pt x="250" y="1368"/>
                    <a:pt x="250" y="1368"/>
                    <a:pt x="250" y="1368"/>
                  </a:cubicBezTo>
                  <a:cubicBezTo>
                    <a:pt x="534" y="1560"/>
                    <a:pt x="845" y="1584"/>
                    <a:pt x="1180" y="1383"/>
                  </a:cubicBezTo>
                  <a:cubicBezTo>
                    <a:pt x="1319" y="1522"/>
                    <a:pt x="1319" y="1522"/>
                    <a:pt x="1319" y="1522"/>
                  </a:cubicBezTo>
                  <a:cubicBezTo>
                    <a:pt x="1508" y="1335"/>
                    <a:pt x="1508" y="1335"/>
                    <a:pt x="1508" y="1335"/>
                  </a:cubicBezTo>
                  <a:cubicBezTo>
                    <a:pt x="1369" y="1194"/>
                    <a:pt x="1369" y="1194"/>
                    <a:pt x="1369" y="1194"/>
                  </a:cubicBezTo>
                  <a:cubicBezTo>
                    <a:pt x="1769" y="592"/>
                    <a:pt x="1236" y="0"/>
                    <a:pt x="755" y="14"/>
                  </a:cubicBezTo>
                  <a:close/>
                  <a:moveTo>
                    <a:pt x="755" y="14"/>
                  </a:moveTo>
                  <a:cubicBezTo>
                    <a:pt x="755" y="14"/>
                    <a:pt x="755" y="14"/>
                    <a:pt x="755"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6" name="组合 5">
            <a:extLst>
              <a:ext uri="{FF2B5EF4-FFF2-40B4-BE49-F238E27FC236}">
                <a16:creationId xmlns:a16="http://schemas.microsoft.com/office/drawing/2014/main" xmlns="" id="{720D5194-AC54-4C83-95FE-DC0A0A9AFBE7}"/>
              </a:ext>
            </a:extLst>
          </p:cNvPr>
          <p:cNvGrpSpPr/>
          <p:nvPr/>
        </p:nvGrpSpPr>
        <p:grpSpPr>
          <a:xfrm>
            <a:off x="973965" y="5288285"/>
            <a:ext cx="3587091" cy="1103245"/>
            <a:chOff x="973965" y="5288285"/>
            <a:chExt cx="3587091" cy="1103245"/>
          </a:xfrm>
        </p:grpSpPr>
        <p:sp>
          <p:nvSpPr>
            <p:cNvPr id="94" name="矩形 93">
              <a:extLst>
                <a:ext uri="{FF2B5EF4-FFF2-40B4-BE49-F238E27FC236}">
                  <a16:creationId xmlns:a16="http://schemas.microsoft.com/office/drawing/2014/main" xmlns="" id="{333EE8B8-533F-42FA-BF06-CB63213EAEE1}"/>
                </a:ext>
              </a:extLst>
            </p:cNvPr>
            <p:cNvSpPr/>
            <p:nvPr/>
          </p:nvSpPr>
          <p:spPr>
            <a:xfrm>
              <a:off x="2529731" y="5288285"/>
              <a:ext cx="2031325" cy="369332"/>
            </a:xfrm>
            <a:prstGeom prst="rect">
              <a:avLst/>
            </a:prstGeom>
          </p:spPr>
          <p:txBody>
            <a:bodyPr wrap="none">
              <a:spAutoFit/>
            </a:bodyPr>
            <a:lstStyle/>
            <a:p>
              <a:pPr algn="r"/>
              <a:r>
                <a:rPr lang="zh-CN" altLang="en-US" b="1" dirty="0">
                  <a:solidFill>
                    <a:srgbClr val="FF0000"/>
                  </a:solidFill>
                  <a:latin typeface="PingFang SC"/>
                </a:rPr>
                <a:t>优先发展教育事业</a:t>
              </a:r>
              <a:endParaRPr lang="zh-CN" altLang="en-US" b="1" dirty="0">
                <a:solidFill>
                  <a:srgbClr val="FF0000"/>
                </a:solidFill>
              </a:endParaRPr>
            </a:p>
          </p:txBody>
        </p:sp>
        <p:sp>
          <p:nvSpPr>
            <p:cNvPr id="101" name="矩形 100">
              <a:extLst>
                <a:ext uri="{FF2B5EF4-FFF2-40B4-BE49-F238E27FC236}">
                  <a16:creationId xmlns:a16="http://schemas.microsoft.com/office/drawing/2014/main" xmlns="" id="{8C75BF64-7B73-4C8D-B7CE-9F1A1B05CB86}"/>
                </a:ext>
              </a:extLst>
            </p:cNvPr>
            <p:cNvSpPr/>
            <p:nvPr/>
          </p:nvSpPr>
          <p:spPr>
            <a:xfrm>
              <a:off x="973965" y="5652866"/>
              <a:ext cx="3587091" cy="738664"/>
            </a:xfrm>
            <a:prstGeom prst="rect">
              <a:avLst/>
            </a:prstGeom>
          </p:spPr>
          <p:txBody>
            <a:bodyPr wrap="square">
              <a:spAutoFit/>
            </a:bodyPr>
            <a:lstStyle/>
            <a:p>
              <a:r>
                <a:rPr lang="zh-CN" altLang="en-US" sz="1400" dirty="0">
                  <a:solidFill>
                    <a:srgbClr val="591300"/>
                  </a:solidFill>
                  <a:latin typeface="微软雅黑" panose="020B0503020204020204" pitchFamily="34" charset="-122"/>
                  <a:ea typeface="微软雅黑" panose="020B0503020204020204" pitchFamily="34" charset="-122"/>
                </a:rPr>
                <a:t>建设教育强国是中华民族伟大复兴的基础工程，必须把教育事业放在优先位置，加快教育现代化，办好人民满意的教育。</a:t>
              </a:r>
            </a:p>
          </p:txBody>
        </p:sp>
      </p:grpSp>
      <p:grpSp>
        <p:nvGrpSpPr>
          <p:cNvPr id="5" name="组合 4">
            <a:extLst>
              <a:ext uri="{FF2B5EF4-FFF2-40B4-BE49-F238E27FC236}">
                <a16:creationId xmlns:a16="http://schemas.microsoft.com/office/drawing/2014/main" xmlns="" id="{2A266C20-2908-43BA-9244-DEDF698B1F86}"/>
              </a:ext>
            </a:extLst>
          </p:cNvPr>
          <p:cNvGrpSpPr/>
          <p:nvPr/>
        </p:nvGrpSpPr>
        <p:grpSpPr>
          <a:xfrm>
            <a:off x="835417" y="3864534"/>
            <a:ext cx="3307794" cy="1114757"/>
            <a:chOff x="835417" y="3928034"/>
            <a:chExt cx="3307794" cy="1114757"/>
          </a:xfrm>
        </p:grpSpPr>
        <p:sp>
          <p:nvSpPr>
            <p:cNvPr id="96" name="矩形 95">
              <a:extLst>
                <a:ext uri="{FF2B5EF4-FFF2-40B4-BE49-F238E27FC236}">
                  <a16:creationId xmlns:a16="http://schemas.microsoft.com/office/drawing/2014/main" xmlns="" id="{CD3D5D43-280C-443C-B9F6-C6A20083342D}"/>
                </a:ext>
              </a:extLst>
            </p:cNvPr>
            <p:cNvSpPr/>
            <p:nvPr/>
          </p:nvSpPr>
          <p:spPr>
            <a:xfrm>
              <a:off x="957724" y="3928034"/>
              <a:ext cx="3185487" cy="369332"/>
            </a:xfrm>
            <a:prstGeom prst="rect">
              <a:avLst/>
            </a:prstGeom>
          </p:spPr>
          <p:txBody>
            <a:bodyPr wrap="none">
              <a:spAutoFit/>
            </a:bodyPr>
            <a:lstStyle/>
            <a:p>
              <a:pPr algn="r"/>
              <a:r>
                <a:rPr lang="zh-CN" altLang="en-US" b="1" dirty="0">
                  <a:solidFill>
                    <a:srgbClr val="FF0000"/>
                  </a:solidFill>
                  <a:latin typeface="PingFang SC"/>
                </a:rPr>
                <a:t>提高就业质量和人民收入水平</a:t>
              </a:r>
              <a:endParaRPr lang="zh-CN" altLang="en-US" b="1" dirty="0">
                <a:solidFill>
                  <a:srgbClr val="FF0000"/>
                </a:solidFill>
              </a:endParaRPr>
            </a:p>
          </p:txBody>
        </p:sp>
        <p:sp>
          <p:nvSpPr>
            <p:cNvPr id="102" name="矩形 101">
              <a:extLst>
                <a:ext uri="{FF2B5EF4-FFF2-40B4-BE49-F238E27FC236}">
                  <a16:creationId xmlns:a16="http://schemas.microsoft.com/office/drawing/2014/main" xmlns="" id="{95DE03F1-F577-42A0-B141-ADB433094671}"/>
                </a:ext>
              </a:extLst>
            </p:cNvPr>
            <p:cNvSpPr/>
            <p:nvPr/>
          </p:nvSpPr>
          <p:spPr>
            <a:xfrm>
              <a:off x="835417" y="4304127"/>
              <a:ext cx="3307793" cy="738664"/>
            </a:xfrm>
            <a:prstGeom prst="rect">
              <a:avLst/>
            </a:prstGeom>
          </p:spPr>
          <p:txBody>
            <a:bodyPr wrap="square">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就业是最大的民生。要坚持就业优先战略和积极就业政策，实现更高质量和更充分就业。</a:t>
              </a:r>
            </a:p>
          </p:txBody>
        </p:sp>
      </p:grpSp>
      <p:grpSp>
        <p:nvGrpSpPr>
          <p:cNvPr id="3" name="组合 2">
            <a:extLst>
              <a:ext uri="{FF2B5EF4-FFF2-40B4-BE49-F238E27FC236}">
                <a16:creationId xmlns:a16="http://schemas.microsoft.com/office/drawing/2014/main" xmlns="" id="{78079477-EDF6-4308-8268-2140A84421D7}"/>
              </a:ext>
            </a:extLst>
          </p:cNvPr>
          <p:cNvGrpSpPr/>
          <p:nvPr/>
        </p:nvGrpSpPr>
        <p:grpSpPr>
          <a:xfrm>
            <a:off x="973965" y="2611921"/>
            <a:ext cx="3587091" cy="1105099"/>
            <a:chOff x="973965" y="2611921"/>
            <a:chExt cx="3587091" cy="1105099"/>
          </a:xfrm>
        </p:grpSpPr>
        <p:sp>
          <p:nvSpPr>
            <p:cNvPr id="97" name="矩形 96">
              <a:extLst>
                <a:ext uri="{FF2B5EF4-FFF2-40B4-BE49-F238E27FC236}">
                  <a16:creationId xmlns:a16="http://schemas.microsoft.com/office/drawing/2014/main" xmlns="" id="{360A7A0F-30DA-46AC-A4CE-F0E87D83AA6B}"/>
                </a:ext>
              </a:extLst>
            </p:cNvPr>
            <p:cNvSpPr/>
            <p:nvPr/>
          </p:nvSpPr>
          <p:spPr>
            <a:xfrm>
              <a:off x="2068066" y="2611921"/>
              <a:ext cx="2492990" cy="369332"/>
            </a:xfrm>
            <a:prstGeom prst="rect">
              <a:avLst/>
            </a:prstGeom>
          </p:spPr>
          <p:txBody>
            <a:bodyPr wrap="none">
              <a:spAutoFit/>
            </a:bodyPr>
            <a:lstStyle/>
            <a:p>
              <a:pPr algn="r"/>
              <a:r>
                <a:rPr lang="zh-CN" altLang="en-US" b="1" dirty="0">
                  <a:solidFill>
                    <a:srgbClr val="FF0000"/>
                  </a:solidFill>
                  <a:latin typeface="PingFang SC"/>
                </a:rPr>
                <a:t>加强社会保障体系建设</a:t>
              </a:r>
              <a:endParaRPr lang="zh-CN" altLang="en-US" b="1" dirty="0">
                <a:solidFill>
                  <a:srgbClr val="FF0000"/>
                </a:solidFill>
              </a:endParaRPr>
            </a:p>
          </p:txBody>
        </p:sp>
        <p:sp>
          <p:nvSpPr>
            <p:cNvPr id="103" name="矩形 102">
              <a:extLst>
                <a:ext uri="{FF2B5EF4-FFF2-40B4-BE49-F238E27FC236}">
                  <a16:creationId xmlns:a16="http://schemas.microsoft.com/office/drawing/2014/main" xmlns="" id="{561C1A3E-4BE7-4DBA-AA2E-5D0300B6A753}"/>
                </a:ext>
              </a:extLst>
            </p:cNvPr>
            <p:cNvSpPr/>
            <p:nvPr/>
          </p:nvSpPr>
          <p:spPr>
            <a:xfrm>
              <a:off x="973965" y="2978356"/>
              <a:ext cx="3539818" cy="738664"/>
            </a:xfrm>
            <a:prstGeom prst="rect">
              <a:avLst/>
            </a:prstGeom>
          </p:spPr>
          <p:txBody>
            <a:bodyPr wrap="square">
              <a:spAutoFit/>
            </a:bodyPr>
            <a:lstStyle/>
            <a:p>
              <a:r>
                <a:rPr lang="zh-CN" altLang="en-US" sz="1400" dirty="0">
                  <a:solidFill>
                    <a:srgbClr val="591300"/>
                  </a:solidFill>
                  <a:latin typeface="微软雅黑" panose="020B0503020204020204" pitchFamily="34" charset="-122"/>
                  <a:ea typeface="微软雅黑" panose="020B0503020204020204" pitchFamily="34" charset="-122"/>
                </a:rPr>
                <a:t>按照兜底线、织密网、建机制的要求，全面建成覆盖全民、城乡统筹、权责清晰、保障适度、可持续的多层次社会保障体系。</a:t>
              </a:r>
            </a:p>
          </p:txBody>
        </p:sp>
      </p:grpSp>
      <p:grpSp>
        <p:nvGrpSpPr>
          <p:cNvPr id="2" name="组合 1">
            <a:extLst>
              <a:ext uri="{FF2B5EF4-FFF2-40B4-BE49-F238E27FC236}">
                <a16:creationId xmlns:a16="http://schemas.microsoft.com/office/drawing/2014/main" xmlns="" id="{4744DE12-A0FF-49FC-A27C-CA2D90DB01AE}"/>
              </a:ext>
            </a:extLst>
          </p:cNvPr>
          <p:cNvGrpSpPr/>
          <p:nvPr/>
        </p:nvGrpSpPr>
        <p:grpSpPr>
          <a:xfrm>
            <a:off x="3048000" y="1468544"/>
            <a:ext cx="6096000" cy="725426"/>
            <a:chOff x="3048000" y="1468544"/>
            <a:chExt cx="6096000" cy="725426"/>
          </a:xfrm>
        </p:grpSpPr>
        <p:sp>
          <p:nvSpPr>
            <p:cNvPr id="98" name="矩形 97">
              <a:extLst>
                <a:ext uri="{FF2B5EF4-FFF2-40B4-BE49-F238E27FC236}">
                  <a16:creationId xmlns:a16="http://schemas.microsoft.com/office/drawing/2014/main" xmlns="" id="{133F2359-949C-4D23-B1DF-408B7E4D7C11}"/>
                </a:ext>
              </a:extLst>
            </p:cNvPr>
            <p:cNvSpPr/>
            <p:nvPr/>
          </p:nvSpPr>
          <p:spPr>
            <a:xfrm>
              <a:off x="4964921" y="1468544"/>
              <a:ext cx="2262158" cy="369332"/>
            </a:xfrm>
            <a:prstGeom prst="rect">
              <a:avLst/>
            </a:prstGeom>
          </p:spPr>
          <p:txBody>
            <a:bodyPr wrap="none">
              <a:spAutoFit/>
            </a:bodyPr>
            <a:lstStyle/>
            <a:p>
              <a:r>
                <a:rPr lang="zh-CN" altLang="en-US" b="1" dirty="0">
                  <a:solidFill>
                    <a:srgbClr val="FF0000"/>
                  </a:solidFill>
                  <a:latin typeface="PingFang SC"/>
                </a:rPr>
                <a:t>坚决打赢脱贫攻坚战</a:t>
              </a:r>
              <a:endParaRPr lang="zh-CN" altLang="en-US" b="1" dirty="0">
                <a:solidFill>
                  <a:srgbClr val="FF0000"/>
                </a:solidFill>
              </a:endParaRPr>
            </a:p>
          </p:txBody>
        </p:sp>
        <p:sp>
          <p:nvSpPr>
            <p:cNvPr id="104" name="矩形 103">
              <a:extLst>
                <a:ext uri="{FF2B5EF4-FFF2-40B4-BE49-F238E27FC236}">
                  <a16:creationId xmlns:a16="http://schemas.microsoft.com/office/drawing/2014/main" xmlns="" id="{7ACBA8F9-9B9A-4F0A-AF36-87B8AFDD85A7}"/>
                </a:ext>
              </a:extLst>
            </p:cNvPr>
            <p:cNvSpPr/>
            <p:nvPr/>
          </p:nvSpPr>
          <p:spPr>
            <a:xfrm>
              <a:off x="3048000" y="1886193"/>
              <a:ext cx="6096000" cy="307777"/>
            </a:xfrm>
            <a:prstGeom prst="rect">
              <a:avLst/>
            </a:prstGeom>
          </p:spPr>
          <p:txBody>
            <a:bodyPr>
              <a:spAutoFit/>
            </a:bodyPr>
            <a:lstStyle/>
            <a:p>
              <a:r>
                <a:rPr lang="zh-CN" altLang="en-US" sz="1400" dirty="0">
                  <a:solidFill>
                    <a:srgbClr val="591300"/>
                  </a:solidFill>
                  <a:latin typeface="微软雅黑" panose="020B0503020204020204" pitchFamily="34" charset="-122"/>
                  <a:ea typeface="微软雅黑" panose="020B0503020204020204" pitchFamily="34" charset="-122"/>
                </a:rPr>
                <a:t>让贫困人口和贫困地区同全国一道进入全面小康社会是我们党的庄严承诺。</a:t>
              </a:r>
            </a:p>
          </p:txBody>
        </p:sp>
      </p:grpSp>
      <p:grpSp>
        <p:nvGrpSpPr>
          <p:cNvPr id="7" name="组合 6">
            <a:extLst>
              <a:ext uri="{FF2B5EF4-FFF2-40B4-BE49-F238E27FC236}">
                <a16:creationId xmlns:a16="http://schemas.microsoft.com/office/drawing/2014/main" xmlns="" id="{2C89278D-FCC0-4948-A96D-A8038EC3DF2A}"/>
              </a:ext>
            </a:extLst>
          </p:cNvPr>
          <p:cNvGrpSpPr/>
          <p:nvPr/>
        </p:nvGrpSpPr>
        <p:grpSpPr>
          <a:xfrm>
            <a:off x="7637138" y="2688827"/>
            <a:ext cx="3869061" cy="1104248"/>
            <a:chOff x="7637138" y="2688827"/>
            <a:chExt cx="3869061" cy="1104248"/>
          </a:xfrm>
        </p:grpSpPr>
        <p:sp>
          <p:nvSpPr>
            <p:cNvPr id="99" name="矩形 98">
              <a:extLst>
                <a:ext uri="{FF2B5EF4-FFF2-40B4-BE49-F238E27FC236}">
                  <a16:creationId xmlns:a16="http://schemas.microsoft.com/office/drawing/2014/main" xmlns="" id="{9D90180E-B8FB-499E-90FA-EE3C9D36ABEC}"/>
                </a:ext>
              </a:extLst>
            </p:cNvPr>
            <p:cNvSpPr/>
            <p:nvPr/>
          </p:nvSpPr>
          <p:spPr>
            <a:xfrm>
              <a:off x="7639349" y="2688827"/>
              <a:ext cx="2031325" cy="369332"/>
            </a:xfrm>
            <a:prstGeom prst="rect">
              <a:avLst/>
            </a:prstGeom>
          </p:spPr>
          <p:txBody>
            <a:bodyPr wrap="none">
              <a:spAutoFit/>
            </a:bodyPr>
            <a:lstStyle/>
            <a:p>
              <a:r>
                <a:rPr lang="zh-CN" altLang="en-US" b="1" dirty="0">
                  <a:solidFill>
                    <a:srgbClr val="FF0000"/>
                  </a:solidFill>
                  <a:latin typeface="PingFang SC"/>
                </a:rPr>
                <a:t>实施健康中国战略</a:t>
              </a:r>
              <a:endParaRPr lang="zh-CN" altLang="en-US" b="1" dirty="0">
                <a:solidFill>
                  <a:srgbClr val="FF0000"/>
                </a:solidFill>
              </a:endParaRPr>
            </a:p>
          </p:txBody>
        </p:sp>
        <p:sp>
          <p:nvSpPr>
            <p:cNvPr id="105" name="矩形 104">
              <a:extLst>
                <a:ext uri="{FF2B5EF4-FFF2-40B4-BE49-F238E27FC236}">
                  <a16:creationId xmlns:a16="http://schemas.microsoft.com/office/drawing/2014/main" xmlns="" id="{AAC7834E-E97A-4E99-8952-FF8A27A1DCAB}"/>
                </a:ext>
              </a:extLst>
            </p:cNvPr>
            <p:cNvSpPr/>
            <p:nvPr/>
          </p:nvSpPr>
          <p:spPr>
            <a:xfrm>
              <a:off x="7637138" y="3054411"/>
              <a:ext cx="3869061" cy="738664"/>
            </a:xfrm>
            <a:prstGeom prst="rect">
              <a:avLst/>
            </a:prstGeom>
          </p:spPr>
          <p:txBody>
            <a:bodyPr wrap="square">
              <a:spAutoFit/>
            </a:bodyPr>
            <a:lstStyle/>
            <a:p>
              <a:r>
                <a:rPr lang="zh-CN" altLang="en-US" sz="1400" dirty="0" smtClean="0">
                  <a:solidFill>
                    <a:srgbClr val="591300"/>
                  </a:solidFill>
                  <a:latin typeface="微软雅黑" panose="020B0503020204020204" pitchFamily="34" charset="-122"/>
                  <a:ea typeface="微软雅黑" panose="020B0503020204020204" pitchFamily="34" charset="-122"/>
                </a:rPr>
                <a:t>国民</a:t>
              </a:r>
              <a:r>
                <a:rPr lang="zh-CN" altLang="en-US" sz="1400" dirty="0">
                  <a:solidFill>
                    <a:srgbClr val="591300"/>
                  </a:solidFill>
                  <a:latin typeface="微软雅黑" panose="020B0503020204020204" pitchFamily="34" charset="-122"/>
                  <a:ea typeface="微软雅黑" panose="020B0503020204020204" pitchFamily="34" charset="-122"/>
                </a:rPr>
                <a:t>健康是民族昌盛和国家富强的重要标志。要完善国民健康政策，为人民群众提供全方位全周期健康服务。</a:t>
              </a:r>
            </a:p>
          </p:txBody>
        </p:sp>
      </p:grpSp>
      <p:grpSp>
        <p:nvGrpSpPr>
          <p:cNvPr id="8" name="组合 7">
            <a:extLst>
              <a:ext uri="{FF2B5EF4-FFF2-40B4-BE49-F238E27FC236}">
                <a16:creationId xmlns:a16="http://schemas.microsoft.com/office/drawing/2014/main" xmlns="" id="{24C3E725-39FA-4D19-9E2C-09EB34019028}"/>
              </a:ext>
            </a:extLst>
          </p:cNvPr>
          <p:cNvGrpSpPr/>
          <p:nvPr/>
        </p:nvGrpSpPr>
        <p:grpSpPr>
          <a:xfrm>
            <a:off x="8057194" y="3864534"/>
            <a:ext cx="3651430" cy="1330200"/>
            <a:chOff x="8057194" y="3928034"/>
            <a:chExt cx="3651430" cy="1330200"/>
          </a:xfrm>
        </p:grpSpPr>
        <p:sp>
          <p:nvSpPr>
            <p:cNvPr id="100" name="矩形 99">
              <a:extLst>
                <a:ext uri="{FF2B5EF4-FFF2-40B4-BE49-F238E27FC236}">
                  <a16:creationId xmlns:a16="http://schemas.microsoft.com/office/drawing/2014/main" xmlns="" id="{0FFBA228-F5C1-499A-9473-F11AF42F4EF5}"/>
                </a:ext>
              </a:extLst>
            </p:cNvPr>
            <p:cNvSpPr/>
            <p:nvPr/>
          </p:nvSpPr>
          <p:spPr>
            <a:xfrm>
              <a:off x="8061472" y="3928034"/>
              <a:ext cx="3647152" cy="369332"/>
            </a:xfrm>
            <a:prstGeom prst="rect">
              <a:avLst/>
            </a:prstGeom>
          </p:spPr>
          <p:txBody>
            <a:bodyPr wrap="none">
              <a:spAutoFit/>
            </a:bodyPr>
            <a:lstStyle/>
            <a:p>
              <a:r>
                <a:rPr lang="zh-CN" altLang="en-US" b="1" dirty="0">
                  <a:solidFill>
                    <a:srgbClr val="FF0000"/>
                  </a:solidFill>
                  <a:latin typeface="PingFang SC"/>
                </a:rPr>
                <a:t>打造共建共治共享的社会治理格局</a:t>
              </a:r>
              <a:endParaRPr lang="zh-CN" altLang="en-US" b="1" dirty="0">
                <a:solidFill>
                  <a:srgbClr val="FF0000"/>
                </a:solidFill>
              </a:endParaRPr>
            </a:p>
          </p:txBody>
        </p:sp>
        <p:sp>
          <p:nvSpPr>
            <p:cNvPr id="106" name="矩形 105">
              <a:extLst>
                <a:ext uri="{FF2B5EF4-FFF2-40B4-BE49-F238E27FC236}">
                  <a16:creationId xmlns:a16="http://schemas.microsoft.com/office/drawing/2014/main" xmlns="" id="{E076E22F-74C2-4008-A5D5-A96004FC9712}"/>
                </a:ext>
              </a:extLst>
            </p:cNvPr>
            <p:cNvSpPr/>
            <p:nvPr/>
          </p:nvSpPr>
          <p:spPr>
            <a:xfrm>
              <a:off x="8057194" y="4304127"/>
              <a:ext cx="3651430" cy="954107"/>
            </a:xfrm>
            <a:prstGeom prst="rect">
              <a:avLst/>
            </a:prstGeom>
          </p:spPr>
          <p:txBody>
            <a:bodyPr wrap="square">
              <a:spAutoFit/>
            </a:bodyPr>
            <a:lstStyle/>
            <a:p>
              <a:r>
                <a:rPr lang="zh-CN" altLang="en-US" sz="1400" dirty="0">
                  <a:solidFill>
                    <a:srgbClr val="591300"/>
                  </a:solidFill>
                  <a:latin typeface="微软雅黑" panose="020B0503020204020204" pitchFamily="34" charset="-122"/>
                  <a:ea typeface="微软雅黑" panose="020B0503020204020204" pitchFamily="34" charset="-122"/>
                </a:rPr>
                <a:t>加强社会治理制度建设，完善党委领导、政府负责、社会协同、公众参与、法治保障的社会治理体制，提高社会治理社会化、法治化、智能化、专业化水平。</a:t>
              </a:r>
            </a:p>
          </p:txBody>
        </p:sp>
      </p:grpSp>
      <p:grpSp>
        <p:nvGrpSpPr>
          <p:cNvPr id="9" name="组合 8">
            <a:extLst>
              <a:ext uri="{FF2B5EF4-FFF2-40B4-BE49-F238E27FC236}">
                <a16:creationId xmlns:a16="http://schemas.microsoft.com/office/drawing/2014/main" xmlns="" id="{B91260F4-6ADC-47DF-B35E-3375670E7224}"/>
              </a:ext>
            </a:extLst>
          </p:cNvPr>
          <p:cNvGrpSpPr/>
          <p:nvPr/>
        </p:nvGrpSpPr>
        <p:grpSpPr>
          <a:xfrm>
            <a:off x="7582453" y="5292901"/>
            <a:ext cx="3923746" cy="885485"/>
            <a:chOff x="7582453" y="5292901"/>
            <a:chExt cx="3923746" cy="885485"/>
          </a:xfrm>
        </p:grpSpPr>
        <p:sp>
          <p:nvSpPr>
            <p:cNvPr id="95" name="矩形 94">
              <a:extLst>
                <a:ext uri="{FF2B5EF4-FFF2-40B4-BE49-F238E27FC236}">
                  <a16:creationId xmlns:a16="http://schemas.microsoft.com/office/drawing/2014/main" xmlns="" id="{26D82724-E302-41A6-A766-F926ED312FDF}"/>
                </a:ext>
              </a:extLst>
            </p:cNvPr>
            <p:cNvSpPr/>
            <p:nvPr/>
          </p:nvSpPr>
          <p:spPr>
            <a:xfrm>
              <a:off x="7639349" y="5292901"/>
              <a:ext cx="2031325" cy="369332"/>
            </a:xfrm>
            <a:prstGeom prst="rect">
              <a:avLst/>
            </a:prstGeom>
          </p:spPr>
          <p:txBody>
            <a:bodyPr wrap="none">
              <a:spAutoFit/>
            </a:bodyPr>
            <a:lstStyle/>
            <a:p>
              <a:r>
                <a:rPr lang="zh-CN" altLang="en-US" b="1" dirty="0">
                  <a:solidFill>
                    <a:srgbClr val="FF0000"/>
                  </a:solidFill>
                  <a:latin typeface="PingFang SC"/>
                </a:rPr>
                <a:t>有效维护国家安全</a:t>
              </a:r>
              <a:endParaRPr lang="zh-CN" altLang="en-US" b="1" dirty="0">
                <a:solidFill>
                  <a:srgbClr val="FF0000"/>
                </a:solidFill>
              </a:endParaRPr>
            </a:p>
          </p:txBody>
        </p:sp>
        <p:sp>
          <p:nvSpPr>
            <p:cNvPr id="107" name="矩形 106">
              <a:extLst>
                <a:ext uri="{FF2B5EF4-FFF2-40B4-BE49-F238E27FC236}">
                  <a16:creationId xmlns:a16="http://schemas.microsoft.com/office/drawing/2014/main" xmlns="" id="{F5F2BE29-B60C-4CDC-A474-A8E7BB928AE8}"/>
                </a:ext>
              </a:extLst>
            </p:cNvPr>
            <p:cNvSpPr/>
            <p:nvPr/>
          </p:nvSpPr>
          <p:spPr>
            <a:xfrm>
              <a:off x="7582453" y="5655166"/>
              <a:ext cx="3923746" cy="523220"/>
            </a:xfrm>
            <a:prstGeom prst="rect">
              <a:avLst/>
            </a:prstGeom>
          </p:spPr>
          <p:txBody>
            <a:bodyPr wrap="square">
              <a:spAutoFit/>
            </a:bodyPr>
            <a:lstStyle/>
            <a:p>
              <a:r>
                <a:rPr lang="zh-CN" altLang="en-US" sz="1400" dirty="0">
                  <a:solidFill>
                    <a:srgbClr val="591300"/>
                  </a:solidFill>
                  <a:latin typeface="微软雅黑" panose="020B0503020204020204" pitchFamily="34" charset="-122"/>
                  <a:ea typeface="微软雅黑" panose="020B0503020204020204" pitchFamily="34" charset="-122"/>
                </a:rPr>
                <a:t>国家安全是安邦定国的重要基石，维护国家安全是全国各族人民根本利益所在。</a:t>
              </a:r>
            </a:p>
          </p:txBody>
        </p:sp>
      </p:grpSp>
    </p:spTree>
    <p:extLst>
      <p:ext uri="{BB962C8B-B14F-4D97-AF65-F5344CB8AC3E}">
        <p14:creationId xmlns:p14="http://schemas.microsoft.com/office/powerpoint/2010/main" val="1707239126"/>
      </p:ext>
    </p:extLst>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p:cTn id="7" dur="1000" fill="hold"/>
                                        <p:tgtEl>
                                          <p:spTgt spid="88"/>
                                        </p:tgtEl>
                                        <p:attrNameLst>
                                          <p:attrName>ppt_w</p:attrName>
                                        </p:attrNameLst>
                                      </p:cBhvr>
                                      <p:tavLst>
                                        <p:tav tm="0">
                                          <p:val>
                                            <p:fltVal val="0"/>
                                          </p:val>
                                        </p:tav>
                                        <p:tav tm="100000">
                                          <p:val>
                                            <p:strVal val="#ppt_w"/>
                                          </p:val>
                                        </p:tav>
                                      </p:tavLst>
                                    </p:anim>
                                    <p:anim calcmode="lin" valueType="num">
                                      <p:cBhvr>
                                        <p:cTn id="8" dur="1000" fill="hold"/>
                                        <p:tgtEl>
                                          <p:spTgt spid="88"/>
                                        </p:tgtEl>
                                        <p:attrNameLst>
                                          <p:attrName>ppt_h</p:attrName>
                                        </p:attrNameLst>
                                      </p:cBhvr>
                                      <p:tavLst>
                                        <p:tav tm="0">
                                          <p:val>
                                            <p:fltVal val="0"/>
                                          </p:val>
                                        </p:tav>
                                        <p:tav tm="100000">
                                          <p:val>
                                            <p:strVal val="#ppt_h"/>
                                          </p:val>
                                        </p:tav>
                                      </p:tavLst>
                                    </p:anim>
                                    <p:animEffect transition="in" filter="fade">
                                      <p:cBhvr>
                                        <p:cTn id="9" dur="1000"/>
                                        <p:tgtEl>
                                          <p:spTgt spid="8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wipe(left)">
                                      <p:cBhvr>
                                        <p:cTn id="12" dur="1000"/>
                                        <p:tgtEl>
                                          <p:spTgt spid="87"/>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77"/>
                                        </p:tgtEl>
                                        <p:attrNameLst>
                                          <p:attrName>style.visibility</p:attrName>
                                        </p:attrNameLst>
                                      </p:cBhvr>
                                      <p:to>
                                        <p:strVal val="visible"/>
                                      </p:to>
                                    </p:set>
                                    <p:anim calcmode="lin" valueType="num">
                                      <p:cBhvr>
                                        <p:cTn id="15" dur="1000" fill="hold"/>
                                        <p:tgtEl>
                                          <p:spTgt spid="77"/>
                                        </p:tgtEl>
                                        <p:attrNameLst>
                                          <p:attrName>ppt_w</p:attrName>
                                        </p:attrNameLst>
                                      </p:cBhvr>
                                      <p:tavLst>
                                        <p:tav tm="0">
                                          <p:val>
                                            <p:fltVal val="0"/>
                                          </p:val>
                                        </p:tav>
                                        <p:tav tm="100000">
                                          <p:val>
                                            <p:strVal val="#ppt_w"/>
                                          </p:val>
                                        </p:tav>
                                      </p:tavLst>
                                    </p:anim>
                                    <p:anim calcmode="lin" valueType="num">
                                      <p:cBhvr>
                                        <p:cTn id="16" dur="1000" fill="hold"/>
                                        <p:tgtEl>
                                          <p:spTgt spid="77"/>
                                        </p:tgtEl>
                                        <p:attrNameLst>
                                          <p:attrName>ppt_h</p:attrName>
                                        </p:attrNameLst>
                                      </p:cBhvr>
                                      <p:tavLst>
                                        <p:tav tm="0">
                                          <p:val>
                                            <p:fltVal val="0"/>
                                          </p:val>
                                        </p:tav>
                                        <p:tav tm="100000">
                                          <p:val>
                                            <p:strVal val="#ppt_h"/>
                                          </p:val>
                                        </p:tav>
                                      </p:tavLst>
                                    </p:anim>
                                    <p:animEffect transition="in" filter="fade">
                                      <p:cBhvr>
                                        <p:cTn id="17" dur="1000"/>
                                        <p:tgtEl>
                                          <p:spTgt spid="77"/>
                                        </p:tgtEl>
                                      </p:cBhvr>
                                    </p:animEffect>
                                  </p:childTnLst>
                                </p:cTn>
                              </p:par>
                              <p:par>
                                <p:cTn id="18" presetID="49" presetClass="entr" presetSubtype="0" decel="100000" fill="hold" grpId="0" nodeType="withEffect">
                                  <p:stCondLst>
                                    <p:cond delay="0"/>
                                  </p:stCondLst>
                                  <p:childTnLst>
                                    <p:set>
                                      <p:cBhvr>
                                        <p:cTn id="19" dur="1" fill="hold">
                                          <p:stCondLst>
                                            <p:cond delay="0"/>
                                          </p:stCondLst>
                                        </p:cTn>
                                        <p:tgtEl>
                                          <p:spTgt spid="83"/>
                                        </p:tgtEl>
                                        <p:attrNameLst>
                                          <p:attrName>style.visibility</p:attrName>
                                        </p:attrNameLst>
                                      </p:cBhvr>
                                      <p:to>
                                        <p:strVal val="visible"/>
                                      </p:to>
                                    </p:set>
                                    <p:anim calcmode="lin" valueType="num">
                                      <p:cBhvr>
                                        <p:cTn id="20" dur="1000" fill="hold"/>
                                        <p:tgtEl>
                                          <p:spTgt spid="83"/>
                                        </p:tgtEl>
                                        <p:attrNameLst>
                                          <p:attrName>ppt_w</p:attrName>
                                        </p:attrNameLst>
                                      </p:cBhvr>
                                      <p:tavLst>
                                        <p:tav tm="0">
                                          <p:val>
                                            <p:fltVal val="0"/>
                                          </p:val>
                                        </p:tav>
                                        <p:tav tm="100000">
                                          <p:val>
                                            <p:strVal val="#ppt_w"/>
                                          </p:val>
                                        </p:tav>
                                      </p:tavLst>
                                    </p:anim>
                                    <p:anim calcmode="lin" valueType="num">
                                      <p:cBhvr>
                                        <p:cTn id="21" dur="1000" fill="hold"/>
                                        <p:tgtEl>
                                          <p:spTgt spid="83"/>
                                        </p:tgtEl>
                                        <p:attrNameLst>
                                          <p:attrName>ppt_h</p:attrName>
                                        </p:attrNameLst>
                                      </p:cBhvr>
                                      <p:tavLst>
                                        <p:tav tm="0">
                                          <p:val>
                                            <p:fltVal val="0"/>
                                          </p:val>
                                        </p:tav>
                                        <p:tav tm="100000">
                                          <p:val>
                                            <p:strVal val="#ppt_h"/>
                                          </p:val>
                                        </p:tav>
                                      </p:tavLst>
                                    </p:anim>
                                    <p:anim calcmode="lin" valueType="num">
                                      <p:cBhvr>
                                        <p:cTn id="22" dur="1000" fill="hold"/>
                                        <p:tgtEl>
                                          <p:spTgt spid="83"/>
                                        </p:tgtEl>
                                        <p:attrNameLst>
                                          <p:attrName>style.rotation</p:attrName>
                                        </p:attrNameLst>
                                      </p:cBhvr>
                                      <p:tavLst>
                                        <p:tav tm="0">
                                          <p:val>
                                            <p:fltVal val="360"/>
                                          </p:val>
                                        </p:tav>
                                        <p:tav tm="100000">
                                          <p:val>
                                            <p:fltVal val="0"/>
                                          </p:val>
                                        </p:tav>
                                      </p:tavLst>
                                    </p:anim>
                                    <p:animEffect transition="in" filter="fade">
                                      <p:cBhvr>
                                        <p:cTn id="23" dur="1000"/>
                                        <p:tgtEl>
                                          <p:spTgt spid="83"/>
                                        </p:tgtEl>
                                      </p:cBhvr>
                                    </p:animEffect>
                                  </p:childTnLst>
                                </p:cTn>
                              </p:par>
                              <p:par>
                                <p:cTn id="24" presetID="49" presetClass="entr" presetSubtype="0" decel="100000" fill="hold" grpId="0" nodeType="withEffect">
                                  <p:stCondLst>
                                    <p:cond delay="0"/>
                                  </p:stCondLst>
                                  <p:childTnLst>
                                    <p:set>
                                      <p:cBhvr>
                                        <p:cTn id="25" dur="1" fill="hold">
                                          <p:stCondLst>
                                            <p:cond delay="0"/>
                                          </p:stCondLst>
                                        </p:cTn>
                                        <p:tgtEl>
                                          <p:spTgt spid="80"/>
                                        </p:tgtEl>
                                        <p:attrNameLst>
                                          <p:attrName>style.visibility</p:attrName>
                                        </p:attrNameLst>
                                      </p:cBhvr>
                                      <p:to>
                                        <p:strVal val="visible"/>
                                      </p:to>
                                    </p:set>
                                    <p:anim calcmode="lin" valueType="num">
                                      <p:cBhvr>
                                        <p:cTn id="26" dur="1000" fill="hold"/>
                                        <p:tgtEl>
                                          <p:spTgt spid="80"/>
                                        </p:tgtEl>
                                        <p:attrNameLst>
                                          <p:attrName>ppt_w</p:attrName>
                                        </p:attrNameLst>
                                      </p:cBhvr>
                                      <p:tavLst>
                                        <p:tav tm="0">
                                          <p:val>
                                            <p:fltVal val="0"/>
                                          </p:val>
                                        </p:tav>
                                        <p:tav tm="100000">
                                          <p:val>
                                            <p:strVal val="#ppt_w"/>
                                          </p:val>
                                        </p:tav>
                                      </p:tavLst>
                                    </p:anim>
                                    <p:anim calcmode="lin" valueType="num">
                                      <p:cBhvr>
                                        <p:cTn id="27" dur="1000" fill="hold"/>
                                        <p:tgtEl>
                                          <p:spTgt spid="80"/>
                                        </p:tgtEl>
                                        <p:attrNameLst>
                                          <p:attrName>ppt_h</p:attrName>
                                        </p:attrNameLst>
                                      </p:cBhvr>
                                      <p:tavLst>
                                        <p:tav tm="0">
                                          <p:val>
                                            <p:fltVal val="0"/>
                                          </p:val>
                                        </p:tav>
                                        <p:tav tm="100000">
                                          <p:val>
                                            <p:strVal val="#ppt_h"/>
                                          </p:val>
                                        </p:tav>
                                      </p:tavLst>
                                    </p:anim>
                                    <p:anim calcmode="lin" valueType="num">
                                      <p:cBhvr>
                                        <p:cTn id="28" dur="1000" fill="hold"/>
                                        <p:tgtEl>
                                          <p:spTgt spid="80"/>
                                        </p:tgtEl>
                                        <p:attrNameLst>
                                          <p:attrName>style.rotation</p:attrName>
                                        </p:attrNameLst>
                                      </p:cBhvr>
                                      <p:tavLst>
                                        <p:tav tm="0">
                                          <p:val>
                                            <p:fltVal val="360"/>
                                          </p:val>
                                        </p:tav>
                                        <p:tav tm="100000">
                                          <p:val>
                                            <p:fltVal val="0"/>
                                          </p:val>
                                        </p:tav>
                                      </p:tavLst>
                                    </p:anim>
                                    <p:animEffect transition="in" filter="fade">
                                      <p:cBhvr>
                                        <p:cTn id="29" dur="1000"/>
                                        <p:tgtEl>
                                          <p:spTgt spid="80"/>
                                        </p:tgtEl>
                                      </p:cBhvr>
                                    </p:animEffect>
                                  </p:childTnLst>
                                </p:cTn>
                              </p:par>
                              <p:par>
                                <p:cTn id="30" presetID="49" presetClass="entr" presetSubtype="0" decel="100000" fill="hold" grpId="0" nodeType="withEffect">
                                  <p:stCondLst>
                                    <p:cond delay="0"/>
                                  </p:stCondLst>
                                  <p:childTnLst>
                                    <p:set>
                                      <p:cBhvr>
                                        <p:cTn id="31" dur="1" fill="hold">
                                          <p:stCondLst>
                                            <p:cond delay="0"/>
                                          </p:stCondLst>
                                        </p:cTn>
                                        <p:tgtEl>
                                          <p:spTgt spid="81"/>
                                        </p:tgtEl>
                                        <p:attrNameLst>
                                          <p:attrName>style.visibility</p:attrName>
                                        </p:attrNameLst>
                                      </p:cBhvr>
                                      <p:to>
                                        <p:strVal val="visible"/>
                                      </p:to>
                                    </p:set>
                                    <p:anim calcmode="lin" valueType="num">
                                      <p:cBhvr>
                                        <p:cTn id="32" dur="1000" fill="hold"/>
                                        <p:tgtEl>
                                          <p:spTgt spid="81"/>
                                        </p:tgtEl>
                                        <p:attrNameLst>
                                          <p:attrName>ppt_w</p:attrName>
                                        </p:attrNameLst>
                                      </p:cBhvr>
                                      <p:tavLst>
                                        <p:tav tm="0">
                                          <p:val>
                                            <p:fltVal val="0"/>
                                          </p:val>
                                        </p:tav>
                                        <p:tav tm="100000">
                                          <p:val>
                                            <p:strVal val="#ppt_w"/>
                                          </p:val>
                                        </p:tav>
                                      </p:tavLst>
                                    </p:anim>
                                    <p:anim calcmode="lin" valueType="num">
                                      <p:cBhvr>
                                        <p:cTn id="33" dur="1000" fill="hold"/>
                                        <p:tgtEl>
                                          <p:spTgt spid="81"/>
                                        </p:tgtEl>
                                        <p:attrNameLst>
                                          <p:attrName>ppt_h</p:attrName>
                                        </p:attrNameLst>
                                      </p:cBhvr>
                                      <p:tavLst>
                                        <p:tav tm="0">
                                          <p:val>
                                            <p:fltVal val="0"/>
                                          </p:val>
                                        </p:tav>
                                        <p:tav tm="100000">
                                          <p:val>
                                            <p:strVal val="#ppt_h"/>
                                          </p:val>
                                        </p:tav>
                                      </p:tavLst>
                                    </p:anim>
                                    <p:anim calcmode="lin" valueType="num">
                                      <p:cBhvr>
                                        <p:cTn id="34" dur="1000" fill="hold"/>
                                        <p:tgtEl>
                                          <p:spTgt spid="81"/>
                                        </p:tgtEl>
                                        <p:attrNameLst>
                                          <p:attrName>style.rotation</p:attrName>
                                        </p:attrNameLst>
                                      </p:cBhvr>
                                      <p:tavLst>
                                        <p:tav tm="0">
                                          <p:val>
                                            <p:fltVal val="360"/>
                                          </p:val>
                                        </p:tav>
                                        <p:tav tm="100000">
                                          <p:val>
                                            <p:fltVal val="0"/>
                                          </p:val>
                                        </p:tav>
                                      </p:tavLst>
                                    </p:anim>
                                    <p:animEffect transition="in" filter="fade">
                                      <p:cBhvr>
                                        <p:cTn id="35" dur="1000"/>
                                        <p:tgtEl>
                                          <p:spTgt spid="81"/>
                                        </p:tgtEl>
                                      </p:cBhvr>
                                    </p:animEffect>
                                  </p:childTnLst>
                                </p:cTn>
                              </p:par>
                              <p:par>
                                <p:cTn id="36" presetID="49" presetClass="entr" presetSubtype="0" decel="100000" fill="hold" grpId="0" nodeType="withEffect">
                                  <p:stCondLst>
                                    <p:cond delay="0"/>
                                  </p:stCondLst>
                                  <p:childTnLst>
                                    <p:set>
                                      <p:cBhvr>
                                        <p:cTn id="37" dur="1" fill="hold">
                                          <p:stCondLst>
                                            <p:cond delay="0"/>
                                          </p:stCondLst>
                                        </p:cTn>
                                        <p:tgtEl>
                                          <p:spTgt spid="78"/>
                                        </p:tgtEl>
                                        <p:attrNameLst>
                                          <p:attrName>style.visibility</p:attrName>
                                        </p:attrNameLst>
                                      </p:cBhvr>
                                      <p:to>
                                        <p:strVal val="visible"/>
                                      </p:to>
                                    </p:set>
                                    <p:anim calcmode="lin" valueType="num">
                                      <p:cBhvr>
                                        <p:cTn id="38" dur="1000" fill="hold"/>
                                        <p:tgtEl>
                                          <p:spTgt spid="78"/>
                                        </p:tgtEl>
                                        <p:attrNameLst>
                                          <p:attrName>ppt_w</p:attrName>
                                        </p:attrNameLst>
                                      </p:cBhvr>
                                      <p:tavLst>
                                        <p:tav tm="0">
                                          <p:val>
                                            <p:fltVal val="0"/>
                                          </p:val>
                                        </p:tav>
                                        <p:tav tm="100000">
                                          <p:val>
                                            <p:strVal val="#ppt_w"/>
                                          </p:val>
                                        </p:tav>
                                      </p:tavLst>
                                    </p:anim>
                                    <p:anim calcmode="lin" valueType="num">
                                      <p:cBhvr>
                                        <p:cTn id="39" dur="1000" fill="hold"/>
                                        <p:tgtEl>
                                          <p:spTgt spid="78"/>
                                        </p:tgtEl>
                                        <p:attrNameLst>
                                          <p:attrName>ppt_h</p:attrName>
                                        </p:attrNameLst>
                                      </p:cBhvr>
                                      <p:tavLst>
                                        <p:tav tm="0">
                                          <p:val>
                                            <p:fltVal val="0"/>
                                          </p:val>
                                        </p:tav>
                                        <p:tav tm="100000">
                                          <p:val>
                                            <p:strVal val="#ppt_h"/>
                                          </p:val>
                                        </p:tav>
                                      </p:tavLst>
                                    </p:anim>
                                    <p:anim calcmode="lin" valueType="num">
                                      <p:cBhvr>
                                        <p:cTn id="40" dur="1000" fill="hold"/>
                                        <p:tgtEl>
                                          <p:spTgt spid="78"/>
                                        </p:tgtEl>
                                        <p:attrNameLst>
                                          <p:attrName>style.rotation</p:attrName>
                                        </p:attrNameLst>
                                      </p:cBhvr>
                                      <p:tavLst>
                                        <p:tav tm="0">
                                          <p:val>
                                            <p:fltVal val="360"/>
                                          </p:val>
                                        </p:tav>
                                        <p:tav tm="100000">
                                          <p:val>
                                            <p:fltVal val="0"/>
                                          </p:val>
                                        </p:tav>
                                      </p:tavLst>
                                    </p:anim>
                                    <p:animEffect transition="in" filter="fade">
                                      <p:cBhvr>
                                        <p:cTn id="41" dur="1000"/>
                                        <p:tgtEl>
                                          <p:spTgt spid="78"/>
                                        </p:tgtEl>
                                      </p:cBhvr>
                                    </p:animEffect>
                                  </p:childTnLst>
                                </p:cTn>
                              </p:par>
                              <p:par>
                                <p:cTn id="42" presetID="49" presetClass="entr" presetSubtype="0" decel="100000" fill="hold" grpId="0" nodeType="withEffect">
                                  <p:stCondLst>
                                    <p:cond delay="0"/>
                                  </p:stCondLst>
                                  <p:childTnLst>
                                    <p:set>
                                      <p:cBhvr>
                                        <p:cTn id="43" dur="1" fill="hold">
                                          <p:stCondLst>
                                            <p:cond delay="0"/>
                                          </p:stCondLst>
                                        </p:cTn>
                                        <p:tgtEl>
                                          <p:spTgt spid="82"/>
                                        </p:tgtEl>
                                        <p:attrNameLst>
                                          <p:attrName>style.visibility</p:attrName>
                                        </p:attrNameLst>
                                      </p:cBhvr>
                                      <p:to>
                                        <p:strVal val="visible"/>
                                      </p:to>
                                    </p:set>
                                    <p:anim calcmode="lin" valueType="num">
                                      <p:cBhvr>
                                        <p:cTn id="44" dur="1000" fill="hold"/>
                                        <p:tgtEl>
                                          <p:spTgt spid="82"/>
                                        </p:tgtEl>
                                        <p:attrNameLst>
                                          <p:attrName>ppt_w</p:attrName>
                                        </p:attrNameLst>
                                      </p:cBhvr>
                                      <p:tavLst>
                                        <p:tav tm="0">
                                          <p:val>
                                            <p:fltVal val="0"/>
                                          </p:val>
                                        </p:tav>
                                        <p:tav tm="100000">
                                          <p:val>
                                            <p:strVal val="#ppt_w"/>
                                          </p:val>
                                        </p:tav>
                                      </p:tavLst>
                                    </p:anim>
                                    <p:anim calcmode="lin" valueType="num">
                                      <p:cBhvr>
                                        <p:cTn id="45" dur="1000" fill="hold"/>
                                        <p:tgtEl>
                                          <p:spTgt spid="82"/>
                                        </p:tgtEl>
                                        <p:attrNameLst>
                                          <p:attrName>ppt_h</p:attrName>
                                        </p:attrNameLst>
                                      </p:cBhvr>
                                      <p:tavLst>
                                        <p:tav tm="0">
                                          <p:val>
                                            <p:fltVal val="0"/>
                                          </p:val>
                                        </p:tav>
                                        <p:tav tm="100000">
                                          <p:val>
                                            <p:strVal val="#ppt_h"/>
                                          </p:val>
                                        </p:tav>
                                      </p:tavLst>
                                    </p:anim>
                                    <p:anim calcmode="lin" valueType="num">
                                      <p:cBhvr>
                                        <p:cTn id="46" dur="1000" fill="hold"/>
                                        <p:tgtEl>
                                          <p:spTgt spid="82"/>
                                        </p:tgtEl>
                                        <p:attrNameLst>
                                          <p:attrName>style.rotation</p:attrName>
                                        </p:attrNameLst>
                                      </p:cBhvr>
                                      <p:tavLst>
                                        <p:tav tm="0">
                                          <p:val>
                                            <p:fltVal val="360"/>
                                          </p:val>
                                        </p:tav>
                                        <p:tav tm="100000">
                                          <p:val>
                                            <p:fltVal val="0"/>
                                          </p:val>
                                        </p:tav>
                                      </p:tavLst>
                                    </p:anim>
                                    <p:animEffect transition="in" filter="fade">
                                      <p:cBhvr>
                                        <p:cTn id="47" dur="1000"/>
                                        <p:tgtEl>
                                          <p:spTgt spid="82"/>
                                        </p:tgtEl>
                                      </p:cBhvr>
                                    </p:animEffect>
                                  </p:childTnLst>
                                </p:cTn>
                              </p:par>
                              <p:par>
                                <p:cTn id="48" presetID="49" presetClass="entr" presetSubtype="0" decel="100000" fill="hold" grpId="0" nodeType="withEffect">
                                  <p:stCondLst>
                                    <p:cond delay="0"/>
                                  </p:stCondLst>
                                  <p:childTnLst>
                                    <p:set>
                                      <p:cBhvr>
                                        <p:cTn id="49" dur="1" fill="hold">
                                          <p:stCondLst>
                                            <p:cond delay="0"/>
                                          </p:stCondLst>
                                        </p:cTn>
                                        <p:tgtEl>
                                          <p:spTgt spid="79"/>
                                        </p:tgtEl>
                                        <p:attrNameLst>
                                          <p:attrName>style.visibility</p:attrName>
                                        </p:attrNameLst>
                                      </p:cBhvr>
                                      <p:to>
                                        <p:strVal val="visible"/>
                                      </p:to>
                                    </p:set>
                                    <p:anim calcmode="lin" valueType="num">
                                      <p:cBhvr>
                                        <p:cTn id="50" dur="1000" fill="hold"/>
                                        <p:tgtEl>
                                          <p:spTgt spid="79"/>
                                        </p:tgtEl>
                                        <p:attrNameLst>
                                          <p:attrName>ppt_w</p:attrName>
                                        </p:attrNameLst>
                                      </p:cBhvr>
                                      <p:tavLst>
                                        <p:tav tm="0">
                                          <p:val>
                                            <p:fltVal val="0"/>
                                          </p:val>
                                        </p:tav>
                                        <p:tav tm="100000">
                                          <p:val>
                                            <p:strVal val="#ppt_w"/>
                                          </p:val>
                                        </p:tav>
                                      </p:tavLst>
                                    </p:anim>
                                    <p:anim calcmode="lin" valueType="num">
                                      <p:cBhvr>
                                        <p:cTn id="51" dur="1000" fill="hold"/>
                                        <p:tgtEl>
                                          <p:spTgt spid="79"/>
                                        </p:tgtEl>
                                        <p:attrNameLst>
                                          <p:attrName>ppt_h</p:attrName>
                                        </p:attrNameLst>
                                      </p:cBhvr>
                                      <p:tavLst>
                                        <p:tav tm="0">
                                          <p:val>
                                            <p:fltVal val="0"/>
                                          </p:val>
                                        </p:tav>
                                        <p:tav tm="100000">
                                          <p:val>
                                            <p:strVal val="#ppt_h"/>
                                          </p:val>
                                        </p:tav>
                                      </p:tavLst>
                                    </p:anim>
                                    <p:anim calcmode="lin" valueType="num">
                                      <p:cBhvr>
                                        <p:cTn id="52" dur="1000" fill="hold"/>
                                        <p:tgtEl>
                                          <p:spTgt spid="79"/>
                                        </p:tgtEl>
                                        <p:attrNameLst>
                                          <p:attrName>style.rotation</p:attrName>
                                        </p:attrNameLst>
                                      </p:cBhvr>
                                      <p:tavLst>
                                        <p:tav tm="0">
                                          <p:val>
                                            <p:fltVal val="360"/>
                                          </p:val>
                                        </p:tav>
                                        <p:tav tm="100000">
                                          <p:val>
                                            <p:fltVal val="0"/>
                                          </p:val>
                                        </p:tav>
                                      </p:tavLst>
                                    </p:anim>
                                    <p:animEffect transition="in" filter="fade">
                                      <p:cBhvr>
                                        <p:cTn id="53" dur="1000"/>
                                        <p:tgtEl>
                                          <p:spTgt spid="79"/>
                                        </p:tgtEl>
                                      </p:cBhvr>
                                    </p:animEffect>
                                  </p:childTnLst>
                                </p:cTn>
                              </p:par>
                              <p:par>
                                <p:cTn id="54" presetID="49" presetClass="entr" presetSubtype="0" decel="100000" fill="hold" grpId="0" nodeType="withEffect">
                                  <p:stCondLst>
                                    <p:cond delay="0"/>
                                  </p:stCondLst>
                                  <p:childTnLst>
                                    <p:set>
                                      <p:cBhvr>
                                        <p:cTn id="55" dur="1" fill="hold">
                                          <p:stCondLst>
                                            <p:cond delay="0"/>
                                          </p:stCondLst>
                                        </p:cTn>
                                        <p:tgtEl>
                                          <p:spTgt spid="84"/>
                                        </p:tgtEl>
                                        <p:attrNameLst>
                                          <p:attrName>style.visibility</p:attrName>
                                        </p:attrNameLst>
                                      </p:cBhvr>
                                      <p:to>
                                        <p:strVal val="visible"/>
                                      </p:to>
                                    </p:set>
                                    <p:anim calcmode="lin" valueType="num">
                                      <p:cBhvr>
                                        <p:cTn id="56" dur="1000" fill="hold"/>
                                        <p:tgtEl>
                                          <p:spTgt spid="84"/>
                                        </p:tgtEl>
                                        <p:attrNameLst>
                                          <p:attrName>ppt_w</p:attrName>
                                        </p:attrNameLst>
                                      </p:cBhvr>
                                      <p:tavLst>
                                        <p:tav tm="0">
                                          <p:val>
                                            <p:fltVal val="0"/>
                                          </p:val>
                                        </p:tav>
                                        <p:tav tm="100000">
                                          <p:val>
                                            <p:strVal val="#ppt_w"/>
                                          </p:val>
                                        </p:tav>
                                      </p:tavLst>
                                    </p:anim>
                                    <p:anim calcmode="lin" valueType="num">
                                      <p:cBhvr>
                                        <p:cTn id="57" dur="1000" fill="hold"/>
                                        <p:tgtEl>
                                          <p:spTgt spid="84"/>
                                        </p:tgtEl>
                                        <p:attrNameLst>
                                          <p:attrName>ppt_h</p:attrName>
                                        </p:attrNameLst>
                                      </p:cBhvr>
                                      <p:tavLst>
                                        <p:tav tm="0">
                                          <p:val>
                                            <p:fltVal val="0"/>
                                          </p:val>
                                        </p:tav>
                                        <p:tav tm="100000">
                                          <p:val>
                                            <p:strVal val="#ppt_h"/>
                                          </p:val>
                                        </p:tav>
                                      </p:tavLst>
                                    </p:anim>
                                    <p:anim calcmode="lin" valueType="num">
                                      <p:cBhvr>
                                        <p:cTn id="58" dur="1000" fill="hold"/>
                                        <p:tgtEl>
                                          <p:spTgt spid="84"/>
                                        </p:tgtEl>
                                        <p:attrNameLst>
                                          <p:attrName>style.rotation</p:attrName>
                                        </p:attrNameLst>
                                      </p:cBhvr>
                                      <p:tavLst>
                                        <p:tav tm="0">
                                          <p:val>
                                            <p:fltVal val="360"/>
                                          </p:val>
                                        </p:tav>
                                        <p:tav tm="100000">
                                          <p:val>
                                            <p:fltVal val="0"/>
                                          </p:val>
                                        </p:tav>
                                      </p:tavLst>
                                    </p:anim>
                                    <p:animEffect transition="in" filter="fade">
                                      <p:cBhvr>
                                        <p:cTn id="59" dur="1000"/>
                                        <p:tgtEl>
                                          <p:spTgt spid="84"/>
                                        </p:tgtEl>
                                      </p:cBhvr>
                                    </p:animEffect>
                                  </p:childTnLst>
                                </p:cTn>
                              </p:par>
                              <p:par>
                                <p:cTn id="60" presetID="22" presetClass="entr" presetSubtype="1" fill="hold" nodeType="withEffect">
                                  <p:stCondLst>
                                    <p:cond delay="1000"/>
                                  </p:stCondLst>
                                  <p:childTnLst>
                                    <p:set>
                                      <p:cBhvr>
                                        <p:cTn id="61" dur="1" fill="hold">
                                          <p:stCondLst>
                                            <p:cond delay="0"/>
                                          </p:stCondLst>
                                        </p:cTn>
                                        <p:tgtEl>
                                          <p:spTgt spid="2"/>
                                        </p:tgtEl>
                                        <p:attrNameLst>
                                          <p:attrName>style.visibility</p:attrName>
                                        </p:attrNameLst>
                                      </p:cBhvr>
                                      <p:to>
                                        <p:strVal val="visible"/>
                                      </p:to>
                                    </p:set>
                                    <p:animEffect transition="in" filter="wipe(up)">
                                      <p:cBhvr>
                                        <p:cTn id="62" dur="1000"/>
                                        <p:tgtEl>
                                          <p:spTgt spid="2"/>
                                        </p:tgtEl>
                                      </p:cBhvr>
                                    </p:animEffect>
                                  </p:childTnLst>
                                </p:cTn>
                              </p:par>
                              <p:par>
                                <p:cTn id="63" presetID="22" presetClass="entr" presetSubtype="1" fill="hold" nodeType="withEffect">
                                  <p:stCondLst>
                                    <p:cond delay="1000"/>
                                  </p:stCondLst>
                                  <p:childTnLst>
                                    <p:set>
                                      <p:cBhvr>
                                        <p:cTn id="64" dur="1" fill="hold">
                                          <p:stCondLst>
                                            <p:cond delay="0"/>
                                          </p:stCondLst>
                                        </p:cTn>
                                        <p:tgtEl>
                                          <p:spTgt spid="3"/>
                                        </p:tgtEl>
                                        <p:attrNameLst>
                                          <p:attrName>style.visibility</p:attrName>
                                        </p:attrNameLst>
                                      </p:cBhvr>
                                      <p:to>
                                        <p:strVal val="visible"/>
                                      </p:to>
                                    </p:set>
                                    <p:animEffect transition="in" filter="wipe(up)">
                                      <p:cBhvr>
                                        <p:cTn id="65" dur="1000"/>
                                        <p:tgtEl>
                                          <p:spTgt spid="3"/>
                                        </p:tgtEl>
                                      </p:cBhvr>
                                    </p:animEffect>
                                  </p:childTnLst>
                                </p:cTn>
                              </p:par>
                              <p:par>
                                <p:cTn id="66" presetID="22" presetClass="entr" presetSubtype="1" fill="hold" nodeType="withEffect">
                                  <p:stCondLst>
                                    <p:cond delay="1000"/>
                                  </p:stCondLst>
                                  <p:childTnLst>
                                    <p:set>
                                      <p:cBhvr>
                                        <p:cTn id="67" dur="1" fill="hold">
                                          <p:stCondLst>
                                            <p:cond delay="0"/>
                                          </p:stCondLst>
                                        </p:cTn>
                                        <p:tgtEl>
                                          <p:spTgt spid="5"/>
                                        </p:tgtEl>
                                        <p:attrNameLst>
                                          <p:attrName>style.visibility</p:attrName>
                                        </p:attrNameLst>
                                      </p:cBhvr>
                                      <p:to>
                                        <p:strVal val="visible"/>
                                      </p:to>
                                    </p:set>
                                    <p:animEffect transition="in" filter="wipe(up)">
                                      <p:cBhvr>
                                        <p:cTn id="68" dur="1000"/>
                                        <p:tgtEl>
                                          <p:spTgt spid="5"/>
                                        </p:tgtEl>
                                      </p:cBhvr>
                                    </p:animEffect>
                                  </p:childTnLst>
                                </p:cTn>
                              </p:par>
                              <p:par>
                                <p:cTn id="69" presetID="22" presetClass="entr" presetSubtype="1" fill="hold" nodeType="withEffect">
                                  <p:stCondLst>
                                    <p:cond delay="1000"/>
                                  </p:stCondLst>
                                  <p:childTnLst>
                                    <p:set>
                                      <p:cBhvr>
                                        <p:cTn id="70" dur="1" fill="hold">
                                          <p:stCondLst>
                                            <p:cond delay="0"/>
                                          </p:stCondLst>
                                        </p:cTn>
                                        <p:tgtEl>
                                          <p:spTgt spid="6"/>
                                        </p:tgtEl>
                                        <p:attrNameLst>
                                          <p:attrName>style.visibility</p:attrName>
                                        </p:attrNameLst>
                                      </p:cBhvr>
                                      <p:to>
                                        <p:strVal val="visible"/>
                                      </p:to>
                                    </p:set>
                                    <p:animEffect transition="in" filter="wipe(up)">
                                      <p:cBhvr>
                                        <p:cTn id="71" dur="1000"/>
                                        <p:tgtEl>
                                          <p:spTgt spid="6"/>
                                        </p:tgtEl>
                                      </p:cBhvr>
                                    </p:animEffect>
                                  </p:childTnLst>
                                </p:cTn>
                              </p:par>
                              <p:par>
                                <p:cTn id="72" presetID="22" presetClass="entr" presetSubtype="1" fill="hold" nodeType="withEffect">
                                  <p:stCondLst>
                                    <p:cond delay="1000"/>
                                  </p:stCondLst>
                                  <p:childTnLst>
                                    <p:set>
                                      <p:cBhvr>
                                        <p:cTn id="73" dur="1" fill="hold">
                                          <p:stCondLst>
                                            <p:cond delay="0"/>
                                          </p:stCondLst>
                                        </p:cTn>
                                        <p:tgtEl>
                                          <p:spTgt spid="9"/>
                                        </p:tgtEl>
                                        <p:attrNameLst>
                                          <p:attrName>style.visibility</p:attrName>
                                        </p:attrNameLst>
                                      </p:cBhvr>
                                      <p:to>
                                        <p:strVal val="visible"/>
                                      </p:to>
                                    </p:set>
                                    <p:animEffect transition="in" filter="wipe(up)">
                                      <p:cBhvr>
                                        <p:cTn id="74" dur="1000"/>
                                        <p:tgtEl>
                                          <p:spTgt spid="9"/>
                                        </p:tgtEl>
                                      </p:cBhvr>
                                    </p:animEffect>
                                  </p:childTnLst>
                                </p:cTn>
                              </p:par>
                              <p:par>
                                <p:cTn id="75" presetID="22" presetClass="entr" presetSubtype="1" fill="hold" nodeType="withEffect">
                                  <p:stCondLst>
                                    <p:cond delay="1000"/>
                                  </p:stCondLst>
                                  <p:childTnLst>
                                    <p:set>
                                      <p:cBhvr>
                                        <p:cTn id="76" dur="1" fill="hold">
                                          <p:stCondLst>
                                            <p:cond delay="0"/>
                                          </p:stCondLst>
                                        </p:cTn>
                                        <p:tgtEl>
                                          <p:spTgt spid="8"/>
                                        </p:tgtEl>
                                        <p:attrNameLst>
                                          <p:attrName>style.visibility</p:attrName>
                                        </p:attrNameLst>
                                      </p:cBhvr>
                                      <p:to>
                                        <p:strVal val="visible"/>
                                      </p:to>
                                    </p:set>
                                    <p:animEffect transition="in" filter="wipe(up)">
                                      <p:cBhvr>
                                        <p:cTn id="77" dur="1000"/>
                                        <p:tgtEl>
                                          <p:spTgt spid="8"/>
                                        </p:tgtEl>
                                      </p:cBhvr>
                                    </p:animEffect>
                                  </p:childTnLst>
                                </p:cTn>
                              </p:par>
                              <p:par>
                                <p:cTn id="78" presetID="22" presetClass="entr" presetSubtype="1" fill="hold" nodeType="withEffect">
                                  <p:stCondLst>
                                    <p:cond delay="1000"/>
                                  </p:stCondLst>
                                  <p:childTnLst>
                                    <p:set>
                                      <p:cBhvr>
                                        <p:cTn id="79" dur="1" fill="hold">
                                          <p:stCondLst>
                                            <p:cond delay="0"/>
                                          </p:stCondLst>
                                        </p:cTn>
                                        <p:tgtEl>
                                          <p:spTgt spid="7"/>
                                        </p:tgtEl>
                                        <p:attrNameLst>
                                          <p:attrName>style.visibility</p:attrName>
                                        </p:attrNameLst>
                                      </p:cBhvr>
                                      <p:to>
                                        <p:strVal val="visible"/>
                                      </p:to>
                                    </p:set>
                                    <p:animEffect transition="in" filter="wipe(up)">
                                      <p:cBhvr>
                                        <p:cTn id="8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P spid="80" grpId="0" animBg="1"/>
      <p:bldP spid="81" grpId="0" animBg="1"/>
      <p:bldP spid="82" grpId="0" animBg="1"/>
      <p:bldP spid="83" grpId="0" animBg="1"/>
      <p:bldP spid="84" grpId="0" animBg="1"/>
      <p:bldP spid="8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1BDD88D0-4C5A-435A-9DE0-6FEC6D646C8B}"/>
              </a:ext>
            </a:extLst>
          </p:cNvPr>
          <p:cNvSpPr txBox="1"/>
          <p:nvPr/>
        </p:nvSpPr>
        <p:spPr>
          <a:xfrm>
            <a:off x="1825852" y="365530"/>
            <a:ext cx="8686993" cy="584775"/>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sz="2400" b="1" dirty="0">
                <a:solidFill>
                  <a:srgbClr val="693C32"/>
                </a:solidFill>
                <a:latin typeface="微软雅黑" panose="020B0503020204020204" pitchFamily="34" charset="-122"/>
                <a:ea typeface="微软雅黑" panose="020B0503020204020204" pitchFamily="34" charset="-122"/>
              </a:rPr>
              <a:t>第九部分</a:t>
            </a:r>
            <a:r>
              <a:rPr lang="en-US" altLang="zh-CN" sz="2400" b="1" dirty="0">
                <a:solidFill>
                  <a:srgbClr val="693C32"/>
                </a:solidFill>
                <a:latin typeface="微软雅黑" panose="020B0503020204020204" pitchFamily="34" charset="-122"/>
                <a:ea typeface="微软雅黑" panose="020B0503020204020204" pitchFamily="34" charset="-122"/>
              </a:rPr>
              <a:t>- </a:t>
            </a:r>
            <a:r>
              <a:rPr lang="zh-CN" altLang="en-US" sz="3200" b="1" dirty="0">
                <a:latin typeface="Helvetica Neue"/>
                <a:ea typeface="微软雅黑" panose="020B0503020204020204" pitchFamily="34" charset="-122"/>
              </a:rPr>
              <a:t>加快生态文明体制改革，建设美丽中国</a:t>
            </a:r>
            <a:endParaRPr lang="zh-CN" altLang="en-US" sz="2400" b="1" dirty="0">
              <a:latin typeface="微软雅黑" panose="020B0503020204020204" pitchFamily="34" charset="-122"/>
              <a:ea typeface="微软雅黑" panose="020B0503020204020204" pitchFamily="34" charset="-122"/>
            </a:endParaRPr>
          </a:p>
        </p:txBody>
      </p:sp>
      <p:sp>
        <p:nvSpPr>
          <p:cNvPr id="8" name="6">
            <a:extLst>
              <a:ext uri="{FF2B5EF4-FFF2-40B4-BE49-F238E27FC236}">
                <a16:creationId xmlns:a16="http://schemas.microsoft.com/office/drawing/2014/main" xmlns="" id="{4CCE8886-4BDF-4802-9BA5-C6EBF32B87F1}"/>
              </a:ext>
            </a:extLst>
          </p:cNvPr>
          <p:cNvSpPr/>
          <p:nvPr/>
        </p:nvSpPr>
        <p:spPr>
          <a:xfrm>
            <a:off x="4481939" y="2275942"/>
            <a:ext cx="3228120" cy="3228117"/>
          </a:xfrm>
          <a:prstGeom prst="ellipse">
            <a:avLst/>
          </a:prstGeom>
          <a:no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7" name="1">
            <a:extLst>
              <a:ext uri="{FF2B5EF4-FFF2-40B4-BE49-F238E27FC236}">
                <a16:creationId xmlns:a16="http://schemas.microsoft.com/office/drawing/2014/main" xmlns="" id="{5C2D3754-FC59-4A92-84FA-3328763BDFCD}"/>
              </a:ext>
            </a:extLst>
          </p:cNvPr>
          <p:cNvSpPr/>
          <p:nvPr/>
        </p:nvSpPr>
        <p:spPr>
          <a:xfrm>
            <a:off x="5127631" y="3515644"/>
            <a:ext cx="1936736" cy="748712"/>
          </a:xfrm>
          <a:prstGeom prst="roundRect">
            <a:avLst>
              <a:gd name="adj" fmla="val 2281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生态方面</a:t>
            </a:r>
          </a:p>
        </p:txBody>
      </p:sp>
      <p:sp>
        <p:nvSpPr>
          <p:cNvPr id="20" name="矩形 19">
            <a:extLst>
              <a:ext uri="{FF2B5EF4-FFF2-40B4-BE49-F238E27FC236}">
                <a16:creationId xmlns:a16="http://schemas.microsoft.com/office/drawing/2014/main" xmlns="" id="{7E6491C2-3ACB-4FA6-8430-A91132D4C749}"/>
              </a:ext>
            </a:extLst>
          </p:cNvPr>
          <p:cNvSpPr/>
          <p:nvPr/>
        </p:nvSpPr>
        <p:spPr>
          <a:xfrm>
            <a:off x="973966" y="1937833"/>
            <a:ext cx="3060000" cy="369332"/>
          </a:xfrm>
          <a:prstGeom prst="rect">
            <a:avLst/>
          </a:prstGeom>
          <a:solidFill>
            <a:srgbClr val="FF0000"/>
          </a:solidFill>
        </p:spPr>
        <p:txBody>
          <a:bodyPr wrap="square" anchor="ctr" anchorCtr="1">
            <a:noAutofit/>
          </a:bodyPr>
          <a:lstStyle/>
          <a:p>
            <a:pPr algn="r"/>
            <a:r>
              <a:rPr lang="zh-CN" altLang="en-US" b="1" dirty="0">
                <a:solidFill>
                  <a:schemeClr val="bg1"/>
                </a:solidFill>
                <a:latin typeface="PingFang SC"/>
              </a:rPr>
              <a:t>一是推进绿色发展</a:t>
            </a:r>
            <a:endParaRPr lang="zh-CN" altLang="en-US" b="1" dirty="0">
              <a:solidFill>
                <a:schemeClr val="bg1"/>
              </a:solidFill>
            </a:endParaRPr>
          </a:p>
        </p:txBody>
      </p:sp>
      <p:sp>
        <p:nvSpPr>
          <p:cNvPr id="21" name="矩形 20">
            <a:extLst>
              <a:ext uri="{FF2B5EF4-FFF2-40B4-BE49-F238E27FC236}">
                <a16:creationId xmlns:a16="http://schemas.microsoft.com/office/drawing/2014/main" xmlns="" id="{41B77AAC-CE5A-4D2C-8D1C-9E51920F0900}"/>
              </a:ext>
            </a:extLst>
          </p:cNvPr>
          <p:cNvSpPr/>
          <p:nvPr/>
        </p:nvSpPr>
        <p:spPr>
          <a:xfrm>
            <a:off x="973965" y="4634444"/>
            <a:ext cx="3060000" cy="369332"/>
          </a:xfrm>
          <a:prstGeom prst="rect">
            <a:avLst/>
          </a:prstGeom>
          <a:solidFill>
            <a:srgbClr val="FF0000"/>
          </a:solidFill>
        </p:spPr>
        <p:txBody>
          <a:bodyPr wrap="square" anchor="ctr" anchorCtr="1">
            <a:noAutofit/>
          </a:bodyPr>
          <a:lstStyle/>
          <a:p>
            <a:r>
              <a:rPr lang="zh-CN" altLang="en-US" b="1" dirty="0">
                <a:solidFill>
                  <a:schemeClr val="bg1"/>
                </a:solidFill>
                <a:latin typeface="PingFang SC"/>
              </a:rPr>
              <a:t>二是着力解决突出环境问题</a:t>
            </a:r>
            <a:endParaRPr lang="zh-CN" altLang="en-US" b="1" dirty="0">
              <a:solidFill>
                <a:schemeClr val="bg1"/>
              </a:solidFill>
            </a:endParaRPr>
          </a:p>
        </p:txBody>
      </p:sp>
      <p:sp>
        <p:nvSpPr>
          <p:cNvPr id="22" name="矩形 21">
            <a:extLst>
              <a:ext uri="{FF2B5EF4-FFF2-40B4-BE49-F238E27FC236}">
                <a16:creationId xmlns:a16="http://schemas.microsoft.com/office/drawing/2014/main" xmlns="" id="{9FA75CF4-D694-436A-8DB1-F9A9B46E0452}"/>
              </a:ext>
            </a:extLst>
          </p:cNvPr>
          <p:cNvSpPr/>
          <p:nvPr/>
        </p:nvSpPr>
        <p:spPr>
          <a:xfrm>
            <a:off x="8464997" y="1937833"/>
            <a:ext cx="3060000" cy="369332"/>
          </a:xfrm>
          <a:prstGeom prst="rect">
            <a:avLst/>
          </a:prstGeom>
          <a:solidFill>
            <a:srgbClr val="FF0000"/>
          </a:solidFill>
        </p:spPr>
        <p:txBody>
          <a:bodyPr wrap="none" anchor="ctr" anchorCtr="1">
            <a:noAutofit/>
          </a:bodyPr>
          <a:lstStyle/>
          <a:p>
            <a:r>
              <a:rPr lang="zh-CN" altLang="en-US" b="1" dirty="0">
                <a:solidFill>
                  <a:schemeClr val="bg1"/>
                </a:solidFill>
                <a:latin typeface="PingFang SC"/>
              </a:rPr>
              <a:t>三是加大生态系统保护力度</a:t>
            </a:r>
            <a:endParaRPr lang="zh-CN" altLang="en-US" b="1" dirty="0">
              <a:solidFill>
                <a:schemeClr val="bg1"/>
              </a:solidFill>
            </a:endParaRPr>
          </a:p>
        </p:txBody>
      </p:sp>
      <p:sp>
        <p:nvSpPr>
          <p:cNvPr id="23" name="矩形 22">
            <a:extLst>
              <a:ext uri="{FF2B5EF4-FFF2-40B4-BE49-F238E27FC236}">
                <a16:creationId xmlns:a16="http://schemas.microsoft.com/office/drawing/2014/main" xmlns="" id="{704620D8-A66D-4948-856A-BA314A16A59E}"/>
              </a:ext>
            </a:extLst>
          </p:cNvPr>
          <p:cNvSpPr/>
          <p:nvPr/>
        </p:nvSpPr>
        <p:spPr>
          <a:xfrm>
            <a:off x="8464997" y="4634444"/>
            <a:ext cx="3060000" cy="369332"/>
          </a:xfrm>
          <a:prstGeom prst="rect">
            <a:avLst/>
          </a:prstGeom>
          <a:solidFill>
            <a:srgbClr val="FF0000"/>
          </a:solidFill>
        </p:spPr>
        <p:txBody>
          <a:bodyPr wrap="none" anchor="ctr" anchorCtr="1">
            <a:noAutofit/>
          </a:bodyPr>
          <a:lstStyle/>
          <a:p>
            <a:r>
              <a:rPr lang="zh-CN" altLang="en-US" b="1" dirty="0">
                <a:solidFill>
                  <a:schemeClr val="bg1"/>
                </a:solidFill>
                <a:latin typeface="PingFang SC"/>
              </a:rPr>
              <a:t>四是改革生态环境监管体制</a:t>
            </a:r>
            <a:endParaRPr lang="zh-CN" altLang="en-US" b="1" dirty="0">
              <a:solidFill>
                <a:schemeClr val="bg1"/>
              </a:solidFill>
            </a:endParaRPr>
          </a:p>
        </p:txBody>
      </p:sp>
      <p:grpSp>
        <p:nvGrpSpPr>
          <p:cNvPr id="28" name="组合 27">
            <a:extLst>
              <a:ext uri="{FF2B5EF4-FFF2-40B4-BE49-F238E27FC236}">
                <a16:creationId xmlns:a16="http://schemas.microsoft.com/office/drawing/2014/main" xmlns="" id="{15E1A068-9BB9-40D1-8D02-6224794441FC}"/>
              </a:ext>
            </a:extLst>
          </p:cNvPr>
          <p:cNvGrpSpPr/>
          <p:nvPr/>
        </p:nvGrpSpPr>
        <p:grpSpPr>
          <a:xfrm>
            <a:off x="4235231" y="1982054"/>
            <a:ext cx="1271685" cy="1271681"/>
            <a:chOff x="4108231" y="1905854"/>
            <a:chExt cx="1271685" cy="1271681"/>
          </a:xfrm>
        </p:grpSpPr>
        <p:sp>
          <p:nvSpPr>
            <p:cNvPr id="11" name="4">
              <a:extLst>
                <a:ext uri="{FF2B5EF4-FFF2-40B4-BE49-F238E27FC236}">
                  <a16:creationId xmlns:a16="http://schemas.microsoft.com/office/drawing/2014/main" xmlns="" id="{A6A9254D-5F1D-4C8E-89FA-2E05C3E579B0}"/>
                </a:ext>
              </a:extLst>
            </p:cNvPr>
            <p:cNvSpPr/>
            <p:nvPr/>
          </p:nvSpPr>
          <p:spPr>
            <a:xfrm rot="5400000">
              <a:off x="4108233" y="1905852"/>
              <a:ext cx="1271681" cy="1271685"/>
            </a:xfrm>
            <a:prstGeom prst="teardrop">
              <a:avLst/>
            </a:prstGeom>
            <a:solidFill>
              <a:srgbClr val="FF0000"/>
            </a:solidFill>
            <a:ln w="1270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800" dirty="0">
                <a:latin typeface="Century Gothic" panose="020B0502020202020204" pitchFamily="34" charset="0"/>
              </a:endParaRPr>
            </a:p>
          </p:txBody>
        </p:sp>
        <p:sp>
          <p:nvSpPr>
            <p:cNvPr id="24" name="文本框 23">
              <a:extLst>
                <a:ext uri="{FF2B5EF4-FFF2-40B4-BE49-F238E27FC236}">
                  <a16:creationId xmlns:a16="http://schemas.microsoft.com/office/drawing/2014/main" xmlns="" id="{728E23E5-CDE9-4786-A89C-F047CF194EFD}"/>
                </a:ext>
              </a:extLst>
            </p:cNvPr>
            <p:cNvSpPr txBox="1"/>
            <p:nvPr/>
          </p:nvSpPr>
          <p:spPr>
            <a:xfrm>
              <a:off x="4452967" y="2280084"/>
              <a:ext cx="582211" cy="523220"/>
            </a:xfrm>
            <a:prstGeom prst="rect">
              <a:avLst/>
            </a:prstGeom>
            <a:noFill/>
          </p:spPr>
          <p:txBody>
            <a:bodyPr wrap="none" rtlCol="0">
              <a:spAutoFit/>
            </a:bodyPr>
            <a:lstStyle/>
            <a:p>
              <a:r>
                <a:rPr lang="en-US" altLang="zh-CN" sz="2800" b="1" dirty="0">
                  <a:solidFill>
                    <a:schemeClr val="bg1"/>
                  </a:solidFill>
                  <a:latin typeface="Century Gothic" panose="020B0502020202020204" pitchFamily="34" charset="0"/>
                </a:rPr>
                <a:t>01</a:t>
              </a:r>
              <a:endParaRPr lang="zh-CN" altLang="en-US" sz="2800" b="1" dirty="0">
                <a:solidFill>
                  <a:schemeClr val="bg1"/>
                </a:solidFill>
                <a:latin typeface="Century Gothic" panose="020B0502020202020204" pitchFamily="34" charset="0"/>
              </a:endParaRPr>
            </a:p>
          </p:txBody>
        </p:sp>
      </p:grpSp>
      <p:grpSp>
        <p:nvGrpSpPr>
          <p:cNvPr id="29" name="组合 28">
            <a:extLst>
              <a:ext uri="{FF2B5EF4-FFF2-40B4-BE49-F238E27FC236}">
                <a16:creationId xmlns:a16="http://schemas.microsoft.com/office/drawing/2014/main" xmlns="" id="{35664921-62A1-4CFA-9B92-D34D6D746629}"/>
              </a:ext>
            </a:extLst>
          </p:cNvPr>
          <p:cNvGrpSpPr/>
          <p:nvPr/>
        </p:nvGrpSpPr>
        <p:grpSpPr>
          <a:xfrm>
            <a:off x="6672383" y="1982054"/>
            <a:ext cx="1271685" cy="1271681"/>
            <a:chOff x="6812083" y="1905854"/>
            <a:chExt cx="1271685" cy="1271681"/>
          </a:xfrm>
        </p:grpSpPr>
        <p:sp>
          <p:nvSpPr>
            <p:cNvPr id="9" name="5">
              <a:extLst>
                <a:ext uri="{FF2B5EF4-FFF2-40B4-BE49-F238E27FC236}">
                  <a16:creationId xmlns:a16="http://schemas.microsoft.com/office/drawing/2014/main" xmlns="" id="{294EFE20-42DF-4DF3-8AF5-AD96C33B08BD}"/>
                </a:ext>
              </a:extLst>
            </p:cNvPr>
            <p:cNvSpPr/>
            <p:nvPr/>
          </p:nvSpPr>
          <p:spPr>
            <a:xfrm rot="16200000" flipH="1">
              <a:off x="6812085" y="1905852"/>
              <a:ext cx="1271681" cy="1271685"/>
            </a:xfrm>
            <a:prstGeom prst="teardrop">
              <a:avLst/>
            </a:prstGeom>
            <a:solidFill>
              <a:srgbClr val="FF0000"/>
            </a:solidFill>
            <a:ln w="1270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800">
                <a:latin typeface="Century Gothic" panose="020B0502020202020204" pitchFamily="34" charset="0"/>
              </a:endParaRPr>
            </a:p>
          </p:txBody>
        </p:sp>
        <p:sp>
          <p:nvSpPr>
            <p:cNvPr id="25" name="文本框 24">
              <a:extLst>
                <a:ext uri="{FF2B5EF4-FFF2-40B4-BE49-F238E27FC236}">
                  <a16:creationId xmlns:a16="http://schemas.microsoft.com/office/drawing/2014/main" xmlns="" id="{924F9AE7-40E4-4344-BE1F-C058170403CF}"/>
                </a:ext>
              </a:extLst>
            </p:cNvPr>
            <p:cNvSpPr txBox="1"/>
            <p:nvPr/>
          </p:nvSpPr>
          <p:spPr>
            <a:xfrm>
              <a:off x="7156820" y="2280084"/>
              <a:ext cx="585417" cy="523220"/>
            </a:xfrm>
            <a:prstGeom prst="rect">
              <a:avLst/>
            </a:prstGeom>
            <a:noFill/>
          </p:spPr>
          <p:txBody>
            <a:bodyPr wrap="none" rtlCol="0">
              <a:spAutoFit/>
            </a:bodyPr>
            <a:lstStyle/>
            <a:p>
              <a:r>
                <a:rPr lang="en-US" altLang="zh-CN" sz="2800" b="1" dirty="0">
                  <a:solidFill>
                    <a:schemeClr val="bg1"/>
                  </a:solidFill>
                  <a:latin typeface="Century Gothic" panose="020B0502020202020204" pitchFamily="34" charset="0"/>
                </a:rPr>
                <a:t>03</a:t>
              </a:r>
              <a:endParaRPr lang="zh-CN" altLang="en-US" sz="2800" b="1" dirty="0">
                <a:solidFill>
                  <a:schemeClr val="bg1"/>
                </a:solidFill>
                <a:latin typeface="Century Gothic" panose="020B0502020202020204" pitchFamily="34" charset="0"/>
              </a:endParaRPr>
            </a:p>
          </p:txBody>
        </p:sp>
      </p:grpSp>
      <p:grpSp>
        <p:nvGrpSpPr>
          <p:cNvPr id="31" name="组合 30">
            <a:extLst>
              <a:ext uri="{FF2B5EF4-FFF2-40B4-BE49-F238E27FC236}">
                <a16:creationId xmlns:a16="http://schemas.microsoft.com/office/drawing/2014/main" xmlns="" id="{257BB966-FF7D-45B6-8125-14EF92F111A7}"/>
              </a:ext>
            </a:extLst>
          </p:cNvPr>
          <p:cNvGrpSpPr/>
          <p:nvPr/>
        </p:nvGrpSpPr>
        <p:grpSpPr>
          <a:xfrm>
            <a:off x="4235231" y="4644017"/>
            <a:ext cx="1271685" cy="1271681"/>
            <a:chOff x="4108231" y="4707517"/>
            <a:chExt cx="1271685" cy="1271681"/>
          </a:xfrm>
        </p:grpSpPr>
        <p:sp>
          <p:nvSpPr>
            <p:cNvPr id="15" name="2">
              <a:extLst>
                <a:ext uri="{FF2B5EF4-FFF2-40B4-BE49-F238E27FC236}">
                  <a16:creationId xmlns:a16="http://schemas.microsoft.com/office/drawing/2014/main" xmlns="" id="{BE5ABA8C-FCE7-4061-9E22-0549041E38C2}"/>
                </a:ext>
              </a:extLst>
            </p:cNvPr>
            <p:cNvSpPr/>
            <p:nvPr/>
          </p:nvSpPr>
          <p:spPr>
            <a:xfrm rot="16200000" flipV="1">
              <a:off x="4108233" y="4707515"/>
              <a:ext cx="1271681" cy="1271685"/>
            </a:xfrm>
            <a:prstGeom prst="teardrop">
              <a:avLst/>
            </a:prstGeom>
            <a:solidFill>
              <a:srgbClr val="FF0000"/>
            </a:solidFill>
            <a:ln w="1270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800">
                <a:latin typeface="Century Gothic" panose="020B0502020202020204" pitchFamily="34" charset="0"/>
              </a:endParaRPr>
            </a:p>
          </p:txBody>
        </p:sp>
        <p:sp>
          <p:nvSpPr>
            <p:cNvPr id="26" name="文本框 25">
              <a:extLst>
                <a:ext uri="{FF2B5EF4-FFF2-40B4-BE49-F238E27FC236}">
                  <a16:creationId xmlns:a16="http://schemas.microsoft.com/office/drawing/2014/main" xmlns="" id="{18016536-5C55-4CE3-8C43-860F977B6B97}"/>
                </a:ext>
              </a:extLst>
            </p:cNvPr>
            <p:cNvSpPr txBox="1"/>
            <p:nvPr/>
          </p:nvSpPr>
          <p:spPr>
            <a:xfrm>
              <a:off x="4452967" y="5090237"/>
              <a:ext cx="585417" cy="523220"/>
            </a:xfrm>
            <a:prstGeom prst="rect">
              <a:avLst/>
            </a:prstGeom>
            <a:noFill/>
          </p:spPr>
          <p:txBody>
            <a:bodyPr wrap="none" rtlCol="0">
              <a:spAutoFit/>
            </a:bodyPr>
            <a:lstStyle/>
            <a:p>
              <a:r>
                <a:rPr lang="en-US" altLang="zh-CN" sz="2800" b="1" dirty="0">
                  <a:solidFill>
                    <a:schemeClr val="bg1"/>
                  </a:solidFill>
                  <a:latin typeface="Century Gothic" panose="020B0502020202020204" pitchFamily="34" charset="0"/>
                </a:rPr>
                <a:t>02</a:t>
              </a:r>
              <a:endParaRPr lang="zh-CN" altLang="en-US" sz="2800" b="1" dirty="0">
                <a:solidFill>
                  <a:schemeClr val="bg1"/>
                </a:solidFill>
                <a:latin typeface="Century Gothic" panose="020B0502020202020204" pitchFamily="34" charset="0"/>
              </a:endParaRPr>
            </a:p>
          </p:txBody>
        </p:sp>
      </p:grpSp>
      <p:grpSp>
        <p:nvGrpSpPr>
          <p:cNvPr id="30" name="组合 29">
            <a:extLst>
              <a:ext uri="{FF2B5EF4-FFF2-40B4-BE49-F238E27FC236}">
                <a16:creationId xmlns:a16="http://schemas.microsoft.com/office/drawing/2014/main" xmlns="" id="{4C854B39-91C1-4469-95E9-3D93FD1AB5CF}"/>
              </a:ext>
            </a:extLst>
          </p:cNvPr>
          <p:cNvGrpSpPr/>
          <p:nvPr/>
        </p:nvGrpSpPr>
        <p:grpSpPr>
          <a:xfrm>
            <a:off x="6672383" y="4644017"/>
            <a:ext cx="1271685" cy="1271681"/>
            <a:chOff x="6812083" y="4707517"/>
            <a:chExt cx="1271685" cy="1271681"/>
          </a:xfrm>
        </p:grpSpPr>
        <p:sp>
          <p:nvSpPr>
            <p:cNvPr id="13" name="3">
              <a:extLst>
                <a:ext uri="{FF2B5EF4-FFF2-40B4-BE49-F238E27FC236}">
                  <a16:creationId xmlns:a16="http://schemas.microsoft.com/office/drawing/2014/main" xmlns="" id="{35C562B3-2B1C-46B4-AD07-BE05353E9530}"/>
                </a:ext>
              </a:extLst>
            </p:cNvPr>
            <p:cNvSpPr/>
            <p:nvPr/>
          </p:nvSpPr>
          <p:spPr>
            <a:xfrm rot="5400000" flipH="1" flipV="1">
              <a:off x="6812085" y="4707515"/>
              <a:ext cx="1271681" cy="1271685"/>
            </a:xfrm>
            <a:prstGeom prst="teardrop">
              <a:avLst/>
            </a:prstGeom>
            <a:solidFill>
              <a:srgbClr val="FF0000"/>
            </a:solidFill>
            <a:ln w="1270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800">
                <a:latin typeface="Century Gothic" panose="020B0502020202020204" pitchFamily="34" charset="0"/>
              </a:endParaRPr>
            </a:p>
          </p:txBody>
        </p:sp>
        <p:sp>
          <p:nvSpPr>
            <p:cNvPr id="27" name="文本框 26">
              <a:extLst>
                <a:ext uri="{FF2B5EF4-FFF2-40B4-BE49-F238E27FC236}">
                  <a16:creationId xmlns:a16="http://schemas.microsoft.com/office/drawing/2014/main" xmlns="" id="{AA88FF68-EB01-4879-A2FF-3D864E4725AC}"/>
                </a:ext>
              </a:extLst>
            </p:cNvPr>
            <p:cNvSpPr txBox="1"/>
            <p:nvPr/>
          </p:nvSpPr>
          <p:spPr>
            <a:xfrm>
              <a:off x="7156820" y="5090237"/>
              <a:ext cx="585417" cy="523220"/>
            </a:xfrm>
            <a:prstGeom prst="rect">
              <a:avLst/>
            </a:prstGeom>
            <a:noFill/>
          </p:spPr>
          <p:txBody>
            <a:bodyPr wrap="none" rtlCol="0">
              <a:spAutoFit/>
            </a:bodyPr>
            <a:lstStyle/>
            <a:p>
              <a:r>
                <a:rPr lang="en-US" altLang="zh-CN" sz="2800" b="1" dirty="0">
                  <a:solidFill>
                    <a:schemeClr val="bg1"/>
                  </a:solidFill>
                  <a:latin typeface="Century Gothic" panose="020B0502020202020204" pitchFamily="34" charset="0"/>
                </a:rPr>
                <a:t>04</a:t>
              </a:r>
              <a:endParaRPr lang="zh-CN" altLang="en-US" sz="2800" b="1" dirty="0">
                <a:solidFill>
                  <a:schemeClr val="bg1"/>
                </a:solidFill>
                <a:latin typeface="Century Gothic" panose="020B0502020202020204" pitchFamily="34" charset="0"/>
              </a:endParaRPr>
            </a:p>
          </p:txBody>
        </p:sp>
      </p:grpSp>
      <p:sp>
        <p:nvSpPr>
          <p:cNvPr id="32" name="矩形 31">
            <a:extLst>
              <a:ext uri="{FF2B5EF4-FFF2-40B4-BE49-F238E27FC236}">
                <a16:creationId xmlns:a16="http://schemas.microsoft.com/office/drawing/2014/main" xmlns="" id="{E761D92E-C1F5-4880-BD7F-E9F2F05C40DA}"/>
              </a:ext>
            </a:extLst>
          </p:cNvPr>
          <p:cNvSpPr/>
          <p:nvPr/>
        </p:nvSpPr>
        <p:spPr>
          <a:xfrm>
            <a:off x="973964" y="2461283"/>
            <a:ext cx="3059999" cy="830997"/>
          </a:xfrm>
          <a:prstGeom prst="rect">
            <a:avLst/>
          </a:prstGeom>
        </p:spPr>
        <p:txBody>
          <a:bodyPr wrap="square">
            <a:spAutoFit/>
          </a:bodyPr>
          <a:lstStyle/>
          <a:p>
            <a:r>
              <a:rPr lang="zh-CN" altLang="en-US" sz="1600" dirty="0">
                <a:solidFill>
                  <a:srgbClr val="591300"/>
                </a:solidFill>
                <a:latin typeface="+mn-ea"/>
              </a:rPr>
              <a:t>加快建立绿色生产和消费的法律制度和政策导向，建立健全绿色低碳循环发展的经济体系。</a:t>
            </a:r>
          </a:p>
        </p:txBody>
      </p:sp>
      <p:sp>
        <p:nvSpPr>
          <p:cNvPr id="33" name="矩形 32">
            <a:extLst>
              <a:ext uri="{FF2B5EF4-FFF2-40B4-BE49-F238E27FC236}">
                <a16:creationId xmlns:a16="http://schemas.microsoft.com/office/drawing/2014/main" xmlns="" id="{ED5C29E1-A838-441E-824B-2E88A89C4C56}"/>
              </a:ext>
            </a:extLst>
          </p:cNvPr>
          <p:cNvSpPr/>
          <p:nvPr/>
        </p:nvSpPr>
        <p:spPr>
          <a:xfrm>
            <a:off x="973965" y="5142505"/>
            <a:ext cx="3059999" cy="830997"/>
          </a:xfrm>
          <a:prstGeom prst="rect">
            <a:avLst/>
          </a:prstGeom>
        </p:spPr>
        <p:txBody>
          <a:bodyPr wrap="square">
            <a:spAutoFit/>
          </a:bodyPr>
          <a:lstStyle/>
          <a:p>
            <a:r>
              <a:rPr lang="zh-CN" altLang="en-US" sz="1600" dirty="0">
                <a:solidFill>
                  <a:srgbClr val="591300"/>
                </a:solidFill>
                <a:latin typeface="+mn-ea"/>
              </a:rPr>
              <a:t>坚持全民共治、源头防治，持续实施大气污染防治行动，打赢蓝天保卫战。</a:t>
            </a:r>
          </a:p>
        </p:txBody>
      </p:sp>
      <p:sp>
        <p:nvSpPr>
          <p:cNvPr id="34" name="矩形 33">
            <a:extLst>
              <a:ext uri="{FF2B5EF4-FFF2-40B4-BE49-F238E27FC236}">
                <a16:creationId xmlns:a16="http://schemas.microsoft.com/office/drawing/2014/main" xmlns="" id="{EE61A64F-531E-46D4-971C-A44245DF573B}"/>
              </a:ext>
            </a:extLst>
          </p:cNvPr>
          <p:cNvSpPr/>
          <p:nvPr/>
        </p:nvSpPr>
        <p:spPr>
          <a:xfrm>
            <a:off x="8464997" y="2461283"/>
            <a:ext cx="3060000" cy="1323439"/>
          </a:xfrm>
          <a:prstGeom prst="rect">
            <a:avLst/>
          </a:prstGeom>
        </p:spPr>
        <p:txBody>
          <a:bodyPr wrap="square">
            <a:spAutoFit/>
          </a:bodyPr>
          <a:lstStyle/>
          <a:p>
            <a:r>
              <a:rPr lang="zh-CN" altLang="en-US" sz="1600" dirty="0">
                <a:solidFill>
                  <a:srgbClr val="591300"/>
                </a:solidFill>
                <a:latin typeface="+mn-ea"/>
              </a:rPr>
              <a:t>实施重要生态系统保护和修复重大工程，优化生态安全屏障体系，构建生态廊道和生物多样性保护网络，提升生态系统质量和稳定性。</a:t>
            </a:r>
          </a:p>
        </p:txBody>
      </p:sp>
      <p:sp>
        <p:nvSpPr>
          <p:cNvPr id="35" name="矩形 34">
            <a:extLst>
              <a:ext uri="{FF2B5EF4-FFF2-40B4-BE49-F238E27FC236}">
                <a16:creationId xmlns:a16="http://schemas.microsoft.com/office/drawing/2014/main" xmlns="" id="{661AB794-02A1-4822-BAFE-7709D5666B48}"/>
              </a:ext>
            </a:extLst>
          </p:cNvPr>
          <p:cNvSpPr/>
          <p:nvPr/>
        </p:nvSpPr>
        <p:spPr>
          <a:xfrm>
            <a:off x="8464997" y="5142505"/>
            <a:ext cx="3060000" cy="954107"/>
          </a:xfrm>
          <a:prstGeom prst="rect">
            <a:avLst/>
          </a:prstGeom>
        </p:spPr>
        <p:txBody>
          <a:bodyPr wrap="square">
            <a:spAutoFit/>
          </a:bodyPr>
          <a:lstStyle/>
          <a:p>
            <a:r>
              <a:rPr lang="zh-CN" altLang="en-US" sz="1400" dirty="0">
                <a:solidFill>
                  <a:srgbClr val="591300"/>
                </a:solidFill>
                <a:latin typeface="+mn-ea"/>
              </a:rPr>
              <a:t>加强对生态文明建设的总体设计和组织领导，设立国有自然资源资产管理和自然生态监管机构，完善生态环境管理制度。</a:t>
            </a:r>
          </a:p>
        </p:txBody>
      </p:sp>
    </p:spTree>
    <p:extLst>
      <p:ext uri="{BB962C8B-B14F-4D97-AF65-F5344CB8AC3E}">
        <p14:creationId xmlns:p14="http://schemas.microsoft.com/office/powerpoint/2010/main" val="3013587078"/>
      </p:ext>
    </p:extLst>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Effect transition="in" filter="fade">
                                      <p:cBhvr>
                                        <p:cTn id="9" dur="1000"/>
                                        <p:tgtEl>
                                          <p:spTgt spid="17"/>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childTnLst>
                          </p:cTn>
                        </p:par>
                        <p:par>
                          <p:cTn id="15" fill="hold">
                            <p:stCondLst>
                              <p:cond delay="1250"/>
                            </p:stCondLst>
                            <p:childTnLst>
                              <p:par>
                                <p:cTn id="16" presetID="10" presetClass="entr" presetSubtype="0"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42" presetClass="path" presetSubtype="0" decel="45000" fill="hold" nodeType="withEffect">
                                  <p:stCondLst>
                                    <p:cond delay="0"/>
                                  </p:stCondLst>
                                  <p:childTnLst>
                                    <p:animMotion origin="layout" path="M 8.33333E-7 -2.96296E-6 L -0.04037 -0.07639 " pathEditMode="relative" rAng="0" ptsTypes="AA">
                                      <p:cBhvr>
                                        <p:cTn id="20" dur="1000" spd="-100000" fill="hold"/>
                                        <p:tgtEl>
                                          <p:spTgt spid="28"/>
                                        </p:tgtEl>
                                        <p:attrNameLst>
                                          <p:attrName>ppt_x</p:attrName>
                                          <p:attrName>ppt_y</p:attrName>
                                        </p:attrNameLst>
                                      </p:cBhvr>
                                      <p:rCtr x="-2018" y="-3819"/>
                                    </p:animMotion>
                                  </p:childTnLst>
                                </p:cTn>
                              </p:par>
                              <p:par>
                                <p:cTn id="21" presetID="10"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42" presetClass="path" presetSubtype="0" decel="45000" fill="hold" nodeType="withEffect">
                                  <p:stCondLst>
                                    <p:cond delay="0"/>
                                  </p:stCondLst>
                                  <p:childTnLst>
                                    <p:animMotion origin="layout" path="M 1.04167E-6 -2.96296E-6 L 0.04049 -0.07639 " pathEditMode="relative" rAng="0" ptsTypes="AA">
                                      <p:cBhvr>
                                        <p:cTn id="25" dur="1000" spd="-100000" fill="hold"/>
                                        <p:tgtEl>
                                          <p:spTgt spid="29"/>
                                        </p:tgtEl>
                                        <p:attrNameLst>
                                          <p:attrName>ppt_x</p:attrName>
                                          <p:attrName>ppt_y</p:attrName>
                                        </p:attrNameLst>
                                      </p:cBhvr>
                                      <p:rCtr x="2018" y="-3819"/>
                                    </p:animMotion>
                                  </p:childTnLst>
                                </p:cTn>
                              </p:par>
                              <p:par>
                                <p:cTn id="26" presetID="10" presetClass="entr" presetSubtype="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42" presetClass="path" presetSubtype="0" decel="45000" fill="hold" nodeType="withEffect">
                                  <p:stCondLst>
                                    <p:cond delay="0"/>
                                  </p:stCondLst>
                                  <p:childTnLst>
                                    <p:animMotion origin="layout" path="M 8.33333E-7 4.07407E-6 L -0.04844 0.07569 " pathEditMode="relative" rAng="0" ptsTypes="AA">
                                      <p:cBhvr>
                                        <p:cTn id="30" dur="1000" spd="-100000" fill="hold"/>
                                        <p:tgtEl>
                                          <p:spTgt spid="31"/>
                                        </p:tgtEl>
                                        <p:attrNameLst>
                                          <p:attrName>ppt_x</p:attrName>
                                          <p:attrName>ppt_y</p:attrName>
                                        </p:attrNameLst>
                                      </p:cBhvr>
                                      <p:rCtr x="-2422" y="3773"/>
                                    </p:animMotion>
                                  </p:childTnLst>
                                </p:cTn>
                              </p:par>
                              <p:par>
                                <p:cTn id="31" presetID="10"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42" presetClass="path" presetSubtype="0" decel="45000" fill="hold" nodeType="withEffect">
                                  <p:stCondLst>
                                    <p:cond delay="0"/>
                                  </p:stCondLst>
                                  <p:childTnLst>
                                    <p:animMotion origin="layout" path="M 1.04167E-6 4.07407E-6 L 0.04101 0.07569 " pathEditMode="relative" rAng="0" ptsTypes="AA">
                                      <p:cBhvr>
                                        <p:cTn id="35" dur="1000" spd="-100000" fill="hold"/>
                                        <p:tgtEl>
                                          <p:spTgt spid="30"/>
                                        </p:tgtEl>
                                        <p:attrNameLst>
                                          <p:attrName>ppt_x</p:attrName>
                                          <p:attrName>ppt_y</p:attrName>
                                        </p:attrNameLst>
                                      </p:cBhvr>
                                      <p:rCtr x="2044" y="3773"/>
                                    </p:animMotion>
                                  </p:childTnLst>
                                </p:cTn>
                              </p:par>
                              <p:par>
                                <p:cTn id="36" presetID="16" presetClass="entr" presetSubtype="37" fill="hold" grpId="0" nodeType="withEffect">
                                  <p:stCondLst>
                                    <p:cond delay="500"/>
                                  </p:stCondLst>
                                  <p:childTnLst>
                                    <p:set>
                                      <p:cBhvr>
                                        <p:cTn id="37" dur="1" fill="hold">
                                          <p:stCondLst>
                                            <p:cond delay="0"/>
                                          </p:stCondLst>
                                        </p:cTn>
                                        <p:tgtEl>
                                          <p:spTgt spid="20"/>
                                        </p:tgtEl>
                                        <p:attrNameLst>
                                          <p:attrName>style.visibility</p:attrName>
                                        </p:attrNameLst>
                                      </p:cBhvr>
                                      <p:to>
                                        <p:strVal val="visible"/>
                                      </p:to>
                                    </p:set>
                                    <p:animEffect transition="in" filter="barn(outVertical)">
                                      <p:cBhvr>
                                        <p:cTn id="38" dur="1000"/>
                                        <p:tgtEl>
                                          <p:spTgt spid="20"/>
                                        </p:tgtEl>
                                      </p:cBhvr>
                                    </p:animEffect>
                                  </p:childTnLst>
                                </p:cTn>
                              </p:par>
                              <p:par>
                                <p:cTn id="39" presetID="16" presetClass="entr" presetSubtype="37" fill="hold" grpId="0" nodeType="withEffect">
                                  <p:stCondLst>
                                    <p:cond delay="500"/>
                                  </p:stCondLst>
                                  <p:childTnLst>
                                    <p:set>
                                      <p:cBhvr>
                                        <p:cTn id="40" dur="1" fill="hold">
                                          <p:stCondLst>
                                            <p:cond delay="0"/>
                                          </p:stCondLst>
                                        </p:cTn>
                                        <p:tgtEl>
                                          <p:spTgt spid="21"/>
                                        </p:tgtEl>
                                        <p:attrNameLst>
                                          <p:attrName>style.visibility</p:attrName>
                                        </p:attrNameLst>
                                      </p:cBhvr>
                                      <p:to>
                                        <p:strVal val="visible"/>
                                      </p:to>
                                    </p:set>
                                    <p:animEffect transition="in" filter="barn(outVertical)">
                                      <p:cBhvr>
                                        <p:cTn id="41" dur="1000"/>
                                        <p:tgtEl>
                                          <p:spTgt spid="21"/>
                                        </p:tgtEl>
                                      </p:cBhvr>
                                    </p:animEffect>
                                  </p:childTnLst>
                                </p:cTn>
                              </p:par>
                              <p:par>
                                <p:cTn id="42" presetID="16" presetClass="entr" presetSubtype="37" fill="hold" grpId="0" nodeType="withEffect">
                                  <p:stCondLst>
                                    <p:cond delay="500"/>
                                  </p:stCondLst>
                                  <p:childTnLst>
                                    <p:set>
                                      <p:cBhvr>
                                        <p:cTn id="43" dur="1" fill="hold">
                                          <p:stCondLst>
                                            <p:cond delay="0"/>
                                          </p:stCondLst>
                                        </p:cTn>
                                        <p:tgtEl>
                                          <p:spTgt spid="22"/>
                                        </p:tgtEl>
                                        <p:attrNameLst>
                                          <p:attrName>style.visibility</p:attrName>
                                        </p:attrNameLst>
                                      </p:cBhvr>
                                      <p:to>
                                        <p:strVal val="visible"/>
                                      </p:to>
                                    </p:set>
                                    <p:animEffect transition="in" filter="barn(outVertical)">
                                      <p:cBhvr>
                                        <p:cTn id="44" dur="1000"/>
                                        <p:tgtEl>
                                          <p:spTgt spid="22"/>
                                        </p:tgtEl>
                                      </p:cBhvr>
                                    </p:animEffect>
                                  </p:childTnLst>
                                </p:cTn>
                              </p:par>
                              <p:par>
                                <p:cTn id="45" presetID="16" presetClass="entr" presetSubtype="37" fill="hold" grpId="0" nodeType="withEffect">
                                  <p:stCondLst>
                                    <p:cond delay="500"/>
                                  </p:stCondLst>
                                  <p:childTnLst>
                                    <p:set>
                                      <p:cBhvr>
                                        <p:cTn id="46" dur="1" fill="hold">
                                          <p:stCondLst>
                                            <p:cond delay="0"/>
                                          </p:stCondLst>
                                        </p:cTn>
                                        <p:tgtEl>
                                          <p:spTgt spid="23"/>
                                        </p:tgtEl>
                                        <p:attrNameLst>
                                          <p:attrName>style.visibility</p:attrName>
                                        </p:attrNameLst>
                                      </p:cBhvr>
                                      <p:to>
                                        <p:strVal val="visible"/>
                                      </p:to>
                                    </p:set>
                                    <p:animEffect transition="in" filter="barn(outVertical)">
                                      <p:cBhvr>
                                        <p:cTn id="47" dur="1000"/>
                                        <p:tgtEl>
                                          <p:spTgt spid="23"/>
                                        </p:tgtEl>
                                      </p:cBhvr>
                                    </p:animEffect>
                                  </p:childTnLst>
                                </p:cTn>
                              </p:par>
                              <p:par>
                                <p:cTn id="48" presetID="31" presetClass="entr" presetSubtype="0" fill="hold" grpId="0" nodeType="withEffect">
                                  <p:stCondLst>
                                    <p:cond delay="1000"/>
                                  </p:stCondLst>
                                  <p:iterate type="lt">
                                    <p:tmPct val="1709"/>
                                  </p:iterate>
                                  <p:childTnLst>
                                    <p:set>
                                      <p:cBhvr>
                                        <p:cTn id="49" dur="1" fill="hold">
                                          <p:stCondLst>
                                            <p:cond delay="0"/>
                                          </p:stCondLst>
                                        </p:cTn>
                                        <p:tgtEl>
                                          <p:spTgt spid="32"/>
                                        </p:tgtEl>
                                        <p:attrNameLst>
                                          <p:attrName>style.visibility</p:attrName>
                                        </p:attrNameLst>
                                      </p:cBhvr>
                                      <p:to>
                                        <p:strVal val="visible"/>
                                      </p:to>
                                    </p:set>
                                    <p:anim calcmode="lin" valueType="num">
                                      <p:cBhvr>
                                        <p:cTn id="50" dur="750" fill="hold"/>
                                        <p:tgtEl>
                                          <p:spTgt spid="32"/>
                                        </p:tgtEl>
                                        <p:attrNameLst>
                                          <p:attrName>ppt_w</p:attrName>
                                        </p:attrNameLst>
                                      </p:cBhvr>
                                      <p:tavLst>
                                        <p:tav tm="0">
                                          <p:val>
                                            <p:fltVal val="0"/>
                                          </p:val>
                                        </p:tav>
                                        <p:tav tm="100000">
                                          <p:val>
                                            <p:strVal val="#ppt_w"/>
                                          </p:val>
                                        </p:tav>
                                      </p:tavLst>
                                    </p:anim>
                                    <p:anim calcmode="lin" valueType="num">
                                      <p:cBhvr>
                                        <p:cTn id="51" dur="750" fill="hold"/>
                                        <p:tgtEl>
                                          <p:spTgt spid="32"/>
                                        </p:tgtEl>
                                        <p:attrNameLst>
                                          <p:attrName>ppt_h</p:attrName>
                                        </p:attrNameLst>
                                      </p:cBhvr>
                                      <p:tavLst>
                                        <p:tav tm="0">
                                          <p:val>
                                            <p:fltVal val="0"/>
                                          </p:val>
                                        </p:tav>
                                        <p:tav tm="100000">
                                          <p:val>
                                            <p:strVal val="#ppt_h"/>
                                          </p:val>
                                        </p:tav>
                                      </p:tavLst>
                                    </p:anim>
                                    <p:anim calcmode="lin" valueType="num">
                                      <p:cBhvr>
                                        <p:cTn id="52" dur="750" fill="hold"/>
                                        <p:tgtEl>
                                          <p:spTgt spid="32"/>
                                        </p:tgtEl>
                                        <p:attrNameLst>
                                          <p:attrName>style.rotation</p:attrName>
                                        </p:attrNameLst>
                                      </p:cBhvr>
                                      <p:tavLst>
                                        <p:tav tm="0">
                                          <p:val>
                                            <p:fltVal val="90"/>
                                          </p:val>
                                        </p:tav>
                                        <p:tav tm="100000">
                                          <p:val>
                                            <p:fltVal val="0"/>
                                          </p:val>
                                        </p:tav>
                                      </p:tavLst>
                                    </p:anim>
                                    <p:animEffect transition="in" filter="fade">
                                      <p:cBhvr>
                                        <p:cTn id="53" dur="750"/>
                                        <p:tgtEl>
                                          <p:spTgt spid="32"/>
                                        </p:tgtEl>
                                      </p:cBhvr>
                                    </p:animEffect>
                                  </p:childTnLst>
                                </p:cTn>
                              </p:par>
                              <p:par>
                                <p:cTn id="54" presetID="31" presetClass="entr" presetSubtype="0" fill="hold" grpId="0" nodeType="withEffect">
                                  <p:stCondLst>
                                    <p:cond delay="1000"/>
                                  </p:stCondLst>
                                  <p:iterate type="lt">
                                    <p:tmPct val="1149"/>
                                  </p:iterate>
                                  <p:childTnLst>
                                    <p:set>
                                      <p:cBhvr>
                                        <p:cTn id="55" dur="1" fill="hold">
                                          <p:stCondLst>
                                            <p:cond delay="0"/>
                                          </p:stCondLst>
                                        </p:cTn>
                                        <p:tgtEl>
                                          <p:spTgt spid="34"/>
                                        </p:tgtEl>
                                        <p:attrNameLst>
                                          <p:attrName>style.visibility</p:attrName>
                                        </p:attrNameLst>
                                      </p:cBhvr>
                                      <p:to>
                                        <p:strVal val="visible"/>
                                      </p:to>
                                    </p:set>
                                    <p:anim calcmode="lin" valueType="num">
                                      <p:cBhvr>
                                        <p:cTn id="56" dur="750" fill="hold"/>
                                        <p:tgtEl>
                                          <p:spTgt spid="34"/>
                                        </p:tgtEl>
                                        <p:attrNameLst>
                                          <p:attrName>ppt_w</p:attrName>
                                        </p:attrNameLst>
                                      </p:cBhvr>
                                      <p:tavLst>
                                        <p:tav tm="0">
                                          <p:val>
                                            <p:fltVal val="0"/>
                                          </p:val>
                                        </p:tav>
                                        <p:tav tm="100000">
                                          <p:val>
                                            <p:strVal val="#ppt_w"/>
                                          </p:val>
                                        </p:tav>
                                      </p:tavLst>
                                    </p:anim>
                                    <p:anim calcmode="lin" valueType="num">
                                      <p:cBhvr>
                                        <p:cTn id="57" dur="750" fill="hold"/>
                                        <p:tgtEl>
                                          <p:spTgt spid="34"/>
                                        </p:tgtEl>
                                        <p:attrNameLst>
                                          <p:attrName>ppt_h</p:attrName>
                                        </p:attrNameLst>
                                      </p:cBhvr>
                                      <p:tavLst>
                                        <p:tav tm="0">
                                          <p:val>
                                            <p:fltVal val="0"/>
                                          </p:val>
                                        </p:tav>
                                        <p:tav tm="100000">
                                          <p:val>
                                            <p:strVal val="#ppt_h"/>
                                          </p:val>
                                        </p:tav>
                                      </p:tavLst>
                                    </p:anim>
                                    <p:anim calcmode="lin" valueType="num">
                                      <p:cBhvr>
                                        <p:cTn id="58" dur="750" fill="hold"/>
                                        <p:tgtEl>
                                          <p:spTgt spid="34"/>
                                        </p:tgtEl>
                                        <p:attrNameLst>
                                          <p:attrName>style.rotation</p:attrName>
                                        </p:attrNameLst>
                                      </p:cBhvr>
                                      <p:tavLst>
                                        <p:tav tm="0">
                                          <p:val>
                                            <p:fltVal val="90"/>
                                          </p:val>
                                        </p:tav>
                                        <p:tav tm="100000">
                                          <p:val>
                                            <p:fltVal val="0"/>
                                          </p:val>
                                        </p:tav>
                                      </p:tavLst>
                                    </p:anim>
                                    <p:animEffect transition="in" filter="fade">
                                      <p:cBhvr>
                                        <p:cTn id="59" dur="750"/>
                                        <p:tgtEl>
                                          <p:spTgt spid="34"/>
                                        </p:tgtEl>
                                      </p:cBhvr>
                                    </p:animEffect>
                                  </p:childTnLst>
                                </p:cTn>
                              </p:par>
                              <p:par>
                                <p:cTn id="60" presetID="31" presetClass="entr" presetSubtype="0" fill="hold" grpId="0" nodeType="withEffect">
                                  <p:stCondLst>
                                    <p:cond delay="1000"/>
                                  </p:stCondLst>
                                  <p:iterate type="lt">
                                    <p:tmPct val="1282"/>
                                  </p:iterate>
                                  <p:childTnLst>
                                    <p:set>
                                      <p:cBhvr>
                                        <p:cTn id="61" dur="1" fill="hold">
                                          <p:stCondLst>
                                            <p:cond delay="0"/>
                                          </p:stCondLst>
                                        </p:cTn>
                                        <p:tgtEl>
                                          <p:spTgt spid="35"/>
                                        </p:tgtEl>
                                        <p:attrNameLst>
                                          <p:attrName>style.visibility</p:attrName>
                                        </p:attrNameLst>
                                      </p:cBhvr>
                                      <p:to>
                                        <p:strVal val="visible"/>
                                      </p:to>
                                    </p:set>
                                    <p:anim calcmode="lin" valueType="num">
                                      <p:cBhvr>
                                        <p:cTn id="62" dur="750" fill="hold"/>
                                        <p:tgtEl>
                                          <p:spTgt spid="35"/>
                                        </p:tgtEl>
                                        <p:attrNameLst>
                                          <p:attrName>ppt_w</p:attrName>
                                        </p:attrNameLst>
                                      </p:cBhvr>
                                      <p:tavLst>
                                        <p:tav tm="0">
                                          <p:val>
                                            <p:fltVal val="0"/>
                                          </p:val>
                                        </p:tav>
                                        <p:tav tm="100000">
                                          <p:val>
                                            <p:strVal val="#ppt_w"/>
                                          </p:val>
                                        </p:tav>
                                      </p:tavLst>
                                    </p:anim>
                                    <p:anim calcmode="lin" valueType="num">
                                      <p:cBhvr>
                                        <p:cTn id="63" dur="750" fill="hold"/>
                                        <p:tgtEl>
                                          <p:spTgt spid="35"/>
                                        </p:tgtEl>
                                        <p:attrNameLst>
                                          <p:attrName>ppt_h</p:attrName>
                                        </p:attrNameLst>
                                      </p:cBhvr>
                                      <p:tavLst>
                                        <p:tav tm="0">
                                          <p:val>
                                            <p:fltVal val="0"/>
                                          </p:val>
                                        </p:tav>
                                        <p:tav tm="100000">
                                          <p:val>
                                            <p:strVal val="#ppt_h"/>
                                          </p:val>
                                        </p:tav>
                                      </p:tavLst>
                                    </p:anim>
                                    <p:anim calcmode="lin" valueType="num">
                                      <p:cBhvr>
                                        <p:cTn id="64" dur="750" fill="hold"/>
                                        <p:tgtEl>
                                          <p:spTgt spid="35"/>
                                        </p:tgtEl>
                                        <p:attrNameLst>
                                          <p:attrName>style.rotation</p:attrName>
                                        </p:attrNameLst>
                                      </p:cBhvr>
                                      <p:tavLst>
                                        <p:tav tm="0">
                                          <p:val>
                                            <p:fltVal val="90"/>
                                          </p:val>
                                        </p:tav>
                                        <p:tav tm="100000">
                                          <p:val>
                                            <p:fltVal val="0"/>
                                          </p:val>
                                        </p:tav>
                                      </p:tavLst>
                                    </p:anim>
                                    <p:animEffect transition="in" filter="fade">
                                      <p:cBhvr>
                                        <p:cTn id="65" dur="750"/>
                                        <p:tgtEl>
                                          <p:spTgt spid="35"/>
                                        </p:tgtEl>
                                      </p:cBhvr>
                                    </p:animEffect>
                                  </p:childTnLst>
                                </p:cTn>
                              </p:par>
                              <p:par>
                                <p:cTn id="66" presetID="31" presetClass="entr" presetSubtype="0" fill="hold" grpId="0" nodeType="withEffect">
                                  <p:stCondLst>
                                    <p:cond delay="1000"/>
                                  </p:stCondLst>
                                  <p:iterate type="lt">
                                    <p:tmPct val="2083"/>
                                  </p:iterate>
                                  <p:childTnLst>
                                    <p:set>
                                      <p:cBhvr>
                                        <p:cTn id="67" dur="1" fill="hold">
                                          <p:stCondLst>
                                            <p:cond delay="0"/>
                                          </p:stCondLst>
                                        </p:cTn>
                                        <p:tgtEl>
                                          <p:spTgt spid="33"/>
                                        </p:tgtEl>
                                        <p:attrNameLst>
                                          <p:attrName>style.visibility</p:attrName>
                                        </p:attrNameLst>
                                      </p:cBhvr>
                                      <p:to>
                                        <p:strVal val="visible"/>
                                      </p:to>
                                    </p:set>
                                    <p:anim calcmode="lin" valueType="num">
                                      <p:cBhvr>
                                        <p:cTn id="68" dur="750" fill="hold"/>
                                        <p:tgtEl>
                                          <p:spTgt spid="33"/>
                                        </p:tgtEl>
                                        <p:attrNameLst>
                                          <p:attrName>ppt_w</p:attrName>
                                        </p:attrNameLst>
                                      </p:cBhvr>
                                      <p:tavLst>
                                        <p:tav tm="0">
                                          <p:val>
                                            <p:fltVal val="0"/>
                                          </p:val>
                                        </p:tav>
                                        <p:tav tm="100000">
                                          <p:val>
                                            <p:strVal val="#ppt_w"/>
                                          </p:val>
                                        </p:tav>
                                      </p:tavLst>
                                    </p:anim>
                                    <p:anim calcmode="lin" valueType="num">
                                      <p:cBhvr>
                                        <p:cTn id="69" dur="750" fill="hold"/>
                                        <p:tgtEl>
                                          <p:spTgt spid="33"/>
                                        </p:tgtEl>
                                        <p:attrNameLst>
                                          <p:attrName>ppt_h</p:attrName>
                                        </p:attrNameLst>
                                      </p:cBhvr>
                                      <p:tavLst>
                                        <p:tav tm="0">
                                          <p:val>
                                            <p:fltVal val="0"/>
                                          </p:val>
                                        </p:tav>
                                        <p:tav tm="100000">
                                          <p:val>
                                            <p:strVal val="#ppt_h"/>
                                          </p:val>
                                        </p:tav>
                                      </p:tavLst>
                                    </p:anim>
                                    <p:anim calcmode="lin" valueType="num">
                                      <p:cBhvr>
                                        <p:cTn id="70" dur="750" fill="hold"/>
                                        <p:tgtEl>
                                          <p:spTgt spid="33"/>
                                        </p:tgtEl>
                                        <p:attrNameLst>
                                          <p:attrName>style.rotation</p:attrName>
                                        </p:attrNameLst>
                                      </p:cBhvr>
                                      <p:tavLst>
                                        <p:tav tm="0">
                                          <p:val>
                                            <p:fltVal val="90"/>
                                          </p:val>
                                        </p:tav>
                                        <p:tav tm="100000">
                                          <p:val>
                                            <p:fltVal val="0"/>
                                          </p:val>
                                        </p:tav>
                                      </p:tavLst>
                                    </p:anim>
                                    <p:animEffect transition="in" filter="fade">
                                      <p:cBhvr>
                                        <p:cTn id="71"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20" grpId="0" animBg="1"/>
      <p:bldP spid="21" grpId="0" animBg="1"/>
      <p:bldP spid="22" grpId="0" animBg="1"/>
      <p:bldP spid="23" grpId="0" animBg="1"/>
      <p:bldP spid="32" grpId="0"/>
      <p:bldP spid="33" grpId="0"/>
      <p:bldP spid="34" grpId="0"/>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AA996E83-6DAA-45D9-AEF6-B10EA3BA4A7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4944" r="14944"/>
          <a:stretch>
            <a:fillRect/>
          </a:stretch>
        </p:blipFill>
        <p:spPr>
          <a:xfrm>
            <a:off x="1393370" y="3829604"/>
            <a:ext cx="3215356" cy="2481044"/>
          </a:xfrm>
          <a:custGeom>
            <a:avLst/>
            <a:gdLst>
              <a:gd name="connsiteX0" fmla="*/ 0 w 2988129"/>
              <a:gd name="connsiteY0" fmla="*/ 0 h 2305710"/>
              <a:gd name="connsiteX1" fmla="*/ 2988129 w 2988129"/>
              <a:gd name="connsiteY1" fmla="*/ 0 h 2305710"/>
              <a:gd name="connsiteX2" fmla="*/ 2988129 w 2988129"/>
              <a:gd name="connsiteY2" fmla="*/ 2305710 h 2305710"/>
              <a:gd name="connsiteX3" fmla="*/ 0 w 2988129"/>
              <a:gd name="connsiteY3" fmla="*/ 2305710 h 2305710"/>
            </a:gdLst>
            <a:ahLst/>
            <a:cxnLst>
              <a:cxn ang="0">
                <a:pos x="connsiteX0" y="connsiteY0"/>
              </a:cxn>
              <a:cxn ang="0">
                <a:pos x="connsiteX1" y="connsiteY1"/>
              </a:cxn>
              <a:cxn ang="0">
                <a:pos x="connsiteX2" y="connsiteY2"/>
              </a:cxn>
              <a:cxn ang="0">
                <a:pos x="connsiteX3" y="connsiteY3"/>
              </a:cxn>
            </a:cxnLst>
            <a:rect l="l" t="t" r="r" b="b"/>
            <a:pathLst>
              <a:path w="2988129" h="2305710">
                <a:moveTo>
                  <a:pt x="0" y="0"/>
                </a:moveTo>
                <a:lnTo>
                  <a:pt x="2988129" y="0"/>
                </a:lnTo>
                <a:lnTo>
                  <a:pt x="2988129" y="2305710"/>
                </a:lnTo>
                <a:lnTo>
                  <a:pt x="0" y="2305710"/>
                </a:lnTo>
                <a:close/>
              </a:path>
            </a:pathLst>
          </a:custGeom>
          <a:ln>
            <a:solidFill>
              <a:srgbClr val="FF0000">
                <a:alpha val="30000"/>
              </a:srgbClr>
            </a:solidFill>
          </a:ln>
        </p:spPr>
      </p:pic>
      <p:sp>
        <p:nvSpPr>
          <p:cNvPr id="3" name="文本框 2">
            <a:extLst>
              <a:ext uri="{FF2B5EF4-FFF2-40B4-BE49-F238E27FC236}">
                <a16:creationId xmlns:a16="http://schemas.microsoft.com/office/drawing/2014/main" xmlns="" id="{3CD9819C-F313-4F13-957B-DFE2AA330E02}"/>
              </a:ext>
            </a:extLst>
          </p:cNvPr>
          <p:cNvSpPr txBox="1"/>
          <p:nvPr/>
        </p:nvSpPr>
        <p:spPr>
          <a:xfrm>
            <a:off x="1825852" y="434439"/>
            <a:ext cx="8842485" cy="461665"/>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sz="2000" b="1" dirty="0">
                <a:solidFill>
                  <a:srgbClr val="693C32"/>
                </a:solidFill>
                <a:latin typeface="微软雅黑" panose="020B0503020204020204" pitchFamily="34" charset="-122"/>
                <a:ea typeface="微软雅黑" panose="020B0503020204020204" pitchFamily="34" charset="-122"/>
              </a:rPr>
              <a:t>第十部分</a:t>
            </a:r>
            <a:r>
              <a:rPr lang="en-US" altLang="zh-CN" sz="2000" b="1" dirty="0">
                <a:solidFill>
                  <a:srgbClr val="693C32"/>
                </a:solidFill>
                <a:latin typeface="微软雅黑" panose="020B0503020204020204" pitchFamily="34" charset="-122"/>
                <a:ea typeface="微软雅黑" panose="020B0503020204020204" pitchFamily="34" charset="-122"/>
              </a:rPr>
              <a:t>- </a:t>
            </a:r>
            <a:r>
              <a:rPr lang="zh-CN" altLang="en-US" sz="2400" b="1" dirty="0">
                <a:latin typeface="Helvetica Neue"/>
                <a:ea typeface="微软雅黑" panose="020B0503020204020204" pitchFamily="34" charset="-122"/>
              </a:rPr>
              <a:t>坚持走中国特色强军之路，全面推进国防和军队现代化</a:t>
            </a:r>
            <a:endParaRPr lang="zh-CN" altLang="en-US" sz="2000" b="1" dirty="0">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xmlns="" id="{7ABEFD84-4100-4C9D-8CEE-1353473CBAA7}"/>
              </a:ext>
            </a:extLst>
          </p:cNvPr>
          <p:cNvSpPr/>
          <p:nvPr/>
        </p:nvSpPr>
        <p:spPr>
          <a:xfrm>
            <a:off x="1393371" y="2648099"/>
            <a:ext cx="9434285" cy="874407"/>
          </a:xfrm>
          <a:prstGeom prst="rect">
            <a:avLst/>
          </a:prstGeom>
        </p:spPr>
        <p:txBody>
          <a:bodyPr wrap="square">
            <a:spAutoFit/>
          </a:bodyPr>
          <a:lstStyle/>
          <a:p>
            <a:pPr algn="ctr">
              <a:lnSpc>
                <a:spcPct val="150000"/>
              </a:lnSpc>
            </a:pPr>
            <a:r>
              <a:rPr lang="zh-CN" altLang="en-US" dirty="0">
                <a:solidFill>
                  <a:srgbClr val="591300"/>
                </a:solidFill>
                <a:latin typeface="微软雅黑" panose="020B0503020204020204" pitchFamily="34" charset="-122"/>
                <a:ea typeface="微软雅黑" panose="020B0503020204020204" pitchFamily="34" charset="-122"/>
              </a:rPr>
              <a:t>确保到</a:t>
            </a:r>
            <a:r>
              <a:rPr lang="en-US" altLang="zh-CN" dirty="0">
                <a:solidFill>
                  <a:srgbClr val="591300"/>
                </a:solidFill>
                <a:latin typeface="微软雅黑" panose="020B0503020204020204" pitchFamily="34" charset="-122"/>
                <a:ea typeface="微软雅黑" panose="020B0503020204020204" pitchFamily="34" charset="-122"/>
              </a:rPr>
              <a:t>2020</a:t>
            </a:r>
            <a:r>
              <a:rPr lang="zh-CN" altLang="en-US" dirty="0">
                <a:solidFill>
                  <a:srgbClr val="591300"/>
                </a:solidFill>
                <a:latin typeface="微软雅黑" panose="020B0503020204020204" pitchFamily="34" charset="-122"/>
                <a:ea typeface="微软雅黑" panose="020B0503020204020204" pitchFamily="34" charset="-122"/>
              </a:rPr>
              <a:t>年基本实现机械化，信息化建设取得重大进展，战略能力有大的提升。力争到</a:t>
            </a:r>
            <a:r>
              <a:rPr lang="en-US" altLang="zh-CN" dirty="0">
                <a:solidFill>
                  <a:srgbClr val="591300"/>
                </a:solidFill>
                <a:latin typeface="微软雅黑" panose="020B0503020204020204" pitchFamily="34" charset="-122"/>
                <a:ea typeface="微软雅黑" panose="020B0503020204020204" pitchFamily="34" charset="-122"/>
              </a:rPr>
              <a:t>2035</a:t>
            </a:r>
            <a:r>
              <a:rPr lang="zh-CN" altLang="en-US" dirty="0">
                <a:solidFill>
                  <a:srgbClr val="591300"/>
                </a:solidFill>
                <a:latin typeface="微软雅黑" panose="020B0503020204020204" pitchFamily="34" charset="-122"/>
                <a:ea typeface="微软雅黑" panose="020B0503020204020204" pitchFamily="34" charset="-122"/>
              </a:rPr>
              <a:t>年基本实现国防和军队现代化，到本世纪中叶把人民军队全面建成世界一流军队。</a:t>
            </a:r>
          </a:p>
        </p:txBody>
      </p:sp>
      <p:grpSp>
        <p:nvGrpSpPr>
          <p:cNvPr id="21" name="组合 20">
            <a:extLst>
              <a:ext uri="{FF2B5EF4-FFF2-40B4-BE49-F238E27FC236}">
                <a16:creationId xmlns:a16="http://schemas.microsoft.com/office/drawing/2014/main" xmlns="" id="{489AF456-12FA-49B0-97B3-FB83A016700D}"/>
              </a:ext>
            </a:extLst>
          </p:cNvPr>
          <p:cNvGrpSpPr/>
          <p:nvPr/>
        </p:nvGrpSpPr>
        <p:grpSpPr>
          <a:xfrm>
            <a:off x="4762500" y="3829604"/>
            <a:ext cx="6065156" cy="720000"/>
            <a:chOff x="4762500" y="3812114"/>
            <a:chExt cx="6065156" cy="720000"/>
          </a:xfrm>
        </p:grpSpPr>
        <p:sp>
          <p:nvSpPr>
            <p:cNvPr id="15" name="矩形 14">
              <a:extLst>
                <a:ext uri="{FF2B5EF4-FFF2-40B4-BE49-F238E27FC236}">
                  <a16:creationId xmlns:a16="http://schemas.microsoft.com/office/drawing/2014/main" xmlns="" id="{44779922-AFB5-4364-A270-954810716292}"/>
                </a:ext>
              </a:extLst>
            </p:cNvPr>
            <p:cNvSpPr/>
            <p:nvPr/>
          </p:nvSpPr>
          <p:spPr>
            <a:xfrm>
              <a:off x="4762500" y="3812114"/>
              <a:ext cx="6065156" cy="72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xmlns="" id="{FE612091-413A-4276-94B9-1E32CFBEC8EC}"/>
                </a:ext>
              </a:extLst>
            </p:cNvPr>
            <p:cNvSpPr/>
            <p:nvPr/>
          </p:nvSpPr>
          <p:spPr>
            <a:xfrm>
              <a:off x="4886325" y="3873074"/>
              <a:ext cx="5598795" cy="646331"/>
            </a:xfrm>
            <a:prstGeom prst="rect">
              <a:avLst/>
            </a:prstGeom>
          </p:spPr>
          <p:txBody>
            <a:bodyPr wrap="square">
              <a:spAutoFit/>
            </a:bodyPr>
            <a:lstStyle/>
            <a:p>
              <a:pPr algn="ctr"/>
              <a:r>
                <a:rPr lang="zh-CN" altLang="en-US" dirty="0">
                  <a:solidFill>
                    <a:schemeClr val="bg1"/>
                  </a:solidFill>
                  <a:latin typeface="Helvetica Neue"/>
                </a:rPr>
                <a:t>加强军队党的建设，开展“传承红色基因、担当强军重任”主题教育；</a:t>
              </a:r>
              <a:endParaRPr lang="zh-CN" altLang="en-US" dirty="0">
                <a:solidFill>
                  <a:schemeClr val="bg1"/>
                </a:solidFill>
              </a:endParaRPr>
            </a:p>
          </p:txBody>
        </p:sp>
      </p:grpSp>
      <p:grpSp>
        <p:nvGrpSpPr>
          <p:cNvPr id="22" name="组合 21">
            <a:extLst>
              <a:ext uri="{FF2B5EF4-FFF2-40B4-BE49-F238E27FC236}">
                <a16:creationId xmlns:a16="http://schemas.microsoft.com/office/drawing/2014/main" xmlns="" id="{59038D04-0193-426E-8B52-CC2E8C330740}"/>
              </a:ext>
            </a:extLst>
          </p:cNvPr>
          <p:cNvGrpSpPr/>
          <p:nvPr/>
        </p:nvGrpSpPr>
        <p:grpSpPr>
          <a:xfrm>
            <a:off x="4762500" y="4710126"/>
            <a:ext cx="6065156" cy="720000"/>
            <a:chOff x="4762500" y="4692636"/>
            <a:chExt cx="6065156" cy="720000"/>
          </a:xfrm>
        </p:grpSpPr>
        <p:sp>
          <p:nvSpPr>
            <p:cNvPr id="20" name="矩形 19">
              <a:extLst>
                <a:ext uri="{FF2B5EF4-FFF2-40B4-BE49-F238E27FC236}">
                  <a16:creationId xmlns:a16="http://schemas.microsoft.com/office/drawing/2014/main" xmlns="" id="{577D72DC-3C91-4D54-8DE6-46049C39BF51}"/>
                </a:ext>
              </a:extLst>
            </p:cNvPr>
            <p:cNvSpPr/>
            <p:nvPr/>
          </p:nvSpPr>
          <p:spPr>
            <a:xfrm>
              <a:off x="4762500" y="4692636"/>
              <a:ext cx="6065156" cy="720000"/>
            </a:xfrm>
            <a:prstGeom prst="rect">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B8D4C229-4C6B-4847-8979-51288283BB20}"/>
                </a:ext>
              </a:extLst>
            </p:cNvPr>
            <p:cNvSpPr/>
            <p:nvPr/>
          </p:nvSpPr>
          <p:spPr>
            <a:xfrm>
              <a:off x="4886325" y="4867970"/>
              <a:ext cx="5598795" cy="369332"/>
            </a:xfrm>
            <a:prstGeom prst="rect">
              <a:avLst/>
            </a:prstGeom>
          </p:spPr>
          <p:txBody>
            <a:bodyPr wrap="square">
              <a:spAutoFit/>
            </a:bodyPr>
            <a:lstStyle/>
            <a:p>
              <a:pPr algn="ctr"/>
              <a:r>
                <a:rPr lang="zh-CN" altLang="en-US" dirty="0">
                  <a:solidFill>
                    <a:schemeClr val="bg1"/>
                  </a:solidFill>
                  <a:latin typeface="Helvetica Neue"/>
                </a:rPr>
                <a:t>向能打仗、打胜仗聚焦；</a:t>
              </a:r>
              <a:endParaRPr lang="zh-CN" altLang="en-US" dirty="0">
                <a:solidFill>
                  <a:schemeClr val="bg1"/>
                </a:solidFill>
              </a:endParaRPr>
            </a:p>
          </p:txBody>
        </p:sp>
      </p:grpSp>
      <p:grpSp>
        <p:nvGrpSpPr>
          <p:cNvPr id="23" name="组合 22">
            <a:extLst>
              <a:ext uri="{FF2B5EF4-FFF2-40B4-BE49-F238E27FC236}">
                <a16:creationId xmlns:a16="http://schemas.microsoft.com/office/drawing/2014/main" xmlns="" id="{7FA6626E-272F-4B0A-B710-F0F312F27B43}"/>
              </a:ext>
            </a:extLst>
          </p:cNvPr>
          <p:cNvGrpSpPr/>
          <p:nvPr/>
        </p:nvGrpSpPr>
        <p:grpSpPr>
          <a:xfrm>
            <a:off x="4762500" y="5590648"/>
            <a:ext cx="6065156" cy="720000"/>
            <a:chOff x="4762500" y="5573158"/>
            <a:chExt cx="6065156" cy="720000"/>
          </a:xfrm>
        </p:grpSpPr>
        <p:sp>
          <p:nvSpPr>
            <p:cNvPr id="18" name="矩形 17">
              <a:extLst>
                <a:ext uri="{FF2B5EF4-FFF2-40B4-BE49-F238E27FC236}">
                  <a16:creationId xmlns:a16="http://schemas.microsoft.com/office/drawing/2014/main" xmlns="" id="{4C57EE86-F004-48B2-9B7D-785D1FC1A989}"/>
                </a:ext>
              </a:extLst>
            </p:cNvPr>
            <p:cNvSpPr/>
            <p:nvPr/>
          </p:nvSpPr>
          <p:spPr>
            <a:xfrm>
              <a:off x="4762500" y="5573158"/>
              <a:ext cx="6065156" cy="72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xmlns="" id="{02750F87-3ABC-433F-8F66-D987D46A23C4}"/>
                </a:ext>
              </a:extLst>
            </p:cNvPr>
            <p:cNvSpPr/>
            <p:nvPr/>
          </p:nvSpPr>
          <p:spPr>
            <a:xfrm>
              <a:off x="4886324" y="5748492"/>
              <a:ext cx="5598795" cy="369332"/>
            </a:xfrm>
            <a:prstGeom prst="rect">
              <a:avLst/>
            </a:prstGeom>
          </p:spPr>
          <p:txBody>
            <a:bodyPr wrap="square">
              <a:spAutoFit/>
            </a:bodyPr>
            <a:lstStyle/>
            <a:p>
              <a:pPr algn="ctr"/>
              <a:r>
                <a:rPr lang="zh-CN" altLang="en-US" dirty="0">
                  <a:solidFill>
                    <a:schemeClr val="bg1"/>
                  </a:solidFill>
                  <a:latin typeface="Helvetica Neue"/>
                </a:rPr>
                <a:t>坚持富国和强军相统一；</a:t>
              </a:r>
              <a:endParaRPr lang="zh-CN" altLang="en-US" dirty="0">
                <a:solidFill>
                  <a:schemeClr val="bg1"/>
                </a:solidFill>
              </a:endParaRPr>
            </a:p>
          </p:txBody>
        </p:sp>
      </p:grpSp>
      <p:sp>
        <p:nvSpPr>
          <p:cNvPr id="24" name="矩形: 圆角 23">
            <a:extLst>
              <a:ext uri="{FF2B5EF4-FFF2-40B4-BE49-F238E27FC236}">
                <a16:creationId xmlns:a16="http://schemas.microsoft.com/office/drawing/2014/main" xmlns="" id="{FEB7D48B-6D26-453F-856F-780292ED37D8}"/>
              </a:ext>
            </a:extLst>
          </p:cNvPr>
          <p:cNvSpPr/>
          <p:nvPr/>
        </p:nvSpPr>
        <p:spPr>
          <a:xfrm>
            <a:off x="3797863" y="1665601"/>
            <a:ext cx="4596274" cy="752853"/>
          </a:xfrm>
          <a:prstGeom prst="roundRect">
            <a:avLst/>
          </a:prstGeom>
          <a:solidFill>
            <a:srgbClr val="FF0000"/>
          </a:solidFill>
          <a:ln w="1270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3200" b="1" dirty="0">
                <a:latin typeface="微软雅黑" panose="020B0503020204020204" pitchFamily="34" charset="-122"/>
                <a:ea typeface="微软雅黑" panose="020B0503020204020204" pitchFamily="34" charset="-122"/>
              </a:rPr>
              <a:t>国防与军队建设方面</a:t>
            </a:r>
          </a:p>
        </p:txBody>
      </p:sp>
      <p:sp>
        <p:nvSpPr>
          <p:cNvPr id="16" name="文本框 15">
            <a:extLst>
              <a:ext uri="{FF2B5EF4-FFF2-40B4-BE49-F238E27FC236}">
                <a16:creationId xmlns:a16="http://schemas.microsoft.com/office/drawing/2014/main" xmlns="" id="{55AD0738-3FBA-488C-8D18-445B601C91A0}"/>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23855845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2" presetClass="entr" presetSubtype="8" decel="45000" fill="hold" nodeType="withEffect">
                                  <p:stCondLst>
                                    <p:cond delay="50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0-#ppt_w/2"/>
                                          </p:val>
                                        </p:tav>
                                        <p:tav tm="100000">
                                          <p:val>
                                            <p:strVal val="#ppt_x"/>
                                          </p:val>
                                        </p:tav>
                                      </p:tavLst>
                                    </p:anim>
                                    <p:anim calcmode="lin" valueType="num">
                                      <p:cBhvr additive="base">
                                        <p:cTn id="18" dur="1000" fill="hold"/>
                                        <p:tgtEl>
                                          <p:spTgt spid="14"/>
                                        </p:tgtEl>
                                        <p:attrNameLst>
                                          <p:attrName>ppt_y</p:attrName>
                                        </p:attrNameLst>
                                      </p:cBhvr>
                                      <p:tavLst>
                                        <p:tav tm="0">
                                          <p:val>
                                            <p:strVal val="#ppt_y"/>
                                          </p:val>
                                        </p:tav>
                                        <p:tav tm="100000">
                                          <p:val>
                                            <p:strVal val="#ppt_y"/>
                                          </p:val>
                                        </p:tav>
                                      </p:tavLst>
                                    </p:anim>
                                  </p:childTnLst>
                                </p:cTn>
                              </p:par>
                              <p:par>
                                <p:cTn id="19" presetID="22" presetClass="entr" presetSubtype="8" fill="hold" nodeType="withEffect">
                                  <p:stCondLst>
                                    <p:cond delay="100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1000"/>
                                        <p:tgtEl>
                                          <p:spTgt spid="21"/>
                                        </p:tgtEl>
                                      </p:cBhvr>
                                    </p:animEffect>
                                  </p:childTnLst>
                                </p:cTn>
                              </p:par>
                              <p:par>
                                <p:cTn id="22" presetID="22" presetClass="entr" presetSubtype="8" fill="hold" nodeType="withEffect">
                                  <p:stCondLst>
                                    <p:cond delay="115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1000"/>
                                        <p:tgtEl>
                                          <p:spTgt spid="22"/>
                                        </p:tgtEl>
                                      </p:cBhvr>
                                    </p:animEffect>
                                  </p:childTnLst>
                                </p:cTn>
                              </p:par>
                              <p:par>
                                <p:cTn id="25" presetID="22" presetClass="entr" presetSubtype="8" fill="hold" nodeType="withEffect">
                                  <p:stCondLst>
                                    <p:cond delay="130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1000"/>
                                        <p:tgtEl>
                                          <p:spTgt spid="23"/>
                                        </p:tgtEl>
                                      </p:cBhvr>
                                    </p:animEffect>
                                  </p:childTnLst>
                                </p:cTn>
                              </p:par>
                            </p:childTnLst>
                          </p:cTn>
                        </p:par>
                        <p:par>
                          <p:cTn id="28" fill="hold">
                            <p:stCondLst>
                              <p:cond delay="23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animBg="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BF355D20-FCB0-498B-B7F0-48D24FD2AF60}"/>
              </a:ext>
            </a:extLst>
          </p:cNvPr>
          <p:cNvSpPr txBox="1"/>
          <p:nvPr/>
        </p:nvSpPr>
        <p:spPr>
          <a:xfrm>
            <a:off x="1830800" y="368639"/>
            <a:ext cx="8174033" cy="584775"/>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sz="2400" b="1" dirty="0">
                <a:solidFill>
                  <a:srgbClr val="693C32"/>
                </a:solidFill>
                <a:latin typeface="微软雅黑" panose="020B0503020204020204" pitchFamily="34" charset="-122"/>
                <a:ea typeface="微软雅黑" panose="020B0503020204020204" pitchFamily="34" charset="-122"/>
              </a:rPr>
              <a:t>第十一部分</a:t>
            </a:r>
            <a:r>
              <a:rPr lang="en-US" altLang="zh-CN" sz="2400" b="1" dirty="0">
                <a:solidFill>
                  <a:srgbClr val="693C32"/>
                </a:solidFill>
                <a:latin typeface="微软雅黑" panose="020B0503020204020204" pitchFamily="34" charset="-122"/>
                <a:ea typeface="微软雅黑" panose="020B0503020204020204" pitchFamily="34" charset="-122"/>
              </a:rPr>
              <a:t>- </a:t>
            </a:r>
            <a:r>
              <a:rPr lang="zh-CN" altLang="en-US" sz="3200" b="1" dirty="0">
                <a:latin typeface="Helvetica Neue"/>
                <a:ea typeface="微软雅黑" panose="020B0503020204020204" pitchFamily="34" charset="-122"/>
              </a:rPr>
              <a:t>坚持“一国两制”，推进祖国统一</a:t>
            </a:r>
            <a:endParaRPr lang="zh-CN" altLang="en-US" sz="2400" b="1" dirty="0">
              <a:latin typeface="微软雅黑" panose="020B0503020204020204" pitchFamily="34" charset="-122"/>
              <a:ea typeface="微软雅黑" panose="020B0503020204020204" pitchFamily="34" charset="-122"/>
            </a:endParaRPr>
          </a:p>
        </p:txBody>
      </p:sp>
      <p:sp>
        <p:nvSpPr>
          <p:cNvPr id="10" name="1">
            <a:extLst>
              <a:ext uri="{FF2B5EF4-FFF2-40B4-BE49-F238E27FC236}">
                <a16:creationId xmlns:a16="http://schemas.microsoft.com/office/drawing/2014/main" xmlns="" id="{343EE8C5-D05E-4523-B1CC-1BD4781B91BC}"/>
              </a:ext>
            </a:extLst>
          </p:cNvPr>
          <p:cNvSpPr>
            <a:spLocks/>
          </p:cNvSpPr>
          <p:nvPr/>
        </p:nvSpPr>
        <p:spPr bwMode="auto">
          <a:xfrm>
            <a:off x="3917707" y="2122494"/>
            <a:ext cx="4385613" cy="3824563"/>
          </a:xfrm>
          <a:custGeom>
            <a:avLst/>
            <a:gdLst>
              <a:gd name="T0" fmla="*/ 4504532 w 21410"/>
              <a:gd name="T1" fmla="*/ 3928635 h 21460"/>
              <a:gd name="T2" fmla="*/ 4504532 w 21410"/>
              <a:gd name="T3" fmla="*/ 3928635 h 21460"/>
              <a:gd name="T4" fmla="*/ 4504532 w 21410"/>
              <a:gd name="T5" fmla="*/ 3928635 h 21460"/>
              <a:gd name="T6" fmla="*/ 4504532 w 21410"/>
              <a:gd name="T7" fmla="*/ 3928635 h 214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10" h="21460">
                <a:moveTo>
                  <a:pt x="10087" y="1"/>
                </a:moveTo>
                <a:cubicBezTo>
                  <a:pt x="10004" y="-1"/>
                  <a:pt x="9920" y="0"/>
                  <a:pt x="9836" y="6"/>
                </a:cubicBezTo>
                <a:cubicBezTo>
                  <a:pt x="8489" y="98"/>
                  <a:pt x="7334" y="1235"/>
                  <a:pt x="7100" y="2753"/>
                </a:cubicBezTo>
                <a:cubicBezTo>
                  <a:pt x="6862" y="4295"/>
                  <a:pt x="7371" y="5484"/>
                  <a:pt x="8475" y="6368"/>
                </a:cubicBezTo>
                <a:cubicBezTo>
                  <a:pt x="9015" y="6801"/>
                  <a:pt x="9217" y="7418"/>
                  <a:pt x="9104" y="8148"/>
                </a:cubicBezTo>
                <a:cubicBezTo>
                  <a:pt x="8997" y="8863"/>
                  <a:pt x="8639" y="9355"/>
                  <a:pt x="8019" y="9582"/>
                </a:cubicBezTo>
                <a:cubicBezTo>
                  <a:pt x="7593" y="9738"/>
                  <a:pt x="7177" y="9921"/>
                  <a:pt x="6789" y="10183"/>
                </a:cubicBezTo>
                <a:cubicBezTo>
                  <a:pt x="6216" y="10568"/>
                  <a:pt x="5627" y="10604"/>
                  <a:pt x="5059" y="10185"/>
                </a:cubicBezTo>
                <a:cubicBezTo>
                  <a:pt x="4495" y="9770"/>
                  <a:pt x="4253" y="9160"/>
                  <a:pt x="4331" y="8392"/>
                </a:cubicBezTo>
                <a:cubicBezTo>
                  <a:pt x="4375" y="7950"/>
                  <a:pt x="4324" y="7528"/>
                  <a:pt x="4162" y="7122"/>
                </a:cubicBezTo>
                <a:cubicBezTo>
                  <a:pt x="3814" y="6252"/>
                  <a:pt x="3220" y="5773"/>
                  <a:pt x="2397" y="5725"/>
                </a:cubicBezTo>
                <a:cubicBezTo>
                  <a:pt x="1542" y="5676"/>
                  <a:pt x="877" y="6108"/>
                  <a:pt x="473" y="6978"/>
                </a:cubicBezTo>
                <a:cubicBezTo>
                  <a:pt x="84" y="7815"/>
                  <a:pt x="139" y="8668"/>
                  <a:pt x="615" y="9438"/>
                </a:cubicBezTo>
                <a:cubicBezTo>
                  <a:pt x="1175" y="10345"/>
                  <a:pt x="1970" y="10582"/>
                  <a:pt x="2890" y="10364"/>
                </a:cubicBezTo>
                <a:cubicBezTo>
                  <a:pt x="3411" y="10239"/>
                  <a:pt x="3861" y="10412"/>
                  <a:pt x="4243" y="10814"/>
                </a:cubicBezTo>
                <a:cubicBezTo>
                  <a:pt x="4798" y="11395"/>
                  <a:pt x="4894" y="12143"/>
                  <a:pt x="4553" y="13089"/>
                </a:cubicBezTo>
                <a:cubicBezTo>
                  <a:pt x="4293" y="13810"/>
                  <a:pt x="4158" y="14530"/>
                  <a:pt x="4139" y="15252"/>
                </a:cubicBezTo>
                <a:lnTo>
                  <a:pt x="4137" y="15237"/>
                </a:lnTo>
                <a:cubicBezTo>
                  <a:pt x="4088" y="15740"/>
                  <a:pt x="3871" y="16114"/>
                  <a:pt x="3452" y="16295"/>
                </a:cubicBezTo>
                <a:cubicBezTo>
                  <a:pt x="3035" y="16473"/>
                  <a:pt x="2657" y="16379"/>
                  <a:pt x="2331" y="16026"/>
                </a:cubicBezTo>
                <a:cubicBezTo>
                  <a:pt x="2145" y="15823"/>
                  <a:pt x="1929" y="15688"/>
                  <a:pt x="1677" y="15625"/>
                </a:cubicBezTo>
                <a:cubicBezTo>
                  <a:pt x="1136" y="15491"/>
                  <a:pt x="676" y="15662"/>
                  <a:pt x="328" y="16148"/>
                </a:cubicBezTo>
                <a:cubicBezTo>
                  <a:pt x="-34" y="16650"/>
                  <a:pt x="-98" y="17229"/>
                  <a:pt x="143" y="17823"/>
                </a:cubicBezTo>
                <a:cubicBezTo>
                  <a:pt x="377" y="18393"/>
                  <a:pt x="792" y="18697"/>
                  <a:pt x="1337" y="18713"/>
                </a:cubicBezTo>
                <a:cubicBezTo>
                  <a:pt x="1980" y="18731"/>
                  <a:pt x="2406" y="18341"/>
                  <a:pt x="2671" y="17690"/>
                </a:cubicBezTo>
                <a:cubicBezTo>
                  <a:pt x="2820" y="17323"/>
                  <a:pt x="3079" y="17117"/>
                  <a:pt x="3416" y="17042"/>
                </a:cubicBezTo>
                <a:cubicBezTo>
                  <a:pt x="3854" y="16946"/>
                  <a:pt x="4210" y="17077"/>
                  <a:pt x="4519" y="17667"/>
                </a:cubicBezTo>
                <a:cubicBezTo>
                  <a:pt x="4534" y="17712"/>
                  <a:pt x="4844" y="18471"/>
                  <a:pt x="5042" y="18820"/>
                </a:cubicBezTo>
                <a:cubicBezTo>
                  <a:pt x="5340" y="19343"/>
                  <a:pt x="5710" y="19797"/>
                  <a:pt x="6126" y="20175"/>
                </a:cubicBezTo>
                <a:cubicBezTo>
                  <a:pt x="6126" y="20175"/>
                  <a:pt x="6162" y="20211"/>
                  <a:pt x="6244" y="20282"/>
                </a:cubicBezTo>
                <a:lnTo>
                  <a:pt x="6237" y="20279"/>
                </a:lnTo>
                <a:cubicBezTo>
                  <a:pt x="6241" y="20283"/>
                  <a:pt x="6246" y="20287"/>
                  <a:pt x="6250" y="20291"/>
                </a:cubicBezTo>
                <a:cubicBezTo>
                  <a:pt x="7100" y="21006"/>
                  <a:pt x="8135" y="21438"/>
                  <a:pt x="9250" y="21457"/>
                </a:cubicBezTo>
                <a:cubicBezTo>
                  <a:pt x="10097" y="21487"/>
                  <a:pt x="10913" y="21286"/>
                  <a:pt x="11638" y="20903"/>
                </a:cubicBezTo>
                <a:cubicBezTo>
                  <a:pt x="12539" y="20410"/>
                  <a:pt x="13259" y="19679"/>
                  <a:pt x="13837" y="18730"/>
                </a:cubicBezTo>
                <a:cubicBezTo>
                  <a:pt x="14194" y="18144"/>
                  <a:pt x="14708" y="17915"/>
                  <a:pt x="15319" y="18009"/>
                </a:cubicBezTo>
                <a:cubicBezTo>
                  <a:pt x="15928" y="18105"/>
                  <a:pt x="16359" y="18483"/>
                  <a:pt x="16591" y="19150"/>
                </a:cubicBezTo>
                <a:cubicBezTo>
                  <a:pt x="16680" y="19406"/>
                  <a:pt x="16737" y="19673"/>
                  <a:pt x="16849" y="19921"/>
                </a:cubicBezTo>
                <a:cubicBezTo>
                  <a:pt x="17336" y="21003"/>
                  <a:pt x="18386" y="21598"/>
                  <a:pt x="19439" y="21373"/>
                </a:cubicBezTo>
                <a:cubicBezTo>
                  <a:pt x="20487" y="21148"/>
                  <a:pt x="21296" y="20132"/>
                  <a:pt x="21399" y="18907"/>
                </a:cubicBezTo>
                <a:cubicBezTo>
                  <a:pt x="21501" y="17691"/>
                  <a:pt x="20870" y="16487"/>
                  <a:pt x="19887" y="16060"/>
                </a:cubicBezTo>
                <a:cubicBezTo>
                  <a:pt x="18905" y="15631"/>
                  <a:pt x="18039" y="15899"/>
                  <a:pt x="17261" y="16670"/>
                </a:cubicBezTo>
                <a:cubicBezTo>
                  <a:pt x="16774" y="17152"/>
                  <a:pt x="16217" y="17206"/>
                  <a:pt x="15646" y="16928"/>
                </a:cubicBezTo>
                <a:cubicBezTo>
                  <a:pt x="15087" y="16656"/>
                  <a:pt x="14734" y="16170"/>
                  <a:pt x="14692" y="15444"/>
                </a:cubicBezTo>
                <a:cubicBezTo>
                  <a:pt x="14658" y="14883"/>
                  <a:pt x="14601" y="14326"/>
                  <a:pt x="14488" y="13780"/>
                </a:cubicBezTo>
                <a:lnTo>
                  <a:pt x="14479" y="13765"/>
                </a:lnTo>
                <a:cubicBezTo>
                  <a:pt x="14327" y="13035"/>
                  <a:pt x="14462" y="12374"/>
                  <a:pt x="14958" y="11839"/>
                </a:cubicBezTo>
                <a:cubicBezTo>
                  <a:pt x="15480" y="11275"/>
                  <a:pt x="16094" y="11145"/>
                  <a:pt x="16767" y="11438"/>
                </a:cubicBezTo>
                <a:cubicBezTo>
                  <a:pt x="17155" y="11607"/>
                  <a:pt x="17549" y="11654"/>
                  <a:pt x="17957" y="11568"/>
                </a:cubicBezTo>
                <a:cubicBezTo>
                  <a:pt x="18833" y="11381"/>
                  <a:pt x="19424" y="10797"/>
                  <a:pt x="19681" y="9827"/>
                </a:cubicBezTo>
                <a:cubicBezTo>
                  <a:pt x="19948" y="8820"/>
                  <a:pt x="19730" y="7915"/>
                  <a:pt x="19050" y="7206"/>
                </a:cubicBezTo>
                <a:cubicBezTo>
                  <a:pt x="18397" y="6524"/>
                  <a:pt x="17614" y="6367"/>
                  <a:pt x="16794" y="6733"/>
                </a:cubicBezTo>
                <a:cubicBezTo>
                  <a:pt x="15828" y="7164"/>
                  <a:pt x="15406" y="8050"/>
                  <a:pt x="15364" y="9206"/>
                </a:cubicBezTo>
                <a:cubicBezTo>
                  <a:pt x="15340" y="9859"/>
                  <a:pt x="15067" y="10350"/>
                  <a:pt x="14604" y="10700"/>
                </a:cubicBezTo>
                <a:cubicBezTo>
                  <a:pt x="13935" y="11210"/>
                  <a:pt x="13235" y="11130"/>
                  <a:pt x="12469" y="10476"/>
                </a:cubicBezTo>
                <a:cubicBezTo>
                  <a:pt x="12469" y="10476"/>
                  <a:pt x="11702" y="9992"/>
                  <a:pt x="11302" y="9766"/>
                </a:cubicBezTo>
                <a:cubicBezTo>
                  <a:pt x="10245" y="9174"/>
                  <a:pt x="10121" y="7465"/>
                  <a:pt x="11070" y="6668"/>
                </a:cubicBezTo>
                <a:cubicBezTo>
                  <a:pt x="11236" y="6529"/>
                  <a:pt x="11428" y="6435"/>
                  <a:pt x="11604" y="6312"/>
                </a:cubicBezTo>
                <a:cubicBezTo>
                  <a:pt x="12745" y="5503"/>
                  <a:pt x="13256" y="3864"/>
                  <a:pt x="12841" y="2360"/>
                </a:cubicBezTo>
                <a:cubicBezTo>
                  <a:pt x="12462" y="984"/>
                  <a:pt x="11338" y="38"/>
                  <a:pt x="10087" y="1"/>
                </a:cubicBezTo>
                <a:close/>
                <a:moveTo>
                  <a:pt x="9231" y="10126"/>
                </a:moveTo>
                <a:cubicBezTo>
                  <a:pt x="9387" y="10117"/>
                  <a:pt x="9544" y="10116"/>
                  <a:pt x="9704" y="10126"/>
                </a:cubicBezTo>
                <a:cubicBezTo>
                  <a:pt x="12172" y="10277"/>
                  <a:pt x="14141" y="12744"/>
                  <a:pt x="14021" y="15643"/>
                </a:cubicBezTo>
                <a:cubicBezTo>
                  <a:pt x="13906" y="18437"/>
                  <a:pt x="11810" y="20694"/>
                  <a:pt x="9330" y="20606"/>
                </a:cubicBezTo>
                <a:cubicBezTo>
                  <a:pt x="6814" y="20563"/>
                  <a:pt x="4772" y="18048"/>
                  <a:pt x="4897" y="15109"/>
                </a:cubicBezTo>
                <a:cubicBezTo>
                  <a:pt x="5010" y="12454"/>
                  <a:pt x="6895" y="10263"/>
                  <a:pt x="9231" y="10126"/>
                </a:cubicBezTo>
                <a:close/>
              </a:path>
            </a:pathLst>
          </a:custGeom>
          <a:solidFill>
            <a:srgbClr val="FF0000"/>
          </a:solidFill>
          <a:ln>
            <a:noFill/>
          </a:ln>
          <a:effectLst/>
          <a:extLst/>
        </p:spPr>
        <p:txBody>
          <a:bodyPr lIns="0" tIns="0" rIns="0" bIns="0" anchor="ctr"/>
          <a:lstStyle/>
          <a:p>
            <a:endParaRPr lang="id-ID">
              <a:solidFill>
                <a:schemeClr val="tx2"/>
              </a:solidFill>
            </a:endParaRPr>
          </a:p>
        </p:txBody>
      </p:sp>
      <p:sp>
        <p:nvSpPr>
          <p:cNvPr id="12" name="2">
            <a:extLst>
              <a:ext uri="{FF2B5EF4-FFF2-40B4-BE49-F238E27FC236}">
                <a16:creationId xmlns:a16="http://schemas.microsoft.com/office/drawing/2014/main" xmlns="" id="{58DC0B86-91C1-4263-9176-EA5FFB9C08FC}"/>
              </a:ext>
            </a:extLst>
          </p:cNvPr>
          <p:cNvSpPr/>
          <p:nvPr/>
        </p:nvSpPr>
        <p:spPr>
          <a:xfrm>
            <a:off x="7443971" y="5090124"/>
            <a:ext cx="721786" cy="721786"/>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r>
              <a:rPr lang="en-US" altLang="zh-CN" sz="2000" b="1" dirty="0">
                <a:solidFill>
                  <a:srgbClr val="FF0000"/>
                </a:solidFill>
                <a:latin typeface="Century Gothic" panose="020B0502020202020204" pitchFamily="34" charset="0"/>
              </a:rPr>
              <a:t>5</a:t>
            </a:r>
            <a:endParaRPr lang="zh-CN" altLang="en-US" sz="2000" b="1" dirty="0">
              <a:solidFill>
                <a:srgbClr val="FF0000"/>
              </a:solidFill>
              <a:latin typeface="Century Gothic" panose="020B0502020202020204" pitchFamily="34" charset="0"/>
            </a:endParaRPr>
          </a:p>
        </p:txBody>
      </p:sp>
      <p:sp>
        <p:nvSpPr>
          <p:cNvPr id="15" name="3">
            <a:extLst>
              <a:ext uri="{FF2B5EF4-FFF2-40B4-BE49-F238E27FC236}">
                <a16:creationId xmlns:a16="http://schemas.microsoft.com/office/drawing/2014/main" xmlns="" id="{246000F2-C8FA-447E-A600-E331674239A2}"/>
              </a:ext>
            </a:extLst>
          </p:cNvPr>
          <p:cNvSpPr/>
          <p:nvPr/>
        </p:nvSpPr>
        <p:spPr>
          <a:xfrm>
            <a:off x="3994518" y="4977194"/>
            <a:ext cx="401951" cy="401951"/>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r>
              <a:rPr lang="en-US" altLang="zh-CN" sz="2000" b="1" dirty="0">
                <a:solidFill>
                  <a:srgbClr val="FF0000"/>
                </a:solidFill>
                <a:latin typeface="Century Gothic" panose="020B0502020202020204" pitchFamily="34" charset="0"/>
              </a:rPr>
              <a:t>1</a:t>
            </a:r>
            <a:endParaRPr lang="zh-CN" altLang="en-US" sz="2000" b="1" dirty="0">
              <a:solidFill>
                <a:srgbClr val="FF0000"/>
              </a:solidFill>
              <a:latin typeface="Century Gothic" panose="020B0502020202020204" pitchFamily="34" charset="0"/>
            </a:endParaRPr>
          </a:p>
        </p:txBody>
      </p:sp>
      <p:sp>
        <p:nvSpPr>
          <p:cNvPr id="18" name="4">
            <a:extLst>
              <a:ext uri="{FF2B5EF4-FFF2-40B4-BE49-F238E27FC236}">
                <a16:creationId xmlns:a16="http://schemas.microsoft.com/office/drawing/2014/main" xmlns="" id="{025E1AA9-6E8A-47A2-91DD-64D4CB363728}"/>
              </a:ext>
            </a:extLst>
          </p:cNvPr>
          <p:cNvSpPr/>
          <p:nvPr/>
        </p:nvSpPr>
        <p:spPr>
          <a:xfrm>
            <a:off x="7216627" y="3421722"/>
            <a:ext cx="619996" cy="619996"/>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r>
              <a:rPr lang="en-US" altLang="zh-CN" sz="2000" b="1" dirty="0">
                <a:solidFill>
                  <a:srgbClr val="FF0000"/>
                </a:solidFill>
                <a:latin typeface="Century Gothic" panose="020B0502020202020204" pitchFamily="34" charset="0"/>
              </a:rPr>
              <a:t>4</a:t>
            </a:r>
            <a:endParaRPr lang="zh-CN" altLang="en-US" sz="2000" b="1" dirty="0">
              <a:solidFill>
                <a:srgbClr val="FF0000"/>
              </a:solidFill>
              <a:latin typeface="Century Gothic" panose="020B0502020202020204" pitchFamily="34" charset="0"/>
            </a:endParaRPr>
          </a:p>
        </p:txBody>
      </p:sp>
      <p:sp>
        <p:nvSpPr>
          <p:cNvPr id="21" name="5">
            <a:extLst>
              <a:ext uri="{FF2B5EF4-FFF2-40B4-BE49-F238E27FC236}">
                <a16:creationId xmlns:a16="http://schemas.microsoft.com/office/drawing/2014/main" xmlns="" id="{DC3C423A-13EB-4E40-997C-F0AA40D06E8F}"/>
              </a:ext>
            </a:extLst>
          </p:cNvPr>
          <p:cNvSpPr/>
          <p:nvPr/>
        </p:nvSpPr>
        <p:spPr>
          <a:xfrm>
            <a:off x="5496210" y="2262575"/>
            <a:ext cx="930299" cy="930299"/>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r>
              <a:rPr lang="en-US" altLang="zh-CN" sz="2000" b="1" dirty="0">
                <a:solidFill>
                  <a:srgbClr val="FF0000"/>
                </a:solidFill>
                <a:latin typeface="Century Gothic" panose="020B0502020202020204" pitchFamily="34" charset="0"/>
              </a:rPr>
              <a:t>3</a:t>
            </a:r>
            <a:endParaRPr lang="zh-CN" altLang="en-US" sz="2000" b="1" dirty="0">
              <a:solidFill>
                <a:srgbClr val="FF0000"/>
              </a:solidFill>
              <a:latin typeface="Century Gothic" panose="020B0502020202020204" pitchFamily="34" charset="0"/>
            </a:endParaRPr>
          </a:p>
        </p:txBody>
      </p:sp>
      <p:sp>
        <p:nvSpPr>
          <p:cNvPr id="24" name="6">
            <a:extLst>
              <a:ext uri="{FF2B5EF4-FFF2-40B4-BE49-F238E27FC236}">
                <a16:creationId xmlns:a16="http://schemas.microsoft.com/office/drawing/2014/main" xmlns="" id="{18F85403-DFC5-4B20-93C8-95FE4D6486F8}"/>
              </a:ext>
            </a:extLst>
          </p:cNvPr>
          <p:cNvSpPr/>
          <p:nvPr/>
        </p:nvSpPr>
        <p:spPr>
          <a:xfrm>
            <a:off x="4048801" y="3229980"/>
            <a:ext cx="651639" cy="651639"/>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r>
              <a:rPr lang="en-US" altLang="zh-CN" sz="2000" b="1" dirty="0">
                <a:solidFill>
                  <a:srgbClr val="FF0000"/>
                </a:solidFill>
                <a:latin typeface="Century Gothic" panose="020B0502020202020204" pitchFamily="34" charset="0"/>
              </a:rPr>
              <a:t>2</a:t>
            </a:r>
            <a:endParaRPr lang="zh-CN" altLang="en-US" sz="2000" b="1" dirty="0">
              <a:solidFill>
                <a:srgbClr val="FF0000"/>
              </a:solidFill>
              <a:latin typeface="Century Gothic" panose="020B0502020202020204" pitchFamily="34" charset="0"/>
            </a:endParaRPr>
          </a:p>
        </p:txBody>
      </p:sp>
      <p:grpSp>
        <p:nvGrpSpPr>
          <p:cNvPr id="14" name="组合 13">
            <a:extLst>
              <a:ext uri="{FF2B5EF4-FFF2-40B4-BE49-F238E27FC236}">
                <a16:creationId xmlns:a16="http://schemas.microsoft.com/office/drawing/2014/main" xmlns="" id="{5625E3EB-173B-4B09-81AF-6E27D40B5681}"/>
              </a:ext>
            </a:extLst>
          </p:cNvPr>
          <p:cNvGrpSpPr/>
          <p:nvPr/>
        </p:nvGrpSpPr>
        <p:grpSpPr>
          <a:xfrm>
            <a:off x="973965" y="4607862"/>
            <a:ext cx="2781406" cy="1815882"/>
            <a:chOff x="973965" y="4607862"/>
            <a:chExt cx="2781406" cy="1815882"/>
          </a:xfrm>
        </p:grpSpPr>
        <p:sp>
          <p:nvSpPr>
            <p:cNvPr id="5" name="矩形 4">
              <a:extLst>
                <a:ext uri="{FF2B5EF4-FFF2-40B4-BE49-F238E27FC236}">
                  <a16:creationId xmlns:a16="http://schemas.microsoft.com/office/drawing/2014/main" xmlns="" id="{E15940B4-63DA-4EAA-B569-C2D28BE82513}"/>
                </a:ext>
              </a:extLst>
            </p:cNvPr>
            <p:cNvSpPr/>
            <p:nvPr/>
          </p:nvSpPr>
          <p:spPr>
            <a:xfrm>
              <a:off x="973965" y="4607862"/>
              <a:ext cx="2781406" cy="646331"/>
            </a:xfrm>
            <a:prstGeom prst="rect">
              <a:avLst/>
            </a:prstGeom>
          </p:spPr>
          <p:txBody>
            <a:bodyPr wrap="square">
              <a:spAutoFit/>
            </a:bodyPr>
            <a:lstStyle/>
            <a:p>
              <a:r>
                <a:rPr lang="zh-CN" altLang="en-US" b="1" dirty="0">
                  <a:solidFill>
                    <a:srgbClr val="FF0000"/>
                  </a:solidFill>
                  <a:latin typeface="Helvetica Neue"/>
                </a:rPr>
                <a:t>保持香港、澳门长期繁荣稳定</a:t>
              </a:r>
              <a:endParaRPr lang="zh-CN" altLang="en-US" b="1" dirty="0">
                <a:solidFill>
                  <a:srgbClr val="FF0000"/>
                </a:solidFill>
              </a:endParaRPr>
            </a:p>
          </p:txBody>
        </p:sp>
        <p:sp>
          <p:nvSpPr>
            <p:cNvPr id="28" name="矩形 27">
              <a:extLst>
                <a:ext uri="{FF2B5EF4-FFF2-40B4-BE49-F238E27FC236}">
                  <a16:creationId xmlns:a16="http://schemas.microsoft.com/office/drawing/2014/main" xmlns="" id="{36BE6241-45BE-4DFA-84FC-59B10DB7298B}"/>
                </a:ext>
              </a:extLst>
            </p:cNvPr>
            <p:cNvSpPr/>
            <p:nvPr/>
          </p:nvSpPr>
          <p:spPr>
            <a:xfrm>
              <a:off x="973965" y="5254193"/>
              <a:ext cx="2781405" cy="1169551"/>
            </a:xfrm>
            <a:prstGeom prst="rect">
              <a:avLst/>
            </a:prstGeom>
          </p:spPr>
          <p:txBody>
            <a:bodyPr wrap="square">
              <a:spAutoFit/>
            </a:bodyPr>
            <a:lstStyle/>
            <a:p>
              <a:r>
                <a:rPr lang="zh-CN" altLang="en-US" sz="1400" dirty="0">
                  <a:solidFill>
                    <a:srgbClr val="591300"/>
                  </a:solidFill>
                  <a:latin typeface="+mn-ea"/>
                </a:rPr>
                <a:t>必须全面准确贯彻“一国两制”、“港人治港”、“澳人治澳”、高度自治的方针，严格依照宪法和基本法办事，完善与基本法实施相关的制度和机制。</a:t>
              </a:r>
            </a:p>
          </p:txBody>
        </p:sp>
      </p:grpSp>
      <p:grpSp>
        <p:nvGrpSpPr>
          <p:cNvPr id="13" name="组合 12">
            <a:extLst>
              <a:ext uri="{FF2B5EF4-FFF2-40B4-BE49-F238E27FC236}">
                <a16:creationId xmlns:a16="http://schemas.microsoft.com/office/drawing/2014/main" xmlns="" id="{0BA4C99B-447B-40B6-959A-5DAD61B7162E}"/>
              </a:ext>
            </a:extLst>
          </p:cNvPr>
          <p:cNvGrpSpPr/>
          <p:nvPr/>
        </p:nvGrpSpPr>
        <p:grpSpPr>
          <a:xfrm>
            <a:off x="973965" y="2639708"/>
            <a:ext cx="2781406" cy="1507510"/>
            <a:chOff x="973965" y="2639708"/>
            <a:chExt cx="2781406" cy="1507510"/>
          </a:xfrm>
        </p:grpSpPr>
        <p:sp>
          <p:nvSpPr>
            <p:cNvPr id="4" name="矩形 3">
              <a:extLst>
                <a:ext uri="{FF2B5EF4-FFF2-40B4-BE49-F238E27FC236}">
                  <a16:creationId xmlns:a16="http://schemas.microsoft.com/office/drawing/2014/main" xmlns="" id="{FA4F20E2-88E5-4E9E-94EC-956B8414DE8E}"/>
                </a:ext>
              </a:extLst>
            </p:cNvPr>
            <p:cNvSpPr/>
            <p:nvPr/>
          </p:nvSpPr>
          <p:spPr>
            <a:xfrm>
              <a:off x="973965" y="2639708"/>
              <a:ext cx="2781406" cy="646331"/>
            </a:xfrm>
            <a:prstGeom prst="rect">
              <a:avLst/>
            </a:prstGeom>
          </p:spPr>
          <p:txBody>
            <a:bodyPr wrap="square">
              <a:spAutoFit/>
            </a:bodyPr>
            <a:lstStyle/>
            <a:p>
              <a:r>
                <a:rPr lang="zh-CN" altLang="en-US" b="1" dirty="0">
                  <a:solidFill>
                    <a:srgbClr val="FF0000"/>
                  </a:solidFill>
                </a:rPr>
                <a:t>支持香港、澳门融入国家发展大局</a:t>
              </a:r>
            </a:p>
          </p:txBody>
        </p:sp>
        <p:sp>
          <p:nvSpPr>
            <p:cNvPr id="29" name="矩形 28">
              <a:extLst>
                <a:ext uri="{FF2B5EF4-FFF2-40B4-BE49-F238E27FC236}">
                  <a16:creationId xmlns:a16="http://schemas.microsoft.com/office/drawing/2014/main" xmlns="" id="{7CC35E7F-A47B-4FA2-A529-2CB7EE9CDEC7}"/>
                </a:ext>
              </a:extLst>
            </p:cNvPr>
            <p:cNvSpPr/>
            <p:nvPr/>
          </p:nvSpPr>
          <p:spPr>
            <a:xfrm>
              <a:off x="973965" y="3316221"/>
              <a:ext cx="2781405" cy="830997"/>
            </a:xfrm>
            <a:prstGeom prst="rect">
              <a:avLst/>
            </a:prstGeom>
          </p:spPr>
          <p:txBody>
            <a:bodyPr wrap="square">
              <a:spAutoFit/>
            </a:bodyPr>
            <a:lstStyle/>
            <a:p>
              <a:r>
                <a:rPr lang="zh-CN" altLang="en-US" sz="1600" dirty="0">
                  <a:solidFill>
                    <a:srgbClr val="591300"/>
                  </a:solidFill>
                  <a:latin typeface="+mn-ea"/>
                </a:rPr>
                <a:t>香港、澳门发展同内地发展紧密相连。要支持香港、澳门融入国家发展大局。</a:t>
              </a:r>
            </a:p>
          </p:txBody>
        </p:sp>
      </p:grpSp>
      <p:grpSp>
        <p:nvGrpSpPr>
          <p:cNvPr id="2" name="组合 1">
            <a:extLst>
              <a:ext uri="{FF2B5EF4-FFF2-40B4-BE49-F238E27FC236}">
                <a16:creationId xmlns:a16="http://schemas.microsoft.com/office/drawing/2014/main" xmlns="" id="{8F22254E-29E1-42AD-A4F9-F8DDEEFDFB71}"/>
              </a:ext>
            </a:extLst>
          </p:cNvPr>
          <p:cNvGrpSpPr/>
          <p:nvPr/>
        </p:nvGrpSpPr>
        <p:grpSpPr>
          <a:xfrm>
            <a:off x="6667809" y="1538190"/>
            <a:ext cx="4545450" cy="1392796"/>
            <a:chOff x="6667809" y="1538190"/>
            <a:chExt cx="4545450" cy="1392796"/>
          </a:xfrm>
        </p:grpSpPr>
        <p:sp>
          <p:nvSpPr>
            <p:cNvPr id="6" name="矩形 5">
              <a:extLst>
                <a:ext uri="{FF2B5EF4-FFF2-40B4-BE49-F238E27FC236}">
                  <a16:creationId xmlns:a16="http://schemas.microsoft.com/office/drawing/2014/main" xmlns="" id="{269441B9-9523-42A3-ABA9-D716559D5376}"/>
                </a:ext>
              </a:extLst>
            </p:cNvPr>
            <p:cNvSpPr/>
            <p:nvPr/>
          </p:nvSpPr>
          <p:spPr>
            <a:xfrm>
              <a:off x="6667809" y="1538190"/>
              <a:ext cx="4000191" cy="646331"/>
            </a:xfrm>
            <a:prstGeom prst="rect">
              <a:avLst/>
            </a:prstGeom>
          </p:spPr>
          <p:txBody>
            <a:bodyPr wrap="square">
              <a:spAutoFit/>
            </a:bodyPr>
            <a:lstStyle/>
            <a:p>
              <a:r>
                <a:rPr lang="zh-CN" altLang="en-US" b="1" dirty="0">
                  <a:solidFill>
                    <a:srgbClr val="FF0000"/>
                  </a:solidFill>
                </a:rPr>
                <a:t>坚持爱国者为主体的“港人治港”、“澳人治澳”</a:t>
              </a:r>
            </a:p>
          </p:txBody>
        </p:sp>
        <p:sp>
          <p:nvSpPr>
            <p:cNvPr id="30" name="矩形 29">
              <a:extLst>
                <a:ext uri="{FF2B5EF4-FFF2-40B4-BE49-F238E27FC236}">
                  <a16:creationId xmlns:a16="http://schemas.microsoft.com/office/drawing/2014/main" xmlns="" id="{AC426CFC-B68C-413F-B974-DC502080B827}"/>
                </a:ext>
              </a:extLst>
            </p:cNvPr>
            <p:cNvSpPr/>
            <p:nvPr/>
          </p:nvSpPr>
          <p:spPr>
            <a:xfrm>
              <a:off x="6667809" y="2192322"/>
              <a:ext cx="4545450" cy="738664"/>
            </a:xfrm>
            <a:prstGeom prst="rect">
              <a:avLst/>
            </a:prstGeom>
          </p:spPr>
          <p:txBody>
            <a:bodyPr wrap="square">
              <a:spAutoFit/>
            </a:bodyPr>
            <a:lstStyle/>
            <a:p>
              <a:r>
                <a:rPr lang="zh-CN" altLang="en-US" sz="1400" dirty="0">
                  <a:solidFill>
                    <a:srgbClr val="591300"/>
                  </a:solidFill>
                  <a:latin typeface="微软雅黑" panose="020B0503020204020204" pitchFamily="34" charset="-122"/>
                  <a:ea typeface="微软雅黑" panose="020B0503020204020204" pitchFamily="34" charset="-122"/>
                </a:rPr>
                <a:t>我们坚持爱国者为主体的“港人治港”、“澳人治澳”，发展壮大爱国爱港爱澳力量，增强香港、澳门同胞的国家意识和爱国精神</a:t>
              </a:r>
            </a:p>
          </p:txBody>
        </p:sp>
      </p:grpSp>
      <p:grpSp>
        <p:nvGrpSpPr>
          <p:cNvPr id="9" name="组合 8">
            <a:extLst>
              <a:ext uri="{FF2B5EF4-FFF2-40B4-BE49-F238E27FC236}">
                <a16:creationId xmlns:a16="http://schemas.microsoft.com/office/drawing/2014/main" xmlns="" id="{0F2DB430-0FDC-40E5-8AEF-D43848F31FFF}"/>
              </a:ext>
            </a:extLst>
          </p:cNvPr>
          <p:cNvGrpSpPr/>
          <p:nvPr/>
        </p:nvGrpSpPr>
        <p:grpSpPr>
          <a:xfrm>
            <a:off x="8212021" y="3148125"/>
            <a:ext cx="3078279" cy="1547724"/>
            <a:chOff x="8212021" y="3148125"/>
            <a:chExt cx="3078279" cy="1547724"/>
          </a:xfrm>
        </p:grpSpPr>
        <p:sp>
          <p:nvSpPr>
            <p:cNvPr id="7" name="矩形 6">
              <a:extLst>
                <a:ext uri="{FF2B5EF4-FFF2-40B4-BE49-F238E27FC236}">
                  <a16:creationId xmlns:a16="http://schemas.microsoft.com/office/drawing/2014/main" xmlns="" id="{CC5DF00B-2F56-46A8-9EC1-EDA4EAED0FA4}"/>
                </a:ext>
              </a:extLst>
            </p:cNvPr>
            <p:cNvSpPr/>
            <p:nvPr/>
          </p:nvSpPr>
          <p:spPr>
            <a:xfrm>
              <a:off x="8212021" y="3148125"/>
              <a:ext cx="3078279" cy="646331"/>
            </a:xfrm>
            <a:prstGeom prst="rect">
              <a:avLst/>
            </a:prstGeom>
          </p:spPr>
          <p:txBody>
            <a:bodyPr wrap="square">
              <a:spAutoFit/>
            </a:bodyPr>
            <a:lstStyle/>
            <a:p>
              <a:r>
                <a:rPr lang="zh-CN" altLang="en-US" b="1" dirty="0">
                  <a:solidFill>
                    <a:srgbClr val="FF0000"/>
                  </a:solidFill>
                </a:rPr>
                <a:t>一个中国原则是两岸关系的政治基础</a:t>
              </a:r>
            </a:p>
          </p:txBody>
        </p:sp>
        <p:sp>
          <p:nvSpPr>
            <p:cNvPr id="31" name="矩形 30">
              <a:extLst>
                <a:ext uri="{FF2B5EF4-FFF2-40B4-BE49-F238E27FC236}">
                  <a16:creationId xmlns:a16="http://schemas.microsoft.com/office/drawing/2014/main" xmlns="" id="{70800A03-3D4D-48E5-B5EF-5412DC165311}"/>
                </a:ext>
              </a:extLst>
            </p:cNvPr>
            <p:cNvSpPr/>
            <p:nvPr/>
          </p:nvSpPr>
          <p:spPr>
            <a:xfrm>
              <a:off x="8212021" y="3741742"/>
              <a:ext cx="3078279" cy="954107"/>
            </a:xfrm>
            <a:prstGeom prst="rect">
              <a:avLst/>
            </a:prstGeom>
          </p:spPr>
          <p:txBody>
            <a:bodyPr wrap="square">
              <a:spAutoFit/>
            </a:bodyPr>
            <a:lstStyle/>
            <a:p>
              <a:r>
                <a:rPr lang="zh-CN" altLang="en-US" sz="1400" dirty="0">
                  <a:solidFill>
                    <a:srgbClr val="591300"/>
                  </a:solidFill>
                  <a:latin typeface="微软雅黑" panose="020B0503020204020204" pitchFamily="34" charset="-122"/>
                  <a:ea typeface="微软雅黑" panose="020B0503020204020204" pitchFamily="34" charset="-122"/>
                </a:rPr>
                <a:t>一个中国原则是两岸关系的政治基础。体现一个中国原则的“九二共识”明确界定了两岸关系的根本性质，是确保两岸关系和平发展的关键。</a:t>
              </a:r>
            </a:p>
          </p:txBody>
        </p:sp>
      </p:grpSp>
      <p:grpSp>
        <p:nvGrpSpPr>
          <p:cNvPr id="11" name="组合 10">
            <a:extLst>
              <a:ext uri="{FF2B5EF4-FFF2-40B4-BE49-F238E27FC236}">
                <a16:creationId xmlns:a16="http://schemas.microsoft.com/office/drawing/2014/main" xmlns="" id="{9F350954-F214-4F56-88F1-5D8272B7B676}"/>
              </a:ext>
            </a:extLst>
          </p:cNvPr>
          <p:cNvGrpSpPr/>
          <p:nvPr/>
        </p:nvGrpSpPr>
        <p:grpSpPr>
          <a:xfrm>
            <a:off x="8465656" y="4907670"/>
            <a:ext cx="2824644" cy="1384995"/>
            <a:chOff x="8465656" y="4907670"/>
            <a:chExt cx="2824644" cy="1384995"/>
          </a:xfrm>
        </p:grpSpPr>
        <p:sp>
          <p:nvSpPr>
            <p:cNvPr id="8" name="矩形 7">
              <a:extLst>
                <a:ext uri="{FF2B5EF4-FFF2-40B4-BE49-F238E27FC236}">
                  <a16:creationId xmlns:a16="http://schemas.microsoft.com/office/drawing/2014/main" xmlns="" id="{E4ECA308-42FB-421B-B64B-D1A4435BCF9D}"/>
                </a:ext>
              </a:extLst>
            </p:cNvPr>
            <p:cNvSpPr/>
            <p:nvPr/>
          </p:nvSpPr>
          <p:spPr>
            <a:xfrm>
              <a:off x="8465657" y="4907670"/>
              <a:ext cx="2747602" cy="646331"/>
            </a:xfrm>
            <a:prstGeom prst="rect">
              <a:avLst/>
            </a:prstGeom>
          </p:spPr>
          <p:txBody>
            <a:bodyPr wrap="square">
              <a:spAutoFit/>
            </a:bodyPr>
            <a:lstStyle/>
            <a:p>
              <a:r>
                <a:rPr lang="zh-CN" altLang="en-US" b="1" dirty="0">
                  <a:solidFill>
                    <a:srgbClr val="FF0000"/>
                  </a:solidFill>
                  <a:latin typeface="Helvetica Neue"/>
                </a:rPr>
                <a:t>坚决维护国家主权和领土完整</a:t>
              </a:r>
              <a:endParaRPr lang="zh-CN" altLang="en-US" b="1" dirty="0">
                <a:solidFill>
                  <a:srgbClr val="FF0000"/>
                </a:solidFill>
              </a:endParaRPr>
            </a:p>
          </p:txBody>
        </p:sp>
        <p:sp>
          <p:nvSpPr>
            <p:cNvPr id="32" name="矩形 31">
              <a:extLst>
                <a:ext uri="{FF2B5EF4-FFF2-40B4-BE49-F238E27FC236}">
                  <a16:creationId xmlns:a16="http://schemas.microsoft.com/office/drawing/2014/main" xmlns="" id="{C04AD54B-BACC-407E-8AAC-A8AB9C382ED6}"/>
                </a:ext>
              </a:extLst>
            </p:cNvPr>
            <p:cNvSpPr/>
            <p:nvPr/>
          </p:nvSpPr>
          <p:spPr>
            <a:xfrm>
              <a:off x="8465656" y="5554001"/>
              <a:ext cx="2824644" cy="738664"/>
            </a:xfrm>
            <a:prstGeom prst="rect">
              <a:avLst/>
            </a:prstGeom>
          </p:spPr>
          <p:txBody>
            <a:bodyPr wrap="square">
              <a:spAutoFit/>
            </a:bodyPr>
            <a:lstStyle/>
            <a:p>
              <a:r>
                <a:rPr lang="zh-CN" altLang="en-US" sz="1400" dirty="0">
                  <a:solidFill>
                    <a:srgbClr val="591300"/>
                  </a:solidFill>
                  <a:latin typeface="微软雅黑" panose="020B0503020204020204" pitchFamily="34" charset="-122"/>
                  <a:ea typeface="微软雅黑" panose="020B0503020204020204" pitchFamily="34" charset="-122"/>
                </a:rPr>
                <a:t>我们坚决维护国家主权和领土完整，绝不容忍国家分裂的历史悲剧重演。</a:t>
              </a:r>
            </a:p>
          </p:txBody>
        </p:sp>
      </p:grpSp>
      <p:grpSp>
        <p:nvGrpSpPr>
          <p:cNvPr id="36" name="组合 35">
            <a:extLst>
              <a:ext uri="{FF2B5EF4-FFF2-40B4-BE49-F238E27FC236}">
                <a16:creationId xmlns:a16="http://schemas.microsoft.com/office/drawing/2014/main" xmlns="" id="{EBF71034-549E-4F59-BF14-A40102286406}"/>
              </a:ext>
            </a:extLst>
          </p:cNvPr>
          <p:cNvGrpSpPr/>
          <p:nvPr/>
        </p:nvGrpSpPr>
        <p:grpSpPr>
          <a:xfrm>
            <a:off x="4976487" y="4289372"/>
            <a:ext cx="1749902" cy="1320605"/>
            <a:chOff x="4976487" y="4289372"/>
            <a:chExt cx="1749902" cy="1320605"/>
          </a:xfrm>
        </p:grpSpPr>
        <p:sp>
          <p:nvSpPr>
            <p:cNvPr id="33" name="文本框 32">
              <a:extLst>
                <a:ext uri="{FF2B5EF4-FFF2-40B4-BE49-F238E27FC236}">
                  <a16:creationId xmlns:a16="http://schemas.microsoft.com/office/drawing/2014/main" xmlns="" id="{2EAAF3AC-6FD6-4905-A391-710693CD5160}"/>
                </a:ext>
              </a:extLst>
            </p:cNvPr>
            <p:cNvSpPr txBox="1"/>
            <p:nvPr/>
          </p:nvSpPr>
          <p:spPr>
            <a:xfrm>
              <a:off x="4976487" y="4289372"/>
              <a:ext cx="1749902" cy="461665"/>
            </a:xfrm>
            <a:prstGeom prst="rect">
              <a:avLst/>
            </a:prstGeom>
            <a:noFill/>
          </p:spPr>
          <p:txBody>
            <a:bodyPr wrap="square" rtlCol="0">
              <a:spAutoFit/>
            </a:bodyPr>
            <a:lstStyle/>
            <a:p>
              <a:pPr algn="ctr"/>
              <a:r>
                <a:rPr lang="zh-CN" altLang="en-US" sz="2400" b="1" dirty="0">
                  <a:solidFill>
                    <a:srgbClr val="FF0000"/>
                  </a:solidFill>
                  <a:latin typeface="微软雅黑" panose="020B0503020204020204" pitchFamily="34" charset="-122"/>
                  <a:ea typeface="微软雅黑" panose="020B0503020204020204" pitchFamily="34" charset="-122"/>
                </a:rPr>
                <a:t>“一国两制”</a:t>
              </a:r>
              <a:endParaRPr lang="en-US" altLang="zh-CN" sz="2400" b="1" dirty="0">
                <a:solidFill>
                  <a:srgbClr val="FF0000"/>
                </a:solidFill>
                <a:latin typeface="微软雅黑" panose="020B0503020204020204" pitchFamily="34" charset="-122"/>
                <a:ea typeface="微软雅黑" panose="020B0503020204020204" pitchFamily="34" charset="-122"/>
              </a:endParaRPr>
            </a:p>
          </p:txBody>
        </p:sp>
        <p:sp>
          <p:nvSpPr>
            <p:cNvPr id="34" name="矩形 33">
              <a:extLst>
                <a:ext uri="{FF2B5EF4-FFF2-40B4-BE49-F238E27FC236}">
                  <a16:creationId xmlns:a16="http://schemas.microsoft.com/office/drawing/2014/main" xmlns="" id="{5D92EE95-9A15-4D66-8A38-2AADCF963AE2}"/>
                </a:ext>
              </a:extLst>
            </p:cNvPr>
            <p:cNvSpPr/>
            <p:nvPr/>
          </p:nvSpPr>
          <p:spPr>
            <a:xfrm>
              <a:off x="4989664" y="4727680"/>
              <a:ext cx="1723549" cy="461665"/>
            </a:xfrm>
            <a:prstGeom prst="rect">
              <a:avLst/>
            </a:prstGeom>
          </p:spPr>
          <p:txBody>
            <a:bodyPr wrap="none">
              <a:spAutoFit/>
            </a:bodyPr>
            <a:lstStyle/>
            <a:p>
              <a:pPr algn="ctr"/>
              <a:r>
                <a:rPr lang="zh-CN" altLang="en-US" sz="2400" b="1" dirty="0">
                  <a:solidFill>
                    <a:srgbClr val="FF0000"/>
                  </a:solidFill>
                  <a:latin typeface="微软雅黑" panose="020B0503020204020204" pitchFamily="34" charset="-122"/>
                  <a:ea typeface="微软雅黑" panose="020B0503020204020204" pitchFamily="34" charset="-122"/>
                </a:rPr>
                <a:t>和祖国统一</a:t>
              </a:r>
              <a:endParaRPr lang="zh-CN" altLang="en-US" sz="2400" b="1" dirty="0"/>
            </a:p>
          </p:txBody>
        </p:sp>
        <p:sp>
          <p:nvSpPr>
            <p:cNvPr id="35" name="矩形 34">
              <a:extLst>
                <a:ext uri="{FF2B5EF4-FFF2-40B4-BE49-F238E27FC236}">
                  <a16:creationId xmlns:a16="http://schemas.microsoft.com/office/drawing/2014/main" xmlns="" id="{76639275-D676-4044-A2CB-526C489C04E2}"/>
                </a:ext>
              </a:extLst>
            </p:cNvPr>
            <p:cNvSpPr/>
            <p:nvPr/>
          </p:nvSpPr>
          <p:spPr>
            <a:xfrm>
              <a:off x="5451329" y="5148312"/>
              <a:ext cx="800219" cy="461665"/>
            </a:xfrm>
            <a:prstGeom prst="rect">
              <a:avLst/>
            </a:prstGeom>
          </p:spPr>
          <p:txBody>
            <a:bodyPr wrap="none">
              <a:spAutoFit/>
            </a:bodyPr>
            <a:lstStyle/>
            <a:p>
              <a:pPr algn="ctr"/>
              <a:r>
                <a:rPr lang="zh-CN" altLang="en-US" sz="2400" b="1" dirty="0">
                  <a:solidFill>
                    <a:srgbClr val="FF0000"/>
                  </a:solidFill>
                  <a:latin typeface="微软雅黑" panose="020B0503020204020204" pitchFamily="34" charset="-122"/>
                  <a:ea typeface="微软雅黑" panose="020B0503020204020204" pitchFamily="34" charset="-122"/>
                </a:rPr>
                <a:t>方面</a:t>
              </a:r>
            </a:p>
          </p:txBody>
        </p:sp>
      </p:grpSp>
      <p:sp>
        <p:nvSpPr>
          <p:cNvPr id="37" name="文本框 36">
            <a:extLst>
              <a:ext uri="{FF2B5EF4-FFF2-40B4-BE49-F238E27FC236}">
                <a16:creationId xmlns:a16="http://schemas.microsoft.com/office/drawing/2014/main" xmlns="" id="{C01539B3-93BA-4C19-9C3B-7078F38A92A2}"/>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698520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49" presetClass="entr" presetSubtype="0" decel="10000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 calcmode="lin" valueType="num">
                                      <p:cBhvr>
                                        <p:cTn id="14" dur="500" fill="hold"/>
                                        <p:tgtEl>
                                          <p:spTgt spid="15"/>
                                        </p:tgtEl>
                                        <p:attrNameLst>
                                          <p:attrName>style.rotation</p:attrName>
                                        </p:attrNameLst>
                                      </p:cBhvr>
                                      <p:tavLst>
                                        <p:tav tm="0">
                                          <p:val>
                                            <p:fltVal val="360"/>
                                          </p:val>
                                        </p:tav>
                                        <p:tav tm="100000">
                                          <p:val>
                                            <p:fltVal val="0"/>
                                          </p:val>
                                        </p:tav>
                                      </p:tavLst>
                                    </p:anim>
                                    <p:animEffect transition="in" filter="fade">
                                      <p:cBhvr>
                                        <p:cTn id="15" dur="500"/>
                                        <p:tgtEl>
                                          <p:spTgt spid="15"/>
                                        </p:tgtEl>
                                      </p:cBhvr>
                                    </p:animEffect>
                                  </p:childTnLst>
                                </p:cTn>
                              </p:par>
                              <p:par>
                                <p:cTn id="16" presetID="49" presetClass="entr" presetSubtype="0" decel="100000" fill="hold" grpId="0" nodeType="withEffect">
                                  <p:stCondLst>
                                    <p:cond delay="50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 calcmode="lin" valueType="num">
                                      <p:cBhvr>
                                        <p:cTn id="20" dur="500" fill="hold"/>
                                        <p:tgtEl>
                                          <p:spTgt spid="24"/>
                                        </p:tgtEl>
                                        <p:attrNameLst>
                                          <p:attrName>style.rotation</p:attrName>
                                        </p:attrNameLst>
                                      </p:cBhvr>
                                      <p:tavLst>
                                        <p:tav tm="0">
                                          <p:val>
                                            <p:fltVal val="360"/>
                                          </p:val>
                                        </p:tav>
                                        <p:tav tm="100000">
                                          <p:val>
                                            <p:fltVal val="0"/>
                                          </p:val>
                                        </p:tav>
                                      </p:tavLst>
                                    </p:anim>
                                    <p:animEffect transition="in" filter="fade">
                                      <p:cBhvr>
                                        <p:cTn id="21" dur="500"/>
                                        <p:tgtEl>
                                          <p:spTgt spid="24"/>
                                        </p:tgtEl>
                                      </p:cBhvr>
                                    </p:animEffect>
                                  </p:childTnLst>
                                </p:cTn>
                              </p:par>
                              <p:par>
                                <p:cTn id="22" presetID="49" presetClass="entr" presetSubtype="0" decel="100000" fill="hold" grpId="0" nodeType="withEffect">
                                  <p:stCondLst>
                                    <p:cond delay="50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 calcmode="lin" valueType="num">
                                      <p:cBhvr>
                                        <p:cTn id="26" dur="500" fill="hold"/>
                                        <p:tgtEl>
                                          <p:spTgt spid="21"/>
                                        </p:tgtEl>
                                        <p:attrNameLst>
                                          <p:attrName>style.rotation</p:attrName>
                                        </p:attrNameLst>
                                      </p:cBhvr>
                                      <p:tavLst>
                                        <p:tav tm="0">
                                          <p:val>
                                            <p:fltVal val="360"/>
                                          </p:val>
                                        </p:tav>
                                        <p:tav tm="100000">
                                          <p:val>
                                            <p:fltVal val="0"/>
                                          </p:val>
                                        </p:tav>
                                      </p:tavLst>
                                    </p:anim>
                                    <p:animEffect transition="in" filter="fade">
                                      <p:cBhvr>
                                        <p:cTn id="27" dur="500"/>
                                        <p:tgtEl>
                                          <p:spTgt spid="21"/>
                                        </p:tgtEl>
                                      </p:cBhvr>
                                    </p:animEffect>
                                  </p:childTnLst>
                                </p:cTn>
                              </p:par>
                              <p:par>
                                <p:cTn id="28" presetID="49" presetClass="entr" presetSubtype="0" decel="100000" fill="hold" grpId="0" nodeType="withEffect">
                                  <p:stCondLst>
                                    <p:cond delay="50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 calcmode="lin" valueType="num">
                                      <p:cBhvr>
                                        <p:cTn id="32" dur="500" fill="hold"/>
                                        <p:tgtEl>
                                          <p:spTgt spid="18"/>
                                        </p:tgtEl>
                                        <p:attrNameLst>
                                          <p:attrName>style.rotation</p:attrName>
                                        </p:attrNameLst>
                                      </p:cBhvr>
                                      <p:tavLst>
                                        <p:tav tm="0">
                                          <p:val>
                                            <p:fltVal val="360"/>
                                          </p:val>
                                        </p:tav>
                                        <p:tav tm="100000">
                                          <p:val>
                                            <p:fltVal val="0"/>
                                          </p:val>
                                        </p:tav>
                                      </p:tavLst>
                                    </p:anim>
                                    <p:animEffect transition="in" filter="fade">
                                      <p:cBhvr>
                                        <p:cTn id="33" dur="500"/>
                                        <p:tgtEl>
                                          <p:spTgt spid="18"/>
                                        </p:tgtEl>
                                      </p:cBhvr>
                                    </p:animEffect>
                                  </p:childTnLst>
                                </p:cTn>
                              </p:par>
                              <p:par>
                                <p:cTn id="34" presetID="49" presetClass="entr" presetSubtype="0" decel="100000" fill="hold" grpId="0" nodeType="withEffect">
                                  <p:stCondLst>
                                    <p:cond delay="50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 calcmode="lin" valueType="num">
                                      <p:cBhvr>
                                        <p:cTn id="38" dur="500" fill="hold"/>
                                        <p:tgtEl>
                                          <p:spTgt spid="12"/>
                                        </p:tgtEl>
                                        <p:attrNameLst>
                                          <p:attrName>style.rotation</p:attrName>
                                        </p:attrNameLst>
                                      </p:cBhvr>
                                      <p:tavLst>
                                        <p:tav tm="0">
                                          <p:val>
                                            <p:fltVal val="360"/>
                                          </p:val>
                                        </p:tav>
                                        <p:tav tm="100000">
                                          <p:val>
                                            <p:fltVal val="0"/>
                                          </p:val>
                                        </p:tav>
                                      </p:tavLst>
                                    </p:anim>
                                    <p:animEffect transition="in" filter="fade">
                                      <p:cBhvr>
                                        <p:cTn id="39" dur="500"/>
                                        <p:tgtEl>
                                          <p:spTgt spid="12"/>
                                        </p:tgtEl>
                                      </p:cBhvr>
                                    </p:animEffect>
                                  </p:childTnLst>
                                </p:cTn>
                              </p:par>
                              <p:par>
                                <p:cTn id="40" presetID="10" presetClass="entr" presetSubtype="0" fill="hold" nodeType="withEffect">
                                  <p:stCondLst>
                                    <p:cond delay="50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par>
                                <p:cTn id="43" presetID="22" presetClass="entr" presetSubtype="2" fill="hold" nodeType="withEffect">
                                  <p:stCondLst>
                                    <p:cond delay="1000"/>
                                  </p:stCondLst>
                                  <p:childTnLst>
                                    <p:set>
                                      <p:cBhvr>
                                        <p:cTn id="44" dur="1" fill="hold">
                                          <p:stCondLst>
                                            <p:cond delay="0"/>
                                          </p:stCondLst>
                                        </p:cTn>
                                        <p:tgtEl>
                                          <p:spTgt spid="14"/>
                                        </p:tgtEl>
                                        <p:attrNameLst>
                                          <p:attrName>style.visibility</p:attrName>
                                        </p:attrNameLst>
                                      </p:cBhvr>
                                      <p:to>
                                        <p:strVal val="visible"/>
                                      </p:to>
                                    </p:set>
                                    <p:animEffect transition="in" filter="wipe(right)">
                                      <p:cBhvr>
                                        <p:cTn id="45" dur="1000"/>
                                        <p:tgtEl>
                                          <p:spTgt spid="14"/>
                                        </p:tgtEl>
                                      </p:cBhvr>
                                    </p:animEffect>
                                  </p:childTnLst>
                                </p:cTn>
                              </p:par>
                              <p:par>
                                <p:cTn id="46" presetID="22" presetClass="entr" presetSubtype="2" fill="hold" nodeType="withEffect">
                                  <p:stCondLst>
                                    <p:cond delay="1000"/>
                                  </p:stCondLst>
                                  <p:childTnLst>
                                    <p:set>
                                      <p:cBhvr>
                                        <p:cTn id="47" dur="1" fill="hold">
                                          <p:stCondLst>
                                            <p:cond delay="0"/>
                                          </p:stCondLst>
                                        </p:cTn>
                                        <p:tgtEl>
                                          <p:spTgt spid="13"/>
                                        </p:tgtEl>
                                        <p:attrNameLst>
                                          <p:attrName>style.visibility</p:attrName>
                                        </p:attrNameLst>
                                      </p:cBhvr>
                                      <p:to>
                                        <p:strVal val="visible"/>
                                      </p:to>
                                    </p:set>
                                    <p:animEffect transition="in" filter="wipe(right)">
                                      <p:cBhvr>
                                        <p:cTn id="48" dur="1000"/>
                                        <p:tgtEl>
                                          <p:spTgt spid="13"/>
                                        </p:tgtEl>
                                      </p:cBhvr>
                                    </p:animEffect>
                                  </p:childTnLst>
                                </p:cTn>
                              </p:par>
                              <p:par>
                                <p:cTn id="49" presetID="22" presetClass="entr" presetSubtype="8" fill="hold" nodeType="withEffect">
                                  <p:stCondLst>
                                    <p:cond delay="1000"/>
                                  </p:stCondLst>
                                  <p:childTnLst>
                                    <p:set>
                                      <p:cBhvr>
                                        <p:cTn id="50" dur="1" fill="hold">
                                          <p:stCondLst>
                                            <p:cond delay="0"/>
                                          </p:stCondLst>
                                        </p:cTn>
                                        <p:tgtEl>
                                          <p:spTgt spid="2"/>
                                        </p:tgtEl>
                                        <p:attrNameLst>
                                          <p:attrName>style.visibility</p:attrName>
                                        </p:attrNameLst>
                                      </p:cBhvr>
                                      <p:to>
                                        <p:strVal val="visible"/>
                                      </p:to>
                                    </p:set>
                                    <p:animEffect transition="in" filter="wipe(left)">
                                      <p:cBhvr>
                                        <p:cTn id="51" dur="1000"/>
                                        <p:tgtEl>
                                          <p:spTgt spid="2"/>
                                        </p:tgtEl>
                                      </p:cBhvr>
                                    </p:animEffect>
                                  </p:childTnLst>
                                </p:cTn>
                              </p:par>
                              <p:par>
                                <p:cTn id="52" presetID="22" presetClass="entr" presetSubtype="8" fill="hold" nodeType="withEffect">
                                  <p:stCondLst>
                                    <p:cond delay="1000"/>
                                  </p:stCondLst>
                                  <p:childTnLst>
                                    <p:set>
                                      <p:cBhvr>
                                        <p:cTn id="53" dur="1" fill="hold">
                                          <p:stCondLst>
                                            <p:cond delay="0"/>
                                          </p:stCondLst>
                                        </p:cTn>
                                        <p:tgtEl>
                                          <p:spTgt spid="9"/>
                                        </p:tgtEl>
                                        <p:attrNameLst>
                                          <p:attrName>style.visibility</p:attrName>
                                        </p:attrNameLst>
                                      </p:cBhvr>
                                      <p:to>
                                        <p:strVal val="visible"/>
                                      </p:to>
                                    </p:set>
                                    <p:animEffect transition="in" filter="wipe(left)">
                                      <p:cBhvr>
                                        <p:cTn id="54" dur="1000"/>
                                        <p:tgtEl>
                                          <p:spTgt spid="9"/>
                                        </p:tgtEl>
                                      </p:cBhvr>
                                    </p:animEffect>
                                  </p:childTnLst>
                                </p:cTn>
                              </p:par>
                              <p:par>
                                <p:cTn id="55" presetID="22" presetClass="entr" presetSubtype="8" fill="hold" nodeType="withEffect">
                                  <p:stCondLst>
                                    <p:cond delay="100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1000"/>
                                        <p:tgtEl>
                                          <p:spTgt spid="11"/>
                                        </p:tgtEl>
                                      </p:cBhvr>
                                    </p:animEffect>
                                  </p:childTnLst>
                                </p:cTn>
                              </p:par>
                            </p:childTnLst>
                          </p:cTn>
                        </p:par>
                        <p:par>
                          <p:cTn id="58" fill="hold">
                            <p:stCondLst>
                              <p:cond delay="2000"/>
                            </p:stCondLst>
                            <p:childTnLst>
                              <p:par>
                                <p:cTn id="59" presetID="10" presetClass="entr" presetSubtype="0" fill="hold" grpId="0" nodeType="after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1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5" grpId="0" animBg="1"/>
      <p:bldP spid="18" grpId="0" animBg="1"/>
      <p:bldP spid="21" grpId="0" animBg="1"/>
      <p:bldP spid="24" grpId="0" animBg="1"/>
      <p:bldP spid="3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D4E36C88-F47A-4FBA-97F8-123C5285871D}"/>
              </a:ext>
            </a:extLst>
          </p:cNvPr>
          <p:cNvSpPr txBox="1"/>
          <p:nvPr/>
        </p:nvSpPr>
        <p:spPr>
          <a:xfrm>
            <a:off x="1826078" y="402701"/>
            <a:ext cx="9199954" cy="523220"/>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sz="2400" b="1" dirty="0">
                <a:solidFill>
                  <a:srgbClr val="693C32"/>
                </a:solidFill>
                <a:latin typeface="微软雅黑" panose="020B0503020204020204" pitchFamily="34" charset="-122"/>
                <a:ea typeface="微软雅黑" panose="020B0503020204020204" pitchFamily="34" charset="-122"/>
              </a:rPr>
              <a:t>第十二部分</a:t>
            </a:r>
            <a:r>
              <a:rPr lang="en-US" altLang="zh-CN" sz="2400" b="1" dirty="0">
                <a:solidFill>
                  <a:srgbClr val="693C32"/>
                </a:solidFill>
                <a:latin typeface="微软雅黑" panose="020B0503020204020204" pitchFamily="34" charset="-122"/>
                <a:ea typeface="微软雅黑" panose="020B0503020204020204" pitchFamily="34" charset="-122"/>
              </a:rPr>
              <a:t>- </a:t>
            </a:r>
            <a:r>
              <a:rPr lang="zh-CN" altLang="en-US" sz="2800" b="1" dirty="0">
                <a:latin typeface="Helvetica Neue"/>
                <a:ea typeface="微软雅黑" panose="020B0503020204020204" pitchFamily="34" charset="-122"/>
              </a:rPr>
              <a:t>坚持和平发展道路，推动构建人类命运共同体</a:t>
            </a:r>
            <a:endParaRPr lang="zh-CN" altLang="en-US" sz="2400" b="1" dirty="0">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xmlns="" id="{3BABEE25-9079-4BB8-8566-E3FE17068196}"/>
              </a:ext>
            </a:extLst>
          </p:cNvPr>
          <p:cNvSpPr/>
          <p:nvPr/>
        </p:nvSpPr>
        <p:spPr>
          <a:xfrm>
            <a:off x="6571621" y="1989624"/>
            <a:ext cx="5032147" cy="369332"/>
          </a:xfrm>
          <a:prstGeom prst="rect">
            <a:avLst/>
          </a:prstGeom>
        </p:spPr>
        <p:txBody>
          <a:bodyPr wrap="none">
            <a:spAutoFit/>
          </a:bodyPr>
          <a:lstStyle/>
          <a:p>
            <a:r>
              <a:rPr lang="zh-CN" altLang="en-US" dirty="0">
                <a:solidFill>
                  <a:srgbClr val="591300"/>
                </a:solidFill>
                <a:latin typeface="微软雅黑" panose="020B0503020204020204" pitchFamily="34" charset="-122"/>
                <a:ea typeface="微软雅黑" panose="020B0503020204020204" pitchFamily="34" charset="-122"/>
              </a:rPr>
              <a:t>呼吁各国人民同心协力，构建人类命运共同体；</a:t>
            </a:r>
          </a:p>
        </p:txBody>
      </p:sp>
      <p:sp>
        <p:nvSpPr>
          <p:cNvPr id="5" name="矩形 4">
            <a:extLst>
              <a:ext uri="{FF2B5EF4-FFF2-40B4-BE49-F238E27FC236}">
                <a16:creationId xmlns:a16="http://schemas.microsoft.com/office/drawing/2014/main" xmlns="" id="{BE7FFC26-5095-4278-A344-9B3FE7350743}"/>
              </a:ext>
            </a:extLst>
          </p:cNvPr>
          <p:cNvSpPr/>
          <p:nvPr/>
        </p:nvSpPr>
        <p:spPr>
          <a:xfrm>
            <a:off x="6571621" y="2897159"/>
            <a:ext cx="4339650" cy="369332"/>
          </a:xfrm>
          <a:prstGeom prst="rect">
            <a:avLst/>
          </a:prstGeom>
        </p:spPr>
        <p:txBody>
          <a:bodyPr wrap="none">
            <a:spAutoFit/>
          </a:bodyPr>
          <a:lstStyle/>
          <a:p>
            <a:r>
              <a:rPr lang="zh-CN" altLang="en-US" dirty="0">
                <a:solidFill>
                  <a:srgbClr val="591300"/>
                </a:solidFill>
                <a:latin typeface="微软雅黑" panose="020B0503020204020204" pitchFamily="34" charset="-122"/>
                <a:ea typeface="微软雅黑" panose="020B0503020204020204" pitchFamily="34" charset="-122"/>
              </a:rPr>
              <a:t>中国坚定奉行独立自主的和平外交政策；</a:t>
            </a:r>
          </a:p>
        </p:txBody>
      </p:sp>
      <p:sp>
        <p:nvSpPr>
          <p:cNvPr id="6" name="矩形 5">
            <a:extLst>
              <a:ext uri="{FF2B5EF4-FFF2-40B4-BE49-F238E27FC236}">
                <a16:creationId xmlns:a16="http://schemas.microsoft.com/office/drawing/2014/main" xmlns="" id="{713B4E63-CF78-43CB-91B5-B31FFEB96949}"/>
              </a:ext>
            </a:extLst>
          </p:cNvPr>
          <p:cNvSpPr/>
          <p:nvPr/>
        </p:nvSpPr>
        <p:spPr>
          <a:xfrm>
            <a:off x="6571621" y="3801512"/>
            <a:ext cx="3185487" cy="369332"/>
          </a:xfrm>
          <a:prstGeom prst="rect">
            <a:avLst/>
          </a:prstGeom>
        </p:spPr>
        <p:txBody>
          <a:bodyPr wrap="none">
            <a:spAutoFit/>
          </a:bodyPr>
          <a:lstStyle/>
          <a:p>
            <a:r>
              <a:rPr lang="zh-CN" altLang="en-US" dirty="0">
                <a:solidFill>
                  <a:srgbClr val="591300"/>
                </a:solidFill>
                <a:latin typeface="微软雅黑" panose="020B0503020204020204" pitchFamily="34" charset="-122"/>
                <a:ea typeface="微软雅黑" panose="020B0503020204020204" pitchFamily="34" charset="-122"/>
              </a:rPr>
              <a:t>中国积极发展全球伙伴关系；</a:t>
            </a:r>
          </a:p>
        </p:txBody>
      </p:sp>
      <p:sp>
        <p:nvSpPr>
          <p:cNvPr id="7" name="矩形 6">
            <a:extLst>
              <a:ext uri="{FF2B5EF4-FFF2-40B4-BE49-F238E27FC236}">
                <a16:creationId xmlns:a16="http://schemas.microsoft.com/office/drawing/2014/main" xmlns="" id="{315BE854-C628-46AB-B314-C517D98021D4}"/>
              </a:ext>
            </a:extLst>
          </p:cNvPr>
          <p:cNvSpPr/>
          <p:nvPr/>
        </p:nvSpPr>
        <p:spPr>
          <a:xfrm>
            <a:off x="6571621" y="4705865"/>
            <a:ext cx="3416320" cy="369332"/>
          </a:xfrm>
          <a:prstGeom prst="rect">
            <a:avLst/>
          </a:prstGeom>
        </p:spPr>
        <p:txBody>
          <a:bodyPr wrap="none">
            <a:spAutoFit/>
          </a:bodyPr>
          <a:lstStyle/>
          <a:p>
            <a:r>
              <a:rPr lang="zh-CN" altLang="en-US" dirty="0">
                <a:solidFill>
                  <a:srgbClr val="591300"/>
                </a:solidFill>
                <a:latin typeface="微软雅黑" panose="020B0503020204020204" pitchFamily="34" charset="-122"/>
                <a:ea typeface="微软雅黑" panose="020B0503020204020204" pitchFamily="34" charset="-122"/>
              </a:rPr>
              <a:t>中国坚持对外开放的基本国策；</a:t>
            </a:r>
          </a:p>
        </p:txBody>
      </p:sp>
      <p:sp>
        <p:nvSpPr>
          <p:cNvPr id="8" name="矩形 7">
            <a:extLst>
              <a:ext uri="{FF2B5EF4-FFF2-40B4-BE49-F238E27FC236}">
                <a16:creationId xmlns:a16="http://schemas.microsoft.com/office/drawing/2014/main" xmlns="" id="{9CBCCED7-0A08-4AEA-A384-427D5FA940BA}"/>
              </a:ext>
            </a:extLst>
          </p:cNvPr>
          <p:cNvSpPr/>
          <p:nvPr/>
        </p:nvSpPr>
        <p:spPr>
          <a:xfrm>
            <a:off x="6571621" y="5613400"/>
            <a:ext cx="4108817" cy="369332"/>
          </a:xfrm>
          <a:prstGeom prst="rect">
            <a:avLst/>
          </a:prstGeom>
        </p:spPr>
        <p:txBody>
          <a:bodyPr wrap="none">
            <a:spAutoFit/>
          </a:bodyPr>
          <a:lstStyle/>
          <a:p>
            <a:r>
              <a:rPr lang="zh-CN" altLang="en-US" dirty="0">
                <a:solidFill>
                  <a:srgbClr val="591300"/>
                </a:solidFill>
                <a:latin typeface="微软雅黑" panose="020B0503020204020204" pitchFamily="34" charset="-122"/>
                <a:ea typeface="微软雅黑" panose="020B0503020204020204" pitchFamily="34" charset="-122"/>
              </a:rPr>
              <a:t>中国秉持共商共建共享的全球治理观；</a:t>
            </a:r>
          </a:p>
        </p:txBody>
      </p:sp>
      <p:grpSp>
        <p:nvGrpSpPr>
          <p:cNvPr id="25" name="组合 24">
            <a:extLst>
              <a:ext uri="{FF2B5EF4-FFF2-40B4-BE49-F238E27FC236}">
                <a16:creationId xmlns:a16="http://schemas.microsoft.com/office/drawing/2014/main" xmlns="" id="{FBD47FB5-646B-45B4-BAD8-3018FE05CEF1}"/>
              </a:ext>
            </a:extLst>
          </p:cNvPr>
          <p:cNvGrpSpPr/>
          <p:nvPr/>
        </p:nvGrpSpPr>
        <p:grpSpPr>
          <a:xfrm>
            <a:off x="1771521" y="2650651"/>
            <a:ext cx="2926351" cy="2790396"/>
            <a:chOff x="1771521" y="2650651"/>
            <a:chExt cx="2926351" cy="2790396"/>
          </a:xfrm>
        </p:grpSpPr>
        <p:sp>
          <p:nvSpPr>
            <p:cNvPr id="10" name="9">
              <a:extLst>
                <a:ext uri="{FF2B5EF4-FFF2-40B4-BE49-F238E27FC236}">
                  <a16:creationId xmlns:a16="http://schemas.microsoft.com/office/drawing/2014/main" xmlns="" id="{2335E020-1916-4100-9742-31C0930CDA46}"/>
                </a:ext>
              </a:extLst>
            </p:cNvPr>
            <p:cNvSpPr/>
            <p:nvPr/>
          </p:nvSpPr>
          <p:spPr>
            <a:xfrm rot="10800000">
              <a:off x="2694981" y="4897472"/>
              <a:ext cx="1043332" cy="543575"/>
            </a:xfrm>
            <a:prstGeom prst="rightArrow">
              <a:avLst>
                <a:gd name="adj1" fmla="val 65524"/>
                <a:gd name="adj2" fmla="val 65657"/>
              </a:avLst>
            </a:prstGeom>
            <a:solidFill>
              <a:schemeClr val="bg1">
                <a:lumMod val="85000"/>
              </a:schemeClr>
            </a:solidFill>
            <a:ln w="12700">
              <a:miter lim="400000"/>
            </a:ln>
          </p:spPr>
          <p:txBody>
            <a:bodyPr anchor="ctr"/>
            <a:lstStyle/>
            <a:p>
              <a:pPr algn="ctr"/>
              <a:endParaRPr/>
            </a:p>
          </p:txBody>
        </p:sp>
        <p:sp>
          <p:nvSpPr>
            <p:cNvPr id="11" name="8">
              <a:extLst>
                <a:ext uri="{FF2B5EF4-FFF2-40B4-BE49-F238E27FC236}">
                  <a16:creationId xmlns:a16="http://schemas.microsoft.com/office/drawing/2014/main" xmlns="" id="{C29D4D70-26A9-4A2F-951C-EBCA6FFC20C2}"/>
                </a:ext>
              </a:extLst>
            </p:cNvPr>
            <p:cNvSpPr/>
            <p:nvPr/>
          </p:nvSpPr>
          <p:spPr>
            <a:xfrm rot="2261122">
              <a:off x="3486660" y="2650651"/>
              <a:ext cx="1043332" cy="543575"/>
            </a:xfrm>
            <a:prstGeom prst="rightArrow">
              <a:avLst>
                <a:gd name="adj1" fmla="val 65524"/>
                <a:gd name="adj2" fmla="val 65657"/>
              </a:avLst>
            </a:prstGeom>
            <a:solidFill>
              <a:schemeClr val="bg1">
                <a:lumMod val="85000"/>
              </a:schemeClr>
            </a:solidFill>
            <a:ln w="12700">
              <a:miter lim="400000"/>
            </a:ln>
          </p:spPr>
          <p:txBody>
            <a:bodyPr anchor="ctr"/>
            <a:lstStyle/>
            <a:p>
              <a:pPr algn="ctr"/>
              <a:endParaRPr/>
            </a:p>
          </p:txBody>
        </p:sp>
        <p:sp>
          <p:nvSpPr>
            <p:cNvPr id="12" name="7">
              <a:extLst>
                <a:ext uri="{FF2B5EF4-FFF2-40B4-BE49-F238E27FC236}">
                  <a16:creationId xmlns:a16="http://schemas.microsoft.com/office/drawing/2014/main" xmlns="" id="{3D0BC7B8-445D-42C7-9C66-0E47B74E83ED}"/>
                </a:ext>
              </a:extLst>
            </p:cNvPr>
            <p:cNvSpPr/>
            <p:nvPr/>
          </p:nvSpPr>
          <p:spPr>
            <a:xfrm rot="19348275">
              <a:off x="2031125" y="2656681"/>
              <a:ext cx="1043332" cy="543575"/>
            </a:xfrm>
            <a:prstGeom prst="rightArrow">
              <a:avLst>
                <a:gd name="adj1" fmla="val 65524"/>
                <a:gd name="adj2" fmla="val 65657"/>
              </a:avLst>
            </a:prstGeom>
            <a:solidFill>
              <a:schemeClr val="bg1">
                <a:lumMod val="85000"/>
              </a:schemeClr>
            </a:solidFill>
            <a:ln w="12700">
              <a:miter lim="400000"/>
            </a:ln>
          </p:spPr>
          <p:txBody>
            <a:bodyPr anchor="ctr"/>
            <a:lstStyle/>
            <a:p>
              <a:pPr algn="ctr"/>
              <a:endParaRPr/>
            </a:p>
          </p:txBody>
        </p:sp>
        <p:sp>
          <p:nvSpPr>
            <p:cNvPr id="13" name="6">
              <a:extLst>
                <a:ext uri="{FF2B5EF4-FFF2-40B4-BE49-F238E27FC236}">
                  <a16:creationId xmlns:a16="http://schemas.microsoft.com/office/drawing/2014/main" xmlns="" id="{CFFE39B8-8504-4E5A-B29D-DCEC359E0146}"/>
                </a:ext>
              </a:extLst>
            </p:cNvPr>
            <p:cNvSpPr/>
            <p:nvPr/>
          </p:nvSpPr>
          <p:spPr>
            <a:xfrm rot="6537294">
              <a:off x="3904419" y="4102165"/>
              <a:ext cx="1043332" cy="543575"/>
            </a:xfrm>
            <a:prstGeom prst="rightArrow">
              <a:avLst>
                <a:gd name="adj1" fmla="val 65524"/>
                <a:gd name="adj2" fmla="val 65657"/>
              </a:avLst>
            </a:prstGeom>
            <a:solidFill>
              <a:schemeClr val="bg1">
                <a:lumMod val="85000"/>
              </a:schemeClr>
            </a:solidFill>
            <a:ln w="12700">
              <a:miter lim="400000"/>
            </a:ln>
          </p:spPr>
          <p:txBody>
            <a:bodyPr anchor="ctr"/>
            <a:lstStyle/>
            <a:p>
              <a:pPr algn="ctr"/>
              <a:endParaRPr/>
            </a:p>
          </p:txBody>
        </p:sp>
        <p:sp>
          <p:nvSpPr>
            <p:cNvPr id="14" name="5">
              <a:extLst>
                <a:ext uri="{FF2B5EF4-FFF2-40B4-BE49-F238E27FC236}">
                  <a16:creationId xmlns:a16="http://schemas.microsoft.com/office/drawing/2014/main" xmlns="" id="{3B5EDFFE-5298-4B50-B573-D39DF72CC981}"/>
                </a:ext>
              </a:extLst>
            </p:cNvPr>
            <p:cNvSpPr/>
            <p:nvPr/>
          </p:nvSpPr>
          <p:spPr>
            <a:xfrm rot="14955337">
              <a:off x="1521643" y="4054835"/>
              <a:ext cx="1043332" cy="543575"/>
            </a:xfrm>
            <a:prstGeom prst="rightArrow">
              <a:avLst>
                <a:gd name="adj1" fmla="val 65524"/>
                <a:gd name="adj2" fmla="val 65657"/>
              </a:avLst>
            </a:prstGeom>
            <a:solidFill>
              <a:schemeClr val="bg1">
                <a:lumMod val="85000"/>
              </a:schemeClr>
            </a:solidFill>
            <a:ln w="12700">
              <a:miter lim="400000"/>
            </a:ln>
          </p:spPr>
          <p:txBody>
            <a:bodyPr anchor="ctr"/>
            <a:lstStyle/>
            <a:p>
              <a:pPr algn="ctr"/>
              <a:endParaRPr/>
            </a:p>
          </p:txBody>
        </p:sp>
      </p:grpSp>
      <p:sp>
        <p:nvSpPr>
          <p:cNvPr id="15" name="4">
            <a:extLst>
              <a:ext uri="{FF2B5EF4-FFF2-40B4-BE49-F238E27FC236}">
                <a16:creationId xmlns:a16="http://schemas.microsoft.com/office/drawing/2014/main" xmlns="" id="{D9EE51C6-0243-4DAB-AFC0-E4EA39A26A86}"/>
              </a:ext>
            </a:extLst>
          </p:cNvPr>
          <p:cNvSpPr/>
          <p:nvPr/>
        </p:nvSpPr>
        <p:spPr>
          <a:xfrm>
            <a:off x="1316178" y="2972889"/>
            <a:ext cx="993932" cy="993932"/>
          </a:xfrm>
          <a:prstGeom prst="ellipse">
            <a:avLst/>
          </a:prstGeom>
          <a:solidFill>
            <a:srgbClr val="7E0001"/>
          </a:solidFill>
          <a:ln w="12700">
            <a:miter lim="400000"/>
          </a:ln>
        </p:spPr>
        <p:txBody>
          <a:bodyPr wrap="none" lIns="90000" tIns="46800" rIns="90000" bIns="46800" anchor="ctr">
            <a:normAutofit/>
          </a:bodyPr>
          <a:lstStyle/>
          <a:p>
            <a:pPr algn="ctr">
              <a:defRPr sz="3200" cap="none">
                <a:solidFill>
                  <a:srgbClr val="FFFFFF"/>
                </a:solidFill>
              </a:defRPr>
            </a:pPr>
            <a:r>
              <a:rPr lang="en-US" sz="2400" b="1" dirty="0">
                <a:latin typeface="Century Gothic" panose="020B0502020202020204" pitchFamily="34" charset="0"/>
              </a:rPr>
              <a:t>05</a:t>
            </a:r>
          </a:p>
        </p:txBody>
      </p:sp>
      <p:sp>
        <p:nvSpPr>
          <p:cNvPr id="16" name="3">
            <a:extLst>
              <a:ext uri="{FF2B5EF4-FFF2-40B4-BE49-F238E27FC236}">
                <a16:creationId xmlns:a16="http://schemas.microsoft.com/office/drawing/2014/main" xmlns="" id="{F6687423-EBD3-4E9D-96EF-6EEF3B252BA2}"/>
              </a:ext>
            </a:extLst>
          </p:cNvPr>
          <p:cNvSpPr/>
          <p:nvPr/>
        </p:nvSpPr>
        <p:spPr>
          <a:xfrm>
            <a:off x="2755127" y="1915598"/>
            <a:ext cx="993932" cy="993932"/>
          </a:xfrm>
          <a:prstGeom prst="ellipse">
            <a:avLst/>
          </a:prstGeom>
          <a:solidFill>
            <a:srgbClr val="FF0000"/>
          </a:solidFill>
          <a:ln w="12700">
            <a:miter lim="400000"/>
          </a:ln>
        </p:spPr>
        <p:txBody>
          <a:bodyPr wrap="none" lIns="90000" tIns="46800" rIns="90000" bIns="46800" anchor="ctr">
            <a:normAutofit/>
          </a:bodyPr>
          <a:lstStyle/>
          <a:p>
            <a:pPr algn="ctr">
              <a:defRPr sz="3200" cap="none">
                <a:solidFill>
                  <a:srgbClr val="FFFFFF"/>
                </a:solidFill>
              </a:defRPr>
            </a:pPr>
            <a:r>
              <a:rPr lang="en-US" sz="2400" b="1" dirty="0">
                <a:latin typeface="Century Gothic" panose="020B0502020202020204" pitchFamily="34" charset="0"/>
              </a:rPr>
              <a:t>01</a:t>
            </a:r>
          </a:p>
        </p:txBody>
      </p:sp>
      <p:sp>
        <p:nvSpPr>
          <p:cNvPr id="17" name="i">
            <a:extLst>
              <a:ext uri="{FF2B5EF4-FFF2-40B4-BE49-F238E27FC236}">
                <a16:creationId xmlns:a16="http://schemas.microsoft.com/office/drawing/2014/main" xmlns="" id="{3021B9CE-0053-4D81-A8F8-4FA89B7F6E1E}"/>
              </a:ext>
            </a:extLst>
          </p:cNvPr>
          <p:cNvSpPr/>
          <p:nvPr/>
        </p:nvSpPr>
        <p:spPr>
          <a:xfrm>
            <a:off x="4194076" y="2927799"/>
            <a:ext cx="993932" cy="993932"/>
          </a:xfrm>
          <a:prstGeom prst="ellipse">
            <a:avLst/>
          </a:prstGeom>
          <a:solidFill>
            <a:srgbClr val="7E0001"/>
          </a:solidFill>
          <a:ln w="12700">
            <a:miter lim="400000"/>
          </a:ln>
        </p:spPr>
        <p:txBody>
          <a:bodyPr wrap="none" lIns="90000" tIns="46800" rIns="90000" bIns="46800" anchor="ctr">
            <a:normAutofit/>
          </a:bodyPr>
          <a:lstStyle/>
          <a:p>
            <a:pPr algn="ctr">
              <a:defRPr sz="3200" cap="none">
                <a:solidFill>
                  <a:srgbClr val="FFFFFF"/>
                </a:solidFill>
              </a:defRPr>
            </a:pPr>
            <a:r>
              <a:rPr lang="en-US" sz="2400" b="1">
                <a:latin typeface="Century Gothic" panose="020B0502020202020204" pitchFamily="34" charset="0"/>
              </a:rPr>
              <a:t>02</a:t>
            </a:r>
            <a:endParaRPr lang="en-US" sz="2400" b="1" dirty="0">
              <a:latin typeface="Century Gothic" panose="020B0502020202020204" pitchFamily="34" charset="0"/>
            </a:endParaRPr>
          </a:p>
        </p:txBody>
      </p:sp>
      <p:sp>
        <p:nvSpPr>
          <p:cNvPr id="18" name="2">
            <a:extLst>
              <a:ext uri="{FF2B5EF4-FFF2-40B4-BE49-F238E27FC236}">
                <a16:creationId xmlns:a16="http://schemas.microsoft.com/office/drawing/2014/main" xmlns="" id="{61D542E6-F2C4-4A38-88EF-681EDE1AE733}"/>
              </a:ext>
            </a:extLst>
          </p:cNvPr>
          <p:cNvSpPr/>
          <p:nvPr/>
        </p:nvSpPr>
        <p:spPr>
          <a:xfrm>
            <a:off x="3642742" y="4619468"/>
            <a:ext cx="993932" cy="993932"/>
          </a:xfrm>
          <a:prstGeom prst="ellipse">
            <a:avLst/>
          </a:prstGeom>
          <a:solidFill>
            <a:srgbClr val="FF0000"/>
          </a:solidFill>
          <a:ln w="12700">
            <a:miter lim="400000"/>
          </a:ln>
        </p:spPr>
        <p:txBody>
          <a:bodyPr wrap="none" lIns="90000" tIns="46800" rIns="90000" bIns="46800" anchor="ctr">
            <a:normAutofit/>
          </a:bodyPr>
          <a:lstStyle/>
          <a:p>
            <a:pPr algn="ctr">
              <a:defRPr sz="3200" cap="none">
                <a:solidFill>
                  <a:srgbClr val="FFFFFF"/>
                </a:solidFill>
              </a:defRPr>
            </a:pPr>
            <a:r>
              <a:rPr lang="en-US" sz="2400" b="1">
                <a:latin typeface="Century Gothic" panose="020B0502020202020204" pitchFamily="34" charset="0"/>
              </a:rPr>
              <a:t>03</a:t>
            </a:r>
            <a:endParaRPr lang="en-US" sz="2400" b="1" dirty="0">
              <a:latin typeface="Century Gothic" panose="020B0502020202020204" pitchFamily="34" charset="0"/>
            </a:endParaRPr>
          </a:p>
        </p:txBody>
      </p:sp>
      <p:sp>
        <p:nvSpPr>
          <p:cNvPr id="19" name="1">
            <a:extLst>
              <a:ext uri="{FF2B5EF4-FFF2-40B4-BE49-F238E27FC236}">
                <a16:creationId xmlns:a16="http://schemas.microsoft.com/office/drawing/2014/main" xmlns="" id="{18361D62-73C2-45A0-AEC1-C234A8872772}"/>
              </a:ext>
            </a:extLst>
          </p:cNvPr>
          <p:cNvSpPr/>
          <p:nvPr/>
        </p:nvSpPr>
        <p:spPr>
          <a:xfrm>
            <a:off x="1855660" y="4619468"/>
            <a:ext cx="993932" cy="993932"/>
          </a:xfrm>
          <a:prstGeom prst="ellipse">
            <a:avLst/>
          </a:prstGeom>
          <a:solidFill>
            <a:srgbClr val="FF0000"/>
          </a:solidFill>
          <a:ln w="12700">
            <a:miter lim="400000"/>
          </a:ln>
        </p:spPr>
        <p:txBody>
          <a:bodyPr wrap="none" lIns="90000" tIns="46800" rIns="90000" bIns="46800" anchor="ctr">
            <a:normAutofit/>
          </a:bodyPr>
          <a:lstStyle/>
          <a:p>
            <a:pPr algn="ctr">
              <a:defRPr sz="3200" cap="none">
                <a:solidFill>
                  <a:srgbClr val="FFFFFF"/>
                </a:solidFill>
              </a:defRPr>
            </a:pPr>
            <a:r>
              <a:rPr lang="en-US" sz="2400" b="1" dirty="0">
                <a:latin typeface="Century Gothic" panose="020B0502020202020204" pitchFamily="34" charset="0"/>
              </a:rPr>
              <a:t>04</a:t>
            </a:r>
          </a:p>
        </p:txBody>
      </p:sp>
      <p:sp>
        <p:nvSpPr>
          <p:cNvPr id="24" name="文本框 23">
            <a:extLst>
              <a:ext uri="{FF2B5EF4-FFF2-40B4-BE49-F238E27FC236}">
                <a16:creationId xmlns:a16="http://schemas.microsoft.com/office/drawing/2014/main" xmlns="" id="{F65C180C-BED3-4C21-97B9-961B408B73E3}"/>
              </a:ext>
            </a:extLst>
          </p:cNvPr>
          <p:cNvSpPr txBox="1"/>
          <p:nvPr/>
        </p:nvSpPr>
        <p:spPr>
          <a:xfrm>
            <a:off x="2680698" y="3300819"/>
            <a:ext cx="1107997" cy="1200329"/>
          </a:xfrm>
          <a:prstGeom prst="rect">
            <a:avLst/>
          </a:prstGeom>
          <a:noFill/>
        </p:spPr>
        <p:txBody>
          <a:bodyPr wrap="none" rtlCol="0">
            <a:spAutoFit/>
          </a:bodyPr>
          <a:lstStyle/>
          <a:p>
            <a:pPr algn="ctr"/>
            <a:r>
              <a:rPr lang="zh-CN" altLang="en-US" sz="3600" b="1" dirty="0">
                <a:solidFill>
                  <a:srgbClr val="FF0000"/>
                </a:solidFill>
                <a:latin typeface="微软雅黑" panose="020B0503020204020204" pitchFamily="34" charset="-122"/>
                <a:ea typeface="微软雅黑" panose="020B0503020204020204" pitchFamily="34" charset="-122"/>
              </a:rPr>
              <a:t>外交</a:t>
            </a:r>
            <a:endParaRPr lang="en-US" altLang="zh-CN" sz="3600" b="1" dirty="0">
              <a:solidFill>
                <a:srgbClr val="FF0000"/>
              </a:solidFill>
              <a:latin typeface="微软雅黑" panose="020B0503020204020204" pitchFamily="34" charset="-122"/>
              <a:ea typeface="微软雅黑" panose="020B0503020204020204" pitchFamily="34" charset="-122"/>
            </a:endParaRPr>
          </a:p>
          <a:p>
            <a:pPr algn="ctr"/>
            <a:r>
              <a:rPr lang="zh-CN" altLang="en-US" sz="3600" b="1" dirty="0">
                <a:solidFill>
                  <a:srgbClr val="FF0000"/>
                </a:solidFill>
                <a:latin typeface="微软雅黑" panose="020B0503020204020204" pitchFamily="34" charset="-122"/>
                <a:ea typeface="微软雅黑" panose="020B0503020204020204" pitchFamily="34" charset="-122"/>
              </a:rPr>
              <a:t>方面</a:t>
            </a:r>
          </a:p>
        </p:txBody>
      </p:sp>
      <p:sp>
        <p:nvSpPr>
          <p:cNvPr id="26" name="3">
            <a:extLst>
              <a:ext uri="{FF2B5EF4-FFF2-40B4-BE49-F238E27FC236}">
                <a16:creationId xmlns:a16="http://schemas.microsoft.com/office/drawing/2014/main" xmlns="" id="{15CAA014-F72B-4D50-935F-0593E33B7D33}"/>
              </a:ext>
            </a:extLst>
          </p:cNvPr>
          <p:cNvSpPr/>
          <p:nvPr/>
        </p:nvSpPr>
        <p:spPr>
          <a:xfrm>
            <a:off x="5761266" y="1845630"/>
            <a:ext cx="669467" cy="669467"/>
          </a:xfrm>
          <a:prstGeom prst="ellipse">
            <a:avLst/>
          </a:prstGeom>
          <a:solidFill>
            <a:srgbClr val="FF0000"/>
          </a:solidFill>
          <a:ln w="12700">
            <a:miter lim="400000"/>
          </a:ln>
        </p:spPr>
        <p:txBody>
          <a:bodyPr wrap="none" lIns="90000" tIns="46800" rIns="90000" bIns="46800" anchor="ctr">
            <a:normAutofit/>
          </a:bodyPr>
          <a:lstStyle/>
          <a:p>
            <a:pPr algn="ctr">
              <a:defRPr sz="3200" cap="none">
                <a:solidFill>
                  <a:srgbClr val="FFFFFF"/>
                </a:solidFill>
              </a:defRPr>
            </a:pPr>
            <a:r>
              <a:rPr lang="en-US" sz="2000" b="1" dirty="0">
                <a:latin typeface="Century Gothic" panose="020B0502020202020204" pitchFamily="34" charset="0"/>
              </a:rPr>
              <a:t>01</a:t>
            </a:r>
          </a:p>
        </p:txBody>
      </p:sp>
      <p:sp>
        <p:nvSpPr>
          <p:cNvPr id="27" name="3">
            <a:extLst>
              <a:ext uri="{FF2B5EF4-FFF2-40B4-BE49-F238E27FC236}">
                <a16:creationId xmlns:a16="http://schemas.microsoft.com/office/drawing/2014/main" xmlns="" id="{8A8E90C7-D9F3-4CE9-9852-5ED0C4172999}"/>
              </a:ext>
            </a:extLst>
          </p:cNvPr>
          <p:cNvSpPr/>
          <p:nvPr/>
        </p:nvSpPr>
        <p:spPr>
          <a:xfrm>
            <a:off x="5761266" y="2747330"/>
            <a:ext cx="669467" cy="669467"/>
          </a:xfrm>
          <a:prstGeom prst="ellipse">
            <a:avLst/>
          </a:prstGeom>
          <a:solidFill>
            <a:srgbClr val="FF0000"/>
          </a:solidFill>
          <a:ln w="12700">
            <a:miter lim="400000"/>
          </a:ln>
        </p:spPr>
        <p:txBody>
          <a:bodyPr wrap="none" lIns="90000" tIns="46800" rIns="90000" bIns="46800" anchor="ctr">
            <a:normAutofit/>
          </a:bodyPr>
          <a:lstStyle/>
          <a:p>
            <a:pPr algn="ctr">
              <a:defRPr sz="3200" cap="none">
                <a:solidFill>
                  <a:srgbClr val="FFFFFF"/>
                </a:solidFill>
              </a:defRPr>
            </a:pPr>
            <a:r>
              <a:rPr lang="en-US" sz="2000" b="1" dirty="0">
                <a:latin typeface="Century Gothic" panose="020B0502020202020204" pitchFamily="34" charset="0"/>
              </a:rPr>
              <a:t>02</a:t>
            </a:r>
          </a:p>
        </p:txBody>
      </p:sp>
      <p:sp>
        <p:nvSpPr>
          <p:cNvPr id="28" name="3">
            <a:extLst>
              <a:ext uri="{FF2B5EF4-FFF2-40B4-BE49-F238E27FC236}">
                <a16:creationId xmlns:a16="http://schemas.microsoft.com/office/drawing/2014/main" xmlns="" id="{FC5C87B3-AC17-4A76-B84D-CB248C4C19CF}"/>
              </a:ext>
            </a:extLst>
          </p:cNvPr>
          <p:cNvSpPr/>
          <p:nvPr/>
        </p:nvSpPr>
        <p:spPr>
          <a:xfrm>
            <a:off x="5761266" y="3653566"/>
            <a:ext cx="669467" cy="669467"/>
          </a:xfrm>
          <a:prstGeom prst="ellipse">
            <a:avLst/>
          </a:prstGeom>
          <a:solidFill>
            <a:srgbClr val="FF0000"/>
          </a:solidFill>
          <a:ln w="12700">
            <a:miter lim="400000"/>
          </a:ln>
        </p:spPr>
        <p:txBody>
          <a:bodyPr wrap="none" lIns="90000" tIns="46800" rIns="90000" bIns="46800" anchor="ctr">
            <a:normAutofit/>
          </a:bodyPr>
          <a:lstStyle/>
          <a:p>
            <a:pPr algn="ctr">
              <a:defRPr sz="3200" cap="none">
                <a:solidFill>
                  <a:srgbClr val="FFFFFF"/>
                </a:solidFill>
              </a:defRPr>
            </a:pPr>
            <a:r>
              <a:rPr lang="en-US" sz="2000" b="1" dirty="0">
                <a:latin typeface="Century Gothic" panose="020B0502020202020204" pitchFamily="34" charset="0"/>
              </a:rPr>
              <a:t>03</a:t>
            </a:r>
          </a:p>
        </p:txBody>
      </p:sp>
      <p:sp>
        <p:nvSpPr>
          <p:cNvPr id="29" name="3">
            <a:extLst>
              <a:ext uri="{FF2B5EF4-FFF2-40B4-BE49-F238E27FC236}">
                <a16:creationId xmlns:a16="http://schemas.microsoft.com/office/drawing/2014/main" xmlns="" id="{DBC82D88-4B44-44A6-9316-ADD456B60D9F}"/>
              </a:ext>
            </a:extLst>
          </p:cNvPr>
          <p:cNvSpPr/>
          <p:nvPr/>
        </p:nvSpPr>
        <p:spPr>
          <a:xfrm>
            <a:off x="5761266" y="4559802"/>
            <a:ext cx="669467" cy="669467"/>
          </a:xfrm>
          <a:prstGeom prst="ellipse">
            <a:avLst/>
          </a:prstGeom>
          <a:solidFill>
            <a:srgbClr val="FF0000"/>
          </a:solidFill>
          <a:ln w="12700">
            <a:miter lim="400000"/>
          </a:ln>
        </p:spPr>
        <p:txBody>
          <a:bodyPr wrap="none" lIns="90000" tIns="46800" rIns="90000" bIns="46800" anchor="ctr">
            <a:normAutofit/>
          </a:bodyPr>
          <a:lstStyle/>
          <a:p>
            <a:pPr algn="ctr">
              <a:defRPr sz="3200" cap="none">
                <a:solidFill>
                  <a:srgbClr val="FFFFFF"/>
                </a:solidFill>
              </a:defRPr>
            </a:pPr>
            <a:r>
              <a:rPr lang="en-US" sz="2000" b="1" dirty="0">
                <a:latin typeface="Century Gothic" panose="020B0502020202020204" pitchFamily="34" charset="0"/>
              </a:rPr>
              <a:t>04</a:t>
            </a:r>
          </a:p>
        </p:txBody>
      </p:sp>
      <p:sp>
        <p:nvSpPr>
          <p:cNvPr id="30" name="3">
            <a:extLst>
              <a:ext uri="{FF2B5EF4-FFF2-40B4-BE49-F238E27FC236}">
                <a16:creationId xmlns:a16="http://schemas.microsoft.com/office/drawing/2014/main" xmlns="" id="{DCBACF07-F954-439F-9AED-C383D0539FEF}"/>
              </a:ext>
            </a:extLst>
          </p:cNvPr>
          <p:cNvSpPr/>
          <p:nvPr/>
        </p:nvSpPr>
        <p:spPr>
          <a:xfrm>
            <a:off x="5761266" y="5466038"/>
            <a:ext cx="669467" cy="669467"/>
          </a:xfrm>
          <a:prstGeom prst="ellipse">
            <a:avLst/>
          </a:prstGeom>
          <a:solidFill>
            <a:srgbClr val="FF0000"/>
          </a:solidFill>
          <a:ln w="12700">
            <a:miter lim="400000"/>
          </a:ln>
        </p:spPr>
        <p:txBody>
          <a:bodyPr wrap="none" lIns="90000" tIns="46800" rIns="90000" bIns="46800" anchor="ctr">
            <a:normAutofit/>
          </a:bodyPr>
          <a:lstStyle/>
          <a:p>
            <a:pPr algn="ctr">
              <a:defRPr sz="3200" cap="none">
                <a:solidFill>
                  <a:srgbClr val="FFFFFF"/>
                </a:solidFill>
              </a:defRPr>
            </a:pPr>
            <a:r>
              <a:rPr lang="en-US" sz="2000" b="1" dirty="0">
                <a:latin typeface="Century Gothic" panose="020B0502020202020204" pitchFamily="34" charset="0"/>
              </a:rPr>
              <a:t>05</a:t>
            </a:r>
          </a:p>
        </p:txBody>
      </p:sp>
      <p:sp>
        <p:nvSpPr>
          <p:cNvPr id="31" name="文本框 30">
            <a:extLst>
              <a:ext uri="{FF2B5EF4-FFF2-40B4-BE49-F238E27FC236}">
                <a16:creationId xmlns:a16="http://schemas.microsoft.com/office/drawing/2014/main" xmlns="" id="{FF3A5144-A5B9-4724-A129-2FBAF5DA5E16}"/>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29616444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360"/>
                                          </p:val>
                                        </p:tav>
                                        <p:tav tm="100000">
                                          <p:val>
                                            <p:fltVal val="0"/>
                                          </p:val>
                                        </p:tav>
                                      </p:tavLst>
                                    </p:anim>
                                    <p:animEffect transition="in" filter="fade">
                                      <p:cBhvr>
                                        <p:cTn id="10" dur="1000"/>
                                        <p:tgtEl>
                                          <p:spTgt spid="16"/>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360"/>
                                          </p:val>
                                        </p:tav>
                                        <p:tav tm="100000">
                                          <p:val>
                                            <p:fltVal val="0"/>
                                          </p:val>
                                        </p:tav>
                                      </p:tavLst>
                                    </p:anim>
                                    <p:animEffect transition="in" filter="fade">
                                      <p:cBhvr>
                                        <p:cTn id="16" dur="1000"/>
                                        <p:tgtEl>
                                          <p:spTgt spid="17"/>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fltVal val="0"/>
                                          </p:val>
                                        </p:tav>
                                        <p:tav tm="100000">
                                          <p:val>
                                            <p:strVal val="#ppt_w"/>
                                          </p:val>
                                        </p:tav>
                                      </p:tavLst>
                                    </p:anim>
                                    <p:anim calcmode="lin" valueType="num">
                                      <p:cBhvr>
                                        <p:cTn id="20" dur="1000" fill="hold"/>
                                        <p:tgtEl>
                                          <p:spTgt spid="18"/>
                                        </p:tgtEl>
                                        <p:attrNameLst>
                                          <p:attrName>ppt_h</p:attrName>
                                        </p:attrNameLst>
                                      </p:cBhvr>
                                      <p:tavLst>
                                        <p:tav tm="0">
                                          <p:val>
                                            <p:fltVal val="0"/>
                                          </p:val>
                                        </p:tav>
                                        <p:tav tm="100000">
                                          <p:val>
                                            <p:strVal val="#ppt_h"/>
                                          </p:val>
                                        </p:tav>
                                      </p:tavLst>
                                    </p:anim>
                                    <p:anim calcmode="lin" valueType="num">
                                      <p:cBhvr>
                                        <p:cTn id="21" dur="1000" fill="hold"/>
                                        <p:tgtEl>
                                          <p:spTgt spid="18"/>
                                        </p:tgtEl>
                                        <p:attrNameLst>
                                          <p:attrName>style.rotation</p:attrName>
                                        </p:attrNameLst>
                                      </p:cBhvr>
                                      <p:tavLst>
                                        <p:tav tm="0">
                                          <p:val>
                                            <p:fltVal val="360"/>
                                          </p:val>
                                        </p:tav>
                                        <p:tav tm="100000">
                                          <p:val>
                                            <p:fltVal val="0"/>
                                          </p:val>
                                        </p:tav>
                                      </p:tavLst>
                                    </p:anim>
                                    <p:animEffect transition="in" filter="fade">
                                      <p:cBhvr>
                                        <p:cTn id="22" dur="1000"/>
                                        <p:tgtEl>
                                          <p:spTgt spid="18"/>
                                        </p:tgtEl>
                                      </p:cBhvr>
                                    </p:animEffect>
                                  </p:childTnLst>
                                </p:cTn>
                              </p:par>
                              <p:par>
                                <p:cTn id="23" presetID="49" presetClass="entr" presetSubtype="0" decel="10000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fltVal val="0"/>
                                          </p:val>
                                        </p:tav>
                                        <p:tav tm="100000">
                                          <p:val>
                                            <p:strVal val="#ppt_w"/>
                                          </p:val>
                                        </p:tav>
                                      </p:tavLst>
                                    </p:anim>
                                    <p:anim calcmode="lin" valueType="num">
                                      <p:cBhvr>
                                        <p:cTn id="26" dur="1000" fill="hold"/>
                                        <p:tgtEl>
                                          <p:spTgt spid="19"/>
                                        </p:tgtEl>
                                        <p:attrNameLst>
                                          <p:attrName>ppt_h</p:attrName>
                                        </p:attrNameLst>
                                      </p:cBhvr>
                                      <p:tavLst>
                                        <p:tav tm="0">
                                          <p:val>
                                            <p:fltVal val="0"/>
                                          </p:val>
                                        </p:tav>
                                        <p:tav tm="100000">
                                          <p:val>
                                            <p:strVal val="#ppt_h"/>
                                          </p:val>
                                        </p:tav>
                                      </p:tavLst>
                                    </p:anim>
                                    <p:anim calcmode="lin" valueType="num">
                                      <p:cBhvr>
                                        <p:cTn id="27" dur="1000" fill="hold"/>
                                        <p:tgtEl>
                                          <p:spTgt spid="19"/>
                                        </p:tgtEl>
                                        <p:attrNameLst>
                                          <p:attrName>style.rotation</p:attrName>
                                        </p:attrNameLst>
                                      </p:cBhvr>
                                      <p:tavLst>
                                        <p:tav tm="0">
                                          <p:val>
                                            <p:fltVal val="360"/>
                                          </p:val>
                                        </p:tav>
                                        <p:tav tm="100000">
                                          <p:val>
                                            <p:fltVal val="0"/>
                                          </p:val>
                                        </p:tav>
                                      </p:tavLst>
                                    </p:anim>
                                    <p:animEffect transition="in" filter="fade">
                                      <p:cBhvr>
                                        <p:cTn id="28" dur="1000"/>
                                        <p:tgtEl>
                                          <p:spTgt spid="19"/>
                                        </p:tgtEl>
                                      </p:cBhvr>
                                    </p:animEffect>
                                  </p:childTnLst>
                                </p:cTn>
                              </p:par>
                              <p:par>
                                <p:cTn id="29" presetID="49" presetClass="entr" presetSubtype="0" decel="10000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fltVal val="0"/>
                                          </p:val>
                                        </p:tav>
                                        <p:tav tm="100000">
                                          <p:val>
                                            <p:strVal val="#ppt_w"/>
                                          </p:val>
                                        </p:tav>
                                      </p:tavLst>
                                    </p:anim>
                                    <p:anim calcmode="lin" valueType="num">
                                      <p:cBhvr>
                                        <p:cTn id="32" dur="1000" fill="hold"/>
                                        <p:tgtEl>
                                          <p:spTgt spid="15"/>
                                        </p:tgtEl>
                                        <p:attrNameLst>
                                          <p:attrName>ppt_h</p:attrName>
                                        </p:attrNameLst>
                                      </p:cBhvr>
                                      <p:tavLst>
                                        <p:tav tm="0">
                                          <p:val>
                                            <p:fltVal val="0"/>
                                          </p:val>
                                        </p:tav>
                                        <p:tav tm="100000">
                                          <p:val>
                                            <p:strVal val="#ppt_h"/>
                                          </p:val>
                                        </p:tav>
                                      </p:tavLst>
                                    </p:anim>
                                    <p:anim calcmode="lin" valueType="num">
                                      <p:cBhvr>
                                        <p:cTn id="33" dur="1000" fill="hold"/>
                                        <p:tgtEl>
                                          <p:spTgt spid="15"/>
                                        </p:tgtEl>
                                        <p:attrNameLst>
                                          <p:attrName>style.rotation</p:attrName>
                                        </p:attrNameLst>
                                      </p:cBhvr>
                                      <p:tavLst>
                                        <p:tav tm="0">
                                          <p:val>
                                            <p:fltVal val="360"/>
                                          </p:val>
                                        </p:tav>
                                        <p:tav tm="100000">
                                          <p:val>
                                            <p:fltVal val="0"/>
                                          </p:val>
                                        </p:tav>
                                      </p:tavLst>
                                    </p:anim>
                                    <p:animEffect transition="in" filter="fade">
                                      <p:cBhvr>
                                        <p:cTn id="34" dur="10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1000" fill="hold"/>
                                        <p:tgtEl>
                                          <p:spTgt spid="25"/>
                                        </p:tgtEl>
                                        <p:attrNameLst>
                                          <p:attrName>ppt_w</p:attrName>
                                        </p:attrNameLst>
                                      </p:cBhvr>
                                      <p:tavLst>
                                        <p:tav tm="0">
                                          <p:val>
                                            <p:fltVal val="0"/>
                                          </p:val>
                                        </p:tav>
                                        <p:tav tm="100000">
                                          <p:val>
                                            <p:strVal val="#ppt_w"/>
                                          </p:val>
                                        </p:tav>
                                      </p:tavLst>
                                    </p:anim>
                                    <p:anim calcmode="lin" valueType="num">
                                      <p:cBhvr>
                                        <p:cTn id="38" dur="1000" fill="hold"/>
                                        <p:tgtEl>
                                          <p:spTgt spid="25"/>
                                        </p:tgtEl>
                                        <p:attrNameLst>
                                          <p:attrName>ppt_h</p:attrName>
                                        </p:attrNameLst>
                                      </p:cBhvr>
                                      <p:tavLst>
                                        <p:tav tm="0">
                                          <p:val>
                                            <p:fltVal val="0"/>
                                          </p:val>
                                        </p:tav>
                                        <p:tav tm="100000">
                                          <p:val>
                                            <p:strVal val="#ppt_h"/>
                                          </p:val>
                                        </p:tav>
                                      </p:tavLst>
                                    </p:anim>
                                    <p:animEffect transition="in" filter="fade">
                                      <p:cBhvr>
                                        <p:cTn id="39" dur="1000"/>
                                        <p:tgtEl>
                                          <p:spTgt spid="25"/>
                                        </p:tgtEl>
                                      </p:cBhvr>
                                    </p:animEffect>
                                  </p:childTnLst>
                                </p:cTn>
                              </p:par>
                              <p:par>
                                <p:cTn id="40" presetID="8" presetClass="emph" presetSubtype="0" fill="hold" nodeType="withEffect">
                                  <p:stCondLst>
                                    <p:cond delay="0"/>
                                  </p:stCondLst>
                                  <p:childTnLst>
                                    <p:animRot by="21600000">
                                      <p:cBhvr>
                                        <p:cTn id="41" dur="1000" fill="hold"/>
                                        <p:tgtEl>
                                          <p:spTgt spid="25"/>
                                        </p:tgtEl>
                                        <p:attrNameLst>
                                          <p:attrName>r</p:attrName>
                                        </p:attrNameLst>
                                      </p:cBhvr>
                                    </p:animRot>
                                  </p:childTnLst>
                                </p:cTn>
                              </p:par>
                              <p:par>
                                <p:cTn id="42" presetID="53" presetClass="entr" presetSubtype="16" fill="hold" grpId="0" nodeType="withEffect">
                                  <p:stCondLst>
                                    <p:cond delay="500"/>
                                  </p:stCondLst>
                                  <p:childTnLst>
                                    <p:set>
                                      <p:cBhvr>
                                        <p:cTn id="43" dur="1" fill="hold">
                                          <p:stCondLst>
                                            <p:cond delay="0"/>
                                          </p:stCondLst>
                                        </p:cTn>
                                        <p:tgtEl>
                                          <p:spTgt spid="24"/>
                                        </p:tgtEl>
                                        <p:attrNameLst>
                                          <p:attrName>style.visibility</p:attrName>
                                        </p:attrNameLst>
                                      </p:cBhvr>
                                      <p:to>
                                        <p:strVal val="visible"/>
                                      </p:to>
                                    </p:set>
                                    <p:anim calcmode="lin" valueType="num">
                                      <p:cBhvr>
                                        <p:cTn id="44" dur="1000" fill="hold"/>
                                        <p:tgtEl>
                                          <p:spTgt spid="24"/>
                                        </p:tgtEl>
                                        <p:attrNameLst>
                                          <p:attrName>ppt_w</p:attrName>
                                        </p:attrNameLst>
                                      </p:cBhvr>
                                      <p:tavLst>
                                        <p:tav tm="0">
                                          <p:val>
                                            <p:fltVal val="0"/>
                                          </p:val>
                                        </p:tav>
                                        <p:tav tm="100000">
                                          <p:val>
                                            <p:strVal val="#ppt_w"/>
                                          </p:val>
                                        </p:tav>
                                      </p:tavLst>
                                    </p:anim>
                                    <p:anim calcmode="lin" valueType="num">
                                      <p:cBhvr>
                                        <p:cTn id="45" dur="1000" fill="hold"/>
                                        <p:tgtEl>
                                          <p:spTgt spid="24"/>
                                        </p:tgtEl>
                                        <p:attrNameLst>
                                          <p:attrName>ppt_h</p:attrName>
                                        </p:attrNameLst>
                                      </p:cBhvr>
                                      <p:tavLst>
                                        <p:tav tm="0">
                                          <p:val>
                                            <p:fltVal val="0"/>
                                          </p:val>
                                        </p:tav>
                                        <p:tav tm="100000">
                                          <p:val>
                                            <p:strVal val="#ppt_h"/>
                                          </p:val>
                                        </p:tav>
                                      </p:tavLst>
                                    </p:anim>
                                    <p:animEffect transition="in" filter="fade">
                                      <p:cBhvr>
                                        <p:cTn id="46" dur="1000"/>
                                        <p:tgtEl>
                                          <p:spTgt spid="24"/>
                                        </p:tgtEl>
                                      </p:cBhvr>
                                    </p:animEffect>
                                  </p:childTnLst>
                                </p:cTn>
                              </p:par>
                              <p:par>
                                <p:cTn id="47" presetID="49" presetClass="entr" presetSubtype="0" decel="100000" fill="hold" grpId="0" nodeType="withEffect">
                                  <p:stCondLst>
                                    <p:cond delay="1000"/>
                                  </p:stCondLst>
                                  <p:childTnLst>
                                    <p:set>
                                      <p:cBhvr>
                                        <p:cTn id="48" dur="1" fill="hold">
                                          <p:stCondLst>
                                            <p:cond delay="0"/>
                                          </p:stCondLst>
                                        </p:cTn>
                                        <p:tgtEl>
                                          <p:spTgt spid="26"/>
                                        </p:tgtEl>
                                        <p:attrNameLst>
                                          <p:attrName>style.visibility</p:attrName>
                                        </p:attrNameLst>
                                      </p:cBhvr>
                                      <p:to>
                                        <p:strVal val="visible"/>
                                      </p:to>
                                    </p:set>
                                    <p:anim calcmode="lin" valueType="num">
                                      <p:cBhvr>
                                        <p:cTn id="49" dur="750" fill="hold"/>
                                        <p:tgtEl>
                                          <p:spTgt spid="26"/>
                                        </p:tgtEl>
                                        <p:attrNameLst>
                                          <p:attrName>ppt_w</p:attrName>
                                        </p:attrNameLst>
                                      </p:cBhvr>
                                      <p:tavLst>
                                        <p:tav tm="0">
                                          <p:val>
                                            <p:fltVal val="0"/>
                                          </p:val>
                                        </p:tav>
                                        <p:tav tm="100000">
                                          <p:val>
                                            <p:strVal val="#ppt_w"/>
                                          </p:val>
                                        </p:tav>
                                      </p:tavLst>
                                    </p:anim>
                                    <p:anim calcmode="lin" valueType="num">
                                      <p:cBhvr>
                                        <p:cTn id="50" dur="750" fill="hold"/>
                                        <p:tgtEl>
                                          <p:spTgt spid="26"/>
                                        </p:tgtEl>
                                        <p:attrNameLst>
                                          <p:attrName>ppt_h</p:attrName>
                                        </p:attrNameLst>
                                      </p:cBhvr>
                                      <p:tavLst>
                                        <p:tav tm="0">
                                          <p:val>
                                            <p:fltVal val="0"/>
                                          </p:val>
                                        </p:tav>
                                        <p:tav tm="100000">
                                          <p:val>
                                            <p:strVal val="#ppt_h"/>
                                          </p:val>
                                        </p:tav>
                                      </p:tavLst>
                                    </p:anim>
                                    <p:anim calcmode="lin" valueType="num">
                                      <p:cBhvr>
                                        <p:cTn id="51" dur="750" fill="hold"/>
                                        <p:tgtEl>
                                          <p:spTgt spid="26"/>
                                        </p:tgtEl>
                                        <p:attrNameLst>
                                          <p:attrName>style.rotation</p:attrName>
                                        </p:attrNameLst>
                                      </p:cBhvr>
                                      <p:tavLst>
                                        <p:tav tm="0">
                                          <p:val>
                                            <p:fltVal val="360"/>
                                          </p:val>
                                        </p:tav>
                                        <p:tav tm="100000">
                                          <p:val>
                                            <p:fltVal val="0"/>
                                          </p:val>
                                        </p:tav>
                                      </p:tavLst>
                                    </p:anim>
                                    <p:animEffect transition="in" filter="fade">
                                      <p:cBhvr>
                                        <p:cTn id="52" dur="750"/>
                                        <p:tgtEl>
                                          <p:spTgt spid="26"/>
                                        </p:tgtEl>
                                      </p:cBhvr>
                                    </p:animEffect>
                                  </p:childTnLst>
                                </p:cTn>
                              </p:par>
                              <p:par>
                                <p:cTn id="53" presetID="49" presetClass="entr" presetSubtype="0" decel="100000" fill="hold" grpId="0" nodeType="withEffect">
                                  <p:stCondLst>
                                    <p:cond delay="1000"/>
                                  </p:stCondLst>
                                  <p:childTnLst>
                                    <p:set>
                                      <p:cBhvr>
                                        <p:cTn id="54" dur="1" fill="hold">
                                          <p:stCondLst>
                                            <p:cond delay="0"/>
                                          </p:stCondLst>
                                        </p:cTn>
                                        <p:tgtEl>
                                          <p:spTgt spid="27"/>
                                        </p:tgtEl>
                                        <p:attrNameLst>
                                          <p:attrName>style.visibility</p:attrName>
                                        </p:attrNameLst>
                                      </p:cBhvr>
                                      <p:to>
                                        <p:strVal val="visible"/>
                                      </p:to>
                                    </p:set>
                                    <p:anim calcmode="lin" valueType="num">
                                      <p:cBhvr>
                                        <p:cTn id="55" dur="750" fill="hold"/>
                                        <p:tgtEl>
                                          <p:spTgt spid="27"/>
                                        </p:tgtEl>
                                        <p:attrNameLst>
                                          <p:attrName>ppt_w</p:attrName>
                                        </p:attrNameLst>
                                      </p:cBhvr>
                                      <p:tavLst>
                                        <p:tav tm="0">
                                          <p:val>
                                            <p:fltVal val="0"/>
                                          </p:val>
                                        </p:tav>
                                        <p:tav tm="100000">
                                          <p:val>
                                            <p:strVal val="#ppt_w"/>
                                          </p:val>
                                        </p:tav>
                                      </p:tavLst>
                                    </p:anim>
                                    <p:anim calcmode="lin" valueType="num">
                                      <p:cBhvr>
                                        <p:cTn id="56" dur="750" fill="hold"/>
                                        <p:tgtEl>
                                          <p:spTgt spid="27"/>
                                        </p:tgtEl>
                                        <p:attrNameLst>
                                          <p:attrName>ppt_h</p:attrName>
                                        </p:attrNameLst>
                                      </p:cBhvr>
                                      <p:tavLst>
                                        <p:tav tm="0">
                                          <p:val>
                                            <p:fltVal val="0"/>
                                          </p:val>
                                        </p:tav>
                                        <p:tav tm="100000">
                                          <p:val>
                                            <p:strVal val="#ppt_h"/>
                                          </p:val>
                                        </p:tav>
                                      </p:tavLst>
                                    </p:anim>
                                    <p:anim calcmode="lin" valueType="num">
                                      <p:cBhvr>
                                        <p:cTn id="57" dur="750" fill="hold"/>
                                        <p:tgtEl>
                                          <p:spTgt spid="27"/>
                                        </p:tgtEl>
                                        <p:attrNameLst>
                                          <p:attrName>style.rotation</p:attrName>
                                        </p:attrNameLst>
                                      </p:cBhvr>
                                      <p:tavLst>
                                        <p:tav tm="0">
                                          <p:val>
                                            <p:fltVal val="360"/>
                                          </p:val>
                                        </p:tav>
                                        <p:tav tm="100000">
                                          <p:val>
                                            <p:fltVal val="0"/>
                                          </p:val>
                                        </p:tav>
                                      </p:tavLst>
                                    </p:anim>
                                    <p:animEffect transition="in" filter="fade">
                                      <p:cBhvr>
                                        <p:cTn id="58" dur="750"/>
                                        <p:tgtEl>
                                          <p:spTgt spid="27"/>
                                        </p:tgtEl>
                                      </p:cBhvr>
                                    </p:animEffect>
                                  </p:childTnLst>
                                </p:cTn>
                              </p:par>
                              <p:par>
                                <p:cTn id="59" presetID="49" presetClass="entr" presetSubtype="0" decel="100000" fill="hold" grpId="0" nodeType="withEffect">
                                  <p:stCondLst>
                                    <p:cond delay="1000"/>
                                  </p:stCondLst>
                                  <p:childTnLst>
                                    <p:set>
                                      <p:cBhvr>
                                        <p:cTn id="60" dur="1" fill="hold">
                                          <p:stCondLst>
                                            <p:cond delay="0"/>
                                          </p:stCondLst>
                                        </p:cTn>
                                        <p:tgtEl>
                                          <p:spTgt spid="28"/>
                                        </p:tgtEl>
                                        <p:attrNameLst>
                                          <p:attrName>style.visibility</p:attrName>
                                        </p:attrNameLst>
                                      </p:cBhvr>
                                      <p:to>
                                        <p:strVal val="visible"/>
                                      </p:to>
                                    </p:set>
                                    <p:anim calcmode="lin" valueType="num">
                                      <p:cBhvr>
                                        <p:cTn id="61" dur="750" fill="hold"/>
                                        <p:tgtEl>
                                          <p:spTgt spid="28"/>
                                        </p:tgtEl>
                                        <p:attrNameLst>
                                          <p:attrName>ppt_w</p:attrName>
                                        </p:attrNameLst>
                                      </p:cBhvr>
                                      <p:tavLst>
                                        <p:tav tm="0">
                                          <p:val>
                                            <p:fltVal val="0"/>
                                          </p:val>
                                        </p:tav>
                                        <p:tav tm="100000">
                                          <p:val>
                                            <p:strVal val="#ppt_w"/>
                                          </p:val>
                                        </p:tav>
                                      </p:tavLst>
                                    </p:anim>
                                    <p:anim calcmode="lin" valueType="num">
                                      <p:cBhvr>
                                        <p:cTn id="62" dur="750" fill="hold"/>
                                        <p:tgtEl>
                                          <p:spTgt spid="28"/>
                                        </p:tgtEl>
                                        <p:attrNameLst>
                                          <p:attrName>ppt_h</p:attrName>
                                        </p:attrNameLst>
                                      </p:cBhvr>
                                      <p:tavLst>
                                        <p:tav tm="0">
                                          <p:val>
                                            <p:fltVal val="0"/>
                                          </p:val>
                                        </p:tav>
                                        <p:tav tm="100000">
                                          <p:val>
                                            <p:strVal val="#ppt_h"/>
                                          </p:val>
                                        </p:tav>
                                      </p:tavLst>
                                    </p:anim>
                                    <p:anim calcmode="lin" valueType="num">
                                      <p:cBhvr>
                                        <p:cTn id="63" dur="750" fill="hold"/>
                                        <p:tgtEl>
                                          <p:spTgt spid="28"/>
                                        </p:tgtEl>
                                        <p:attrNameLst>
                                          <p:attrName>style.rotation</p:attrName>
                                        </p:attrNameLst>
                                      </p:cBhvr>
                                      <p:tavLst>
                                        <p:tav tm="0">
                                          <p:val>
                                            <p:fltVal val="360"/>
                                          </p:val>
                                        </p:tav>
                                        <p:tav tm="100000">
                                          <p:val>
                                            <p:fltVal val="0"/>
                                          </p:val>
                                        </p:tav>
                                      </p:tavLst>
                                    </p:anim>
                                    <p:animEffect transition="in" filter="fade">
                                      <p:cBhvr>
                                        <p:cTn id="64" dur="750"/>
                                        <p:tgtEl>
                                          <p:spTgt spid="28"/>
                                        </p:tgtEl>
                                      </p:cBhvr>
                                    </p:animEffect>
                                  </p:childTnLst>
                                </p:cTn>
                              </p:par>
                              <p:par>
                                <p:cTn id="65" presetID="49" presetClass="entr" presetSubtype="0" decel="100000" fill="hold" grpId="0" nodeType="withEffect">
                                  <p:stCondLst>
                                    <p:cond delay="1000"/>
                                  </p:stCondLst>
                                  <p:childTnLst>
                                    <p:set>
                                      <p:cBhvr>
                                        <p:cTn id="66" dur="1" fill="hold">
                                          <p:stCondLst>
                                            <p:cond delay="0"/>
                                          </p:stCondLst>
                                        </p:cTn>
                                        <p:tgtEl>
                                          <p:spTgt spid="29"/>
                                        </p:tgtEl>
                                        <p:attrNameLst>
                                          <p:attrName>style.visibility</p:attrName>
                                        </p:attrNameLst>
                                      </p:cBhvr>
                                      <p:to>
                                        <p:strVal val="visible"/>
                                      </p:to>
                                    </p:set>
                                    <p:anim calcmode="lin" valueType="num">
                                      <p:cBhvr>
                                        <p:cTn id="67" dur="750" fill="hold"/>
                                        <p:tgtEl>
                                          <p:spTgt spid="29"/>
                                        </p:tgtEl>
                                        <p:attrNameLst>
                                          <p:attrName>ppt_w</p:attrName>
                                        </p:attrNameLst>
                                      </p:cBhvr>
                                      <p:tavLst>
                                        <p:tav tm="0">
                                          <p:val>
                                            <p:fltVal val="0"/>
                                          </p:val>
                                        </p:tav>
                                        <p:tav tm="100000">
                                          <p:val>
                                            <p:strVal val="#ppt_w"/>
                                          </p:val>
                                        </p:tav>
                                      </p:tavLst>
                                    </p:anim>
                                    <p:anim calcmode="lin" valueType="num">
                                      <p:cBhvr>
                                        <p:cTn id="68" dur="750" fill="hold"/>
                                        <p:tgtEl>
                                          <p:spTgt spid="29"/>
                                        </p:tgtEl>
                                        <p:attrNameLst>
                                          <p:attrName>ppt_h</p:attrName>
                                        </p:attrNameLst>
                                      </p:cBhvr>
                                      <p:tavLst>
                                        <p:tav tm="0">
                                          <p:val>
                                            <p:fltVal val="0"/>
                                          </p:val>
                                        </p:tav>
                                        <p:tav tm="100000">
                                          <p:val>
                                            <p:strVal val="#ppt_h"/>
                                          </p:val>
                                        </p:tav>
                                      </p:tavLst>
                                    </p:anim>
                                    <p:anim calcmode="lin" valueType="num">
                                      <p:cBhvr>
                                        <p:cTn id="69" dur="750" fill="hold"/>
                                        <p:tgtEl>
                                          <p:spTgt spid="29"/>
                                        </p:tgtEl>
                                        <p:attrNameLst>
                                          <p:attrName>style.rotation</p:attrName>
                                        </p:attrNameLst>
                                      </p:cBhvr>
                                      <p:tavLst>
                                        <p:tav tm="0">
                                          <p:val>
                                            <p:fltVal val="360"/>
                                          </p:val>
                                        </p:tav>
                                        <p:tav tm="100000">
                                          <p:val>
                                            <p:fltVal val="0"/>
                                          </p:val>
                                        </p:tav>
                                      </p:tavLst>
                                    </p:anim>
                                    <p:animEffect transition="in" filter="fade">
                                      <p:cBhvr>
                                        <p:cTn id="70" dur="750"/>
                                        <p:tgtEl>
                                          <p:spTgt spid="29"/>
                                        </p:tgtEl>
                                      </p:cBhvr>
                                    </p:animEffect>
                                  </p:childTnLst>
                                </p:cTn>
                              </p:par>
                              <p:par>
                                <p:cTn id="71" presetID="49" presetClass="entr" presetSubtype="0" decel="100000" fill="hold" grpId="0" nodeType="withEffect">
                                  <p:stCondLst>
                                    <p:cond delay="1000"/>
                                  </p:stCondLst>
                                  <p:childTnLst>
                                    <p:set>
                                      <p:cBhvr>
                                        <p:cTn id="72" dur="1" fill="hold">
                                          <p:stCondLst>
                                            <p:cond delay="0"/>
                                          </p:stCondLst>
                                        </p:cTn>
                                        <p:tgtEl>
                                          <p:spTgt spid="30"/>
                                        </p:tgtEl>
                                        <p:attrNameLst>
                                          <p:attrName>style.visibility</p:attrName>
                                        </p:attrNameLst>
                                      </p:cBhvr>
                                      <p:to>
                                        <p:strVal val="visible"/>
                                      </p:to>
                                    </p:set>
                                    <p:anim calcmode="lin" valueType="num">
                                      <p:cBhvr>
                                        <p:cTn id="73" dur="750" fill="hold"/>
                                        <p:tgtEl>
                                          <p:spTgt spid="30"/>
                                        </p:tgtEl>
                                        <p:attrNameLst>
                                          <p:attrName>ppt_w</p:attrName>
                                        </p:attrNameLst>
                                      </p:cBhvr>
                                      <p:tavLst>
                                        <p:tav tm="0">
                                          <p:val>
                                            <p:fltVal val="0"/>
                                          </p:val>
                                        </p:tav>
                                        <p:tav tm="100000">
                                          <p:val>
                                            <p:strVal val="#ppt_w"/>
                                          </p:val>
                                        </p:tav>
                                      </p:tavLst>
                                    </p:anim>
                                    <p:anim calcmode="lin" valueType="num">
                                      <p:cBhvr>
                                        <p:cTn id="74" dur="750" fill="hold"/>
                                        <p:tgtEl>
                                          <p:spTgt spid="30"/>
                                        </p:tgtEl>
                                        <p:attrNameLst>
                                          <p:attrName>ppt_h</p:attrName>
                                        </p:attrNameLst>
                                      </p:cBhvr>
                                      <p:tavLst>
                                        <p:tav tm="0">
                                          <p:val>
                                            <p:fltVal val="0"/>
                                          </p:val>
                                        </p:tav>
                                        <p:tav tm="100000">
                                          <p:val>
                                            <p:strVal val="#ppt_h"/>
                                          </p:val>
                                        </p:tav>
                                      </p:tavLst>
                                    </p:anim>
                                    <p:anim calcmode="lin" valueType="num">
                                      <p:cBhvr>
                                        <p:cTn id="75" dur="750" fill="hold"/>
                                        <p:tgtEl>
                                          <p:spTgt spid="30"/>
                                        </p:tgtEl>
                                        <p:attrNameLst>
                                          <p:attrName>style.rotation</p:attrName>
                                        </p:attrNameLst>
                                      </p:cBhvr>
                                      <p:tavLst>
                                        <p:tav tm="0">
                                          <p:val>
                                            <p:fltVal val="360"/>
                                          </p:val>
                                        </p:tav>
                                        <p:tav tm="100000">
                                          <p:val>
                                            <p:fltVal val="0"/>
                                          </p:val>
                                        </p:tav>
                                      </p:tavLst>
                                    </p:anim>
                                    <p:animEffect transition="in" filter="fade">
                                      <p:cBhvr>
                                        <p:cTn id="76" dur="750"/>
                                        <p:tgtEl>
                                          <p:spTgt spid="30"/>
                                        </p:tgtEl>
                                      </p:cBhvr>
                                    </p:animEffect>
                                  </p:childTnLst>
                                </p:cTn>
                              </p:par>
                              <p:par>
                                <p:cTn id="77" presetID="31" presetClass="entr" presetSubtype="0" fill="hold" grpId="0" nodeType="withEffect">
                                  <p:stCondLst>
                                    <p:cond delay="1500"/>
                                  </p:stCondLst>
                                  <p:iterate type="lt">
                                    <p:tmPct val="1149"/>
                                  </p:iterate>
                                  <p:childTnLst>
                                    <p:set>
                                      <p:cBhvr>
                                        <p:cTn id="78" dur="1" fill="hold">
                                          <p:stCondLst>
                                            <p:cond delay="0"/>
                                          </p:stCondLst>
                                        </p:cTn>
                                        <p:tgtEl>
                                          <p:spTgt spid="4"/>
                                        </p:tgtEl>
                                        <p:attrNameLst>
                                          <p:attrName>style.visibility</p:attrName>
                                        </p:attrNameLst>
                                      </p:cBhvr>
                                      <p:to>
                                        <p:strVal val="visible"/>
                                      </p:to>
                                    </p:set>
                                    <p:anim calcmode="lin" valueType="num">
                                      <p:cBhvr>
                                        <p:cTn id="79" dur="750" fill="hold"/>
                                        <p:tgtEl>
                                          <p:spTgt spid="4"/>
                                        </p:tgtEl>
                                        <p:attrNameLst>
                                          <p:attrName>ppt_w</p:attrName>
                                        </p:attrNameLst>
                                      </p:cBhvr>
                                      <p:tavLst>
                                        <p:tav tm="0">
                                          <p:val>
                                            <p:fltVal val="0"/>
                                          </p:val>
                                        </p:tav>
                                        <p:tav tm="100000">
                                          <p:val>
                                            <p:strVal val="#ppt_w"/>
                                          </p:val>
                                        </p:tav>
                                      </p:tavLst>
                                    </p:anim>
                                    <p:anim calcmode="lin" valueType="num">
                                      <p:cBhvr>
                                        <p:cTn id="80" dur="750" fill="hold"/>
                                        <p:tgtEl>
                                          <p:spTgt spid="4"/>
                                        </p:tgtEl>
                                        <p:attrNameLst>
                                          <p:attrName>ppt_h</p:attrName>
                                        </p:attrNameLst>
                                      </p:cBhvr>
                                      <p:tavLst>
                                        <p:tav tm="0">
                                          <p:val>
                                            <p:fltVal val="0"/>
                                          </p:val>
                                        </p:tav>
                                        <p:tav tm="100000">
                                          <p:val>
                                            <p:strVal val="#ppt_h"/>
                                          </p:val>
                                        </p:tav>
                                      </p:tavLst>
                                    </p:anim>
                                    <p:anim calcmode="lin" valueType="num">
                                      <p:cBhvr>
                                        <p:cTn id="81" dur="750" fill="hold"/>
                                        <p:tgtEl>
                                          <p:spTgt spid="4"/>
                                        </p:tgtEl>
                                        <p:attrNameLst>
                                          <p:attrName>style.rotation</p:attrName>
                                        </p:attrNameLst>
                                      </p:cBhvr>
                                      <p:tavLst>
                                        <p:tav tm="0">
                                          <p:val>
                                            <p:fltVal val="90"/>
                                          </p:val>
                                        </p:tav>
                                        <p:tav tm="100000">
                                          <p:val>
                                            <p:fltVal val="0"/>
                                          </p:val>
                                        </p:tav>
                                      </p:tavLst>
                                    </p:anim>
                                    <p:animEffect transition="in" filter="fade">
                                      <p:cBhvr>
                                        <p:cTn id="82" dur="750"/>
                                        <p:tgtEl>
                                          <p:spTgt spid="4"/>
                                        </p:tgtEl>
                                      </p:cBhvr>
                                    </p:animEffect>
                                  </p:childTnLst>
                                </p:cTn>
                              </p:par>
                              <p:par>
                                <p:cTn id="83" presetID="31" presetClass="entr" presetSubtype="0" fill="hold" grpId="0" nodeType="withEffect">
                                  <p:stCondLst>
                                    <p:cond delay="1500"/>
                                  </p:stCondLst>
                                  <p:iterate type="lt">
                                    <p:tmPct val="1149"/>
                                  </p:iterate>
                                  <p:childTnLst>
                                    <p:set>
                                      <p:cBhvr>
                                        <p:cTn id="84" dur="1" fill="hold">
                                          <p:stCondLst>
                                            <p:cond delay="0"/>
                                          </p:stCondLst>
                                        </p:cTn>
                                        <p:tgtEl>
                                          <p:spTgt spid="5"/>
                                        </p:tgtEl>
                                        <p:attrNameLst>
                                          <p:attrName>style.visibility</p:attrName>
                                        </p:attrNameLst>
                                      </p:cBhvr>
                                      <p:to>
                                        <p:strVal val="visible"/>
                                      </p:to>
                                    </p:set>
                                    <p:anim calcmode="lin" valueType="num">
                                      <p:cBhvr>
                                        <p:cTn id="85" dur="750" fill="hold"/>
                                        <p:tgtEl>
                                          <p:spTgt spid="5"/>
                                        </p:tgtEl>
                                        <p:attrNameLst>
                                          <p:attrName>ppt_w</p:attrName>
                                        </p:attrNameLst>
                                      </p:cBhvr>
                                      <p:tavLst>
                                        <p:tav tm="0">
                                          <p:val>
                                            <p:fltVal val="0"/>
                                          </p:val>
                                        </p:tav>
                                        <p:tav tm="100000">
                                          <p:val>
                                            <p:strVal val="#ppt_w"/>
                                          </p:val>
                                        </p:tav>
                                      </p:tavLst>
                                    </p:anim>
                                    <p:anim calcmode="lin" valueType="num">
                                      <p:cBhvr>
                                        <p:cTn id="86" dur="750" fill="hold"/>
                                        <p:tgtEl>
                                          <p:spTgt spid="5"/>
                                        </p:tgtEl>
                                        <p:attrNameLst>
                                          <p:attrName>ppt_h</p:attrName>
                                        </p:attrNameLst>
                                      </p:cBhvr>
                                      <p:tavLst>
                                        <p:tav tm="0">
                                          <p:val>
                                            <p:fltVal val="0"/>
                                          </p:val>
                                        </p:tav>
                                        <p:tav tm="100000">
                                          <p:val>
                                            <p:strVal val="#ppt_h"/>
                                          </p:val>
                                        </p:tav>
                                      </p:tavLst>
                                    </p:anim>
                                    <p:anim calcmode="lin" valueType="num">
                                      <p:cBhvr>
                                        <p:cTn id="87" dur="750" fill="hold"/>
                                        <p:tgtEl>
                                          <p:spTgt spid="5"/>
                                        </p:tgtEl>
                                        <p:attrNameLst>
                                          <p:attrName>style.rotation</p:attrName>
                                        </p:attrNameLst>
                                      </p:cBhvr>
                                      <p:tavLst>
                                        <p:tav tm="0">
                                          <p:val>
                                            <p:fltVal val="90"/>
                                          </p:val>
                                        </p:tav>
                                        <p:tav tm="100000">
                                          <p:val>
                                            <p:fltVal val="0"/>
                                          </p:val>
                                        </p:tav>
                                      </p:tavLst>
                                    </p:anim>
                                    <p:animEffect transition="in" filter="fade">
                                      <p:cBhvr>
                                        <p:cTn id="88" dur="750"/>
                                        <p:tgtEl>
                                          <p:spTgt spid="5"/>
                                        </p:tgtEl>
                                      </p:cBhvr>
                                    </p:animEffect>
                                  </p:childTnLst>
                                </p:cTn>
                              </p:par>
                              <p:par>
                                <p:cTn id="89" presetID="31" presetClass="entr" presetSubtype="0" fill="hold" grpId="0" nodeType="withEffect">
                                  <p:stCondLst>
                                    <p:cond delay="1500"/>
                                  </p:stCondLst>
                                  <p:iterate type="lt">
                                    <p:tmPct val="1149"/>
                                  </p:iterate>
                                  <p:childTnLst>
                                    <p:set>
                                      <p:cBhvr>
                                        <p:cTn id="90" dur="1" fill="hold">
                                          <p:stCondLst>
                                            <p:cond delay="0"/>
                                          </p:stCondLst>
                                        </p:cTn>
                                        <p:tgtEl>
                                          <p:spTgt spid="6"/>
                                        </p:tgtEl>
                                        <p:attrNameLst>
                                          <p:attrName>style.visibility</p:attrName>
                                        </p:attrNameLst>
                                      </p:cBhvr>
                                      <p:to>
                                        <p:strVal val="visible"/>
                                      </p:to>
                                    </p:set>
                                    <p:anim calcmode="lin" valueType="num">
                                      <p:cBhvr>
                                        <p:cTn id="91" dur="750" fill="hold"/>
                                        <p:tgtEl>
                                          <p:spTgt spid="6"/>
                                        </p:tgtEl>
                                        <p:attrNameLst>
                                          <p:attrName>ppt_w</p:attrName>
                                        </p:attrNameLst>
                                      </p:cBhvr>
                                      <p:tavLst>
                                        <p:tav tm="0">
                                          <p:val>
                                            <p:fltVal val="0"/>
                                          </p:val>
                                        </p:tav>
                                        <p:tav tm="100000">
                                          <p:val>
                                            <p:strVal val="#ppt_w"/>
                                          </p:val>
                                        </p:tav>
                                      </p:tavLst>
                                    </p:anim>
                                    <p:anim calcmode="lin" valueType="num">
                                      <p:cBhvr>
                                        <p:cTn id="92" dur="750" fill="hold"/>
                                        <p:tgtEl>
                                          <p:spTgt spid="6"/>
                                        </p:tgtEl>
                                        <p:attrNameLst>
                                          <p:attrName>ppt_h</p:attrName>
                                        </p:attrNameLst>
                                      </p:cBhvr>
                                      <p:tavLst>
                                        <p:tav tm="0">
                                          <p:val>
                                            <p:fltVal val="0"/>
                                          </p:val>
                                        </p:tav>
                                        <p:tav tm="100000">
                                          <p:val>
                                            <p:strVal val="#ppt_h"/>
                                          </p:val>
                                        </p:tav>
                                      </p:tavLst>
                                    </p:anim>
                                    <p:anim calcmode="lin" valueType="num">
                                      <p:cBhvr>
                                        <p:cTn id="93" dur="750" fill="hold"/>
                                        <p:tgtEl>
                                          <p:spTgt spid="6"/>
                                        </p:tgtEl>
                                        <p:attrNameLst>
                                          <p:attrName>style.rotation</p:attrName>
                                        </p:attrNameLst>
                                      </p:cBhvr>
                                      <p:tavLst>
                                        <p:tav tm="0">
                                          <p:val>
                                            <p:fltVal val="90"/>
                                          </p:val>
                                        </p:tav>
                                        <p:tav tm="100000">
                                          <p:val>
                                            <p:fltVal val="0"/>
                                          </p:val>
                                        </p:tav>
                                      </p:tavLst>
                                    </p:anim>
                                    <p:animEffect transition="in" filter="fade">
                                      <p:cBhvr>
                                        <p:cTn id="94" dur="750"/>
                                        <p:tgtEl>
                                          <p:spTgt spid="6"/>
                                        </p:tgtEl>
                                      </p:cBhvr>
                                    </p:animEffect>
                                  </p:childTnLst>
                                </p:cTn>
                              </p:par>
                              <p:par>
                                <p:cTn id="95" presetID="31" presetClass="entr" presetSubtype="0" fill="hold" grpId="0" nodeType="withEffect">
                                  <p:stCondLst>
                                    <p:cond delay="1500"/>
                                  </p:stCondLst>
                                  <p:iterate type="lt">
                                    <p:tmPct val="1149"/>
                                  </p:iterate>
                                  <p:childTnLst>
                                    <p:set>
                                      <p:cBhvr>
                                        <p:cTn id="96" dur="1" fill="hold">
                                          <p:stCondLst>
                                            <p:cond delay="0"/>
                                          </p:stCondLst>
                                        </p:cTn>
                                        <p:tgtEl>
                                          <p:spTgt spid="7"/>
                                        </p:tgtEl>
                                        <p:attrNameLst>
                                          <p:attrName>style.visibility</p:attrName>
                                        </p:attrNameLst>
                                      </p:cBhvr>
                                      <p:to>
                                        <p:strVal val="visible"/>
                                      </p:to>
                                    </p:set>
                                    <p:anim calcmode="lin" valueType="num">
                                      <p:cBhvr>
                                        <p:cTn id="97" dur="750" fill="hold"/>
                                        <p:tgtEl>
                                          <p:spTgt spid="7"/>
                                        </p:tgtEl>
                                        <p:attrNameLst>
                                          <p:attrName>ppt_w</p:attrName>
                                        </p:attrNameLst>
                                      </p:cBhvr>
                                      <p:tavLst>
                                        <p:tav tm="0">
                                          <p:val>
                                            <p:fltVal val="0"/>
                                          </p:val>
                                        </p:tav>
                                        <p:tav tm="100000">
                                          <p:val>
                                            <p:strVal val="#ppt_w"/>
                                          </p:val>
                                        </p:tav>
                                      </p:tavLst>
                                    </p:anim>
                                    <p:anim calcmode="lin" valueType="num">
                                      <p:cBhvr>
                                        <p:cTn id="98" dur="750" fill="hold"/>
                                        <p:tgtEl>
                                          <p:spTgt spid="7"/>
                                        </p:tgtEl>
                                        <p:attrNameLst>
                                          <p:attrName>ppt_h</p:attrName>
                                        </p:attrNameLst>
                                      </p:cBhvr>
                                      <p:tavLst>
                                        <p:tav tm="0">
                                          <p:val>
                                            <p:fltVal val="0"/>
                                          </p:val>
                                        </p:tav>
                                        <p:tav tm="100000">
                                          <p:val>
                                            <p:strVal val="#ppt_h"/>
                                          </p:val>
                                        </p:tav>
                                      </p:tavLst>
                                    </p:anim>
                                    <p:anim calcmode="lin" valueType="num">
                                      <p:cBhvr>
                                        <p:cTn id="99" dur="750" fill="hold"/>
                                        <p:tgtEl>
                                          <p:spTgt spid="7"/>
                                        </p:tgtEl>
                                        <p:attrNameLst>
                                          <p:attrName>style.rotation</p:attrName>
                                        </p:attrNameLst>
                                      </p:cBhvr>
                                      <p:tavLst>
                                        <p:tav tm="0">
                                          <p:val>
                                            <p:fltVal val="90"/>
                                          </p:val>
                                        </p:tav>
                                        <p:tav tm="100000">
                                          <p:val>
                                            <p:fltVal val="0"/>
                                          </p:val>
                                        </p:tav>
                                      </p:tavLst>
                                    </p:anim>
                                    <p:animEffect transition="in" filter="fade">
                                      <p:cBhvr>
                                        <p:cTn id="100" dur="750"/>
                                        <p:tgtEl>
                                          <p:spTgt spid="7"/>
                                        </p:tgtEl>
                                      </p:cBhvr>
                                    </p:animEffect>
                                  </p:childTnLst>
                                </p:cTn>
                              </p:par>
                              <p:par>
                                <p:cTn id="101" presetID="31" presetClass="entr" presetSubtype="0" fill="hold" grpId="0" nodeType="withEffect">
                                  <p:stCondLst>
                                    <p:cond delay="1500"/>
                                  </p:stCondLst>
                                  <p:iterate type="lt">
                                    <p:tmPct val="1149"/>
                                  </p:iterate>
                                  <p:childTnLst>
                                    <p:set>
                                      <p:cBhvr>
                                        <p:cTn id="102" dur="1" fill="hold">
                                          <p:stCondLst>
                                            <p:cond delay="0"/>
                                          </p:stCondLst>
                                        </p:cTn>
                                        <p:tgtEl>
                                          <p:spTgt spid="8"/>
                                        </p:tgtEl>
                                        <p:attrNameLst>
                                          <p:attrName>style.visibility</p:attrName>
                                        </p:attrNameLst>
                                      </p:cBhvr>
                                      <p:to>
                                        <p:strVal val="visible"/>
                                      </p:to>
                                    </p:set>
                                    <p:anim calcmode="lin" valueType="num">
                                      <p:cBhvr>
                                        <p:cTn id="103" dur="750" fill="hold"/>
                                        <p:tgtEl>
                                          <p:spTgt spid="8"/>
                                        </p:tgtEl>
                                        <p:attrNameLst>
                                          <p:attrName>ppt_w</p:attrName>
                                        </p:attrNameLst>
                                      </p:cBhvr>
                                      <p:tavLst>
                                        <p:tav tm="0">
                                          <p:val>
                                            <p:fltVal val="0"/>
                                          </p:val>
                                        </p:tav>
                                        <p:tav tm="100000">
                                          <p:val>
                                            <p:strVal val="#ppt_w"/>
                                          </p:val>
                                        </p:tav>
                                      </p:tavLst>
                                    </p:anim>
                                    <p:anim calcmode="lin" valueType="num">
                                      <p:cBhvr>
                                        <p:cTn id="104" dur="750" fill="hold"/>
                                        <p:tgtEl>
                                          <p:spTgt spid="8"/>
                                        </p:tgtEl>
                                        <p:attrNameLst>
                                          <p:attrName>ppt_h</p:attrName>
                                        </p:attrNameLst>
                                      </p:cBhvr>
                                      <p:tavLst>
                                        <p:tav tm="0">
                                          <p:val>
                                            <p:fltVal val="0"/>
                                          </p:val>
                                        </p:tav>
                                        <p:tav tm="100000">
                                          <p:val>
                                            <p:strVal val="#ppt_h"/>
                                          </p:val>
                                        </p:tav>
                                      </p:tavLst>
                                    </p:anim>
                                    <p:anim calcmode="lin" valueType="num">
                                      <p:cBhvr>
                                        <p:cTn id="105" dur="750" fill="hold"/>
                                        <p:tgtEl>
                                          <p:spTgt spid="8"/>
                                        </p:tgtEl>
                                        <p:attrNameLst>
                                          <p:attrName>style.rotation</p:attrName>
                                        </p:attrNameLst>
                                      </p:cBhvr>
                                      <p:tavLst>
                                        <p:tav tm="0">
                                          <p:val>
                                            <p:fltVal val="90"/>
                                          </p:val>
                                        </p:tav>
                                        <p:tav tm="100000">
                                          <p:val>
                                            <p:fltVal val="0"/>
                                          </p:val>
                                        </p:tav>
                                      </p:tavLst>
                                    </p:anim>
                                    <p:animEffect transition="in" filter="fade">
                                      <p:cBhvr>
                                        <p:cTn id="106" dur="750"/>
                                        <p:tgtEl>
                                          <p:spTgt spid="8"/>
                                        </p:tgtEl>
                                      </p:cBhvr>
                                    </p:animEffect>
                                  </p:childTnLst>
                                </p:cTn>
                              </p:par>
                            </p:childTnLst>
                          </p:cTn>
                        </p:par>
                        <p:par>
                          <p:cTn id="107" fill="hold">
                            <p:stCondLst>
                              <p:cond delay="2422"/>
                            </p:stCondLst>
                            <p:childTnLst>
                              <p:par>
                                <p:cTn id="108" presetID="10" presetClass="entr" presetSubtype="0" fill="hold" grpId="0" nodeType="after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fade">
                                      <p:cBhvr>
                                        <p:cTn id="110" dur="1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5" grpId="0" animBg="1"/>
      <p:bldP spid="16" grpId="0" animBg="1"/>
      <p:bldP spid="17" grpId="0" animBg="1"/>
      <p:bldP spid="18" grpId="0" animBg="1"/>
      <p:bldP spid="19" grpId="0" animBg="1"/>
      <p:bldP spid="24" grpId="0"/>
      <p:bldP spid="26" grpId="0" animBg="1"/>
      <p:bldP spid="27" grpId="0" animBg="1"/>
      <p:bldP spid="28" grpId="0" animBg="1"/>
      <p:bldP spid="29" grpId="0" animBg="1"/>
      <p:bldP spid="30" grpId="0" animBg="1"/>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直接连接符 55">
            <a:extLst>
              <a:ext uri="{FF2B5EF4-FFF2-40B4-BE49-F238E27FC236}">
                <a16:creationId xmlns:a16="http://schemas.microsoft.com/office/drawing/2014/main" xmlns="" id="{AEF2F0D8-B88A-4DBC-B78A-25D9A46D884D}"/>
              </a:ext>
            </a:extLst>
          </p:cNvPr>
          <p:cNvCxnSpPr>
            <a:cxnSpLocks/>
          </p:cNvCxnSpPr>
          <p:nvPr/>
        </p:nvCxnSpPr>
        <p:spPr>
          <a:xfrm>
            <a:off x="4223540" y="431800"/>
            <a:ext cx="0" cy="6019800"/>
          </a:xfrm>
          <a:prstGeom prst="line">
            <a:avLst/>
          </a:prstGeom>
          <a:ln cap="rnd">
            <a:solidFill>
              <a:srgbClr val="7E000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8" name="矩形: 圆角 7">
            <a:extLst>
              <a:ext uri="{FF2B5EF4-FFF2-40B4-BE49-F238E27FC236}">
                <a16:creationId xmlns:a16="http://schemas.microsoft.com/office/drawing/2014/main" xmlns="" id="{5F9DDFF4-1BEC-4C8F-8510-97548BE42875}"/>
              </a:ext>
            </a:extLst>
          </p:cNvPr>
          <p:cNvSpPr/>
          <p:nvPr/>
        </p:nvSpPr>
        <p:spPr>
          <a:xfrm>
            <a:off x="4934615" y="742805"/>
            <a:ext cx="6480000" cy="792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rgbClr val="F9F9F3"/>
                </a:solidFill>
                <a:latin typeface="+mn-ea"/>
              </a:rPr>
              <a:t>十九大概况</a:t>
            </a:r>
          </a:p>
        </p:txBody>
      </p:sp>
      <p:sp>
        <p:nvSpPr>
          <p:cNvPr id="15" name="矩形: 圆角 14">
            <a:extLst>
              <a:ext uri="{FF2B5EF4-FFF2-40B4-BE49-F238E27FC236}">
                <a16:creationId xmlns:a16="http://schemas.microsoft.com/office/drawing/2014/main" xmlns="" id="{3C33E49F-3C0B-4379-B9CA-5D27A6E87FB9}"/>
              </a:ext>
            </a:extLst>
          </p:cNvPr>
          <p:cNvSpPr/>
          <p:nvPr/>
        </p:nvSpPr>
        <p:spPr>
          <a:xfrm>
            <a:off x="4934615" y="1662025"/>
            <a:ext cx="6480000" cy="792000"/>
          </a:xfrm>
          <a:prstGeom prst="roundRect">
            <a:avLst/>
          </a:prstGeom>
          <a:solidFill>
            <a:srgbClr val="7E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rgbClr val="F9F9F3"/>
                </a:solidFill>
                <a:latin typeface="+mn-ea"/>
              </a:rPr>
              <a:t>十九大报告重点解读</a:t>
            </a:r>
          </a:p>
        </p:txBody>
      </p:sp>
      <p:sp>
        <p:nvSpPr>
          <p:cNvPr id="16" name="矩形: 圆角 15">
            <a:extLst>
              <a:ext uri="{FF2B5EF4-FFF2-40B4-BE49-F238E27FC236}">
                <a16:creationId xmlns:a16="http://schemas.microsoft.com/office/drawing/2014/main" xmlns="" id="{AC801C58-CD90-45C6-910B-084B7F17C7C2}"/>
              </a:ext>
            </a:extLst>
          </p:cNvPr>
          <p:cNvSpPr/>
          <p:nvPr/>
        </p:nvSpPr>
        <p:spPr>
          <a:xfrm>
            <a:off x="4934615" y="2581245"/>
            <a:ext cx="6480000" cy="792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rgbClr val="F9F9F3"/>
                </a:solidFill>
                <a:latin typeface="+mn-ea"/>
              </a:rPr>
              <a:t>新党章修正案学习</a:t>
            </a:r>
          </a:p>
        </p:txBody>
      </p:sp>
      <p:sp>
        <p:nvSpPr>
          <p:cNvPr id="17" name="矩形: 圆角 16">
            <a:extLst>
              <a:ext uri="{FF2B5EF4-FFF2-40B4-BE49-F238E27FC236}">
                <a16:creationId xmlns:a16="http://schemas.microsoft.com/office/drawing/2014/main" xmlns="" id="{686E2C0D-BFA0-4261-8BD9-1728564D84A3}"/>
              </a:ext>
            </a:extLst>
          </p:cNvPr>
          <p:cNvSpPr/>
          <p:nvPr/>
        </p:nvSpPr>
        <p:spPr>
          <a:xfrm>
            <a:off x="4934615" y="3500465"/>
            <a:ext cx="6480000" cy="792000"/>
          </a:xfrm>
          <a:prstGeom prst="roundRect">
            <a:avLst/>
          </a:prstGeom>
          <a:solidFill>
            <a:srgbClr val="7E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rgbClr val="F9F9F3"/>
                </a:solidFill>
                <a:latin typeface="+mn-ea"/>
              </a:rPr>
              <a:t>引领新时代的坚强领导核心</a:t>
            </a:r>
          </a:p>
        </p:txBody>
      </p:sp>
      <p:sp>
        <p:nvSpPr>
          <p:cNvPr id="18" name="矩形: 圆角 17">
            <a:extLst>
              <a:ext uri="{FF2B5EF4-FFF2-40B4-BE49-F238E27FC236}">
                <a16:creationId xmlns:a16="http://schemas.microsoft.com/office/drawing/2014/main" xmlns="" id="{ED6BC547-06BE-4775-B193-091203E2CF44}"/>
              </a:ext>
            </a:extLst>
          </p:cNvPr>
          <p:cNvSpPr/>
          <p:nvPr/>
        </p:nvSpPr>
        <p:spPr>
          <a:xfrm>
            <a:off x="4934615" y="4419685"/>
            <a:ext cx="6480000" cy="792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rgbClr val="F9F9F3"/>
                </a:solidFill>
                <a:latin typeface="+mn-ea"/>
              </a:rPr>
              <a:t>新时代 新气象 新作为</a:t>
            </a:r>
          </a:p>
        </p:txBody>
      </p:sp>
      <p:sp>
        <p:nvSpPr>
          <p:cNvPr id="19" name="矩形: 圆角 18">
            <a:extLst>
              <a:ext uri="{FF2B5EF4-FFF2-40B4-BE49-F238E27FC236}">
                <a16:creationId xmlns:a16="http://schemas.microsoft.com/office/drawing/2014/main" xmlns="" id="{72309223-ED4E-4876-BB65-5FD2A8F2C8B4}"/>
              </a:ext>
            </a:extLst>
          </p:cNvPr>
          <p:cNvSpPr/>
          <p:nvPr/>
        </p:nvSpPr>
        <p:spPr>
          <a:xfrm>
            <a:off x="4934615" y="5338905"/>
            <a:ext cx="6480000" cy="792000"/>
          </a:xfrm>
          <a:prstGeom prst="roundRect">
            <a:avLst/>
          </a:prstGeom>
          <a:solidFill>
            <a:srgbClr val="7E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rgbClr val="F9F9F3"/>
                </a:solidFill>
                <a:latin typeface="+mn-ea"/>
              </a:rPr>
              <a:t>撸起袖子加油干 切实落实十九大精神</a:t>
            </a:r>
          </a:p>
        </p:txBody>
      </p:sp>
      <p:grpSp>
        <p:nvGrpSpPr>
          <p:cNvPr id="2" name="组合 1">
            <a:extLst>
              <a:ext uri="{FF2B5EF4-FFF2-40B4-BE49-F238E27FC236}">
                <a16:creationId xmlns:a16="http://schemas.microsoft.com/office/drawing/2014/main" xmlns="" id="{7C590225-3135-470A-9523-EA298523B474}"/>
              </a:ext>
            </a:extLst>
          </p:cNvPr>
          <p:cNvGrpSpPr/>
          <p:nvPr/>
        </p:nvGrpSpPr>
        <p:grpSpPr>
          <a:xfrm>
            <a:off x="820347" y="1788971"/>
            <a:ext cx="2630713" cy="2630713"/>
            <a:chOff x="820347" y="1788971"/>
            <a:chExt cx="2630713" cy="2630713"/>
          </a:xfrm>
        </p:grpSpPr>
        <p:sp>
          <p:nvSpPr>
            <p:cNvPr id="26" name="矩形: 圆角 25">
              <a:extLst>
                <a:ext uri="{FF2B5EF4-FFF2-40B4-BE49-F238E27FC236}">
                  <a16:creationId xmlns:a16="http://schemas.microsoft.com/office/drawing/2014/main" xmlns="" id="{BE2317EF-EA23-402A-AABA-625DD98749B4}"/>
                </a:ext>
              </a:extLst>
            </p:cNvPr>
            <p:cNvSpPr>
              <a:spLocks noChangeAspect="1"/>
            </p:cNvSpPr>
            <p:nvPr/>
          </p:nvSpPr>
          <p:spPr>
            <a:xfrm>
              <a:off x="820347" y="1788971"/>
              <a:ext cx="2630713" cy="2630713"/>
            </a:xfrm>
            <a:prstGeom prst="roundRect">
              <a:avLst>
                <a:gd name="adj" fmla="val 50000"/>
              </a:avLst>
            </a:prstGeom>
            <a:solidFill>
              <a:srgbClr val="FF0000"/>
            </a:solidFill>
            <a:ln w="1905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a:extLst>
                <a:ext uri="{FF2B5EF4-FFF2-40B4-BE49-F238E27FC236}">
                  <a16:creationId xmlns:a16="http://schemas.microsoft.com/office/drawing/2014/main" xmlns="" id="{C902FE64-C2DA-4FB4-83BA-8E4FFDEC2072}"/>
                </a:ext>
              </a:extLst>
            </p:cNvPr>
            <p:cNvGrpSpPr/>
            <p:nvPr/>
          </p:nvGrpSpPr>
          <p:grpSpPr>
            <a:xfrm>
              <a:off x="1272326" y="2415265"/>
              <a:ext cx="1726755" cy="1192617"/>
              <a:chOff x="1344307" y="2283032"/>
              <a:chExt cx="1726755" cy="1192617"/>
            </a:xfrm>
          </p:grpSpPr>
          <p:sp>
            <p:nvSpPr>
              <p:cNvPr id="30" name="文本框 29">
                <a:extLst>
                  <a:ext uri="{FF2B5EF4-FFF2-40B4-BE49-F238E27FC236}">
                    <a16:creationId xmlns:a16="http://schemas.microsoft.com/office/drawing/2014/main" xmlns="" id="{3FF71D8C-6617-4A6D-8D2E-F21930A1B437}"/>
                  </a:ext>
                </a:extLst>
              </p:cNvPr>
              <p:cNvSpPr txBox="1"/>
              <p:nvPr/>
            </p:nvSpPr>
            <p:spPr>
              <a:xfrm>
                <a:off x="1602390" y="2283032"/>
                <a:ext cx="1210589" cy="707886"/>
              </a:xfrm>
              <a:prstGeom prst="rect">
                <a:avLst/>
              </a:prstGeom>
              <a:noFill/>
            </p:spPr>
            <p:txBody>
              <a:bodyPr wrap="none" rtlCol="0">
                <a:spAutoFit/>
              </a:bodyPr>
              <a:lstStyle/>
              <a:p>
                <a:pPr algn="ctr"/>
                <a:r>
                  <a:rPr lang="zh-CN" altLang="en-US" sz="4000" b="1" dirty="0">
                    <a:solidFill>
                      <a:srgbClr val="F9F9F3"/>
                    </a:solidFill>
                  </a:rPr>
                  <a:t>目录</a:t>
                </a:r>
              </a:p>
            </p:txBody>
          </p:sp>
          <p:sp>
            <p:nvSpPr>
              <p:cNvPr id="31" name="文本框 30">
                <a:extLst>
                  <a:ext uri="{FF2B5EF4-FFF2-40B4-BE49-F238E27FC236}">
                    <a16:creationId xmlns:a16="http://schemas.microsoft.com/office/drawing/2014/main" xmlns="" id="{AAF74DF8-AE84-4E25-B43B-420D70A84201}"/>
                  </a:ext>
                </a:extLst>
              </p:cNvPr>
              <p:cNvSpPr txBox="1"/>
              <p:nvPr/>
            </p:nvSpPr>
            <p:spPr>
              <a:xfrm>
                <a:off x="1344307" y="2952429"/>
                <a:ext cx="1726755" cy="523220"/>
              </a:xfrm>
              <a:prstGeom prst="rect">
                <a:avLst/>
              </a:prstGeom>
              <a:noFill/>
            </p:spPr>
            <p:txBody>
              <a:bodyPr wrap="none" rtlCol="0">
                <a:spAutoFit/>
              </a:bodyPr>
              <a:lstStyle/>
              <a:p>
                <a:pPr algn="ctr"/>
                <a:r>
                  <a:rPr lang="en-US" altLang="zh-CN" sz="2800" b="1" dirty="0">
                    <a:solidFill>
                      <a:srgbClr val="F9F9F3"/>
                    </a:solidFill>
                    <a:latin typeface="Century Gothic" panose="020B0502020202020204" pitchFamily="34" charset="0"/>
                  </a:rPr>
                  <a:t>Contents</a:t>
                </a:r>
                <a:endParaRPr lang="zh-CN" altLang="en-US" sz="2800" b="1" dirty="0">
                  <a:solidFill>
                    <a:srgbClr val="F9F9F3"/>
                  </a:solidFill>
                  <a:latin typeface="Century Gothic" panose="020B0502020202020204" pitchFamily="34" charset="0"/>
                </a:endParaRPr>
              </a:p>
            </p:txBody>
          </p:sp>
        </p:grpSp>
      </p:grpSp>
      <p:grpSp>
        <p:nvGrpSpPr>
          <p:cNvPr id="36" name="组合 35">
            <a:extLst>
              <a:ext uri="{FF2B5EF4-FFF2-40B4-BE49-F238E27FC236}">
                <a16:creationId xmlns:a16="http://schemas.microsoft.com/office/drawing/2014/main" xmlns="" id="{AFB3B453-C546-4125-B8F8-3BEC2C7A2630}"/>
              </a:ext>
            </a:extLst>
          </p:cNvPr>
          <p:cNvGrpSpPr>
            <a:grpSpLocks noChangeAspect="1"/>
          </p:cNvGrpSpPr>
          <p:nvPr/>
        </p:nvGrpSpPr>
        <p:grpSpPr>
          <a:xfrm>
            <a:off x="3953540" y="868805"/>
            <a:ext cx="540000" cy="540000"/>
            <a:chOff x="4029740" y="742805"/>
            <a:chExt cx="540000" cy="540000"/>
          </a:xfrm>
        </p:grpSpPr>
        <p:sp>
          <p:nvSpPr>
            <p:cNvPr id="20" name="矩形: 圆角 19">
              <a:extLst>
                <a:ext uri="{FF2B5EF4-FFF2-40B4-BE49-F238E27FC236}">
                  <a16:creationId xmlns:a16="http://schemas.microsoft.com/office/drawing/2014/main" xmlns="" id="{C5F2FD6A-07FB-46B7-A31D-8906FCC3B8F5}"/>
                </a:ext>
              </a:extLst>
            </p:cNvPr>
            <p:cNvSpPr>
              <a:spLocks noChangeAspect="1"/>
            </p:cNvSpPr>
            <p:nvPr/>
          </p:nvSpPr>
          <p:spPr>
            <a:xfrm>
              <a:off x="4029740" y="742805"/>
              <a:ext cx="540000" cy="540000"/>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dirty="0">
                <a:solidFill>
                  <a:srgbClr val="F9F9F3"/>
                </a:solidFill>
                <a:latin typeface="Century Gothic" panose="020B0502020202020204" pitchFamily="34" charset="0"/>
              </a:endParaRPr>
            </a:p>
          </p:txBody>
        </p:sp>
        <p:sp>
          <p:nvSpPr>
            <p:cNvPr id="35" name="矩形 34">
              <a:extLst>
                <a:ext uri="{FF2B5EF4-FFF2-40B4-BE49-F238E27FC236}">
                  <a16:creationId xmlns:a16="http://schemas.microsoft.com/office/drawing/2014/main" xmlns="" id="{944E2C8D-21DC-4841-B9A5-0B0ED266E41B}"/>
                </a:ext>
              </a:extLst>
            </p:cNvPr>
            <p:cNvSpPr/>
            <p:nvPr/>
          </p:nvSpPr>
          <p:spPr>
            <a:xfrm>
              <a:off x="4077564" y="828139"/>
              <a:ext cx="444352" cy="369332"/>
            </a:xfrm>
            <a:prstGeom prst="rect">
              <a:avLst/>
            </a:prstGeom>
          </p:spPr>
          <p:txBody>
            <a:bodyPr wrap="none">
              <a:spAutoFit/>
            </a:bodyPr>
            <a:lstStyle/>
            <a:p>
              <a:pPr algn="ctr"/>
              <a:r>
                <a:rPr lang="en-US" altLang="zh-CN" b="1" dirty="0">
                  <a:solidFill>
                    <a:srgbClr val="F9F9F3"/>
                  </a:solidFill>
                  <a:latin typeface="Century Gothic" panose="020B0502020202020204" pitchFamily="34" charset="0"/>
                </a:rPr>
                <a:t>01</a:t>
              </a:r>
              <a:endParaRPr lang="zh-CN" altLang="en-US" b="1" dirty="0">
                <a:solidFill>
                  <a:srgbClr val="F9F9F3"/>
                </a:solidFill>
                <a:latin typeface="Century Gothic" panose="020B0502020202020204" pitchFamily="34" charset="0"/>
              </a:endParaRPr>
            </a:p>
          </p:txBody>
        </p:sp>
      </p:grpSp>
      <p:grpSp>
        <p:nvGrpSpPr>
          <p:cNvPr id="40" name="组合 39">
            <a:extLst>
              <a:ext uri="{FF2B5EF4-FFF2-40B4-BE49-F238E27FC236}">
                <a16:creationId xmlns:a16="http://schemas.microsoft.com/office/drawing/2014/main" xmlns="" id="{E52ACE38-8A37-4621-A977-7806CCBC9671}"/>
              </a:ext>
            </a:extLst>
          </p:cNvPr>
          <p:cNvGrpSpPr>
            <a:grpSpLocks noChangeAspect="1"/>
          </p:cNvGrpSpPr>
          <p:nvPr/>
        </p:nvGrpSpPr>
        <p:grpSpPr>
          <a:xfrm>
            <a:off x="3953540" y="1788025"/>
            <a:ext cx="540000" cy="540000"/>
            <a:chOff x="4029740" y="742805"/>
            <a:chExt cx="540000" cy="540000"/>
          </a:xfrm>
        </p:grpSpPr>
        <p:sp>
          <p:nvSpPr>
            <p:cNvPr id="41" name="矩形: 圆角 40">
              <a:extLst>
                <a:ext uri="{FF2B5EF4-FFF2-40B4-BE49-F238E27FC236}">
                  <a16:creationId xmlns:a16="http://schemas.microsoft.com/office/drawing/2014/main" xmlns="" id="{68D8411A-A390-430B-AF1B-570302EA4D15}"/>
                </a:ext>
              </a:extLst>
            </p:cNvPr>
            <p:cNvSpPr>
              <a:spLocks noChangeAspect="1"/>
            </p:cNvSpPr>
            <p:nvPr/>
          </p:nvSpPr>
          <p:spPr>
            <a:xfrm>
              <a:off x="4029740" y="742805"/>
              <a:ext cx="540000" cy="540000"/>
            </a:xfrm>
            <a:prstGeom prst="roundRect">
              <a:avLst>
                <a:gd name="adj" fmla="val 50000"/>
              </a:avLst>
            </a:prstGeom>
            <a:solidFill>
              <a:srgbClr val="7E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dirty="0">
                <a:solidFill>
                  <a:srgbClr val="F9F9F3"/>
                </a:solidFill>
                <a:latin typeface="Century Gothic" panose="020B0502020202020204" pitchFamily="34" charset="0"/>
              </a:endParaRPr>
            </a:p>
          </p:txBody>
        </p:sp>
        <p:sp>
          <p:nvSpPr>
            <p:cNvPr id="42" name="矩形 41">
              <a:extLst>
                <a:ext uri="{FF2B5EF4-FFF2-40B4-BE49-F238E27FC236}">
                  <a16:creationId xmlns:a16="http://schemas.microsoft.com/office/drawing/2014/main" xmlns="" id="{D8452DDB-F4E5-4214-97F4-8F206058B33A}"/>
                </a:ext>
              </a:extLst>
            </p:cNvPr>
            <p:cNvSpPr/>
            <p:nvPr/>
          </p:nvSpPr>
          <p:spPr>
            <a:xfrm>
              <a:off x="4077564" y="828139"/>
              <a:ext cx="444352" cy="369332"/>
            </a:xfrm>
            <a:prstGeom prst="rect">
              <a:avLst/>
            </a:prstGeom>
          </p:spPr>
          <p:txBody>
            <a:bodyPr wrap="none">
              <a:spAutoFit/>
            </a:bodyPr>
            <a:lstStyle/>
            <a:p>
              <a:pPr algn="ctr"/>
              <a:r>
                <a:rPr lang="en-US" altLang="zh-CN" b="1" dirty="0">
                  <a:solidFill>
                    <a:srgbClr val="F9F9F3"/>
                  </a:solidFill>
                  <a:latin typeface="Century Gothic" panose="020B0502020202020204" pitchFamily="34" charset="0"/>
                </a:rPr>
                <a:t>02</a:t>
              </a:r>
              <a:endParaRPr lang="zh-CN" altLang="en-US" b="1" dirty="0">
                <a:solidFill>
                  <a:srgbClr val="F9F9F3"/>
                </a:solidFill>
                <a:latin typeface="Century Gothic" panose="020B0502020202020204" pitchFamily="34" charset="0"/>
              </a:endParaRPr>
            </a:p>
          </p:txBody>
        </p:sp>
      </p:grpSp>
      <p:grpSp>
        <p:nvGrpSpPr>
          <p:cNvPr id="43" name="组合 42">
            <a:extLst>
              <a:ext uri="{FF2B5EF4-FFF2-40B4-BE49-F238E27FC236}">
                <a16:creationId xmlns:a16="http://schemas.microsoft.com/office/drawing/2014/main" xmlns="" id="{690B3ADE-2FB1-4A2E-81A7-E477E8FD06B9}"/>
              </a:ext>
            </a:extLst>
          </p:cNvPr>
          <p:cNvGrpSpPr>
            <a:grpSpLocks noChangeAspect="1"/>
          </p:cNvGrpSpPr>
          <p:nvPr/>
        </p:nvGrpSpPr>
        <p:grpSpPr>
          <a:xfrm>
            <a:off x="3953540" y="2707245"/>
            <a:ext cx="540000" cy="540000"/>
            <a:chOff x="4029740" y="742805"/>
            <a:chExt cx="540000" cy="540000"/>
          </a:xfrm>
        </p:grpSpPr>
        <p:sp>
          <p:nvSpPr>
            <p:cNvPr id="44" name="矩形: 圆角 43">
              <a:extLst>
                <a:ext uri="{FF2B5EF4-FFF2-40B4-BE49-F238E27FC236}">
                  <a16:creationId xmlns:a16="http://schemas.microsoft.com/office/drawing/2014/main" xmlns="" id="{DDEBCF75-9970-4FA1-9F88-FA62EF950D3D}"/>
                </a:ext>
              </a:extLst>
            </p:cNvPr>
            <p:cNvSpPr>
              <a:spLocks noChangeAspect="1"/>
            </p:cNvSpPr>
            <p:nvPr/>
          </p:nvSpPr>
          <p:spPr>
            <a:xfrm>
              <a:off x="4029740" y="742805"/>
              <a:ext cx="540000" cy="540000"/>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dirty="0">
                <a:solidFill>
                  <a:srgbClr val="F9F9F3"/>
                </a:solidFill>
                <a:latin typeface="Century Gothic" panose="020B0502020202020204" pitchFamily="34" charset="0"/>
              </a:endParaRPr>
            </a:p>
          </p:txBody>
        </p:sp>
        <p:sp>
          <p:nvSpPr>
            <p:cNvPr id="45" name="矩形 44">
              <a:extLst>
                <a:ext uri="{FF2B5EF4-FFF2-40B4-BE49-F238E27FC236}">
                  <a16:creationId xmlns:a16="http://schemas.microsoft.com/office/drawing/2014/main" xmlns="" id="{91BAD5AD-67E3-445D-967E-073FC77A9E23}"/>
                </a:ext>
              </a:extLst>
            </p:cNvPr>
            <p:cNvSpPr/>
            <p:nvPr/>
          </p:nvSpPr>
          <p:spPr>
            <a:xfrm>
              <a:off x="4077564" y="828139"/>
              <a:ext cx="444352" cy="369332"/>
            </a:xfrm>
            <a:prstGeom prst="rect">
              <a:avLst/>
            </a:prstGeom>
          </p:spPr>
          <p:txBody>
            <a:bodyPr wrap="none">
              <a:spAutoFit/>
            </a:bodyPr>
            <a:lstStyle/>
            <a:p>
              <a:pPr algn="ctr"/>
              <a:r>
                <a:rPr lang="en-US" altLang="zh-CN" b="1" dirty="0">
                  <a:solidFill>
                    <a:srgbClr val="F9F9F3"/>
                  </a:solidFill>
                  <a:latin typeface="Century Gothic" panose="020B0502020202020204" pitchFamily="34" charset="0"/>
                </a:rPr>
                <a:t>03</a:t>
              </a:r>
              <a:endParaRPr lang="zh-CN" altLang="en-US" b="1" dirty="0">
                <a:solidFill>
                  <a:srgbClr val="F9F9F3"/>
                </a:solidFill>
                <a:latin typeface="Century Gothic" panose="020B0502020202020204" pitchFamily="34" charset="0"/>
              </a:endParaRPr>
            </a:p>
          </p:txBody>
        </p:sp>
      </p:grpSp>
      <p:grpSp>
        <p:nvGrpSpPr>
          <p:cNvPr id="46" name="组合 45">
            <a:extLst>
              <a:ext uri="{FF2B5EF4-FFF2-40B4-BE49-F238E27FC236}">
                <a16:creationId xmlns:a16="http://schemas.microsoft.com/office/drawing/2014/main" xmlns="" id="{E96E8EEE-A141-45C6-AE56-42F8E54DD293}"/>
              </a:ext>
            </a:extLst>
          </p:cNvPr>
          <p:cNvGrpSpPr>
            <a:grpSpLocks noChangeAspect="1"/>
          </p:cNvGrpSpPr>
          <p:nvPr/>
        </p:nvGrpSpPr>
        <p:grpSpPr>
          <a:xfrm>
            <a:off x="3953540" y="3632486"/>
            <a:ext cx="540000" cy="540000"/>
            <a:chOff x="4029740" y="742805"/>
            <a:chExt cx="540000" cy="540000"/>
          </a:xfrm>
        </p:grpSpPr>
        <p:sp>
          <p:nvSpPr>
            <p:cNvPr id="47" name="矩形: 圆角 46">
              <a:extLst>
                <a:ext uri="{FF2B5EF4-FFF2-40B4-BE49-F238E27FC236}">
                  <a16:creationId xmlns:a16="http://schemas.microsoft.com/office/drawing/2014/main" xmlns="" id="{077599AD-92EE-42D0-81B1-6E5ACBCB44AE}"/>
                </a:ext>
              </a:extLst>
            </p:cNvPr>
            <p:cNvSpPr>
              <a:spLocks noChangeAspect="1"/>
            </p:cNvSpPr>
            <p:nvPr/>
          </p:nvSpPr>
          <p:spPr>
            <a:xfrm>
              <a:off x="4029740" y="742805"/>
              <a:ext cx="540000" cy="540000"/>
            </a:xfrm>
            <a:prstGeom prst="roundRect">
              <a:avLst>
                <a:gd name="adj" fmla="val 50000"/>
              </a:avLst>
            </a:prstGeom>
            <a:solidFill>
              <a:srgbClr val="7E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dirty="0">
                <a:solidFill>
                  <a:srgbClr val="F9F9F3"/>
                </a:solidFill>
                <a:latin typeface="Century Gothic" panose="020B0502020202020204" pitchFamily="34" charset="0"/>
              </a:endParaRPr>
            </a:p>
          </p:txBody>
        </p:sp>
        <p:sp>
          <p:nvSpPr>
            <p:cNvPr id="48" name="矩形 47">
              <a:extLst>
                <a:ext uri="{FF2B5EF4-FFF2-40B4-BE49-F238E27FC236}">
                  <a16:creationId xmlns:a16="http://schemas.microsoft.com/office/drawing/2014/main" xmlns="" id="{F8DEBD81-F926-4284-9609-4C43EA62EBF9}"/>
                </a:ext>
              </a:extLst>
            </p:cNvPr>
            <p:cNvSpPr/>
            <p:nvPr/>
          </p:nvSpPr>
          <p:spPr>
            <a:xfrm>
              <a:off x="4077564" y="828139"/>
              <a:ext cx="444352" cy="369332"/>
            </a:xfrm>
            <a:prstGeom prst="rect">
              <a:avLst/>
            </a:prstGeom>
          </p:spPr>
          <p:txBody>
            <a:bodyPr wrap="none">
              <a:spAutoFit/>
            </a:bodyPr>
            <a:lstStyle/>
            <a:p>
              <a:pPr algn="ctr"/>
              <a:r>
                <a:rPr lang="en-US" altLang="zh-CN" b="1" dirty="0">
                  <a:solidFill>
                    <a:srgbClr val="F9F9F3"/>
                  </a:solidFill>
                  <a:latin typeface="Century Gothic" panose="020B0502020202020204" pitchFamily="34" charset="0"/>
                </a:rPr>
                <a:t>04</a:t>
              </a:r>
              <a:endParaRPr lang="zh-CN" altLang="en-US" b="1" dirty="0">
                <a:solidFill>
                  <a:srgbClr val="F9F9F3"/>
                </a:solidFill>
                <a:latin typeface="Century Gothic" panose="020B0502020202020204" pitchFamily="34" charset="0"/>
              </a:endParaRPr>
            </a:p>
          </p:txBody>
        </p:sp>
      </p:grpSp>
      <p:grpSp>
        <p:nvGrpSpPr>
          <p:cNvPr id="49" name="组合 48">
            <a:extLst>
              <a:ext uri="{FF2B5EF4-FFF2-40B4-BE49-F238E27FC236}">
                <a16:creationId xmlns:a16="http://schemas.microsoft.com/office/drawing/2014/main" xmlns="" id="{965CFD0C-C327-48E0-9BD4-239D0B62BDDE}"/>
              </a:ext>
            </a:extLst>
          </p:cNvPr>
          <p:cNvGrpSpPr>
            <a:grpSpLocks noChangeAspect="1"/>
          </p:cNvGrpSpPr>
          <p:nvPr/>
        </p:nvGrpSpPr>
        <p:grpSpPr>
          <a:xfrm>
            <a:off x="3953540" y="4545685"/>
            <a:ext cx="540000" cy="540000"/>
            <a:chOff x="4029740" y="742805"/>
            <a:chExt cx="540000" cy="540000"/>
          </a:xfrm>
        </p:grpSpPr>
        <p:sp>
          <p:nvSpPr>
            <p:cNvPr id="50" name="矩形: 圆角 49">
              <a:extLst>
                <a:ext uri="{FF2B5EF4-FFF2-40B4-BE49-F238E27FC236}">
                  <a16:creationId xmlns:a16="http://schemas.microsoft.com/office/drawing/2014/main" xmlns="" id="{D82923DE-9DEA-4312-81A0-E2D8CF11F6B0}"/>
                </a:ext>
              </a:extLst>
            </p:cNvPr>
            <p:cNvSpPr>
              <a:spLocks noChangeAspect="1"/>
            </p:cNvSpPr>
            <p:nvPr/>
          </p:nvSpPr>
          <p:spPr>
            <a:xfrm>
              <a:off x="4029740" y="742805"/>
              <a:ext cx="540000" cy="540000"/>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dirty="0">
                <a:solidFill>
                  <a:srgbClr val="F9F9F3"/>
                </a:solidFill>
                <a:latin typeface="Century Gothic" panose="020B0502020202020204" pitchFamily="34" charset="0"/>
              </a:endParaRPr>
            </a:p>
          </p:txBody>
        </p:sp>
        <p:sp>
          <p:nvSpPr>
            <p:cNvPr id="51" name="矩形 50">
              <a:extLst>
                <a:ext uri="{FF2B5EF4-FFF2-40B4-BE49-F238E27FC236}">
                  <a16:creationId xmlns:a16="http://schemas.microsoft.com/office/drawing/2014/main" xmlns="" id="{A6E7698F-0526-411C-AADB-DA8AA0DC7728}"/>
                </a:ext>
              </a:extLst>
            </p:cNvPr>
            <p:cNvSpPr/>
            <p:nvPr/>
          </p:nvSpPr>
          <p:spPr>
            <a:xfrm>
              <a:off x="4077564" y="828139"/>
              <a:ext cx="444352" cy="369332"/>
            </a:xfrm>
            <a:prstGeom prst="rect">
              <a:avLst/>
            </a:prstGeom>
          </p:spPr>
          <p:txBody>
            <a:bodyPr wrap="none">
              <a:spAutoFit/>
            </a:bodyPr>
            <a:lstStyle/>
            <a:p>
              <a:pPr algn="ctr"/>
              <a:r>
                <a:rPr lang="en-US" altLang="zh-CN" b="1" dirty="0">
                  <a:solidFill>
                    <a:srgbClr val="F9F9F3"/>
                  </a:solidFill>
                  <a:latin typeface="Century Gothic" panose="020B0502020202020204" pitchFamily="34" charset="0"/>
                </a:rPr>
                <a:t>05</a:t>
              </a:r>
              <a:endParaRPr lang="zh-CN" altLang="en-US" b="1" dirty="0">
                <a:solidFill>
                  <a:srgbClr val="F9F9F3"/>
                </a:solidFill>
                <a:latin typeface="Century Gothic" panose="020B0502020202020204" pitchFamily="34" charset="0"/>
              </a:endParaRPr>
            </a:p>
          </p:txBody>
        </p:sp>
      </p:grpSp>
      <p:grpSp>
        <p:nvGrpSpPr>
          <p:cNvPr id="52" name="组合 51">
            <a:extLst>
              <a:ext uri="{FF2B5EF4-FFF2-40B4-BE49-F238E27FC236}">
                <a16:creationId xmlns:a16="http://schemas.microsoft.com/office/drawing/2014/main" xmlns="" id="{EA2DF62A-1D64-4CCD-B08F-43455569527E}"/>
              </a:ext>
            </a:extLst>
          </p:cNvPr>
          <p:cNvGrpSpPr>
            <a:grpSpLocks noChangeAspect="1"/>
          </p:cNvGrpSpPr>
          <p:nvPr/>
        </p:nvGrpSpPr>
        <p:grpSpPr>
          <a:xfrm>
            <a:off x="3953540" y="5464905"/>
            <a:ext cx="540000" cy="540000"/>
            <a:chOff x="4029740" y="742805"/>
            <a:chExt cx="540000" cy="540000"/>
          </a:xfrm>
        </p:grpSpPr>
        <p:sp>
          <p:nvSpPr>
            <p:cNvPr id="53" name="矩形: 圆角 52">
              <a:extLst>
                <a:ext uri="{FF2B5EF4-FFF2-40B4-BE49-F238E27FC236}">
                  <a16:creationId xmlns:a16="http://schemas.microsoft.com/office/drawing/2014/main" xmlns="" id="{E56DAA15-B09D-4876-9587-D243557D3431}"/>
                </a:ext>
              </a:extLst>
            </p:cNvPr>
            <p:cNvSpPr>
              <a:spLocks noChangeAspect="1"/>
            </p:cNvSpPr>
            <p:nvPr/>
          </p:nvSpPr>
          <p:spPr>
            <a:xfrm>
              <a:off x="4029740" y="742805"/>
              <a:ext cx="540000" cy="540000"/>
            </a:xfrm>
            <a:prstGeom prst="roundRect">
              <a:avLst>
                <a:gd name="adj" fmla="val 50000"/>
              </a:avLst>
            </a:prstGeom>
            <a:solidFill>
              <a:srgbClr val="7E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dirty="0">
                <a:solidFill>
                  <a:srgbClr val="F9F9F3"/>
                </a:solidFill>
                <a:latin typeface="Century Gothic" panose="020B0502020202020204" pitchFamily="34" charset="0"/>
              </a:endParaRPr>
            </a:p>
          </p:txBody>
        </p:sp>
        <p:sp>
          <p:nvSpPr>
            <p:cNvPr id="54" name="矩形 53">
              <a:extLst>
                <a:ext uri="{FF2B5EF4-FFF2-40B4-BE49-F238E27FC236}">
                  <a16:creationId xmlns:a16="http://schemas.microsoft.com/office/drawing/2014/main" xmlns="" id="{5C026D49-EE96-4866-90E2-46A542EEB56C}"/>
                </a:ext>
              </a:extLst>
            </p:cNvPr>
            <p:cNvSpPr/>
            <p:nvPr/>
          </p:nvSpPr>
          <p:spPr>
            <a:xfrm>
              <a:off x="4077564" y="828139"/>
              <a:ext cx="444352" cy="369332"/>
            </a:xfrm>
            <a:prstGeom prst="rect">
              <a:avLst/>
            </a:prstGeom>
          </p:spPr>
          <p:txBody>
            <a:bodyPr wrap="none">
              <a:spAutoFit/>
            </a:bodyPr>
            <a:lstStyle/>
            <a:p>
              <a:pPr algn="ctr"/>
              <a:r>
                <a:rPr lang="en-US" altLang="zh-CN" b="1" dirty="0">
                  <a:solidFill>
                    <a:srgbClr val="F9F9F3"/>
                  </a:solidFill>
                  <a:latin typeface="Century Gothic" panose="020B0502020202020204" pitchFamily="34" charset="0"/>
                </a:rPr>
                <a:t>06</a:t>
              </a:r>
              <a:endParaRPr lang="zh-CN" altLang="en-US" b="1" dirty="0">
                <a:solidFill>
                  <a:srgbClr val="F9F9F3"/>
                </a:solidFill>
                <a:latin typeface="Century Gothic" panose="020B0502020202020204" pitchFamily="34" charset="0"/>
              </a:endParaRPr>
            </a:p>
          </p:txBody>
        </p:sp>
      </p:grpSp>
      <p:sp>
        <p:nvSpPr>
          <p:cNvPr id="58" name="箭头: V 形 57">
            <a:extLst>
              <a:ext uri="{FF2B5EF4-FFF2-40B4-BE49-F238E27FC236}">
                <a16:creationId xmlns:a16="http://schemas.microsoft.com/office/drawing/2014/main" xmlns="" id="{10213036-914B-4A14-9F8D-36DFE37388E9}"/>
              </a:ext>
            </a:extLst>
          </p:cNvPr>
          <p:cNvSpPr/>
          <p:nvPr/>
        </p:nvSpPr>
        <p:spPr>
          <a:xfrm>
            <a:off x="4595513" y="1018602"/>
            <a:ext cx="240405" cy="240405"/>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9" name="箭头: V 形 58">
            <a:extLst>
              <a:ext uri="{FF2B5EF4-FFF2-40B4-BE49-F238E27FC236}">
                <a16:creationId xmlns:a16="http://schemas.microsoft.com/office/drawing/2014/main" xmlns="" id="{B6E21C49-1177-484D-9D43-B3428519B181}"/>
              </a:ext>
            </a:extLst>
          </p:cNvPr>
          <p:cNvSpPr/>
          <p:nvPr/>
        </p:nvSpPr>
        <p:spPr>
          <a:xfrm>
            <a:off x="4595513" y="1937822"/>
            <a:ext cx="240405" cy="240405"/>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0" name="箭头: V 形 59">
            <a:extLst>
              <a:ext uri="{FF2B5EF4-FFF2-40B4-BE49-F238E27FC236}">
                <a16:creationId xmlns:a16="http://schemas.microsoft.com/office/drawing/2014/main" xmlns="" id="{193ADD17-7085-40D3-8B93-C94C2FA93D24}"/>
              </a:ext>
            </a:extLst>
          </p:cNvPr>
          <p:cNvSpPr/>
          <p:nvPr/>
        </p:nvSpPr>
        <p:spPr>
          <a:xfrm>
            <a:off x="4595513" y="2857042"/>
            <a:ext cx="240405" cy="240405"/>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1" name="箭头: V 形 60">
            <a:extLst>
              <a:ext uri="{FF2B5EF4-FFF2-40B4-BE49-F238E27FC236}">
                <a16:creationId xmlns:a16="http://schemas.microsoft.com/office/drawing/2014/main" xmlns="" id="{F3CE4E88-B075-4E94-BA12-7E870398E585}"/>
              </a:ext>
            </a:extLst>
          </p:cNvPr>
          <p:cNvSpPr/>
          <p:nvPr/>
        </p:nvSpPr>
        <p:spPr>
          <a:xfrm>
            <a:off x="4595513" y="3788077"/>
            <a:ext cx="240405" cy="240405"/>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2" name="箭头: V 形 61">
            <a:extLst>
              <a:ext uri="{FF2B5EF4-FFF2-40B4-BE49-F238E27FC236}">
                <a16:creationId xmlns:a16="http://schemas.microsoft.com/office/drawing/2014/main" xmlns="" id="{BF1A3AB7-C2E5-4AB6-997D-AB34605632B0}"/>
              </a:ext>
            </a:extLst>
          </p:cNvPr>
          <p:cNvSpPr/>
          <p:nvPr/>
        </p:nvSpPr>
        <p:spPr>
          <a:xfrm>
            <a:off x="4595513" y="4695482"/>
            <a:ext cx="240405" cy="240405"/>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3" name="箭头: V 形 62">
            <a:extLst>
              <a:ext uri="{FF2B5EF4-FFF2-40B4-BE49-F238E27FC236}">
                <a16:creationId xmlns:a16="http://schemas.microsoft.com/office/drawing/2014/main" xmlns="" id="{38A6F457-B224-444B-AE3F-F233A4AD84E6}"/>
              </a:ext>
            </a:extLst>
          </p:cNvPr>
          <p:cNvSpPr/>
          <p:nvPr/>
        </p:nvSpPr>
        <p:spPr>
          <a:xfrm>
            <a:off x="4595513" y="5614702"/>
            <a:ext cx="240405" cy="240405"/>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55" name="图片 54">
            <a:extLst>
              <a:ext uri="{FF2B5EF4-FFF2-40B4-BE49-F238E27FC236}">
                <a16:creationId xmlns:a16="http://schemas.microsoft.com/office/drawing/2014/main" xmlns="" id="{6FE5A2D1-F57E-4AD0-A3BE-C6D11EE83CCA}"/>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500"/>
                    </a14:imgEffect>
                    <a14:imgEffect>
                      <a14:brightnessContrast bright="20000" contrast="20000"/>
                    </a14:imgEffect>
                  </a14:imgLayer>
                </a14:imgProps>
              </a:ext>
              <a:ext uri="{28A0092B-C50C-407E-A947-70E740481C1C}">
                <a14:useLocalDpi xmlns:a14="http://schemas.microsoft.com/office/drawing/2010/main" val="0"/>
              </a:ext>
            </a:extLst>
          </a:blip>
          <a:srcRect t="6784" r="51905" b="16903"/>
          <a:stretch/>
        </p:blipFill>
        <p:spPr>
          <a:xfrm>
            <a:off x="946216" y="3727784"/>
            <a:ext cx="2452255" cy="1899890"/>
          </a:xfrm>
          <a:prstGeom prst="rect">
            <a:avLst/>
          </a:prstGeom>
          <a:effectLst>
            <a:outerShdw blurRad="254000" dist="76200" dir="16200000" rotWithShape="0">
              <a:schemeClr val="tx1">
                <a:lumMod val="75000"/>
                <a:lumOff val="25000"/>
                <a:alpha val="30000"/>
              </a:schemeClr>
            </a:outerShdw>
          </a:effectLst>
        </p:spPr>
      </p:pic>
    </p:spTree>
    <p:extLst>
      <p:ext uri="{BB962C8B-B14F-4D97-AF65-F5344CB8AC3E}">
        <p14:creationId xmlns:p14="http://schemas.microsoft.com/office/powerpoint/2010/main" val="2400013635"/>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360"/>
                                          </p:val>
                                        </p:tav>
                                        <p:tav tm="100000">
                                          <p:val>
                                            <p:fltVal val="0"/>
                                          </p:val>
                                        </p:tav>
                                      </p:tavLst>
                                    </p:anim>
                                    <p:animEffect transition="in" filter="fade">
                                      <p:cBhvr>
                                        <p:cTn id="10" dur="1000"/>
                                        <p:tgtEl>
                                          <p:spTgt spid="2"/>
                                        </p:tgtEl>
                                      </p:cBhvr>
                                    </p:animEffect>
                                  </p:childTnLst>
                                </p:cTn>
                              </p:par>
                              <p:par>
                                <p:cTn id="11" presetID="53" presetClass="entr" presetSubtype="16"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anim calcmode="lin" valueType="num">
                                      <p:cBhvr>
                                        <p:cTn id="13" dur="1000" fill="hold"/>
                                        <p:tgtEl>
                                          <p:spTgt spid="55"/>
                                        </p:tgtEl>
                                        <p:attrNameLst>
                                          <p:attrName>ppt_w</p:attrName>
                                        </p:attrNameLst>
                                      </p:cBhvr>
                                      <p:tavLst>
                                        <p:tav tm="0">
                                          <p:val>
                                            <p:fltVal val="0"/>
                                          </p:val>
                                        </p:tav>
                                        <p:tav tm="100000">
                                          <p:val>
                                            <p:strVal val="#ppt_w"/>
                                          </p:val>
                                        </p:tav>
                                      </p:tavLst>
                                    </p:anim>
                                    <p:anim calcmode="lin" valueType="num">
                                      <p:cBhvr>
                                        <p:cTn id="14" dur="1000" fill="hold"/>
                                        <p:tgtEl>
                                          <p:spTgt spid="55"/>
                                        </p:tgtEl>
                                        <p:attrNameLst>
                                          <p:attrName>ppt_h</p:attrName>
                                        </p:attrNameLst>
                                      </p:cBhvr>
                                      <p:tavLst>
                                        <p:tav tm="0">
                                          <p:val>
                                            <p:fltVal val="0"/>
                                          </p:val>
                                        </p:tav>
                                        <p:tav tm="100000">
                                          <p:val>
                                            <p:strVal val="#ppt_h"/>
                                          </p:val>
                                        </p:tav>
                                      </p:tavLst>
                                    </p:anim>
                                    <p:animEffect transition="in" filter="fade">
                                      <p:cBhvr>
                                        <p:cTn id="15" dur="1000"/>
                                        <p:tgtEl>
                                          <p:spTgt spid="55"/>
                                        </p:tgtEl>
                                      </p:cBhvr>
                                    </p:animEffect>
                                  </p:childTnLst>
                                </p:cTn>
                              </p:par>
                              <p:par>
                                <p:cTn id="16" presetID="22" presetClass="entr" presetSubtype="1" fill="hold"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wipe(up)">
                                      <p:cBhvr>
                                        <p:cTn id="18" dur="1000"/>
                                        <p:tgtEl>
                                          <p:spTgt spid="56"/>
                                        </p:tgtEl>
                                      </p:cBhvr>
                                    </p:animEffect>
                                  </p:childTnLst>
                                </p:cTn>
                              </p:par>
                              <p:par>
                                <p:cTn id="19" presetID="49" presetClass="entr" presetSubtype="0" decel="10000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1000" fill="hold"/>
                                        <p:tgtEl>
                                          <p:spTgt spid="36"/>
                                        </p:tgtEl>
                                        <p:attrNameLst>
                                          <p:attrName>ppt_w</p:attrName>
                                        </p:attrNameLst>
                                      </p:cBhvr>
                                      <p:tavLst>
                                        <p:tav tm="0">
                                          <p:val>
                                            <p:fltVal val="0"/>
                                          </p:val>
                                        </p:tav>
                                        <p:tav tm="100000">
                                          <p:val>
                                            <p:strVal val="#ppt_w"/>
                                          </p:val>
                                        </p:tav>
                                      </p:tavLst>
                                    </p:anim>
                                    <p:anim calcmode="lin" valueType="num">
                                      <p:cBhvr>
                                        <p:cTn id="22" dur="1000" fill="hold"/>
                                        <p:tgtEl>
                                          <p:spTgt spid="36"/>
                                        </p:tgtEl>
                                        <p:attrNameLst>
                                          <p:attrName>ppt_h</p:attrName>
                                        </p:attrNameLst>
                                      </p:cBhvr>
                                      <p:tavLst>
                                        <p:tav tm="0">
                                          <p:val>
                                            <p:fltVal val="0"/>
                                          </p:val>
                                        </p:tav>
                                        <p:tav tm="100000">
                                          <p:val>
                                            <p:strVal val="#ppt_h"/>
                                          </p:val>
                                        </p:tav>
                                      </p:tavLst>
                                    </p:anim>
                                    <p:anim calcmode="lin" valueType="num">
                                      <p:cBhvr>
                                        <p:cTn id="23" dur="1000" fill="hold"/>
                                        <p:tgtEl>
                                          <p:spTgt spid="36"/>
                                        </p:tgtEl>
                                        <p:attrNameLst>
                                          <p:attrName>style.rotation</p:attrName>
                                        </p:attrNameLst>
                                      </p:cBhvr>
                                      <p:tavLst>
                                        <p:tav tm="0">
                                          <p:val>
                                            <p:fltVal val="360"/>
                                          </p:val>
                                        </p:tav>
                                        <p:tav tm="100000">
                                          <p:val>
                                            <p:fltVal val="0"/>
                                          </p:val>
                                        </p:tav>
                                      </p:tavLst>
                                    </p:anim>
                                    <p:animEffect transition="in" filter="fade">
                                      <p:cBhvr>
                                        <p:cTn id="24" dur="1000"/>
                                        <p:tgtEl>
                                          <p:spTgt spid="36"/>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p:cTn id="27" dur="1000" fill="hold"/>
                                        <p:tgtEl>
                                          <p:spTgt spid="40"/>
                                        </p:tgtEl>
                                        <p:attrNameLst>
                                          <p:attrName>ppt_w</p:attrName>
                                        </p:attrNameLst>
                                      </p:cBhvr>
                                      <p:tavLst>
                                        <p:tav tm="0">
                                          <p:val>
                                            <p:fltVal val="0"/>
                                          </p:val>
                                        </p:tav>
                                        <p:tav tm="100000">
                                          <p:val>
                                            <p:strVal val="#ppt_w"/>
                                          </p:val>
                                        </p:tav>
                                      </p:tavLst>
                                    </p:anim>
                                    <p:anim calcmode="lin" valueType="num">
                                      <p:cBhvr>
                                        <p:cTn id="28" dur="1000" fill="hold"/>
                                        <p:tgtEl>
                                          <p:spTgt spid="40"/>
                                        </p:tgtEl>
                                        <p:attrNameLst>
                                          <p:attrName>ppt_h</p:attrName>
                                        </p:attrNameLst>
                                      </p:cBhvr>
                                      <p:tavLst>
                                        <p:tav tm="0">
                                          <p:val>
                                            <p:fltVal val="0"/>
                                          </p:val>
                                        </p:tav>
                                        <p:tav tm="100000">
                                          <p:val>
                                            <p:strVal val="#ppt_h"/>
                                          </p:val>
                                        </p:tav>
                                      </p:tavLst>
                                    </p:anim>
                                    <p:anim calcmode="lin" valueType="num">
                                      <p:cBhvr>
                                        <p:cTn id="29" dur="1000" fill="hold"/>
                                        <p:tgtEl>
                                          <p:spTgt spid="40"/>
                                        </p:tgtEl>
                                        <p:attrNameLst>
                                          <p:attrName>style.rotation</p:attrName>
                                        </p:attrNameLst>
                                      </p:cBhvr>
                                      <p:tavLst>
                                        <p:tav tm="0">
                                          <p:val>
                                            <p:fltVal val="360"/>
                                          </p:val>
                                        </p:tav>
                                        <p:tav tm="100000">
                                          <p:val>
                                            <p:fltVal val="0"/>
                                          </p:val>
                                        </p:tav>
                                      </p:tavLst>
                                    </p:anim>
                                    <p:animEffect transition="in" filter="fade">
                                      <p:cBhvr>
                                        <p:cTn id="30" dur="1000"/>
                                        <p:tgtEl>
                                          <p:spTgt spid="40"/>
                                        </p:tgtEl>
                                      </p:cBhvr>
                                    </p:animEffect>
                                  </p:childTnLst>
                                </p:cTn>
                              </p:par>
                              <p:par>
                                <p:cTn id="31" presetID="49" presetClass="entr" presetSubtype="0" decel="10000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360"/>
                                          </p:val>
                                        </p:tav>
                                        <p:tav tm="100000">
                                          <p:val>
                                            <p:fltVal val="0"/>
                                          </p:val>
                                        </p:tav>
                                      </p:tavLst>
                                    </p:anim>
                                    <p:animEffect transition="in" filter="fade">
                                      <p:cBhvr>
                                        <p:cTn id="36" dur="1000"/>
                                        <p:tgtEl>
                                          <p:spTgt spid="43"/>
                                        </p:tgtEl>
                                      </p:cBhvr>
                                    </p:animEffect>
                                  </p:childTnLst>
                                </p:cTn>
                              </p:par>
                              <p:par>
                                <p:cTn id="37" presetID="49" presetClass="entr" presetSubtype="0" decel="10000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p:cTn id="39" dur="1000" fill="hold"/>
                                        <p:tgtEl>
                                          <p:spTgt spid="46"/>
                                        </p:tgtEl>
                                        <p:attrNameLst>
                                          <p:attrName>ppt_w</p:attrName>
                                        </p:attrNameLst>
                                      </p:cBhvr>
                                      <p:tavLst>
                                        <p:tav tm="0">
                                          <p:val>
                                            <p:fltVal val="0"/>
                                          </p:val>
                                        </p:tav>
                                        <p:tav tm="100000">
                                          <p:val>
                                            <p:strVal val="#ppt_w"/>
                                          </p:val>
                                        </p:tav>
                                      </p:tavLst>
                                    </p:anim>
                                    <p:anim calcmode="lin" valueType="num">
                                      <p:cBhvr>
                                        <p:cTn id="40" dur="1000" fill="hold"/>
                                        <p:tgtEl>
                                          <p:spTgt spid="46"/>
                                        </p:tgtEl>
                                        <p:attrNameLst>
                                          <p:attrName>ppt_h</p:attrName>
                                        </p:attrNameLst>
                                      </p:cBhvr>
                                      <p:tavLst>
                                        <p:tav tm="0">
                                          <p:val>
                                            <p:fltVal val="0"/>
                                          </p:val>
                                        </p:tav>
                                        <p:tav tm="100000">
                                          <p:val>
                                            <p:strVal val="#ppt_h"/>
                                          </p:val>
                                        </p:tav>
                                      </p:tavLst>
                                    </p:anim>
                                    <p:anim calcmode="lin" valueType="num">
                                      <p:cBhvr>
                                        <p:cTn id="41" dur="1000" fill="hold"/>
                                        <p:tgtEl>
                                          <p:spTgt spid="46"/>
                                        </p:tgtEl>
                                        <p:attrNameLst>
                                          <p:attrName>style.rotation</p:attrName>
                                        </p:attrNameLst>
                                      </p:cBhvr>
                                      <p:tavLst>
                                        <p:tav tm="0">
                                          <p:val>
                                            <p:fltVal val="360"/>
                                          </p:val>
                                        </p:tav>
                                        <p:tav tm="100000">
                                          <p:val>
                                            <p:fltVal val="0"/>
                                          </p:val>
                                        </p:tav>
                                      </p:tavLst>
                                    </p:anim>
                                    <p:animEffect transition="in" filter="fade">
                                      <p:cBhvr>
                                        <p:cTn id="42" dur="1000"/>
                                        <p:tgtEl>
                                          <p:spTgt spid="46"/>
                                        </p:tgtEl>
                                      </p:cBhvr>
                                    </p:animEffect>
                                  </p:childTnLst>
                                </p:cTn>
                              </p:par>
                              <p:par>
                                <p:cTn id="43" presetID="49" presetClass="entr" presetSubtype="0" decel="100000" fill="hold" nodeType="withEffect">
                                  <p:stCondLst>
                                    <p:cond delay="0"/>
                                  </p:stCondLst>
                                  <p:childTnLst>
                                    <p:set>
                                      <p:cBhvr>
                                        <p:cTn id="44" dur="1" fill="hold">
                                          <p:stCondLst>
                                            <p:cond delay="0"/>
                                          </p:stCondLst>
                                        </p:cTn>
                                        <p:tgtEl>
                                          <p:spTgt spid="49"/>
                                        </p:tgtEl>
                                        <p:attrNameLst>
                                          <p:attrName>style.visibility</p:attrName>
                                        </p:attrNameLst>
                                      </p:cBhvr>
                                      <p:to>
                                        <p:strVal val="visible"/>
                                      </p:to>
                                    </p:set>
                                    <p:anim calcmode="lin" valueType="num">
                                      <p:cBhvr>
                                        <p:cTn id="45" dur="1000" fill="hold"/>
                                        <p:tgtEl>
                                          <p:spTgt spid="49"/>
                                        </p:tgtEl>
                                        <p:attrNameLst>
                                          <p:attrName>ppt_w</p:attrName>
                                        </p:attrNameLst>
                                      </p:cBhvr>
                                      <p:tavLst>
                                        <p:tav tm="0">
                                          <p:val>
                                            <p:fltVal val="0"/>
                                          </p:val>
                                        </p:tav>
                                        <p:tav tm="100000">
                                          <p:val>
                                            <p:strVal val="#ppt_w"/>
                                          </p:val>
                                        </p:tav>
                                      </p:tavLst>
                                    </p:anim>
                                    <p:anim calcmode="lin" valueType="num">
                                      <p:cBhvr>
                                        <p:cTn id="46" dur="1000" fill="hold"/>
                                        <p:tgtEl>
                                          <p:spTgt spid="49"/>
                                        </p:tgtEl>
                                        <p:attrNameLst>
                                          <p:attrName>ppt_h</p:attrName>
                                        </p:attrNameLst>
                                      </p:cBhvr>
                                      <p:tavLst>
                                        <p:tav tm="0">
                                          <p:val>
                                            <p:fltVal val="0"/>
                                          </p:val>
                                        </p:tav>
                                        <p:tav tm="100000">
                                          <p:val>
                                            <p:strVal val="#ppt_h"/>
                                          </p:val>
                                        </p:tav>
                                      </p:tavLst>
                                    </p:anim>
                                    <p:anim calcmode="lin" valueType="num">
                                      <p:cBhvr>
                                        <p:cTn id="47" dur="1000" fill="hold"/>
                                        <p:tgtEl>
                                          <p:spTgt spid="49"/>
                                        </p:tgtEl>
                                        <p:attrNameLst>
                                          <p:attrName>style.rotation</p:attrName>
                                        </p:attrNameLst>
                                      </p:cBhvr>
                                      <p:tavLst>
                                        <p:tav tm="0">
                                          <p:val>
                                            <p:fltVal val="360"/>
                                          </p:val>
                                        </p:tav>
                                        <p:tav tm="100000">
                                          <p:val>
                                            <p:fltVal val="0"/>
                                          </p:val>
                                        </p:tav>
                                      </p:tavLst>
                                    </p:anim>
                                    <p:animEffect transition="in" filter="fade">
                                      <p:cBhvr>
                                        <p:cTn id="48" dur="1000"/>
                                        <p:tgtEl>
                                          <p:spTgt spid="49"/>
                                        </p:tgtEl>
                                      </p:cBhvr>
                                    </p:animEffect>
                                  </p:childTnLst>
                                </p:cTn>
                              </p:par>
                              <p:par>
                                <p:cTn id="49" presetID="49" presetClass="entr" presetSubtype="0" decel="10000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 calcmode="lin" valueType="num">
                                      <p:cBhvr>
                                        <p:cTn id="51" dur="1000" fill="hold"/>
                                        <p:tgtEl>
                                          <p:spTgt spid="52"/>
                                        </p:tgtEl>
                                        <p:attrNameLst>
                                          <p:attrName>ppt_w</p:attrName>
                                        </p:attrNameLst>
                                      </p:cBhvr>
                                      <p:tavLst>
                                        <p:tav tm="0">
                                          <p:val>
                                            <p:fltVal val="0"/>
                                          </p:val>
                                        </p:tav>
                                        <p:tav tm="100000">
                                          <p:val>
                                            <p:strVal val="#ppt_w"/>
                                          </p:val>
                                        </p:tav>
                                      </p:tavLst>
                                    </p:anim>
                                    <p:anim calcmode="lin" valueType="num">
                                      <p:cBhvr>
                                        <p:cTn id="52" dur="1000" fill="hold"/>
                                        <p:tgtEl>
                                          <p:spTgt spid="52"/>
                                        </p:tgtEl>
                                        <p:attrNameLst>
                                          <p:attrName>ppt_h</p:attrName>
                                        </p:attrNameLst>
                                      </p:cBhvr>
                                      <p:tavLst>
                                        <p:tav tm="0">
                                          <p:val>
                                            <p:fltVal val="0"/>
                                          </p:val>
                                        </p:tav>
                                        <p:tav tm="100000">
                                          <p:val>
                                            <p:strVal val="#ppt_h"/>
                                          </p:val>
                                        </p:tav>
                                      </p:tavLst>
                                    </p:anim>
                                    <p:anim calcmode="lin" valueType="num">
                                      <p:cBhvr>
                                        <p:cTn id="53" dur="1000" fill="hold"/>
                                        <p:tgtEl>
                                          <p:spTgt spid="52"/>
                                        </p:tgtEl>
                                        <p:attrNameLst>
                                          <p:attrName>style.rotation</p:attrName>
                                        </p:attrNameLst>
                                      </p:cBhvr>
                                      <p:tavLst>
                                        <p:tav tm="0">
                                          <p:val>
                                            <p:fltVal val="360"/>
                                          </p:val>
                                        </p:tav>
                                        <p:tav tm="100000">
                                          <p:val>
                                            <p:fltVal val="0"/>
                                          </p:val>
                                        </p:tav>
                                      </p:tavLst>
                                    </p:anim>
                                    <p:animEffect transition="in" filter="fade">
                                      <p:cBhvr>
                                        <p:cTn id="54" dur="1000"/>
                                        <p:tgtEl>
                                          <p:spTgt spid="52"/>
                                        </p:tgtEl>
                                      </p:cBhvr>
                                    </p:animEffect>
                                  </p:childTnLst>
                                </p:cTn>
                              </p:par>
                              <p:par>
                                <p:cTn id="55" presetID="22" presetClass="entr" presetSubtype="8" fill="hold" grpId="0" nodeType="withEffect">
                                  <p:stCondLst>
                                    <p:cond delay="500"/>
                                  </p:stCondLst>
                                  <p:childTnLst>
                                    <p:set>
                                      <p:cBhvr>
                                        <p:cTn id="56" dur="1" fill="hold">
                                          <p:stCondLst>
                                            <p:cond delay="0"/>
                                          </p:stCondLst>
                                        </p:cTn>
                                        <p:tgtEl>
                                          <p:spTgt spid="58"/>
                                        </p:tgtEl>
                                        <p:attrNameLst>
                                          <p:attrName>style.visibility</p:attrName>
                                        </p:attrNameLst>
                                      </p:cBhvr>
                                      <p:to>
                                        <p:strVal val="visible"/>
                                      </p:to>
                                    </p:set>
                                    <p:animEffect transition="in" filter="wipe(left)">
                                      <p:cBhvr>
                                        <p:cTn id="57" dur="500"/>
                                        <p:tgtEl>
                                          <p:spTgt spid="58"/>
                                        </p:tgtEl>
                                      </p:cBhvr>
                                    </p:animEffect>
                                  </p:childTnLst>
                                </p:cTn>
                              </p:par>
                              <p:par>
                                <p:cTn id="58" presetID="22" presetClass="entr" presetSubtype="8" fill="hold" grpId="0" nodeType="withEffect">
                                  <p:stCondLst>
                                    <p:cond delay="500"/>
                                  </p:stCondLst>
                                  <p:childTnLst>
                                    <p:set>
                                      <p:cBhvr>
                                        <p:cTn id="59" dur="1" fill="hold">
                                          <p:stCondLst>
                                            <p:cond delay="0"/>
                                          </p:stCondLst>
                                        </p:cTn>
                                        <p:tgtEl>
                                          <p:spTgt spid="59"/>
                                        </p:tgtEl>
                                        <p:attrNameLst>
                                          <p:attrName>style.visibility</p:attrName>
                                        </p:attrNameLst>
                                      </p:cBhvr>
                                      <p:to>
                                        <p:strVal val="visible"/>
                                      </p:to>
                                    </p:set>
                                    <p:animEffect transition="in" filter="wipe(left)">
                                      <p:cBhvr>
                                        <p:cTn id="60" dur="500"/>
                                        <p:tgtEl>
                                          <p:spTgt spid="59"/>
                                        </p:tgtEl>
                                      </p:cBhvr>
                                    </p:animEffect>
                                  </p:childTnLst>
                                </p:cTn>
                              </p:par>
                              <p:par>
                                <p:cTn id="61" presetID="22" presetClass="entr" presetSubtype="8" fill="hold" grpId="0" nodeType="withEffect">
                                  <p:stCondLst>
                                    <p:cond delay="500"/>
                                  </p:stCondLst>
                                  <p:childTnLst>
                                    <p:set>
                                      <p:cBhvr>
                                        <p:cTn id="62" dur="1" fill="hold">
                                          <p:stCondLst>
                                            <p:cond delay="0"/>
                                          </p:stCondLst>
                                        </p:cTn>
                                        <p:tgtEl>
                                          <p:spTgt spid="60"/>
                                        </p:tgtEl>
                                        <p:attrNameLst>
                                          <p:attrName>style.visibility</p:attrName>
                                        </p:attrNameLst>
                                      </p:cBhvr>
                                      <p:to>
                                        <p:strVal val="visible"/>
                                      </p:to>
                                    </p:set>
                                    <p:animEffect transition="in" filter="wipe(left)">
                                      <p:cBhvr>
                                        <p:cTn id="63" dur="500"/>
                                        <p:tgtEl>
                                          <p:spTgt spid="60"/>
                                        </p:tgtEl>
                                      </p:cBhvr>
                                    </p:animEffect>
                                  </p:childTnLst>
                                </p:cTn>
                              </p:par>
                              <p:par>
                                <p:cTn id="64" presetID="22" presetClass="entr" presetSubtype="8" fill="hold" grpId="0" nodeType="withEffect">
                                  <p:stCondLst>
                                    <p:cond delay="500"/>
                                  </p:stCondLst>
                                  <p:childTnLst>
                                    <p:set>
                                      <p:cBhvr>
                                        <p:cTn id="65" dur="1" fill="hold">
                                          <p:stCondLst>
                                            <p:cond delay="0"/>
                                          </p:stCondLst>
                                        </p:cTn>
                                        <p:tgtEl>
                                          <p:spTgt spid="61"/>
                                        </p:tgtEl>
                                        <p:attrNameLst>
                                          <p:attrName>style.visibility</p:attrName>
                                        </p:attrNameLst>
                                      </p:cBhvr>
                                      <p:to>
                                        <p:strVal val="visible"/>
                                      </p:to>
                                    </p:set>
                                    <p:animEffect transition="in" filter="wipe(left)">
                                      <p:cBhvr>
                                        <p:cTn id="66" dur="500"/>
                                        <p:tgtEl>
                                          <p:spTgt spid="61"/>
                                        </p:tgtEl>
                                      </p:cBhvr>
                                    </p:animEffect>
                                  </p:childTnLst>
                                </p:cTn>
                              </p:par>
                              <p:par>
                                <p:cTn id="67" presetID="22" presetClass="entr" presetSubtype="8" fill="hold" grpId="0" nodeType="withEffect">
                                  <p:stCondLst>
                                    <p:cond delay="500"/>
                                  </p:stCondLst>
                                  <p:childTnLst>
                                    <p:set>
                                      <p:cBhvr>
                                        <p:cTn id="68" dur="1" fill="hold">
                                          <p:stCondLst>
                                            <p:cond delay="0"/>
                                          </p:stCondLst>
                                        </p:cTn>
                                        <p:tgtEl>
                                          <p:spTgt spid="62"/>
                                        </p:tgtEl>
                                        <p:attrNameLst>
                                          <p:attrName>style.visibility</p:attrName>
                                        </p:attrNameLst>
                                      </p:cBhvr>
                                      <p:to>
                                        <p:strVal val="visible"/>
                                      </p:to>
                                    </p:set>
                                    <p:animEffect transition="in" filter="wipe(left)">
                                      <p:cBhvr>
                                        <p:cTn id="69" dur="500"/>
                                        <p:tgtEl>
                                          <p:spTgt spid="62"/>
                                        </p:tgtEl>
                                      </p:cBhvr>
                                    </p:animEffect>
                                  </p:childTnLst>
                                </p:cTn>
                              </p:par>
                              <p:par>
                                <p:cTn id="70" presetID="22" presetClass="entr" presetSubtype="8" fill="hold" grpId="0" nodeType="withEffect">
                                  <p:stCondLst>
                                    <p:cond delay="500"/>
                                  </p:stCondLst>
                                  <p:childTnLst>
                                    <p:set>
                                      <p:cBhvr>
                                        <p:cTn id="71" dur="1" fill="hold">
                                          <p:stCondLst>
                                            <p:cond delay="0"/>
                                          </p:stCondLst>
                                        </p:cTn>
                                        <p:tgtEl>
                                          <p:spTgt spid="63"/>
                                        </p:tgtEl>
                                        <p:attrNameLst>
                                          <p:attrName>style.visibility</p:attrName>
                                        </p:attrNameLst>
                                      </p:cBhvr>
                                      <p:to>
                                        <p:strVal val="visible"/>
                                      </p:to>
                                    </p:set>
                                    <p:animEffect transition="in" filter="wipe(left)">
                                      <p:cBhvr>
                                        <p:cTn id="72" dur="500"/>
                                        <p:tgtEl>
                                          <p:spTgt spid="63"/>
                                        </p:tgtEl>
                                      </p:cBhvr>
                                    </p:animEffect>
                                  </p:childTnLst>
                                </p:cTn>
                              </p:par>
                              <p:par>
                                <p:cTn id="73" presetID="22" presetClass="entr" presetSubtype="8" fill="hold" grpId="0" nodeType="withEffect">
                                  <p:stCondLst>
                                    <p:cond delay="1000"/>
                                  </p:stCondLst>
                                  <p:childTnLst>
                                    <p:set>
                                      <p:cBhvr>
                                        <p:cTn id="74" dur="1" fill="hold">
                                          <p:stCondLst>
                                            <p:cond delay="0"/>
                                          </p:stCondLst>
                                        </p:cTn>
                                        <p:tgtEl>
                                          <p:spTgt spid="8"/>
                                        </p:tgtEl>
                                        <p:attrNameLst>
                                          <p:attrName>style.visibility</p:attrName>
                                        </p:attrNameLst>
                                      </p:cBhvr>
                                      <p:to>
                                        <p:strVal val="visible"/>
                                      </p:to>
                                    </p:set>
                                    <p:animEffect transition="in" filter="wipe(left)">
                                      <p:cBhvr>
                                        <p:cTn id="75" dur="1000"/>
                                        <p:tgtEl>
                                          <p:spTgt spid="8"/>
                                        </p:tgtEl>
                                      </p:cBhvr>
                                    </p:animEffect>
                                  </p:childTnLst>
                                </p:cTn>
                              </p:par>
                              <p:par>
                                <p:cTn id="76" presetID="22" presetClass="entr" presetSubtype="8" fill="hold" grpId="0" nodeType="withEffect">
                                  <p:stCondLst>
                                    <p:cond delay="1000"/>
                                  </p:stCondLst>
                                  <p:childTnLst>
                                    <p:set>
                                      <p:cBhvr>
                                        <p:cTn id="77" dur="1" fill="hold">
                                          <p:stCondLst>
                                            <p:cond delay="0"/>
                                          </p:stCondLst>
                                        </p:cTn>
                                        <p:tgtEl>
                                          <p:spTgt spid="15"/>
                                        </p:tgtEl>
                                        <p:attrNameLst>
                                          <p:attrName>style.visibility</p:attrName>
                                        </p:attrNameLst>
                                      </p:cBhvr>
                                      <p:to>
                                        <p:strVal val="visible"/>
                                      </p:to>
                                    </p:set>
                                    <p:animEffect transition="in" filter="wipe(left)">
                                      <p:cBhvr>
                                        <p:cTn id="78" dur="1000"/>
                                        <p:tgtEl>
                                          <p:spTgt spid="15"/>
                                        </p:tgtEl>
                                      </p:cBhvr>
                                    </p:animEffect>
                                  </p:childTnLst>
                                </p:cTn>
                              </p:par>
                              <p:par>
                                <p:cTn id="79" presetID="22" presetClass="entr" presetSubtype="8" fill="hold" grpId="0" nodeType="withEffect">
                                  <p:stCondLst>
                                    <p:cond delay="1000"/>
                                  </p:stCondLst>
                                  <p:childTnLst>
                                    <p:set>
                                      <p:cBhvr>
                                        <p:cTn id="80" dur="1" fill="hold">
                                          <p:stCondLst>
                                            <p:cond delay="0"/>
                                          </p:stCondLst>
                                        </p:cTn>
                                        <p:tgtEl>
                                          <p:spTgt spid="16"/>
                                        </p:tgtEl>
                                        <p:attrNameLst>
                                          <p:attrName>style.visibility</p:attrName>
                                        </p:attrNameLst>
                                      </p:cBhvr>
                                      <p:to>
                                        <p:strVal val="visible"/>
                                      </p:to>
                                    </p:set>
                                    <p:animEffect transition="in" filter="wipe(left)">
                                      <p:cBhvr>
                                        <p:cTn id="81" dur="1000"/>
                                        <p:tgtEl>
                                          <p:spTgt spid="16"/>
                                        </p:tgtEl>
                                      </p:cBhvr>
                                    </p:animEffect>
                                  </p:childTnLst>
                                </p:cTn>
                              </p:par>
                              <p:par>
                                <p:cTn id="82" presetID="22" presetClass="entr" presetSubtype="8" fill="hold" grpId="0" nodeType="withEffect">
                                  <p:stCondLst>
                                    <p:cond delay="1000"/>
                                  </p:stCondLst>
                                  <p:childTnLst>
                                    <p:set>
                                      <p:cBhvr>
                                        <p:cTn id="83" dur="1" fill="hold">
                                          <p:stCondLst>
                                            <p:cond delay="0"/>
                                          </p:stCondLst>
                                        </p:cTn>
                                        <p:tgtEl>
                                          <p:spTgt spid="17"/>
                                        </p:tgtEl>
                                        <p:attrNameLst>
                                          <p:attrName>style.visibility</p:attrName>
                                        </p:attrNameLst>
                                      </p:cBhvr>
                                      <p:to>
                                        <p:strVal val="visible"/>
                                      </p:to>
                                    </p:set>
                                    <p:animEffect transition="in" filter="wipe(left)">
                                      <p:cBhvr>
                                        <p:cTn id="84" dur="1000"/>
                                        <p:tgtEl>
                                          <p:spTgt spid="17"/>
                                        </p:tgtEl>
                                      </p:cBhvr>
                                    </p:animEffect>
                                  </p:childTnLst>
                                </p:cTn>
                              </p:par>
                              <p:par>
                                <p:cTn id="85" presetID="22" presetClass="entr" presetSubtype="8" fill="hold" grpId="0" nodeType="withEffect">
                                  <p:stCondLst>
                                    <p:cond delay="1000"/>
                                  </p:stCondLst>
                                  <p:childTnLst>
                                    <p:set>
                                      <p:cBhvr>
                                        <p:cTn id="86" dur="1" fill="hold">
                                          <p:stCondLst>
                                            <p:cond delay="0"/>
                                          </p:stCondLst>
                                        </p:cTn>
                                        <p:tgtEl>
                                          <p:spTgt spid="18"/>
                                        </p:tgtEl>
                                        <p:attrNameLst>
                                          <p:attrName>style.visibility</p:attrName>
                                        </p:attrNameLst>
                                      </p:cBhvr>
                                      <p:to>
                                        <p:strVal val="visible"/>
                                      </p:to>
                                    </p:set>
                                    <p:animEffect transition="in" filter="wipe(left)">
                                      <p:cBhvr>
                                        <p:cTn id="87" dur="1000"/>
                                        <p:tgtEl>
                                          <p:spTgt spid="18"/>
                                        </p:tgtEl>
                                      </p:cBhvr>
                                    </p:animEffect>
                                  </p:childTnLst>
                                </p:cTn>
                              </p:par>
                              <p:par>
                                <p:cTn id="88" presetID="22" presetClass="entr" presetSubtype="8" fill="hold" grpId="0" nodeType="withEffect">
                                  <p:stCondLst>
                                    <p:cond delay="1000"/>
                                  </p:stCondLst>
                                  <p:childTnLst>
                                    <p:set>
                                      <p:cBhvr>
                                        <p:cTn id="89" dur="1" fill="hold">
                                          <p:stCondLst>
                                            <p:cond delay="0"/>
                                          </p:stCondLst>
                                        </p:cTn>
                                        <p:tgtEl>
                                          <p:spTgt spid="19"/>
                                        </p:tgtEl>
                                        <p:attrNameLst>
                                          <p:attrName>style.visibility</p:attrName>
                                        </p:attrNameLst>
                                      </p:cBhvr>
                                      <p:to>
                                        <p:strVal val="visible"/>
                                      </p:to>
                                    </p:set>
                                    <p:animEffect transition="in" filter="wipe(left)">
                                      <p:cBhvr>
                                        <p:cTn id="9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6" grpId="0" animBg="1"/>
      <p:bldP spid="17" grpId="0" animBg="1"/>
      <p:bldP spid="18" grpId="0" animBg="1"/>
      <p:bldP spid="19" grpId="0" animBg="1"/>
      <p:bldP spid="58" grpId="0" animBg="1"/>
      <p:bldP spid="59" grpId="0" animBg="1"/>
      <p:bldP spid="60" grpId="0" animBg="1"/>
      <p:bldP spid="61" grpId="0" animBg="1"/>
      <p:bldP spid="62" grpId="0" animBg="1"/>
      <p:bldP spid="6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982032D3-3136-4FF8-BACA-8277B234D7A0}"/>
              </a:ext>
            </a:extLst>
          </p:cNvPr>
          <p:cNvSpPr txBox="1"/>
          <p:nvPr/>
        </p:nvSpPr>
        <p:spPr>
          <a:xfrm>
            <a:off x="1831264" y="462785"/>
            <a:ext cx="8380820" cy="400110"/>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sz="2000" b="1" dirty="0">
                <a:solidFill>
                  <a:srgbClr val="693C32"/>
                </a:solidFill>
                <a:latin typeface="微软雅黑" panose="020B0503020204020204" pitchFamily="34" charset="-122"/>
                <a:ea typeface="微软雅黑" panose="020B0503020204020204" pitchFamily="34" charset="-122"/>
              </a:rPr>
              <a:t>第十三部分</a:t>
            </a:r>
            <a:r>
              <a:rPr lang="en-US" altLang="zh-CN" sz="2000" b="1" dirty="0">
                <a:solidFill>
                  <a:srgbClr val="693C32"/>
                </a:solidFill>
                <a:latin typeface="微软雅黑" panose="020B0503020204020204" pitchFamily="34" charset="-122"/>
                <a:ea typeface="微软雅黑" panose="020B0503020204020204" pitchFamily="34" charset="-122"/>
              </a:rPr>
              <a:t>- </a:t>
            </a:r>
            <a:r>
              <a:rPr lang="zh-CN" altLang="en-US" sz="2000" b="1" dirty="0">
                <a:latin typeface="Helvetica Neue"/>
                <a:ea typeface="微软雅黑" panose="020B0503020204020204" pitchFamily="34" charset="-122"/>
              </a:rPr>
              <a:t>坚定不移全面从严治党，不断提高党的执政能力和领导水平</a:t>
            </a:r>
            <a:endParaRPr lang="zh-CN" altLang="en-US" sz="2000" b="1" dirty="0">
              <a:latin typeface="微软雅黑" panose="020B0503020204020204" pitchFamily="34" charset="-122"/>
              <a:ea typeface="微软雅黑" panose="020B0503020204020204" pitchFamily="34" charset="-122"/>
            </a:endParaRPr>
          </a:p>
        </p:txBody>
      </p:sp>
      <p:grpSp>
        <p:nvGrpSpPr>
          <p:cNvPr id="35" name="组合 34">
            <a:extLst>
              <a:ext uri="{FF2B5EF4-FFF2-40B4-BE49-F238E27FC236}">
                <a16:creationId xmlns:a16="http://schemas.microsoft.com/office/drawing/2014/main" xmlns="" id="{FE9C49F0-009A-4C8C-A5DE-E3624F835987}"/>
              </a:ext>
            </a:extLst>
          </p:cNvPr>
          <p:cNvGrpSpPr/>
          <p:nvPr/>
        </p:nvGrpSpPr>
        <p:grpSpPr>
          <a:xfrm>
            <a:off x="4536062" y="1674252"/>
            <a:ext cx="6480000" cy="720000"/>
            <a:chOff x="4536062" y="1674252"/>
            <a:chExt cx="6480000" cy="720000"/>
          </a:xfrm>
        </p:grpSpPr>
        <p:sp>
          <p:nvSpPr>
            <p:cNvPr id="29" name="矩形 28">
              <a:extLst>
                <a:ext uri="{FF2B5EF4-FFF2-40B4-BE49-F238E27FC236}">
                  <a16:creationId xmlns:a16="http://schemas.microsoft.com/office/drawing/2014/main" xmlns="" id="{826A3058-9FAB-4A96-96AC-AB7DC3AC3C70}"/>
                </a:ext>
              </a:extLst>
            </p:cNvPr>
            <p:cNvSpPr/>
            <p:nvPr/>
          </p:nvSpPr>
          <p:spPr>
            <a:xfrm>
              <a:off x="4536062" y="1674252"/>
              <a:ext cx="6480000" cy="720000"/>
            </a:xfrm>
            <a:prstGeom prst="rect">
              <a:avLst/>
            </a:prstGeom>
            <a:noFill/>
            <a:ln w="63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91300"/>
                </a:solidFill>
              </a:endParaRPr>
            </a:p>
          </p:txBody>
        </p:sp>
        <p:sp>
          <p:nvSpPr>
            <p:cNvPr id="4" name="矩形 3">
              <a:extLst>
                <a:ext uri="{FF2B5EF4-FFF2-40B4-BE49-F238E27FC236}">
                  <a16:creationId xmlns:a16="http://schemas.microsoft.com/office/drawing/2014/main" xmlns="" id="{C6134534-7976-4F8B-9B99-D104498AC09E}"/>
                </a:ext>
              </a:extLst>
            </p:cNvPr>
            <p:cNvSpPr/>
            <p:nvPr/>
          </p:nvSpPr>
          <p:spPr>
            <a:xfrm>
              <a:off x="4675274" y="1741864"/>
              <a:ext cx="6201576" cy="584775"/>
            </a:xfrm>
            <a:prstGeom prst="rect">
              <a:avLst/>
            </a:prstGeom>
          </p:spPr>
          <p:txBody>
            <a:bodyPr wrap="square">
              <a:spAutoFit/>
            </a:bodyPr>
            <a:lstStyle/>
            <a:p>
              <a:r>
                <a:rPr lang="zh-CN" altLang="en-US" sz="1600" b="1" dirty="0">
                  <a:solidFill>
                    <a:srgbClr val="591300"/>
                  </a:solidFill>
                  <a:latin typeface="微软雅黑" panose="020B0503020204020204" pitchFamily="34" charset="-122"/>
                  <a:ea typeface="微软雅黑" panose="020B0503020204020204" pitchFamily="34" charset="-122"/>
                </a:rPr>
                <a:t>坚持和加强党的全面领导，坚持党要管党、</a:t>
              </a:r>
              <a:r>
                <a:rPr lang="zh-CN" altLang="en-US" sz="1600" b="1" dirty="0">
                  <a:solidFill>
                    <a:srgbClr val="FF0000"/>
                  </a:solidFill>
                  <a:latin typeface="微软雅黑" panose="020B0503020204020204" pitchFamily="34" charset="-122"/>
                  <a:ea typeface="微软雅黑" panose="020B0503020204020204" pitchFamily="34" charset="-122"/>
                </a:rPr>
                <a:t>全面</a:t>
              </a:r>
              <a:r>
                <a:rPr lang="zh-CN" altLang="en-US" sz="1600" b="1" dirty="0">
                  <a:solidFill>
                    <a:srgbClr val="591300"/>
                  </a:solidFill>
                  <a:latin typeface="微软雅黑" panose="020B0503020204020204" pitchFamily="34" charset="-122"/>
                  <a:ea typeface="微软雅黑" panose="020B0503020204020204" pitchFamily="34" charset="-122"/>
                </a:rPr>
                <a:t>从严治党，以加强党的</a:t>
              </a:r>
              <a:r>
                <a:rPr lang="zh-CN" altLang="en-US" sz="1600" b="1" dirty="0">
                  <a:solidFill>
                    <a:srgbClr val="FF0000"/>
                  </a:solidFill>
                  <a:latin typeface="微软雅黑" panose="020B0503020204020204" pitchFamily="34" charset="-122"/>
                  <a:ea typeface="微软雅黑" panose="020B0503020204020204" pitchFamily="34" charset="-122"/>
                </a:rPr>
                <a:t>长期</a:t>
              </a:r>
              <a:r>
                <a:rPr lang="zh-CN" altLang="en-US" sz="1600" b="1" dirty="0">
                  <a:solidFill>
                    <a:srgbClr val="591300"/>
                  </a:solidFill>
                  <a:latin typeface="微软雅黑" panose="020B0503020204020204" pitchFamily="34" charset="-122"/>
                  <a:ea typeface="微软雅黑" panose="020B0503020204020204" pitchFamily="34" charset="-122"/>
                </a:rPr>
                <a:t>执政能力建设、先进性和纯洁性建设为主线；</a:t>
              </a:r>
            </a:p>
          </p:txBody>
        </p:sp>
      </p:grpSp>
      <p:grpSp>
        <p:nvGrpSpPr>
          <p:cNvPr id="36" name="组合 35">
            <a:extLst>
              <a:ext uri="{FF2B5EF4-FFF2-40B4-BE49-F238E27FC236}">
                <a16:creationId xmlns:a16="http://schemas.microsoft.com/office/drawing/2014/main" xmlns="" id="{6B7C6B59-A614-450F-85D4-8C21847E4028}"/>
              </a:ext>
            </a:extLst>
          </p:cNvPr>
          <p:cNvGrpSpPr/>
          <p:nvPr/>
        </p:nvGrpSpPr>
        <p:grpSpPr>
          <a:xfrm>
            <a:off x="4536062" y="2467565"/>
            <a:ext cx="6480000" cy="720000"/>
            <a:chOff x="4536062" y="2467565"/>
            <a:chExt cx="6480000" cy="720000"/>
          </a:xfrm>
        </p:grpSpPr>
        <p:sp>
          <p:nvSpPr>
            <p:cNvPr id="33" name="矩形 32">
              <a:extLst>
                <a:ext uri="{FF2B5EF4-FFF2-40B4-BE49-F238E27FC236}">
                  <a16:creationId xmlns:a16="http://schemas.microsoft.com/office/drawing/2014/main" xmlns="" id="{B66F294F-636D-4C2B-A311-7F41A29B4D0F}"/>
                </a:ext>
              </a:extLst>
            </p:cNvPr>
            <p:cNvSpPr/>
            <p:nvPr/>
          </p:nvSpPr>
          <p:spPr>
            <a:xfrm>
              <a:off x="4536062" y="2467565"/>
              <a:ext cx="6480000" cy="720000"/>
            </a:xfrm>
            <a:prstGeom prst="rect">
              <a:avLst/>
            </a:prstGeom>
            <a:noFill/>
            <a:ln w="63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91300"/>
                </a:solidFill>
              </a:endParaRPr>
            </a:p>
          </p:txBody>
        </p:sp>
        <p:sp>
          <p:nvSpPr>
            <p:cNvPr id="5" name="矩形 4">
              <a:extLst>
                <a:ext uri="{FF2B5EF4-FFF2-40B4-BE49-F238E27FC236}">
                  <a16:creationId xmlns:a16="http://schemas.microsoft.com/office/drawing/2014/main" xmlns="" id="{4AD0E2A9-58FE-477B-8E8D-24AF125A6B6B}"/>
                </a:ext>
              </a:extLst>
            </p:cNvPr>
            <p:cNvSpPr/>
            <p:nvPr/>
          </p:nvSpPr>
          <p:spPr>
            <a:xfrm>
              <a:off x="4675274" y="2642231"/>
              <a:ext cx="6201576" cy="369332"/>
            </a:xfrm>
            <a:prstGeom prst="rect">
              <a:avLst/>
            </a:prstGeom>
          </p:spPr>
          <p:txBody>
            <a:bodyPr wrap="square">
              <a:spAutoFit/>
            </a:bodyPr>
            <a:lstStyle/>
            <a:p>
              <a:pPr algn="ctr"/>
              <a:r>
                <a:rPr lang="zh-CN" altLang="en-US" b="1" dirty="0">
                  <a:solidFill>
                    <a:srgbClr val="591300"/>
                  </a:solidFill>
                  <a:latin typeface="微软雅黑" panose="020B0503020204020204" pitchFamily="34" charset="-122"/>
                  <a:ea typeface="微软雅黑" panose="020B0503020204020204" pitchFamily="34" charset="-122"/>
                </a:rPr>
                <a:t>以党的政治建设为统领；</a:t>
              </a:r>
            </a:p>
          </p:txBody>
        </p:sp>
      </p:grpSp>
      <p:grpSp>
        <p:nvGrpSpPr>
          <p:cNvPr id="37" name="组合 36">
            <a:extLst>
              <a:ext uri="{FF2B5EF4-FFF2-40B4-BE49-F238E27FC236}">
                <a16:creationId xmlns:a16="http://schemas.microsoft.com/office/drawing/2014/main" xmlns="" id="{ED932B4E-4D17-4F45-B1B2-10D2C9318204}"/>
              </a:ext>
            </a:extLst>
          </p:cNvPr>
          <p:cNvGrpSpPr/>
          <p:nvPr/>
        </p:nvGrpSpPr>
        <p:grpSpPr>
          <a:xfrm>
            <a:off x="4536062" y="3260878"/>
            <a:ext cx="6480000" cy="720000"/>
            <a:chOff x="4536062" y="3260878"/>
            <a:chExt cx="6480000" cy="720000"/>
          </a:xfrm>
        </p:grpSpPr>
        <p:sp>
          <p:nvSpPr>
            <p:cNvPr id="34" name="矩形 33">
              <a:extLst>
                <a:ext uri="{FF2B5EF4-FFF2-40B4-BE49-F238E27FC236}">
                  <a16:creationId xmlns:a16="http://schemas.microsoft.com/office/drawing/2014/main" xmlns="" id="{BD3A22C5-9D14-4E3A-9E25-8DDCE3E5BEB8}"/>
                </a:ext>
              </a:extLst>
            </p:cNvPr>
            <p:cNvSpPr/>
            <p:nvPr/>
          </p:nvSpPr>
          <p:spPr>
            <a:xfrm>
              <a:off x="4536062" y="3260878"/>
              <a:ext cx="6480000" cy="720000"/>
            </a:xfrm>
            <a:prstGeom prst="rect">
              <a:avLst/>
            </a:prstGeom>
            <a:noFill/>
            <a:ln w="63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91300"/>
                </a:solidFill>
              </a:endParaRPr>
            </a:p>
          </p:txBody>
        </p:sp>
        <p:sp>
          <p:nvSpPr>
            <p:cNvPr id="6" name="矩形 5">
              <a:extLst>
                <a:ext uri="{FF2B5EF4-FFF2-40B4-BE49-F238E27FC236}">
                  <a16:creationId xmlns:a16="http://schemas.microsoft.com/office/drawing/2014/main" xmlns="" id="{4D3970F4-B383-4F53-9883-D9795F874AA1}"/>
                </a:ext>
              </a:extLst>
            </p:cNvPr>
            <p:cNvSpPr/>
            <p:nvPr/>
          </p:nvSpPr>
          <p:spPr>
            <a:xfrm>
              <a:off x="4675274" y="3439659"/>
              <a:ext cx="6201576" cy="369332"/>
            </a:xfrm>
            <a:prstGeom prst="rect">
              <a:avLst/>
            </a:prstGeom>
          </p:spPr>
          <p:txBody>
            <a:bodyPr wrap="square">
              <a:spAutoFit/>
            </a:bodyPr>
            <a:lstStyle/>
            <a:p>
              <a:pPr algn="ctr"/>
              <a:r>
                <a:rPr lang="zh-CN" altLang="en-US" b="1" dirty="0">
                  <a:solidFill>
                    <a:srgbClr val="591300"/>
                  </a:solidFill>
                  <a:latin typeface="微软雅黑" panose="020B0503020204020204" pitchFamily="34" charset="-122"/>
                  <a:ea typeface="微软雅黑" panose="020B0503020204020204" pitchFamily="34" charset="-122"/>
                </a:rPr>
                <a:t>以坚定理想信念宗旨为根基；</a:t>
              </a:r>
            </a:p>
          </p:txBody>
        </p:sp>
      </p:grpSp>
      <p:grpSp>
        <p:nvGrpSpPr>
          <p:cNvPr id="38" name="组合 37">
            <a:extLst>
              <a:ext uri="{FF2B5EF4-FFF2-40B4-BE49-F238E27FC236}">
                <a16:creationId xmlns:a16="http://schemas.microsoft.com/office/drawing/2014/main" xmlns="" id="{7EB7A491-EC33-4A64-9AC6-5D64DA0755E3}"/>
              </a:ext>
            </a:extLst>
          </p:cNvPr>
          <p:cNvGrpSpPr/>
          <p:nvPr/>
        </p:nvGrpSpPr>
        <p:grpSpPr>
          <a:xfrm>
            <a:off x="4536062" y="4054191"/>
            <a:ext cx="6480000" cy="720000"/>
            <a:chOff x="4536062" y="4054191"/>
            <a:chExt cx="6480000" cy="720000"/>
          </a:xfrm>
        </p:grpSpPr>
        <p:sp>
          <p:nvSpPr>
            <p:cNvPr id="32" name="矩形 31">
              <a:extLst>
                <a:ext uri="{FF2B5EF4-FFF2-40B4-BE49-F238E27FC236}">
                  <a16:creationId xmlns:a16="http://schemas.microsoft.com/office/drawing/2014/main" xmlns="" id="{569045DE-4DD4-48F2-B0FF-027B84D678E8}"/>
                </a:ext>
              </a:extLst>
            </p:cNvPr>
            <p:cNvSpPr/>
            <p:nvPr/>
          </p:nvSpPr>
          <p:spPr>
            <a:xfrm>
              <a:off x="4536062" y="4054191"/>
              <a:ext cx="6480000" cy="720000"/>
            </a:xfrm>
            <a:prstGeom prst="rect">
              <a:avLst/>
            </a:prstGeom>
            <a:noFill/>
            <a:ln w="63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91300"/>
                </a:solidFill>
              </a:endParaRPr>
            </a:p>
          </p:txBody>
        </p:sp>
        <p:sp>
          <p:nvSpPr>
            <p:cNvPr id="7" name="矩形 6">
              <a:extLst>
                <a:ext uri="{FF2B5EF4-FFF2-40B4-BE49-F238E27FC236}">
                  <a16:creationId xmlns:a16="http://schemas.microsoft.com/office/drawing/2014/main" xmlns="" id="{92FA828F-13D1-4D49-867C-B1CDF920FCCC}"/>
                </a:ext>
              </a:extLst>
            </p:cNvPr>
            <p:cNvSpPr/>
            <p:nvPr/>
          </p:nvSpPr>
          <p:spPr>
            <a:xfrm>
              <a:off x="4675274" y="4232972"/>
              <a:ext cx="6201576" cy="369332"/>
            </a:xfrm>
            <a:prstGeom prst="rect">
              <a:avLst/>
            </a:prstGeom>
          </p:spPr>
          <p:txBody>
            <a:bodyPr wrap="square">
              <a:spAutoFit/>
            </a:bodyPr>
            <a:lstStyle/>
            <a:p>
              <a:pPr algn="ctr"/>
              <a:r>
                <a:rPr lang="zh-CN" altLang="en-US" b="1" dirty="0">
                  <a:solidFill>
                    <a:srgbClr val="591300"/>
                  </a:solidFill>
                  <a:latin typeface="微软雅黑" panose="020B0503020204020204" pitchFamily="34" charset="-122"/>
                  <a:ea typeface="微软雅黑" panose="020B0503020204020204" pitchFamily="34" charset="-122"/>
                </a:rPr>
                <a:t>以调动全党积极性、主动性、创造性为着力点；</a:t>
              </a:r>
            </a:p>
          </p:txBody>
        </p:sp>
      </p:grpSp>
      <p:grpSp>
        <p:nvGrpSpPr>
          <p:cNvPr id="39" name="组合 38">
            <a:extLst>
              <a:ext uri="{FF2B5EF4-FFF2-40B4-BE49-F238E27FC236}">
                <a16:creationId xmlns:a16="http://schemas.microsoft.com/office/drawing/2014/main" xmlns="" id="{BCCE0CD7-3C6A-4D45-8969-6AB1EB32046B}"/>
              </a:ext>
            </a:extLst>
          </p:cNvPr>
          <p:cNvGrpSpPr/>
          <p:nvPr/>
        </p:nvGrpSpPr>
        <p:grpSpPr>
          <a:xfrm>
            <a:off x="4536062" y="4847504"/>
            <a:ext cx="6480000" cy="720000"/>
            <a:chOff x="4536062" y="4847504"/>
            <a:chExt cx="6480000" cy="720000"/>
          </a:xfrm>
        </p:grpSpPr>
        <p:sp>
          <p:nvSpPr>
            <p:cNvPr id="31" name="矩形 30">
              <a:extLst>
                <a:ext uri="{FF2B5EF4-FFF2-40B4-BE49-F238E27FC236}">
                  <a16:creationId xmlns:a16="http://schemas.microsoft.com/office/drawing/2014/main" xmlns="" id="{6EAFBD9A-03BF-4A87-B3DF-72E3B8F202FF}"/>
                </a:ext>
              </a:extLst>
            </p:cNvPr>
            <p:cNvSpPr/>
            <p:nvPr/>
          </p:nvSpPr>
          <p:spPr>
            <a:xfrm>
              <a:off x="4536062" y="4847504"/>
              <a:ext cx="6480000" cy="720000"/>
            </a:xfrm>
            <a:prstGeom prst="rect">
              <a:avLst/>
            </a:prstGeom>
            <a:noFill/>
            <a:ln w="63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91300"/>
                </a:solidFill>
              </a:endParaRPr>
            </a:p>
          </p:txBody>
        </p:sp>
        <p:sp>
          <p:nvSpPr>
            <p:cNvPr id="8" name="矩形 7">
              <a:extLst>
                <a:ext uri="{FF2B5EF4-FFF2-40B4-BE49-F238E27FC236}">
                  <a16:creationId xmlns:a16="http://schemas.microsoft.com/office/drawing/2014/main" xmlns="" id="{FE917ECC-4063-4529-A503-0335B9676217}"/>
                </a:ext>
              </a:extLst>
            </p:cNvPr>
            <p:cNvSpPr/>
            <p:nvPr/>
          </p:nvSpPr>
          <p:spPr>
            <a:xfrm>
              <a:off x="4675274" y="4945894"/>
              <a:ext cx="6201576" cy="523220"/>
            </a:xfrm>
            <a:prstGeom prst="rect">
              <a:avLst/>
            </a:prstGeom>
          </p:spPr>
          <p:txBody>
            <a:bodyPr wrap="square">
              <a:spAutoFit/>
            </a:bodyPr>
            <a:lstStyle/>
            <a:p>
              <a:r>
                <a:rPr lang="zh-CN" altLang="en-US" sz="1400" b="1" dirty="0">
                  <a:solidFill>
                    <a:srgbClr val="591300"/>
                  </a:solidFill>
                  <a:latin typeface="微软雅黑" panose="020B0503020204020204" pitchFamily="34" charset="-122"/>
                  <a:ea typeface="微软雅黑" panose="020B0503020204020204" pitchFamily="34" charset="-122"/>
                </a:rPr>
                <a:t>全面推进党的政治建设、思想建设、组织建设、作风建设、纪律建设，把制度建设贯穿其中，深入推进反腐败斗争，不断提高党的建设质量；</a:t>
              </a:r>
            </a:p>
          </p:txBody>
        </p:sp>
      </p:grpSp>
      <p:grpSp>
        <p:nvGrpSpPr>
          <p:cNvPr id="40" name="组合 39">
            <a:extLst>
              <a:ext uri="{FF2B5EF4-FFF2-40B4-BE49-F238E27FC236}">
                <a16:creationId xmlns:a16="http://schemas.microsoft.com/office/drawing/2014/main" xmlns="" id="{AC0A88D2-6740-4A1E-95A7-BB06C040D97C}"/>
              </a:ext>
            </a:extLst>
          </p:cNvPr>
          <p:cNvGrpSpPr/>
          <p:nvPr/>
        </p:nvGrpSpPr>
        <p:grpSpPr>
          <a:xfrm>
            <a:off x="4536062" y="5640817"/>
            <a:ext cx="6480000" cy="720000"/>
            <a:chOff x="4536062" y="5640817"/>
            <a:chExt cx="6480000" cy="720000"/>
          </a:xfrm>
        </p:grpSpPr>
        <p:sp>
          <p:nvSpPr>
            <p:cNvPr id="30" name="矩形 29">
              <a:extLst>
                <a:ext uri="{FF2B5EF4-FFF2-40B4-BE49-F238E27FC236}">
                  <a16:creationId xmlns:a16="http://schemas.microsoft.com/office/drawing/2014/main" xmlns="" id="{819942E5-AAF2-41E8-AC35-71CED023426E}"/>
                </a:ext>
              </a:extLst>
            </p:cNvPr>
            <p:cNvSpPr/>
            <p:nvPr/>
          </p:nvSpPr>
          <p:spPr>
            <a:xfrm>
              <a:off x="4536062" y="5640817"/>
              <a:ext cx="6480000" cy="720000"/>
            </a:xfrm>
            <a:prstGeom prst="rect">
              <a:avLst/>
            </a:prstGeom>
            <a:noFill/>
            <a:ln w="63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91300"/>
                </a:solidFill>
              </a:endParaRPr>
            </a:p>
          </p:txBody>
        </p:sp>
        <p:sp>
          <p:nvSpPr>
            <p:cNvPr id="9" name="矩形 8">
              <a:extLst>
                <a:ext uri="{FF2B5EF4-FFF2-40B4-BE49-F238E27FC236}">
                  <a16:creationId xmlns:a16="http://schemas.microsoft.com/office/drawing/2014/main" xmlns="" id="{572AFFA5-0AB0-455A-B0B4-8065FF6C3BA2}"/>
                </a:ext>
              </a:extLst>
            </p:cNvPr>
            <p:cNvSpPr/>
            <p:nvPr/>
          </p:nvSpPr>
          <p:spPr>
            <a:xfrm>
              <a:off x="4675274" y="5708429"/>
              <a:ext cx="6201576" cy="584775"/>
            </a:xfrm>
            <a:prstGeom prst="rect">
              <a:avLst/>
            </a:prstGeom>
          </p:spPr>
          <p:txBody>
            <a:bodyPr wrap="square">
              <a:spAutoFit/>
            </a:bodyPr>
            <a:lstStyle/>
            <a:p>
              <a:r>
                <a:rPr lang="zh-CN" altLang="en-US" sz="1600" b="1" dirty="0">
                  <a:solidFill>
                    <a:srgbClr val="591300"/>
                  </a:solidFill>
                  <a:latin typeface="微软雅黑" panose="020B0503020204020204" pitchFamily="34" charset="-122"/>
                  <a:ea typeface="微软雅黑" panose="020B0503020204020204" pitchFamily="34" charset="-122"/>
                </a:rPr>
                <a:t>把党建设成为始终走在时代前列、人民衷心拥护、勇于自我革命、经得起各种风浪考验、朝气蓬勃的马克思主义执政党。</a:t>
              </a:r>
            </a:p>
          </p:txBody>
        </p:sp>
      </p:grpSp>
      <p:grpSp>
        <p:nvGrpSpPr>
          <p:cNvPr id="19" name="组合 18">
            <a:extLst>
              <a:ext uri="{FF2B5EF4-FFF2-40B4-BE49-F238E27FC236}">
                <a16:creationId xmlns:a16="http://schemas.microsoft.com/office/drawing/2014/main" xmlns="" id="{00483E25-386B-4D61-AE3B-C8DEC3F91322}"/>
              </a:ext>
            </a:extLst>
          </p:cNvPr>
          <p:cNvGrpSpPr/>
          <p:nvPr/>
        </p:nvGrpSpPr>
        <p:grpSpPr>
          <a:xfrm>
            <a:off x="1179845" y="1674252"/>
            <a:ext cx="2989943" cy="4686565"/>
            <a:chOff x="1179845" y="1674252"/>
            <a:chExt cx="2989943" cy="4686565"/>
          </a:xfrm>
        </p:grpSpPr>
        <p:sp>
          <p:nvSpPr>
            <p:cNvPr id="10" name="矩形 9">
              <a:extLst>
                <a:ext uri="{FF2B5EF4-FFF2-40B4-BE49-F238E27FC236}">
                  <a16:creationId xmlns:a16="http://schemas.microsoft.com/office/drawing/2014/main" xmlns="" id="{2D909483-78AA-4DDB-8DCB-4C7D834496CA}"/>
                </a:ext>
              </a:extLst>
            </p:cNvPr>
            <p:cNvSpPr/>
            <p:nvPr/>
          </p:nvSpPr>
          <p:spPr>
            <a:xfrm>
              <a:off x="1179845" y="1674252"/>
              <a:ext cx="2989943" cy="468656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xmlns="" id="{B108C7D4-7769-4E31-A100-86794C3B50BE}"/>
                </a:ext>
              </a:extLst>
            </p:cNvPr>
            <p:cNvSpPr/>
            <p:nvPr/>
          </p:nvSpPr>
          <p:spPr>
            <a:xfrm>
              <a:off x="1659155" y="4374825"/>
              <a:ext cx="2031325" cy="1754326"/>
            </a:xfrm>
            <a:prstGeom prst="rect">
              <a:avLst/>
            </a:prstGeom>
          </p:spPr>
          <p:txBody>
            <a:bodyPr wrap="none">
              <a:spAutoFit/>
            </a:bodyPr>
            <a:lstStyle/>
            <a:p>
              <a:pPr algn="ctr"/>
              <a:r>
                <a:rPr lang="zh-CN" altLang="en-US" sz="3600" dirty="0">
                  <a:solidFill>
                    <a:schemeClr val="bg1"/>
                  </a:solidFill>
                  <a:latin typeface="微软雅黑" panose="020B0503020204020204" pitchFamily="34" charset="-122"/>
                  <a:ea typeface="微软雅黑" panose="020B0503020204020204" pitchFamily="34" charset="-122"/>
                </a:rPr>
                <a:t>新时代</a:t>
              </a:r>
              <a:endParaRPr lang="en-US" altLang="zh-CN" sz="3600" dirty="0">
                <a:solidFill>
                  <a:schemeClr val="bg1"/>
                </a:solidFill>
                <a:latin typeface="微软雅黑" panose="020B0503020204020204" pitchFamily="34" charset="-122"/>
                <a:ea typeface="微软雅黑" panose="020B0503020204020204" pitchFamily="34" charset="-122"/>
              </a:endParaRPr>
            </a:p>
            <a:p>
              <a:pPr algn="ctr"/>
              <a:r>
                <a:rPr lang="zh-CN" altLang="en-US" sz="3600" dirty="0">
                  <a:solidFill>
                    <a:schemeClr val="bg1"/>
                  </a:solidFill>
                  <a:latin typeface="微软雅黑" panose="020B0503020204020204" pitchFamily="34" charset="-122"/>
                  <a:ea typeface="微软雅黑" panose="020B0503020204020204" pitchFamily="34" charset="-122"/>
                </a:rPr>
                <a:t>党的建设</a:t>
              </a:r>
              <a:endParaRPr lang="en-US" altLang="zh-CN" sz="3600" dirty="0">
                <a:solidFill>
                  <a:schemeClr val="bg1"/>
                </a:solidFill>
                <a:latin typeface="微软雅黑" panose="020B0503020204020204" pitchFamily="34" charset="-122"/>
                <a:ea typeface="微软雅黑" panose="020B0503020204020204" pitchFamily="34" charset="-122"/>
              </a:endParaRPr>
            </a:p>
            <a:p>
              <a:pPr algn="ctr"/>
              <a:r>
                <a:rPr lang="zh-CN" altLang="en-US" sz="3600" dirty="0">
                  <a:solidFill>
                    <a:schemeClr val="bg1"/>
                  </a:solidFill>
                  <a:latin typeface="微软雅黑" panose="020B0503020204020204" pitchFamily="34" charset="-122"/>
                  <a:ea typeface="微软雅黑" panose="020B0503020204020204" pitchFamily="34" charset="-122"/>
                </a:rPr>
                <a:t>总要求</a:t>
              </a:r>
            </a:p>
          </p:txBody>
        </p:sp>
        <p:grpSp>
          <p:nvGrpSpPr>
            <p:cNvPr id="11" name="Group 44">
              <a:extLst>
                <a:ext uri="{FF2B5EF4-FFF2-40B4-BE49-F238E27FC236}">
                  <a16:creationId xmlns:a16="http://schemas.microsoft.com/office/drawing/2014/main" xmlns="" id="{BBD57CD9-6EF2-4F5F-85B2-DFE87C822996}"/>
                </a:ext>
              </a:extLst>
            </p:cNvPr>
            <p:cNvGrpSpPr>
              <a:grpSpLocks noChangeAspect="1"/>
            </p:cNvGrpSpPr>
            <p:nvPr/>
          </p:nvGrpSpPr>
          <p:grpSpPr bwMode="auto">
            <a:xfrm>
              <a:off x="1712630" y="2144111"/>
              <a:ext cx="1977850" cy="1988491"/>
              <a:chOff x="6178" y="1743"/>
              <a:chExt cx="1487" cy="1495"/>
            </a:xfrm>
            <a:solidFill>
              <a:schemeClr val="bg1"/>
            </a:solidFill>
          </p:grpSpPr>
          <p:sp>
            <p:nvSpPr>
              <p:cNvPr id="12" name="Freeform 45">
                <a:extLst>
                  <a:ext uri="{FF2B5EF4-FFF2-40B4-BE49-F238E27FC236}">
                    <a16:creationId xmlns:a16="http://schemas.microsoft.com/office/drawing/2014/main" xmlns="" id="{EC7B0A83-DACA-453D-8EBC-16EC716FDDCF}"/>
                  </a:ext>
                </a:extLst>
              </p:cNvPr>
              <p:cNvSpPr>
                <a:spLocks noEditPoints="1"/>
              </p:cNvSpPr>
              <p:nvPr/>
            </p:nvSpPr>
            <p:spPr bwMode="auto">
              <a:xfrm>
                <a:off x="6403" y="1743"/>
                <a:ext cx="1034" cy="749"/>
              </a:xfrm>
              <a:custGeom>
                <a:avLst/>
                <a:gdLst>
                  <a:gd name="T0" fmla="*/ 1213 w 1846"/>
                  <a:gd name="T1" fmla="*/ 240 h 1337"/>
                  <a:gd name="T2" fmla="*/ 911 w 1846"/>
                  <a:gd name="T3" fmla="*/ 12 h 1337"/>
                  <a:gd name="T4" fmla="*/ 1089 w 1846"/>
                  <a:gd name="T5" fmla="*/ 395 h 1337"/>
                  <a:gd name="T6" fmla="*/ 902 w 1846"/>
                  <a:gd name="T7" fmla="*/ 204 h 1337"/>
                  <a:gd name="T8" fmla="*/ 973 w 1846"/>
                  <a:gd name="T9" fmla="*/ 125 h 1337"/>
                  <a:gd name="T10" fmla="*/ 924 w 1846"/>
                  <a:gd name="T11" fmla="*/ 80 h 1337"/>
                  <a:gd name="T12" fmla="*/ 886 w 1846"/>
                  <a:gd name="T13" fmla="*/ 115 h 1337"/>
                  <a:gd name="T14" fmla="*/ 813 w 1846"/>
                  <a:gd name="T15" fmla="*/ 114 h 1337"/>
                  <a:gd name="T16" fmla="*/ 666 w 1846"/>
                  <a:gd name="T17" fmla="*/ 264 h 1337"/>
                  <a:gd name="T18" fmla="*/ 755 w 1846"/>
                  <a:gd name="T19" fmla="*/ 345 h 1337"/>
                  <a:gd name="T20" fmla="*/ 811 w 1846"/>
                  <a:gd name="T21" fmla="*/ 291 h 1337"/>
                  <a:gd name="T22" fmla="*/ 1001 w 1846"/>
                  <a:gd name="T23" fmla="*/ 477 h 1337"/>
                  <a:gd name="T24" fmla="*/ 692 w 1846"/>
                  <a:gd name="T25" fmla="*/ 408 h 1337"/>
                  <a:gd name="T26" fmla="*/ 634 w 1846"/>
                  <a:gd name="T27" fmla="*/ 459 h 1337"/>
                  <a:gd name="T28" fmla="*/ 678 w 1846"/>
                  <a:gd name="T29" fmla="*/ 510 h 1337"/>
                  <a:gd name="T30" fmla="*/ 671 w 1846"/>
                  <a:gd name="T31" fmla="*/ 521 h 1337"/>
                  <a:gd name="T32" fmla="*/ 641 w 1846"/>
                  <a:gd name="T33" fmla="*/ 528 h 1337"/>
                  <a:gd name="T34" fmla="*/ 652 w 1846"/>
                  <a:gd name="T35" fmla="*/ 604 h 1337"/>
                  <a:gd name="T36" fmla="*/ 708 w 1846"/>
                  <a:gd name="T37" fmla="*/ 556 h 1337"/>
                  <a:gd name="T38" fmla="*/ 719 w 1846"/>
                  <a:gd name="T39" fmla="*/ 542 h 1337"/>
                  <a:gd name="T40" fmla="*/ 1074 w 1846"/>
                  <a:gd name="T41" fmla="*/ 554 h 1337"/>
                  <a:gd name="T42" fmla="*/ 1138 w 1846"/>
                  <a:gd name="T43" fmla="*/ 614 h 1337"/>
                  <a:gd name="T44" fmla="*/ 1225 w 1846"/>
                  <a:gd name="T45" fmla="*/ 527 h 1337"/>
                  <a:gd name="T46" fmla="*/ 1168 w 1846"/>
                  <a:gd name="T47" fmla="*/ 465 h 1337"/>
                  <a:gd name="T48" fmla="*/ 1213 w 1846"/>
                  <a:gd name="T49" fmla="*/ 240 h 1337"/>
                  <a:gd name="T50" fmla="*/ 410 w 1846"/>
                  <a:gd name="T51" fmla="*/ 1337 h 1337"/>
                  <a:gd name="T52" fmla="*/ 0 w 1846"/>
                  <a:gd name="T53" fmla="*/ 1337 h 1337"/>
                  <a:gd name="T54" fmla="*/ 0 w 1846"/>
                  <a:gd name="T55" fmla="*/ 928 h 1337"/>
                  <a:gd name="T56" fmla="*/ 410 w 1846"/>
                  <a:gd name="T57" fmla="*/ 928 h 1337"/>
                  <a:gd name="T58" fmla="*/ 410 w 1846"/>
                  <a:gd name="T59" fmla="*/ 1337 h 1337"/>
                  <a:gd name="T60" fmla="*/ 1846 w 1846"/>
                  <a:gd name="T61" fmla="*/ 928 h 1337"/>
                  <a:gd name="T62" fmla="*/ 1437 w 1846"/>
                  <a:gd name="T63" fmla="*/ 928 h 1337"/>
                  <a:gd name="T64" fmla="*/ 1437 w 1846"/>
                  <a:gd name="T65" fmla="*/ 1337 h 1337"/>
                  <a:gd name="T66" fmla="*/ 1846 w 1846"/>
                  <a:gd name="T67" fmla="*/ 1337 h 1337"/>
                  <a:gd name="T68" fmla="*/ 1846 w 1846"/>
                  <a:gd name="T69" fmla="*/ 928 h 1337"/>
                  <a:gd name="T70" fmla="*/ 173 w 1846"/>
                  <a:gd name="T71" fmla="*/ 724 h 1337"/>
                  <a:gd name="T72" fmla="*/ 1673 w 1846"/>
                  <a:gd name="T73" fmla="*/ 724 h 1337"/>
                  <a:gd name="T74" fmla="*/ 1673 w 1846"/>
                  <a:gd name="T75" fmla="*/ 798 h 1337"/>
                  <a:gd name="T76" fmla="*/ 173 w 1846"/>
                  <a:gd name="T77" fmla="*/ 798 h 1337"/>
                  <a:gd name="T78" fmla="*/ 173 w 1846"/>
                  <a:gd name="T79" fmla="*/ 724 h 1337"/>
                  <a:gd name="T80" fmla="*/ 173 w 1846"/>
                  <a:gd name="T81" fmla="*/ 724 h 1337"/>
                  <a:gd name="T82" fmla="*/ 173 w 1846"/>
                  <a:gd name="T83" fmla="*/ 724 h 1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46" h="1337">
                    <a:moveTo>
                      <a:pt x="1213" y="240"/>
                    </a:moveTo>
                    <a:cubicBezTo>
                      <a:pt x="1141" y="0"/>
                      <a:pt x="911" y="12"/>
                      <a:pt x="911" y="12"/>
                    </a:cubicBezTo>
                    <a:cubicBezTo>
                      <a:pt x="1234" y="170"/>
                      <a:pt x="1089" y="395"/>
                      <a:pt x="1089" y="395"/>
                    </a:cubicBezTo>
                    <a:cubicBezTo>
                      <a:pt x="902" y="204"/>
                      <a:pt x="902" y="204"/>
                      <a:pt x="902" y="204"/>
                    </a:cubicBezTo>
                    <a:cubicBezTo>
                      <a:pt x="973" y="125"/>
                      <a:pt x="973" y="125"/>
                      <a:pt x="973" y="125"/>
                    </a:cubicBezTo>
                    <a:cubicBezTo>
                      <a:pt x="924" y="80"/>
                      <a:pt x="924" y="80"/>
                      <a:pt x="924" y="80"/>
                    </a:cubicBezTo>
                    <a:cubicBezTo>
                      <a:pt x="886" y="115"/>
                      <a:pt x="886" y="115"/>
                      <a:pt x="886" y="115"/>
                    </a:cubicBezTo>
                    <a:cubicBezTo>
                      <a:pt x="813" y="114"/>
                      <a:pt x="813" y="114"/>
                      <a:pt x="813" y="114"/>
                    </a:cubicBezTo>
                    <a:cubicBezTo>
                      <a:pt x="666" y="264"/>
                      <a:pt x="666" y="264"/>
                      <a:pt x="666" y="264"/>
                    </a:cubicBezTo>
                    <a:cubicBezTo>
                      <a:pt x="755" y="345"/>
                      <a:pt x="755" y="345"/>
                      <a:pt x="755" y="345"/>
                    </a:cubicBezTo>
                    <a:cubicBezTo>
                      <a:pt x="811" y="291"/>
                      <a:pt x="811" y="291"/>
                      <a:pt x="811" y="291"/>
                    </a:cubicBezTo>
                    <a:cubicBezTo>
                      <a:pt x="1001" y="477"/>
                      <a:pt x="1001" y="477"/>
                      <a:pt x="1001" y="477"/>
                    </a:cubicBezTo>
                    <a:cubicBezTo>
                      <a:pt x="839" y="583"/>
                      <a:pt x="692" y="408"/>
                      <a:pt x="692" y="408"/>
                    </a:cubicBezTo>
                    <a:cubicBezTo>
                      <a:pt x="634" y="459"/>
                      <a:pt x="634" y="459"/>
                      <a:pt x="634" y="459"/>
                    </a:cubicBezTo>
                    <a:cubicBezTo>
                      <a:pt x="678" y="510"/>
                      <a:pt x="678" y="510"/>
                      <a:pt x="678" y="510"/>
                    </a:cubicBezTo>
                    <a:cubicBezTo>
                      <a:pt x="671" y="521"/>
                      <a:pt x="671" y="521"/>
                      <a:pt x="671" y="521"/>
                    </a:cubicBezTo>
                    <a:cubicBezTo>
                      <a:pt x="650" y="519"/>
                      <a:pt x="641" y="528"/>
                      <a:pt x="641" y="528"/>
                    </a:cubicBezTo>
                    <a:cubicBezTo>
                      <a:pt x="591" y="577"/>
                      <a:pt x="652" y="604"/>
                      <a:pt x="652" y="604"/>
                    </a:cubicBezTo>
                    <a:cubicBezTo>
                      <a:pt x="711" y="617"/>
                      <a:pt x="708" y="556"/>
                      <a:pt x="708" y="556"/>
                    </a:cubicBezTo>
                    <a:cubicBezTo>
                      <a:pt x="719" y="542"/>
                      <a:pt x="719" y="542"/>
                      <a:pt x="719" y="542"/>
                    </a:cubicBezTo>
                    <a:cubicBezTo>
                      <a:pt x="942" y="663"/>
                      <a:pt x="1074" y="554"/>
                      <a:pt x="1074" y="554"/>
                    </a:cubicBezTo>
                    <a:cubicBezTo>
                      <a:pt x="1138" y="614"/>
                      <a:pt x="1138" y="614"/>
                      <a:pt x="1138" y="614"/>
                    </a:cubicBezTo>
                    <a:cubicBezTo>
                      <a:pt x="1225" y="527"/>
                      <a:pt x="1225" y="527"/>
                      <a:pt x="1225" y="527"/>
                    </a:cubicBezTo>
                    <a:cubicBezTo>
                      <a:pt x="1168" y="465"/>
                      <a:pt x="1168" y="465"/>
                      <a:pt x="1168" y="465"/>
                    </a:cubicBezTo>
                    <a:cubicBezTo>
                      <a:pt x="1168" y="465"/>
                      <a:pt x="1246" y="350"/>
                      <a:pt x="1213" y="240"/>
                    </a:cubicBezTo>
                    <a:close/>
                    <a:moveTo>
                      <a:pt x="410" y="1337"/>
                    </a:moveTo>
                    <a:cubicBezTo>
                      <a:pt x="0" y="1337"/>
                      <a:pt x="0" y="1337"/>
                      <a:pt x="0" y="1337"/>
                    </a:cubicBezTo>
                    <a:cubicBezTo>
                      <a:pt x="0" y="928"/>
                      <a:pt x="0" y="928"/>
                      <a:pt x="0" y="928"/>
                    </a:cubicBezTo>
                    <a:cubicBezTo>
                      <a:pt x="410" y="928"/>
                      <a:pt x="410" y="928"/>
                      <a:pt x="410" y="928"/>
                    </a:cubicBezTo>
                    <a:lnTo>
                      <a:pt x="410" y="1337"/>
                    </a:lnTo>
                    <a:close/>
                    <a:moveTo>
                      <a:pt x="1846" y="928"/>
                    </a:moveTo>
                    <a:cubicBezTo>
                      <a:pt x="1437" y="928"/>
                      <a:pt x="1437" y="928"/>
                      <a:pt x="1437" y="928"/>
                    </a:cubicBezTo>
                    <a:cubicBezTo>
                      <a:pt x="1437" y="1337"/>
                      <a:pt x="1437" y="1337"/>
                      <a:pt x="1437" y="1337"/>
                    </a:cubicBezTo>
                    <a:cubicBezTo>
                      <a:pt x="1846" y="1337"/>
                      <a:pt x="1846" y="1337"/>
                      <a:pt x="1846" y="1337"/>
                    </a:cubicBezTo>
                    <a:lnTo>
                      <a:pt x="1846" y="928"/>
                    </a:lnTo>
                    <a:close/>
                    <a:moveTo>
                      <a:pt x="173" y="724"/>
                    </a:moveTo>
                    <a:cubicBezTo>
                      <a:pt x="1673" y="724"/>
                      <a:pt x="1673" y="724"/>
                      <a:pt x="1673" y="724"/>
                    </a:cubicBezTo>
                    <a:cubicBezTo>
                      <a:pt x="1673" y="798"/>
                      <a:pt x="1673" y="798"/>
                      <a:pt x="1673" y="798"/>
                    </a:cubicBezTo>
                    <a:cubicBezTo>
                      <a:pt x="173" y="798"/>
                      <a:pt x="173" y="798"/>
                      <a:pt x="173" y="798"/>
                    </a:cubicBezTo>
                    <a:lnTo>
                      <a:pt x="173" y="724"/>
                    </a:lnTo>
                    <a:close/>
                    <a:moveTo>
                      <a:pt x="173" y="724"/>
                    </a:moveTo>
                    <a:cubicBezTo>
                      <a:pt x="173" y="724"/>
                      <a:pt x="173" y="724"/>
                      <a:pt x="173" y="7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6">
                <a:extLst>
                  <a:ext uri="{FF2B5EF4-FFF2-40B4-BE49-F238E27FC236}">
                    <a16:creationId xmlns:a16="http://schemas.microsoft.com/office/drawing/2014/main" xmlns="" id="{26D4E310-C5FB-409B-A7D9-A89A9FA05653}"/>
                  </a:ext>
                </a:extLst>
              </p:cNvPr>
              <p:cNvSpPr>
                <a:spLocks noEditPoints="1"/>
              </p:cNvSpPr>
              <p:nvPr/>
            </p:nvSpPr>
            <p:spPr bwMode="auto">
              <a:xfrm>
                <a:off x="6500" y="2190"/>
                <a:ext cx="840" cy="74"/>
              </a:xfrm>
              <a:custGeom>
                <a:avLst/>
                <a:gdLst>
                  <a:gd name="T0" fmla="*/ 41 w 840"/>
                  <a:gd name="T1" fmla="*/ 0 h 74"/>
                  <a:gd name="T2" fmla="*/ 41 w 840"/>
                  <a:gd name="T3" fmla="*/ 74 h 74"/>
                  <a:gd name="T4" fmla="*/ 0 w 840"/>
                  <a:gd name="T5" fmla="*/ 74 h 74"/>
                  <a:gd name="T6" fmla="*/ 0 w 840"/>
                  <a:gd name="T7" fmla="*/ 0 h 74"/>
                  <a:gd name="T8" fmla="*/ 41 w 840"/>
                  <a:gd name="T9" fmla="*/ 0 h 74"/>
                  <a:gd name="T10" fmla="*/ 840 w 840"/>
                  <a:gd name="T11" fmla="*/ 0 h 74"/>
                  <a:gd name="T12" fmla="*/ 840 w 840"/>
                  <a:gd name="T13" fmla="*/ 74 h 74"/>
                  <a:gd name="T14" fmla="*/ 799 w 840"/>
                  <a:gd name="T15" fmla="*/ 74 h 74"/>
                  <a:gd name="T16" fmla="*/ 799 w 840"/>
                  <a:gd name="T17" fmla="*/ 0 h 74"/>
                  <a:gd name="T18" fmla="*/ 840 w 840"/>
                  <a:gd name="T19" fmla="*/ 0 h 74"/>
                  <a:gd name="T20" fmla="*/ 840 w 840"/>
                  <a:gd name="T21" fmla="*/ 0 h 74"/>
                  <a:gd name="T22" fmla="*/ 840 w 840"/>
                  <a:gd name="T2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0" h="74">
                    <a:moveTo>
                      <a:pt x="41" y="0"/>
                    </a:moveTo>
                    <a:lnTo>
                      <a:pt x="41" y="74"/>
                    </a:lnTo>
                    <a:lnTo>
                      <a:pt x="0" y="74"/>
                    </a:lnTo>
                    <a:lnTo>
                      <a:pt x="0" y="0"/>
                    </a:lnTo>
                    <a:lnTo>
                      <a:pt x="41" y="0"/>
                    </a:lnTo>
                    <a:close/>
                    <a:moveTo>
                      <a:pt x="840" y="0"/>
                    </a:moveTo>
                    <a:lnTo>
                      <a:pt x="840" y="74"/>
                    </a:lnTo>
                    <a:lnTo>
                      <a:pt x="799" y="74"/>
                    </a:lnTo>
                    <a:lnTo>
                      <a:pt x="799" y="0"/>
                    </a:lnTo>
                    <a:lnTo>
                      <a:pt x="840" y="0"/>
                    </a:lnTo>
                    <a:close/>
                    <a:moveTo>
                      <a:pt x="840" y="0"/>
                    </a:moveTo>
                    <a:lnTo>
                      <a:pt x="8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7">
                <a:extLst>
                  <a:ext uri="{FF2B5EF4-FFF2-40B4-BE49-F238E27FC236}">
                    <a16:creationId xmlns:a16="http://schemas.microsoft.com/office/drawing/2014/main" xmlns="" id="{D597B560-2EC4-43BB-8DFF-047E68F924CB}"/>
                  </a:ext>
                </a:extLst>
              </p:cNvPr>
              <p:cNvSpPr>
                <a:spLocks noEditPoints="1"/>
              </p:cNvSpPr>
              <p:nvPr/>
            </p:nvSpPr>
            <p:spPr bwMode="auto">
              <a:xfrm>
                <a:off x="6500" y="2190"/>
                <a:ext cx="840" cy="74"/>
              </a:xfrm>
              <a:custGeom>
                <a:avLst/>
                <a:gdLst>
                  <a:gd name="T0" fmla="*/ 41 w 840"/>
                  <a:gd name="T1" fmla="*/ 0 h 74"/>
                  <a:gd name="T2" fmla="*/ 41 w 840"/>
                  <a:gd name="T3" fmla="*/ 74 h 74"/>
                  <a:gd name="T4" fmla="*/ 0 w 840"/>
                  <a:gd name="T5" fmla="*/ 74 h 74"/>
                  <a:gd name="T6" fmla="*/ 0 w 840"/>
                  <a:gd name="T7" fmla="*/ 0 h 74"/>
                  <a:gd name="T8" fmla="*/ 41 w 840"/>
                  <a:gd name="T9" fmla="*/ 0 h 74"/>
                  <a:gd name="T10" fmla="*/ 840 w 840"/>
                  <a:gd name="T11" fmla="*/ 0 h 74"/>
                  <a:gd name="T12" fmla="*/ 840 w 840"/>
                  <a:gd name="T13" fmla="*/ 74 h 74"/>
                  <a:gd name="T14" fmla="*/ 799 w 840"/>
                  <a:gd name="T15" fmla="*/ 74 h 74"/>
                  <a:gd name="T16" fmla="*/ 799 w 840"/>
                  <a:gd name="T17" fmla="*/ 0 h 74"/>
                  <a:gd name="T18" fmla="*/ 840 w 840"/>
                  <a:gd name="T19" fmla="*/ 0 h 74"/>
                  <a:gd name="T20" fmla="*/ 840 w 840"/>
                  <a:gd name="T21" fmla="*/ 0 h 74"/>
                  <a:gd name="T22" fmla="*/ 840 w 840"/>
                  <a:gd name="T2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0" h="74">
                    <a:moveTo>
                      <a:pt x="41" y="0"/>
                    </a:moveTo>
                    <a:lnTo>
                      <a:pt x="41" y="74"/>
                    </a:lnTo>
                    <a:lnTo>
                      <a:pt x="0" y="74"/>
                    </a:lnTo>
                    <a:lnTo>
                      <a:pt x="0" y="0"/>
                    </a:lnTo>
                    <a:lnTo>
                      <a:pt x="41" y="0"/>
                    </a:lnTo>
                    <a:moveTo>
                      <a:pt x="840" y="0"/>
                    </a:moveTo>
                    <a:lnTo>
                      <a:pt x="840" y="74"/>
                    </a:lnTo>
                    <a:lnTo>
                      <a:pt x="799" y="74"/>
                    </a:lnTo>
                    <a:lnTo>
                      <a:pt x="799" y="0"/>
                    </a:lnTo>
                    <a:lnTo>
                      <a:pt x="840" y="0"/>
                    </a:lnTo>
                    <a:moveTo>
                      <a:pt x="840" y="0"/>
                    </a:moveTo>
                    <a:lnTo>
                      <a:pt x="84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8">
                <a:extLst>
                  <a:ext uri="{FF2B5EF4-FFF2-40B4-BE49-F238E27FC236}">
                    <a16:creationId xmlns:a16="http://schemas.microsoft.com/office/drawing/2014/main" xmlns="" id="{7DF2E570-2DAD-4A95-AA02-EF85D5B83955}"/>
                  </a:ext>
                </a:extLst>
              </p:cNvPr>
              <p:cNvSpPr>
                <a:spLocks noEditPoints="1"/>
              </p:cNvSpPr>
              <p:nvPr/>
            </p:nvSpPr>
            <p:spPr bwMode="auto">
              <a:xfrm>
                <a:off x="6268" y="2409"/>
                <a:ext cx="1306" cy="363"/>
              </a:xfrm>
              <a:custGeom>
                <a:avLst/>
                <a:gdLst>
                  <a:gd name="T0" fmla="*/ 2007 w 2329"/>
                  <a:gd name="T1" fmla="*/ 0 h 647"/>
                  <a:gd name="T2" fmla="*/ 2329 w 2329"/>
                  <a:gd name="T3" fmla="*/ 323 h 647"/>
                  <a:gd name="T4" fmla="*/ 2007 w 2329"/>
                  <a:gd name="T5" fmla="*/ 645 h 647"/>
                  <a:gd name="T6" fmla="*/ 1684 w 2329"/>
                  <a:gd name="T7" fmla="*/ 323 h 647"/>
                  <a:gd name="T8" fmla="*/ 2007 w 2329"/>
                  <a:gd name="T9" fmla="*/ 0 h 647"/>
                  <a:gd name="T10" fmla="*/ 0 w 2329"/>
                  <a:gd name="T11" fmla="*/ 324 h 647"/>
                  <a:gd name="T12" fmla="*/ 322 w 2329"/>
                  <a:gd name="T13" fmla="*/ 647 h 647"/>
                  <a:gd name="T14" fmla="*/ 645 w 2329"/>
                  <a:gd name="T15" fmla="*/ 324 h 647"/>
                  <a:gd name="T16" fmla="*/ 322 w 2329"/>
                  <a:gd name="T17" fmla="*/ 2 h 647"/>
                  <a:gd name="T18" fmla="*/ 0 w 2329"/>
                  <a:gd name="T19" fmla="*/ 324 h 647"/>
                  <a:gd name="T20" fmla="*/ 0 w 2329"/>
                  <a:gd name="T21" fmla="*/ 324 h 647"/>
                  <a:gd name="T22" fmla="*/ 0 w 2329"/>
                  <a:gd name="T23" fmla="*/ 324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29" h="647">
                    <a:moveTo>
                      <a:pt x="2007" y="0"/>
                    </a:moveTo>
                    <a:cubicBezTo>
                      <a:pt x="2185" y="0"/>
                      <a:pt x="2329" y="144"/>
                      <a:pt x="2329" y="323"/>
                    </a:cubicBezTo>
                    <a:cubicBezTo>
                      <a:pt x="2329" y="501"/>
                      <a:pt x="2185" y="645"/>
                      <a:pt x="2007" y="645"/>
                    </a:cubicBezTo>
                    <a:cubicBezTo>
                      <a:pt x="1828" y="645"/>
                      <a:pt x="1684" y="501"/>
                      <a:pt x="1684" y="323"/>
                    </a:cubicBezTo>
                    <a:cubicBezTo>
                      <a:pt x="1684" y="144"/>
                      <a:pt x="1828" y="0"/>
                      <a:pt x="2007" y="0"/>
                    </a:cubicBezTo>
                    <a:close/>
                    <a:moveTo>
                      <a:pt x="0" y="324"/>
                    </a:moveTo>
                    <a:cubicBezTo>
                      <a:pt x="0" y="503"/>
                      <a:pt x="144" y="647"/>
                      <a:pt x="322" y="647"/>
                    </a:cubicBezTo>
                    <a:cubicBezTo>
                      <a:pt x="501" y="647"/>
                      <a:pt x="645" y="503"/>
                      <a:pt x="645" y="324"/>
                    </a:cubicBezTo>
                    <a:cubicBezTo>
                      <a:pt x="645" y="146"/>
                      <a:pt x="501" y="2"/>
                      <a:pt x="322" y="2"/>
                    </a:cubicBezTo>
                    <a:cubicBezTo>
                      <a:pt x="144" y="2"/>
                      <a:pt x="0" y="146"/>
                      <a:pt x="0" y="324"/>
                    </a:cubicBezTo>
                    <a:close/>
                    <a:moveTo>
                      <a:pt x="0" y="324"/>
                    </a:moveTo>
                    <a:cubicBezTo>
                      <a:pt x="0" y="324"/>
                      <a:pt x="0" y="324"/>
                      <a:pt x="0" y="324"/>
                    </a:cubicBezTo>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9">
                <a:extLst>
                  <a:ext uri="{FF2B5EF4-FFF2-40B4-BE49-F238E27FC236}">
                    <a16:creationId xmlns:a16="http://schemas.microsoft.com/office/drawing/2014/main" xmlns="" id="{C005EE7A-39BD-4605-B830-3139409B8B00}"/>
                  </a:ext>
                </a:extLst>
              </p:cNvPr>
              <p:cNvSpPr>
                <a:spLocks noEditPoints="1"/>
              </p:cNvSpPr>
              <p:nvPr/>
            </p:nvSpPr>
            <p:spPr bwMode="auto">
              <a:xfrm>
                <a:off x="6178" y="2799"/>
                <a:ext cx="1487" cy="332"/>
              </a:xfrm>
              <a:custGeom>
                <a:avLst/>
                <a:gdLst>
                  <a:gd name="T0" fmla="*/ 2653 w 2653"/>
                  <a:gd name="T1" fmla="*/ 592 h 593"/>
                  <a:gd name="T2" fmla="*/ 1687 w 2653"/>
                  <a:gd name="T3" fmla="*/ 592 h 593"/>
                  <a:gd name="T4" fmla="*/ 1687 w 2653"/>
                  <a:gd name="T5" fmla="*/ 382 h 593"/>
                  <a:gd name="T6" fmla="*/ 2170 w 2653"/>
                  <a:gd name="T7" fmla="*/ 0 h 593"/>
                  <a:gd name="T8" fmla="*/ 2653 w 2653"/>
                  <a:gd name="T9" fmla="*/ 382 h 593"/>
                  <a:gd name="T10" fmla="*/ 2653 w 2653"/>
                  <a:gd name="T11" fmla="*/ 592 h 593"/>
                  <a:gd name="T12" fmla="*/ 966 w 2653"/>
                  <a:gd name="T13" fmla="*/ 384 h 593"/>
                  <a:gd name="T14" fmla="*/ 483 w 2653"/>
                  <a:gd name="T15" fmla="*/ 2 h 593"/>
                  <a:gd name="T16" fmla="*/ 0 w 2653"/>
                  <a:gd name="T17" fmla="*/ 384 h 593"/>
                  <a:gd name="T18" fmla="*/ 0 w 2653"/>
                  <a:gd name="T19" fmla="*/ 593 h 593"/>
                  <a:gd name="T20" fmla="*/ 966 w 2653"/>
                  <a:gd name="T21" fmla="*/ 593 h 593"/>
                  <a:gd name="T22" fmla="*/ 966 w 2653"/>
                  <a:gd name="T23" fmla="*/ 384 h 593"/>
                  <a:gd name="T24" fmla="*/ 966 w 2653"/>
                  <a:gd name="T25" fmla="*/ 384 h 593"/>
                  <a:gd name="T26" fmla="*/ 966 w 2653"/>
                  <a:gd name="T27" fmla="*/ 384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53" h="593">
                    <a:moveTo>
                      <a:pt x="2653" y="592"/>
                    </a:moveTo>
                    <a:cubicBezTo>
                      <a:pt x="1687" y="592"/>
                      <a:pt x="1687" y="592"/>
                      <a:pt x="1687" y="592"/>
                    </a:cubicBezTo>
                    <a:cubicBezTo>
                      <a:pt x="1687" y="382"/>
                      <a:pt x="1687" y="382"/>
                      <a:pt x="1687" y="382"/>
                    </a:cubicBezTo>
                    <a:cubicBezTo>
                      <a:pt x="1687" y="382"/>
                      <a:pt x="1820" y="0"/>
                      <a:pt x="2170" y="0"/>
                    </a:cubicBezTo>
                    <a:cubicBezTo>
                      <a:pt x="2520" y="0"/>
                      <a:pt x="2653" y="382"/>
                      <a:pt x="2653" y="382"/>
                    </a:cubicBezTo>
                    <a:cubicBezTo>
                      <a:pt x="2653" y="592"/>
                      <a:pt x="2653" y="592"/>
                      <a:pt x="2653" y="592"/>
                    </a:cubicBezTo>
                    <a:close/>
                    <a:moveTo>
                      <a:pt x="966" y="384"/>
                    </a:moveTo>
                    <a:cubicBezTo>
                      <a:pt x="966" y="384"/>
                      <a:pt x="833" y="2"/>
                      <a:pt x="483" y="2"/>
                    </a:cubicBezTo>
                    <a:cubicBezTo>
                      <a:pt x="133" y="2"/>
                      <a:pt x="0" y="384"/>
                      <a:pt x="0" y="384"/>
                    </a:cubicBezTo>
                    <a:cubicBezTo>
                      <a:pt x="0" y="593"/>
                      <a:pt x="0" y="593"/>
                      <a:pt x="0" y="593"/>
                    </a:cubicBezTo>
                    <a:cubicBezTo>
                      <a:pt x="966" y="593"/>
                      <a:pt x="966" y="593"/>
                      <a:pt x="966" y="593"/>
                    </a:cubicBezTo>
                    <a:lnTo>
                      <a:pt x="966" y="384"/>
                    </a:lnTo>
                    <a:close/>
                    <a:moveTo>
                      <a:pt x="966" y="384"/>
                    </a:moveTo>
                    <a:cubicBezTo>
                      <a:pt x="966" y="384"/>
                      <a:pt x="966" y="384"/>
                      <a:pt x="966" y="384"/>
                    </a:cubicBezTo>
                  </a:path>
                </a:pathLst>
              </a:custGeom>
              <a:solidFill>
                <a:srgbClr val="C6A5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50">
                <a:extLst>
                  <a:ext uri="{FF2B5EF4-FFF2-40B4-BE49-F238E27FC236}">
                    <a16:creationId xmlns:a16="http://schemas.microsoft.com/office/drawing/2014/main" xmlns="" id="{3D2E2307-D1EE-448F-8F1D-DD8B6D7990BC}"/>
                  </a:ext>
                </a:extLst>
              </p:cNvPr>
              <p:cNvSpPr>
                <a:spLocks noEditPoints="1"/>
              </p:cNvSpPr>
              <p:nvPr/>
            </p:nvSpPr>
            <p:spPr bwMode="auto">
              <a:xfrm>
                <a:off x="6691" y="2323"/>
                <a:ext cx="459" cy="459"/>
              </a:xfrm>
              <a:custGeom>
                <a:avLst/>
                <a:gdLst>
                  <a:gd name="T0" fmla="*/ 0 w 819"/>
                  <a:gd name="T1" fmla="*/ 409 h 819"/>
                  <a:gd name="T2" fmla="*/ 409 w 819"/>
                  <a:gd name="T3" fmla="*/ 819 h 819"/>
                  <a:gd name="T4" fmla="*/ 819 w 819"/>
                  <a:gd name="T5" fmla="*/ 409 h 819"/>
                  <a:gd name="T6" fmla="*/ 409 w 819"/>
                  <a:gd name="T7" fmla="*/ 0 h 819"/>
                  <a:gd name="T8" fmla="*/ 0 w 819"/>
                  <a:gd name="T9" fmla="*/ 409 h 819"/>
                  <a:gd name="T10" fmla="*/ 0 w 819"/>
                  <a:gd name="T11" fmla="*/ 409 h 819"/>
                  <a:gd name="T12" fmla="*/ 0 w 819"/>
                  <a:gd name="T13" fmla="*/ 409 h 819"/>
                </a:gdLst>
                <a:ahLst/>
                <a:cxnLst>
                  <a:cxn ang="0">
                    <a:pos x="T0" y="T1"/>
                  </a:cxn>
                  <a:cxn ang="0">
                    <a:pos x="T2" y="T3"/>
                  </a:cxn>
                  <a:cxn ang="0">
                    <a:pos x="T4" y="T5"/>
                  </a:cxn>
                  <a:cxn ang="0">
                    <a:pos x="T6" y="T7"/>
                  </a:cxn>
                  <a:cxn ang="0">
                    <a:pos x="T8" y="T9"/>
                  </a:cxn>
                  <a:cxn ang="0">
                    <a:pos x="T10" y="T11"/>
                  </a:cxn>
                  <a:cxn ang="0">
                    <a:pos x="T12" y="T13"/>
                  </a:cxn>
                </a:cxnLst>
                <a:rect l="0" t="0" r="r" b="b"/>
                <a:pathLst>
                  <a:path w="819" h="819">
                    <a:moveTo>
                      <a:pt x="0" y="409"/>
                    </a:moveTo>
                    <a:cubicBezTo>
                      <a:pt x="0" y="635"/>
                      <a:pt x="183" y="819"/>
                      <a:pt x="409" y="819"/>
                    </a:cubicBezTo>
                    <a:cubicBezTo>
                      <a:pt x="636" y="819"/>
                      <a:pt x="819" y="635"/>
                      <a:pt x="819" y="409"/>
                    </a:cubicBezTo>
                    <a:cubicBezTo>
                      <a:pt x="819" y="183"/>
                      <a:pt x="636" y="0"/>
                      <a:pt x="409" y="0"/>
                    </a:cubicBezTo>
                    <a:cubicBezTo>
                      <a:pt x="183" y="0"/>
                      <a:pt x="0" y="183"/>
                      <a:pt x="0" y="409"/>
                    </a:cubicBezTo>
                    <a:close/>
                    <a:moveTo>
                      <a:pt x="0" y="409"/>
                    </a:moveTo>
                    <a:cubicBezTo>
                      <a:pt x="0" y="409"/>
                      <a:pt x="0" y="409"/>
                      <a:pt x="0" y="409"/>
                    </a:cubicBezTo>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51">
                <a:extLst>
                  <a:ext uri="{FF2B5EF4-FFF2-40B4-BE49-F238E27FC236}">
                    <a16:creationId xmlns:a16="http://schemas.microsoft.com/office/drawing/2014/main" xmlns="" id="{7FC5E85E-4A6F-4DED-9232-63B5DC474677}"/>
                  </a:ext>
                </a:extLst>
              </p:cNvPr>
              <p:cNvSpPr>
                <a:spLocks noEditPoints="1"/>
              </p:cNvSpPr>
              <p:nvPr/>
            </p:nvSpPr>
            <p:spPr bwMode="auto">
              <a:xfrm>
                <a:off x="6576" y="2817"/>
                <a:ext cx="688" cy="421"/>
              </a:xfrm>
              <a:custGeom>
                <a:avLst/>
                <a:gdLst>
                  <a:gd name="T0" fmla="*/ 1226 w 1227"/>
                  <a:gd name="T1" fmla="*/ 485 h 751"/>
                  <a:gd name="T2" fmla="*/ 613 w 1227"/>
                  <a:gd name="T3" fmla="*/ 0 h 751"/>
                  <a:gd name="T4" fmla="*/ 0 w 1227"/>
                  <a:gd name="T5" fmla="*/ 485 h 751"/>
                  <a:gd name="T6" fmla="*/ 0 w 1227"/>
                  <a:gd name="T7" fmla="*/ 751 h 751"/>
                  <a:gd name="T8" fmla="*/ 1227 w 1227"/>
                  <a:gd name="T9" fmla="*/ 751 h 751"/>
                  <a:gd name="T10" fmla="*/ 1227 w 1227"/>
                  <a:gd name="T11" fmla="*/ 485 h 751"/>
                  <a:gd name="T12" fmla="*/ 1226 w 1227"/>
                  <a:gd name="T13" fmla="*/ 485 h 751"/>
                  <a:gd name="T14" fmla="*/ 1226 w 1227"/>
                  <a:gd name="T15" fmla="*/ 485 h 751"/>
                  <a:gd name="T16" fmla="*/ 1226 w 1227"/>
                  <a:gd name="T17" fmla="*/ 485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7" h="751">
                    <a:moveTo>
                      <a:pt x="1226" y="485"/>
                    </a:moveTo>
                    <a:cubicBezTo>
                      <a:pt x="1226" y="485"/>
                      <a:pt x="1058" y="0"/>
                      <a:pt x="613" y="0"/>
                    </a:cubicBezTo>
                    <a:cubicBezTo>
                      <a:pt x="169" y="0"/>
                      <a:pt x="0" y="485"/>
                      <a:pt x="0" y="485"/>
                    </a:cubicBezTo>
                    <a:cubicBezTo>
                      <a:pt x="0" y="751"/>
                      <a:pt x="0" y="751"/>
                      <a:pt x="0" y="751"/>
                    </a:cubicBezTo>
                    <a:cubicBezTo>
                      <a:pt x="1227" y="751"/>
                      <a:pt x="1227" y="751"/>
                      <a:pt x="1227" y="751"/>
                    </a:cubicBezTo>
                    <a:cubicBezTo>
                      <a:pt x="1227" y="485"/>
                      <a:pt x="1227" y="485"/>
                      <a:pt x="1227" y="485"/>
                    </a:cubicBezTo>
                    <a:lnTo>
                      <a:pt x="1226" y="485"/>
                    </a:lnTo>
                    <a:close/>
                    <a:moveTo>
                      <a:pt x="1226" y="485"/>
                    </a:moveTo>
                    <a:cubicBezTo>
                      <a:pt x="1226" y="485"/>
                      <a:pt x="1226" y="485"/>
                      <a:pt x="1226" y="485"/>
                    </a:cubicBezTo>
                  </a:path>
                </a:pathLst>
              </a:custGeom>
              <a:solidFill>
                <a:srgbClr val="FF9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41" name="文本框 40">
            <a:extLst>
              <a:ext uri="{FF2B5EF4-FFF2-40B4-BE49-F238E27FC236}">
                <a16:creationId xmlns:a16="http://schemas.microsoft.com/office/drawing/2014/main" xmlns="" id="{6D704222-975F-4D24-9D90-62151A65B8B7}"/>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41913489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1000"/>
                                        <p:tgtEl>
                                          <p:spTgt spid="35"/>
                                        </p:tgtEl>
                                      </p:cBhvr>
                                    </p:animEffect>
                                  </p:childTnLst>
                                </p:cTn>
                              </p:par>
                              <p:par>
                                <p:cTn id="13" presetID="22" presetClass="entr" presetSubtype="8"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1000"/>
                                        <p:tgtEl>
                                          <p:spTgt spid="36"/>
                                        </p:tgtEl>
                                      </p:cBhvr>
                                    </p:animEffect>
                                  </p:childTnLst>
                                </p:cTn>
                              </p:par>
                              <p:par>
                                <p:cTn id="16" presetID="22" presetClass="entr" presetSubtype="8"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left)">
                                      <p:cBhvr>
                                        <p:cTn id="18" dur="1000"/>
                                        <p:tgtEl>
                                          <p:spTgt spid="37"/>
                                        </p:tgtEl>
                                      </p:cBhvr>
                                    </p:animEffect>
                                  </p:childTnLst>
                                </p:cTn>
                              </p:par>
                              <p:par>
                                <p:cTn id="19" presetID="22" presetClass="entr" presetSubtype="8"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left)">
                                      <p:cBhvr>
                                        <p:cTn id="21" dur="1000"/>
                                        <p:tgtEl>
                                          <p:spTgt spid="38"/>
                                        </p:tgtEl>
                                      </p:cBhvr>
                                    </p:animEffect>
                                  </p:childTnLst>
                                </p:cTn>
                              </p:par>
                              <p:par>
                                <p:cTn id="22" presetID="22" presetClass="entr" presetSubtype="8"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left)">
                                      <p:cBhvr>
                                        <p:cTn id="24" dur="1000"/>
                                        <p:tgtEl>
                                          <p:spTgt spid="39"/>
                                        </p:tgtEl>
                                      </p:cBhvr>
                                    </p:animEffect>
                                  </p:childTnLst>
                                </p:cTn>
                              </p:par>
                              <p:par>
                                <p:cTn id="25" presetID="22" presetClass="entr" presetSubtype="8"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1000"/>
                                        <p:tgtEl>
                                          <p:spTgt spid="40"/>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1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a:extLst>
              <a:ext uri="{FF2B5EF4-FFF2-40B4-BE49-F238E27FC236}">
                <a16:creationId xmlns:a16="http://schemas.microsoft.com/office/drawing/2014/main" xmlns="" id="{4B0A13BB-642E-4D81-A499-6683EF913BA8}"/>
              </a:ext>
            </a:extLst>
          </p:cNvPr>
          <p:cNvSpPr/>
          <p:nvPr/>
        </p:nvSpPr>
        <p:spPr>
          <a:xfrm>
            <a:off x="1054016" y="2027717"/>
            <a:ext cx="783771" cy="783771"/>
          </a:xfrm>
          <a:prstGeom prst="ellipse">
            <a:avLst/>
          </a:prstGeom>
          <a:solidFill>
            <a:srgbClr val="FF0000"/>
          </a:solidFill>
          <a:ln w="1270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Century Gothic" panose="020B0502020202020204" pitchFamily="34" charset="0"/>
              </a:rPr>
              <a:t>1</a:t>
            </a:r>
            <a:endParaRPr lang="zh-CN" altLang="en-US" sz="2000" b="1" dirty="0">
              <a:latin typeface="Century Gothic" panose="020B0502020202020204" pitchFamily="34" charset="0"/>
            </a:endParaRPr>
          </a:p>
        </p:txBody>
      </p:sp>
      <p:sp>
        <p:nvSpPr>
          <p:cNvPr id="7" name="椭圆 6">
            <a:extLst>
              <a:ext uri="{FF2B5EF4-FFF2-40B4-BE49-F238E27FC236}">
                <a16:creationId xmlns:a16="http://schemas.microsoft.com/office/drawing/2014/main" xmlns="" id="{025753A1-FF8E-4972-8A03-B5574D09F4BD}"/>
              </a:ext>
            </a:extLst>
          </p:cNvPr>
          <p:cNvSpPr/>
          <p:nvPr/>
        </p:nvSpPr>
        <p:spPr>
          <a:xfrm>
            <a:off x="1054016" y="3192707"/>
            <a:ext cx="783771" cy="783771"/>
          </a:xfrm>
          <a:prstGeom prst="ellipse">
            <a:avLst/>
          </a:prstGeom>
          <a:solidFill>
            <a:srgbClr val="FF0000"/>
          </a:solidFill>
          <a:ln w="1270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Century Gothic" panose="020B0502020202020204" pitchFamily="34" charset="0"/>
              </a:rPr>
              <a:t>2</a:t>
            </a:r>
            <a:endParaRPr lang="zh-CN" altLang="en-US" sz="2000" b="1" dirty="0">
              <a:latin typeface="Century Gothic" panose="020B0502020202020204" pitchFamily="34" charset="0"/>
            </a:endParaRPr>
          </a:p>
        </p:txBody>
      </p:sp>
      <p:sp>
        <p:nvSpPr>
          <p:cNvPr id="8" name="椭圆 7">
            <a:extLst>
              <a:ext uri="{FF2B5EF4-FFF2-40B4-BE49-F238E27FC236}">
                <a16:creationId xmlns:a16="http://schemas.microsoft.com/office/drawing/2014/main" xmlns="" id="{4CC00B5D-A706-4E84-9FE9-629696EF3087}"/>
              </a:ext>
            </a:extLst>
          </p:cNvPr>
          <p:cNvSpPr/>
          <p:nvPr/>
        </p:nvSpPr>
        <p:spPr>
          <a:xfrm>
            <a:off x="1054016" y="4357697"/>
            <a:ext cx="783771" cy="783771"/>
          </a:xfrm>
          <a:prstGeom prst="ellipse">
            <a:avLst/>
          </a:prstGeom>
          <a:solidFill>
            <a:srgbClr val="FF0000"/>
          </a:solidFill>
          <a:ln w="1270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Century Gothic" panose="020B0502020202020204" pitchFamily="34" charset="0"/>
              </a:rPr>
              <a:t>3</a:t>
            </a:r>
            <a:endParaRPr lang="zh-CN" altLang="en-US" sz="2000" b="1" dirty="0">
              <a:latin typeface="Century Gothic" panose="020B0502020202020204" pitchFamily="34" charset="0"/>
            </a:endParaRPr>
          </a:p>
        </p:txBody>
      </p:sp>
      <p:sp>
        <p:nvSpPr>
          <p:cNvPr id="9" name="椭圆 8">
            <a:extLst>
              <a:ext uri="{FF2B5EF4-FFF2-40B4-BE49-F238E27FC236}">
                <a16:creationId xmlns:a16="http://schemas.microsoft.com/office/drawing/2014/main" xmlns="" id="{239C5FCF-0E50-4DAD-8723-42C4E7E70E49}"/>
              </a:ext>
            </a:extLst>
          </p:cNvPr>
          <p:cNvSpPr/>
          <p:nvPr/>
        </p:nvSpPr>
        <p:spPr>
          <a:xfrm>
            <a:off x="1054016" y="5522688"/>
            <a:ext cx="783771" cy="783771"/>
          </a:xfrm>
          <a:prstGeom prst="ellipse">
            <a:avLst/>
          </a:prstGeom>
          <a:solidFill>
            <a:srgbClr val="FF0000"/>
          </a:solidFill>
          <a:ln w="1270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Century Gothic" panose="020B0502020202020204" pitchFamily="34" charset="0"/>
              </a:rPr>
              <a:t>4</a:t>
            </a:r>
            <a:endParaRPr lang="zh-CN" altLang="en-US" sz="2000" b="1" dirty="0">
              <a:latin typeface="Century Gothic" panose="020B0502020202020204" pitchFamily="34" charset="0"/>
            </a:endParaRPr>
          </a:p>
        </p:txBody>
      </p:sp>
      <p:sp>
        <p:nvSpPr>
          <p:cNvPr id="10" name="矩形 9">
            <a:extLst>
              <a:ext uri="{FF2B5EF4-FFF2-40B4-BE49-F238E27FC236}">
                <a16:creationId xmlns:a16="http://schemas.microsoft.com/office/drawing/2014/main" xmlns="" id="{50DA3C35-2928-4A2B-A4AF-01690D02C2D6}"/>
              </a:ext>
            </a:extLst>
          </p:cNvPr>
          <p:cNvSpPr/>
          <p:nvPr/>
        </p:nvSpPr>
        <p:spPr>
          <a:xfrm>
            <a:off x="2088358" y="2027717"/>
            <a:ext cx="3185487" cy="369332"/>
          </a:xfrm>
          <a:prstGeom prst="rect">
            <a:avLst/>
          </a:prstGeom>
        </p:spPr>
        <p:txBody>
          <a:bodyPr wrap="none">
            <a:spAutoFit/>
          </a:bodyPr>
          <a:lstStyle/>
          <a:p>
            <a:r>
              <a:rPr lang="zh-CN" altLang="en-US" b="1" dirty="0">
                <a:solidFill>
                  <a:srgbClr val="FF0000"/>
                </a:solidFill>
                <a:latin typeface="PingFang SC"/>
              </a:rPr>
              <a:t>一是把党的政治建设摆在首位</a:t>
            </a:r>
            <a:endParaRPr lang="zh-CN" altLang="en-US" b="1" dirty="0">
              <a:solidFill>
                <a:srgbClr val="FF0000"/>
              </a:solidFill>
            </a:endParaRPr>
          </a:p>
        </p:txBody>
      </p:sp>
      <p:sp>
        <p:nvSpPr>
          <p:cNvPr id="11" name="矩形 10">
            <a:extLst>
              <a:ext uri="{FF2B5EF4-FFF2-40B4-BE49-F238E27FC236}">
                <a16:creationId xmlns:a16="http://schemas.microsoft.com/office/drawing/2014/main" xmlns="" id="{7594835A-7769-4C17-A7E5-3145BC43F523}"/>
              </a:ext>
            </a:extLst>
          </p:cNvPr>
          <p:cNvSpPr/>
          <p:nvPr/>
        </p:nvSpPr>
        <p:spPr>
          <a:xfrm>
            <a:off x="2088358" y="3090760"/>
            <a:ext cx="3494115" cy="646331"/>
          </a:xfrm>
          <a:prstGeom prst="rect">
            <a:avLst/>
          </a:prstGeom>
        </p:spPr>
        <p:txBody>
          <a:bodyPr wrap="square">
            <a:spAutoFit/>
          </a:bodyPr>
          <a:lstStyle/>
          <a:p>
            <a:r>
              <a:rPr lang="zh-CN" altLang="en-US" b="1" dirty="0">
                <a:solidFill>
                  <a:srgbClr val="FF0000"/>
                </a:solidFill>
                <a:latin typeface="PingFang SC"/>
              </a:rPr>
              <a:t>二是用新时代中国特色社会主义思想武装全党</a:t>
            </a:r>
            <a:endParaRPr lang="zh-CN" altLang="en-US" b="1" dirty="0">
              <a:solidFill>
                <a:srgbClr val="FF0000"/>
              </a:solidFill>
            </a:endParaRPr>
          </a:p>
        </p:txBody>
      </p:sp>
      <p:sp>
        <p:nvSpPr>
          <p:cNvPr id="12" name="矩形 11">
            <a:extLst>
              <a:ext uri="{FF2B5EF4-FFF2-40B4-BE49-F238E27FC236}">
                <a16:creationId xmlns:a16="http://schemas.microsoft.com/office/drawing/2014/main" xmlns="" id="{949B7B11-0C40-4FFC-BC4B-265785B134DD}"/>
              </a:ext>
            </a:extLst>
          </p:cNvPr>
          <p:cNvSpPr/>
          <p:nvPr/>
        </p:nvSpPr>
        <p:spPr>
          <a:xfrm>
            <a:off x="2088358" y="4085806"/>
            <a:ext cx="3416320" cy="369332"/>
          </a:xfrm>
          <a:prstGeom prst="rect">
            <a:avLst/>
          </a:prstGeom>
        </p:spPr>
        <p:txBody>
          <a:bodyPr wrap="none">
            <a:spAutoFit/>
          </a:bodyPr>
          <a:lstStyle/>
          <a:p>
            <a:r>
              <a:rPr lang="zh-CN" altLang="en-US" b="1" dirty="0">
                <a:solidFill>
                  <a:srgbClr val="FF0000"/>
                </a:solidFill>
                <a:latin typeface="PingFang SC"/>
              </a:rPr>
              <a:t>三是建设高素质专业化干部队伍</a:t>
            </a:r>
            <a:endParaRPr lang="zh-CN" altLang="en-US" b="1" dirty="0">
              <a:solidFill>
                <a:srgbClr val="FF0000"/>
              </a:solidFill>
            </a:endParaRPr>
          </a:p>
        </p:txBody>
      </p:sp>
      <p:sp>
        <p:nvSpPr>
          <p:cNvPr id="13" name="矩形 12">
            <a:extLst>
              <a:ext uri="{FF2B5EF4-FFF2-40B4-BE49-F238E27FC236}">
                <a16:creationId xmlns:a16="http://schemas.microsoft.com/office/drawing/2014/main" xmlns="" id="{77144D0A-8BE7-460B-9CE2-43B75D309DEA}"/>
              </a:ext>
            </a:extLst>
          </p:cNvPr>
          <p:cNvSpPr/>
          <p:nvPr/>
        </p:nvSpPr>
        <p:spPr>
          <a:xfrm>
            <a:off x="2088358" y="5522687"/>
            <a:ext cx="2492990" cy="369332"/>
          </a:xfrm>
          <a:prstGeom prst="rect">
            <a:avLst/>
          </a:prstGeom>
        </p:spPr>
        <p:txBody>
          <a:bodyPr wrap="none">
            <a:spAutoFit/>
          </a:bodyPr>
          <a:lstStyle/>
          <a:p>
            <a:r>
              <a:rPr lang="zh-CN" altLang="en-US" b="1" dirty="0">
                <a:solidFill>
                  <a:srgbClr val="FF0000"/>
                </a:solidFill>
                <a:latin typeface="PingFang SC"/>
              </a:rPr>
              <a:t>四是加强基层组织建设</a:t>
            </a:r>
            <a:endParaRPr lang="zh-CN" altLang="en-US" b="1" dirty="0">
              <a:solidFill>
                <a:srgbClr val="FF0000"/>
              </a:solidFill>
            </a:endParaRPr>
          </a:p>
        </p:txBody>
      </p:sp>
      <p:sp>
        <p:nvSpPr>
          <p:cNvPr id="14" name="矩形 13">
            <a:extLst>
              <a:ext uri="{FF2B5EF4-FFF2-40B4-BE49-F238E27FC236}">
                <a16:creationId xmlns:a16="http://schemas.microsoft.com/office/drawing/2014/main" xmlns="" id="{78477A8E-165B-4D49-9C91-74DE0D56CCE8}"/>
              </a:ext>
            </a:extLst>
          </p:cNvPr>
          <p:cNvSpPr/>
          <p:nvPr/>
        </p:nvSpPr>
        <p:spPr>
          <a:xfrm>
            <a:off x="2088358" y="2394033"/>
            <a:ext cx="3808440" cy="523220"/>
          </a:xfrm>
          <a:prstGeom prst="rect">
            <a:avLst/>
          </a:prstGeom>
        </p:spPr>
        <p:txBody>
          <a:bodyPr wrap="square">
            <a:spAutoFit/>
          </a:bodyPr>
          <a:lstStyle/>
          <a:p>
            <a:r>
              <a:rPr lang="zh-CN" altLang="en-US" sz="1400" dirty="0">
                <a:solidFill>
                  <a:srgbClr val="591300"/>
                </a:solidFill>
                <a:latin typeface="微软雅黑" panose="020B0503020204020204" pitchFamily="34" charset="-122"/>
                <a:ea typeface="微软雅黑" panose="020B0503020204020204" pitchFamily="34" charset="-122"/>
              </a:rPr>
              <a:t>旗帜鲜明讲政治是我们党作为马克思主义政党的根本要求。</a:t>
            </a:r>
          </a:p>
        </p:txBody>
      </p:sp>
      <p:sp>
        <p:nvSpPr>
          <p:cNvPr id="15" name="矩形 14">
            <a:extLst>
              <a:ext uri="{FF2B5EF4-FFF2-40B4-BE49-F238E27FC236}">
                <a16:creationId xmlns:a16="http://schemas.microsoft.com/office/drawing/2014/main" xmlns="" id="{F4C13D7B-5290-4F15-8E85-EF97CA40EB2F}"/>
              </a:ext>
            </a:extLst>
          </p:cNvPr>
          <p:cNvSpPr/>
          <p:nvPr/>
        </p:nvSpPr>
        <p:spPr>
          <a:xfrm>
            <a:off x="2088358" y="3696641"/>
            <a:ext cx="3808440" cy="307777"/>
          </a:xfrm>
          <a:prstGeom prst="rect">
            <a:avLst/>
          </a:prstGeom>
        </p:spPr>
        <p:txBody>
          <a:bodyPr wrap="square">
            <a:spAutoFit/>
          </a:bodyPr>
          <a:lstStyle/>
          <a:p>
            <a:r>
              <a:rPr lang="zh-CN" altLang="en-US" sz="1400" dirty="0">
                <a:solidFill>
                  <a:srgbClr val="591300"/>
                </a:solidFill>
                <a:latin typeface="微软雅黑" panose="020B0503020204020204" pitchFamily="34" charset="-122"/>
                <a:ea typeface="微软雅黑" panose="020B0503020204020204" pitchFamily="34" charset="-122"/>
              </a:rPr>
              <a:t>思想建设是党的基础性建设。革命理想高于天。</a:t>
            </a:r>
          </a:p>
        </p:txBody>
      </p:sp>
      <p:sp>
        <p:nvSpPr>
          <p:cNvPr id="16" name="矩形 15">
            <a:extLst>
              <a:ext uri="{FF2B5EF4-FFF2-40B4-BE49-F238E27FC236}">
                <a16:creationId xmlns:a16="http://schemas.microsoft.com/office/drawing/2014/main" xmlns="" id="{3B249364-1DD5-491B-B2A5-148DA19D6E7E}"/>
              </a:ext>
            </a:extLst>
          </p:cNvPr>
          <p:cNvSpPr/>
          <p:nvPr/>
        </p:nvSpPr>
        <p:spPr>
          <a:xfrm>
            <a:off x="2088357" y="4393722"/>
            <a:ext cx="3808441" cy="954107"/>
          </a:xfrm>
          <a:prstGeom prst="rect">
            <a:avLst/>
          </a:prstGeom>
        </p:spPr>
        <p:txBody>
          <a:bodyPr wrap="square">
            <a:spAutoFit/>
          </a:bodyPr>
          <a:lstStyle/>
          <a:p>
            <a:r>
              <a:rPr lang="zh-CN" altLang="en-US" sz="1400" dirty="0">
                <a:solidFill>
                  <a:srgbClr val="591300"/>
                </a:solidFill>
                <a:latin typeface="微软雅黑" panose="020B0503020204020204" pitchFamily="34" charset="-122"/>
                <a:ea typeface="微软雅黑" panose="020B0503020204020204" pitchFamily="34" charset="-122"/>
              </a:rPr>
              <a:t>党的干部是党和国家事业的中坚力量。要坚持党管干部原则，坚持德才兼备、以德为先，坚持五湖四海、任人唯贤，坚持事业为上、公道正派，把好干部标准落到实处。</a:t>
            </a:r>
          </a:p>
        </p:txBody>
      </p:sp>
      <p:sp>
        <p:nvSpPr>
          <p:cNvPr id="17" name="矩形 16">
            <a:extLst>
              <a:ext uri="{FF2B5EF4-FFF2-40B4-BE49-F238E27FC236}">
                <a16:creationId xmlns:a16="http://schemas.microsoft.com/office/drawing/2014/main" xmlns="" id="{E2AEDC43-0549-4FD0-896E-04BDC80B6C08}"/>
              </a:ext>
            </a:extLst>
          </p:cNvPr>
          <p:cNvSpPr/>
          <p:nvPr/>
        </p:nvSpPr>
        <p:spPr>
          <a:xfrm>
            <a:off x="2088357" y="5877837"/>
            <a:ext cx="3808441" cy="523220"/>
          </a:xfrm>
          <a:prstGeom prst="rect">
            <a:avLst/>
          </a:prstGeom>
        </p:spPr>
        <p:txBody>
          <a:bodyPr wrap="square">
            <a:spAutoFit/>
          </a:bodyPr>
          <a:lstStyle/>
          <a:p>
            <a:r>
              <a:rPr lang="zh-CN" altLang="en-US" sz="1400" dirty="0">
                <a:solidFill>
                  <a:srgbClr val="591300"/>
                </a:solidFill>
                <a:latin typeface="微软雅黑" panose="020B0503020204020204" pitchFamily="34" charset="-122"/>
                <a:ea typeface="微软雅黑" panose="020B0503020204020204" pitchFamily="34" charset="-122"/>
              </a:rPr>
              <a:t>党的基层组织是确保党的路线方针政策和决策部署贯彻落实的基础。</a:t>
            </a:r>
          </a:p>
        </p:txBody>
      </p:sp>
      <p:sp>
        <p:nvSpPr>
          <p:cNvPr id="18" name="椭圆 17">
            <a:extLst>
              <a:ext uri="{FF2B5EF4-FFF2-40B4-BE49-F238E27FC236}">
                <a16:creationId xmlns:a16="http://schemas.microsoft.com/office/drawing/2014/main" xmlns="" id="{1D269913-E718-4B43-83FA-52A7D5C4896F}"/>
              </a:ext>
            </a:extLst>
          </p:cNvPr>
          <p:cNvSpPr/>
          <p:nvPr/>
        </p:nvSpPr>
        <p:spPr>
          <a:xfrm>
            <a:off x="6520118" y="2027717"/>
            <a:ext cx="783771" cy="783771"/>
          </a:xfrm>
          <a:prstGeom prst="ellipse">
            <a:avLst/>
          </a:prstGeom>
          <a:solidFill>
            <a:srgbClr val="FF0000"/>
          </a:solidFill>
          <a:ln w="1270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Century Gothic" panose="020B0502020202020204" pitchFamily="34" charset="0"/>
              </a:rPr>
              <a:t>5</a:t>
            </a:r>
            <a:endParaRPr lang="zh-CN" altLang="en-US" sz="2000" b="1" dirty="0">
              <a:latin typeface="Century Gothic" panose="020B0502020202020204" pitchFamily="34" charset="0"/>
            </a:endParaRPr>
          </a:p>
        </p:txBody>
      </p:sp>
      <p:sp>
        <p:nvSpPr>
          <p:cNvPr id="19" name="椭圆 18">
            <a:extLst>
              <a:ext uri="{FF2B5EF4-FFF2-40B4-BE49-F238E27FC236}">
                <a16:creationId xmlns:a16="http://schemas.microsoft.com/office/drawing/2014/main" xmlns="" id="{E2FCAB7B-DA31-480D-96AB-5ECF9094F142}"/>
              </a:ext>
            </a:extLst>
          </p:cNvPr>
          <p:cNvSpPr/>
          <p:nvPr/>
        </p:nvSpPr>
        <p:spPr>
          <a:xfrm>
            <a:off x="6520118" y="3192707"/>
            <a:ext cx="783771" cy="783771"/>
          </a:xfrm>
          <a:prstGeom prst="ellipse">
            <a:avLst/>
          </a:prstGeom>
          <a:solidFill>
            <a:srgbClr val="FF0000"/>
          </a:solidFill>
          <a:ln w="1270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Century Gothic" panose="020B0502020202020204" pitchFamily="34" charset="0"/>
              </a:rPr>
              <a:t>6</a:t>
            </a:r>
            <a:endParaRPr lang="zh-CN" altLang="en-US" sz="2000" b="1" dirty="0">
              <a:latin typeface="Century Gothic" panose="020B0502020202020204" pitchFamily="34" charset="0"/>
            </a:endParaRPr>
          </a:p>
        </p:txBody>
      </p:sp>
      <p:sp>
        <p:nvSpPr>
          <p:cNvPr id="20" name="椭圆 19">
            <a:extLst>
              <a:ext uri="{FF2B5EF4-FFF2-40B4-BE49-F238E27FC236}">
                <a16:creationId xmlns:a16="http://schemas.microsoft.com/office/drawing/2014/main" xmlns="" id="{6AB413F7-E6CA-48A5-AF52-B2E5A7C645A8}"/>
              </a:ext>
            </a:extLst>
          </p:cNvPr>
          <p:cNvSpPr/>
          <p:nvPr/>
        </p:nvSpPr>
        <p:spPr>
          <a:xfrm>
            <a:off x="6520118" y="4357697"/>
            <a:ext cx="783771" cy="783771"/>
          </a:xfrm>
          <a:prstGeom prst="ellipse">
            <a:avLst/>
          </a:prstGeom>
          <a:solidFill>
            <a:srgbClr val="FF0000"/>
          </a:solidFill>
          <a:ln w="1270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Century Gothic" panose="020B0502020202020204" pitchFamily="34" charset="0"/>
              </a:rPr>
              <a:t>7</a:t>
            </a:r>
            <a:endParaRPr lang="zh-CN" altLang="en-US" sz="2000" b="1" dirty="0">
              <a:latin typeface="Century Gothic" panose="020B0502020202020204" pitchFamily="34" charset="0"/>
            </a:endParaRPr>
          </a:p>
        </p:txBody>
      </p:sp>
      <p:sp>
        <p:nvSpPr>
          <p:cNvPr id="21" name="椭圆 20">
            <a:extLst>
              <a:ext uri="{FF2B5EF4-FFF2-40B4-BE49-F238E27FC236}">
                <a16:creationId xmlns:a16="http://schemas.microsoft.com/office/drawing/2014/main" xmlns="" id="{7D18C1AF-E42B-45C0-AC90-E75C10601D35}"/>
              </a:ext>
            </a:extLst>
          </p:cNvPr>
          <p:cNvSpPr/>
          <p:nvPr/>
        </p:nvSpPr>
        <p:spPr>
          <a:xfrm>
            <a:off x="6520118" y="5522688"/>
            <a:ext cx="783771" cy="783771"/>
          </a:xfrm>
          <a:prstGeom prst="ellipse">
            <a:avLst/>
          </a:prstGeom>
          <a:solidFill>
            <a:srgbClr val="FF0000"/>
          </a:solidFill>
          <a:ln w="1270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Century Gothic" panose="020B0502020202020204" pitchFamily="34" charset="0"/>
              </a:rPr>
              <a:t>8</a:t>
            </a:r>
            <a:endParaRPr lang="zh-CN" altLang="en-US" sz="2000" b="1" dirty="0">
              <a:latin typeface="Century Gothic" panose="020B0502020202020204" pitchFamily="34" charset="0"/>
            </a:endParaRPr>
          </a:p>
        </p:txBody>
      </p:sp>
      <p:sp>
        <p:nvSpPr>
          <p:cNvPr id="22" name="矩形 21">
            <a:extLst>
              <a:ext uri="{FF2B5EF4-FFF2-40B4-BE49-F238E27FC236}">
                <a16:creationId xmlns:a16="http://schemas.microsoft.com/office/drawing/2014/main" xmlns="" id="{D0F93A34-78FC-4554-969E-E27A3839EF2C}"/>
              </a:ext>
            </a:extLst>
          </p:cNvPr>
          <p:cNvSpPr/>
          <p:nvPr/>
        </p:nvSpPr>
        <p:spPr>
          <a:xfrm>
            <a:off x="7554460" y="2027717"/>
            <a:ext cx="2492990" cy="369332"/>
          </a:xfrm>
          <a:prstGeom prst="rect">
            <a:avLst/>
          </a:prstGeom>
        </p:spPr>
        <p:txBody>
          <a:bodyPr wrap="none">
            <a:spAutoFit/>
          </a:bodyPr>
          <a:lstStyle/>
          <a:p>
            <a:r>
              <a:rPr lang="zh-CN" altLang="en-US" b="1" dirty="0">
                <a:solidFill>
                  <a:srgbClr val="FF0000"/>
                </a:solidFill>
                <a:latin typeface="PingFang SC"/>
              </a:rPr>
              <a:t>五是持之以恒正风肃纪</a:t>
            </a:r>
            <a:endParaRPr lang="zh-CN" altLang="en-US" b="1" dirty="0">
              <a:solidFill>
                <a:srgbClr val="FF0000"/>
              </a:solidFill>
            </a:endParaRPr>
          </a:p>
        </p:txBody>
      </p:sp>
      <p:sp>
        <p:nvSpPr>
          <p:cNvPr id="23" name="矩形 22">
            <a:extLst>
              <a:ext uri="{FF2B5EF4-FFF2-40B4-BE49-F238E27FC236}">
                <a16:creationId xmlns:a16="http://schemas.microsoft.com/office/drawing/2014/main" xmlns="" id="{EA0EE7EC-B2E0-4D41-86D5-54FB1A39DDFD}"/>
              </a:ext>
            </a:extLst>
          </p:cNvPr>
          <p:cNvSpPr/>
          <p:nvPr/>
        </p:nvSpPr>
        <p:spPr>
          <a:xfrm>
            <a:off x="7554460" y="3142964"/>
            <a:ext cx="3494115" cy="369332"/>
          </a:xfrm>
          <a:prstGeom prst="rect">
            <a:avLst/>
          </a:prstGeom>
        </p:spPr>
        <p:txBody>
          <a:bodyPr wrap="square">
            <a:spAutoFit/>
          </a:bodyPr>
          <a:lstStyle/>
          <a:p>
            <a:r>
              <a:rPr lang="zh-CN" altLang="en-US" b="1" dirty="0">
                <a:solidFill>
                  <a:srgbClr val="FF0000"/>
                </a:solidFill>
                <a:latin typeface="PingFang SC"/>
              </a:rPr>
              <a:t>六是夺取反腐败斗争压倒性胜利</a:t>
            </a:r>
            <a:endParaRPr lang="zh-CN" altLang="en-US" b="1" dirty="0">
              <a:solidFill>
                <a:srgbClr val="FF0000"/>
              </a:solidFill>
            </a:endParaRPr>
          </a:p>
        </p:txBody>
      </p:sp>
      <p:sp>
        <p:nvSpPr>
          <p:cNvPr id="24" name="矩形 23">
            <a:extLst>
              <a:ext uri="{FF2B5EF4-FFF2-40B4-BE49-F238E27FC236}">
                <a16:creationId xmlns:a16="http://schemas.microsoft.com/office/drawing/2014/main" xmlns="" id="{52FB14D3-642C-47FA-BAE7-A130CDE26886}"/>
              </a:ext>
            </a:extLst>
          </p:cNvPr>
          <p:cNvSpPr/>
          <p:nvPr/>
        </p:nvSpPr>
        <p:spPr>
          <a:xfrm>
            <a:off x="7554460" y="4254421"/>
            <a:ext cx="2954655" cy="369332"/>
          </a:xfrm>
          <a:prstGeom prst="rect">
            <a:avLst/>
          </a:prstGeom>
        </p:spPr>
        <p:txBody>
          <a:bodyPr wrap="none">
            <a:spAutoFit/>
          </a:bodyPr>
          <a:lstStyle/>
          <a:p>
            <a:r>
              <a:rPr lang="zh-CN" altLang="en-US" b="1" dirty="0">
                <a:solidFill>
                  <a:srgbClr val="FF0000"/>
                </a:solidFill>
                <a:latin typeface="PingFang SC"/>
              </a:rPr>
              <a:t>七是健全党和国家监督体系</a:t>
            </a:r>
            <a:endParaRPr lang="zh-CN" altLang="en-US" b="1" dirty="0">
              <a:solidFill>
                <a:srgbClr val="FF0000"/>
              </a:solidFill>
            </a:endParaRPr>
          </a:p>
        </p:txBody>
      </p:sp>
      <p:sp>
        <p:nvSpPr>
          <p:cNvPr id="25" name="矩形 24">
            <a:extLst>
              <a:ext uri="{FF2B5EF4-FFF2-40B4-BE49-F238E27FC236}">
                <a16:creationId xmlns:a16="http://schemas.microsoft.com/office/drawing/2014/main" xmlns="" id="{C32EDBCA-D3E8-448D-A97D-8B6C5A102DDC}"/>
              </a:ext>
            </a:extLst>
          </p:cNvPr>
          <p:cNvSpPr/>
          <p:nvPr/>
        </p:nvSpPr>
        <p:spPr>
          <a:xfrm>
            <a:off x="7554460" y="5522687"/>
            <a:ext cx="2492990" cy="369332"/>
          </a:xfrm>
          <a:prstGeom prst="rect">
            <a:avLst/>
          </a:prstGeom>
        </p:spPr>
        <p:txBody>
          <a:bodyPr wrap="none">
            <a:spAutoFit/>
          </a:bodyPr>
          <a:lstStyle/>
          <a:p>
            <a:r>
              <a:rPr lang="zh-CN" altLang="en-US" b="1" dirty="0">
                <a:solidFill>
                  <a:srgbClr val="FF0000"/>
                </a:solidFill>
                <a:latin typeface="PingFang SC"/>
              </a:rPr>
              <a:t>八是全面增强执政本领</a:t>
            </a:r>
            <a:endParaRPr lang="zh-CN" altLang="en-US" b="1" dirty="0">
              <a:solidFill>
                <a:srgbClr val="FF0000"/>
              </a:solidFill>
            </a:endParaRPr>
          </a:p>
        </p:txBody>
      </p:sp>
      <p:sp>
        <p:nvSpPr>
          <p:cNvPr id="26" name="矩形 25">
            <a:extLst>
              <a:ext uri="{FF2B5EF4-FFF2-40B4-BE49-F238E27FC236}">
                <a16:creationId xmlns:a16="http://schemas.microsoft.com/office/drawing/2014/main" xmlns="" id="{83AE7954-DD6A-4E06-90B6-D87939036DB9}"/>
              </a:ext>
            </a:extLst>
          </p:cNvPr>
          <p:cNvSpPr/>
          <p:nvPr/>
        </p:nvSpPr>
        <p:spPr>
          <a:xfrm>
            <a:off x="7554460" y="2394033"/>
            <a:ext cx="3808440" cy="523220"/>
          </a:xfrm>
          <a:prstGeom prst="rect">
            <a:avLst/>
          </a:prstGeom>
        </p:spPr>
        <p:txBody>
          <a:bodyPr wrap="square">
            <a:spAutoFit/>
          </a:bodyPr>
          <a:lstStyle/>
          <a:p>
            <a:r>
              <a:rPr lang="zh-CN" altLang="en-US" sz="1400" dirty="0">
                <a:solidFill>
                  <a:srgbClr val="591300"/>
                </a:solidFill>
                <a:latin typeface="微软雅黑" panose="020B0503020204020204" pitchFamily="34" charset="-122"/>
                <a:ea typeface="微软雅黑" panose="020B0503020204020204" pitchFamily="34" charset="-122"/>
              </a:rPr>
              <a:t>我们党来自人民、植根人民、服务人民，一旦脱离群众，就会失去生命力。</a:t>
            </a:r>
            <a:endParaRPr lang="zh-CN" altLang="en-US" sz="1100" dirty="0">
              <a:solidFill>
                <a:srgbClr val="591300"/>
              </a:solidFill>
              <a:latin typeface="微软雅黑" panose="020B0503020204020204" pitchFamily="34" charset="-122"/>
              <a:ea typeface="微软雅黑" panose="020B0503020204020204" pitchFamily="34" charset="-122"/>
            </a:endParaRPr>
          </a:p>
        </p:txBody>
      </p:sp>
      <p:sp>
        <p:nvSpPr>
          <p:cNvPr id="27" name="矩形 26">
            <a:extLst>
              <a:ext uri="{FF2B5EF4-FFF2-40B4-BE49-F238E27FC236}">
                <a16:creationId xmlns:a16="http://schemas.microsoft.com/office/drawing/2014/main" xmlns="" id="{C4AFA824-E0D6-49E8-B830-5C083F740E37}"/>
              </a:ext>
            </a:extLst>
          </p:cNvPr>
          <p:cNvSpPr/>
          <p:nvPr/>
        </p:nvSpPr>
        <p:spPr>
          <a:xfrm>
            <a:off x="7554460" y="3508893"/>
            <a:ext cx="3808440" cy="523220"/>
          </a:xfrm>
          <a:prstGeom prst="rect">
            <a:avLst/>
          </a:prstGeom>
        </p:spPr>
        <p:txBody>
          <a:bodyPr wrap="square">
            <a:spAutoFit/>
          </a:bodyPr>
          <a:lstStyle/>
          <a:p>
            <a:r>
              <a:rPr lang="zh-CN" altLang="en-US" sz="1400" dirty="0">
                <a:solidFill>
                  <a:srgbClr val="591300"/>
                </a:solidFill>
                <a:latin typeface="微软雅黑" panose="020B0503020204020204" pitchFamily="34" charset="-122"/>
                <a:ea typeface="微软雅黑" panose="020B0503020204020204" pitchFamily="34" charset="-122"/>
              </a:rPr>
              <a:t>人民群众最痛恨腐败现象，腐败是我们党面临的最大威胁。</a:t>
            </a:r>
            <a:endParaRPr lang="zh-CN" altLang="en-US" sz="1100" dirty="0">
              <a:solidFill>
                <a:srgbClr val="591300"/>
              </a:solidFill>
              <a:latin typeface="微软雅黑" panose="020B0503020204020204" pitchFamily="34" charset="-122"/>
              <a:ea typeface="微软雅黑" panose="020B0503020204020204" pitchFamily="34" charset="-122"/>
            </a:endParaRPr>
          </a:p>
        </p:txBody>
      </p:sp>
      <p:sp>
        <p:nvSpPr>
          <p:cNvPr id="28" name="矩形 27">
            <a:extLst>
              <a:ext uri="{FF2B5EF4-FFF2-40B4-BE49-F238E27FC236}">
                <a16:creationId xmlns:a16="http://schemas.microsoft.com/office/drawing/2014/main" xmlns="" id="{621DBD1F-9B21-42E9-93A1-C33A11FA1BF5}"/>
              </a:ext>
            </a:extLst>
          </p:cNvPr>
          <p:cNvSpPr/>
          <p:nvPr/>
        </p:nvSpPr>
        <p:spPr>
          <a:xfrm>
            <a:off x="7554459" y="4623753"/>
            <a:ext cx="3808441" cy="523220"/>
          </a:xfrm>
          <a:prstGeom prst="rect">
            <a:avLst/>
          </a:prstGeom>
        </p:spPr>
        <p:txBody>
          <a:bodyPr wrap="square">
            <a:spAutoFit/>
          </a:bodyPr>
          <a:lstStyle/>
          <a:p>
            <a:r>
              <a:rPr lang="zh-CN" altLang="en-US" sz="1400" dirty="0">
                <a:solidFill>
                  <a:srgbClr val="591300"/>
                </a:solidFill>
                <a:latin typeface="微软雅黑" panose="020B0503020204020204" pitchFamily="34" charset="-122"/>
                <a:ea typeface="微软雅黑" panose="020B0503020204020204" pitchFamily="34" charset="-122"/>
              </a:rPr>
              <a:t>增强党自我净化能力，根本靠强化党的自我监督和群众监督。</a:t>
            </a:r>
            <a:endParaRPr lang="zh-CN" altLang="en-US" sz="1100" dirty="0">
              <a:solidFill>
                <a:srgbClr val="591300"/>
              </a:solidFill>
              <a:latin typeface="微软雅黑" panose="020B0503020204020204" pitchFamily="34" charset="-122"/>
              <a:ea typeface="微软雅黑" panose="020B0503020204020204" pitchFamily="34" charset="-122"/>
            </a:endParaRPr>
          </a:p>
        </p:txBody>
      </p:sp>
      <p:sp>
        <p:nvSpPr>
          <p:cNvPr id="29" name="矩形 28">
            <a:extLst>
              <a:ext uri="{FF2B5EF4-FFF2-40B4-BE49-F238E27FC236}">
                <a16:creationId xmlns:a16="http://schemas.microsoft.com/office/drawing/2014/main" xmlns="" id="{8D3E6F2B-73C7-49A7-944A-6A8A6FF9445D}"/>
              </a:ext>
            </a:extLst>
          </p:cNvPr>
          <p:cNvSpPr/>
          <p:nvPr/>
        </p:nvSpPr>
        <p:spPr>
          <a:xfrm>
            <a:off x="7554459" y="5877837"/>
            <a:ext cx="3808441" cy="523220"/>
          </a:xfrm>
          <a:prstGeom prst="rect">
            <a:avLst/>
          </a:prstGeom>
        </p:spPr>
        <p:txBody>
          <a:bodyPr wrap="square">
            <a:spAutoFit/>
          </a:bodyPr>
          <a:lstStyle/>
          <a:p>
            <a:r>
              <a:rPr lang="zh-CN" altLang="en-US" sz="1400" dirty="0">
                <a:solidFill>
                  <a:srgbClr val="591300"/>
                </a:solidFill>
                <a:latin typeface="微软雅黑" panose="020B0503020204020204" pitchFamily="34" charset="-122"/>
                <a:ea typeface="微软雅黑" panose="020B0503020204020204" pitchFamily="34" charset="-122"/>
              </a:rPr>
              <a:t>领导十三亿多人的社会主义大国，我们党既要政治过硬，也要本领高强。</a:t>
            </a:r>
            <a:endParaRPr lang="zh-CN" altLang="en-US" sz="1100" dirty="0">
              <a:solidFill>
                <a:srgbClr val="591300"/>
              </a:solidFill>
              <a:latin typeface="微软雅黑" panose="020B0503020204020204" pitchFamily="34" charset="-122"/>
              <a:ea typeface="微软雅黑" panose="020B0503020204020204" pitchFamily="34" charset="-122"/>
            </a:endParaRPr>
          </a:p>
        </p:txBody>
      </p:sp>
      <p:cxnSp>
        <p:nvCxnSpPr>
          <p:cNvPr id="31" name="直接连接符 30">
            <a:extLst>
              <a:ext uri="{FF2B5EF4-FFF2-40B4-BE49-F238E27FC236}">
                <a16:creationId xmlns:a16="http://schemas.microsoft.com/office/drawing/2014/main" xmlns="" id="{7EAA7DC8-74C8-4881-8BFA-3123E5E657FA}"/>
              </a:ext>
            </a:extLst>
          </p:cNvPr>
          <p:cNvCxnSpPr>
            <a:cxnSpLocks/>
          </p:cNvCxnSpPr>
          <p:nvPr/>
        </p:nvCxnSpPr>
        <p:spPr>
          <a:xfrm flipH="1">
            <a:off x="6092924" y="1882577"/>
            <a:ext cx="0" cy="4735939"/>
          </a:xfrm>
          <a:prstGeom prst="line">
            <a:avLst/>
          </a:prstGeom>
          <a:ln>
            <a:solidFill>
              <a:srgbClr val="FF9500"/>
            </a:solidFill>
            <a:prstDash val="sysDash"/>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xmlns="" id="{5A759980-31C1-4F27-8EB2-B7BCE2305EEC}"/>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
        <p:nvSpPr>
          <p:cNvPr id="32" name="文本框 31">
            <a:extLst>
              <a:ext uri="{FF2B5EF4-FFF2-40B4-BE49-F238E27FC236}">
                <a16:creationId xmlns:a16="http://schemas.microsoft.com/office/drawing/2014/main" xmlns="" id="{DC49AD6B-2B9F-457B-96EB-039A24BCA2B3}"/>
              </a:ext>
            </a:extLst>
          </p:cNvPr>
          <p:cNvSpPr txBox="1"/>
          <p:nvPr/>
        </p:nvSpPr>
        <p:spPr>
          <a:xfrm>
            <a:off x="1831264" y="462785"/>
            <a:ext cx="8380820" cy="400110"/>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sz="2000" b="1" dirty="0">
                <a:solidFill>
                  <a:srgbClr val="693C32"/>
                </a:solidFill>
                <a:latin typeface="微软雅黑" panose="020B0503020204020204" pitchFamily="34" charset="-122"/>
                <a:ea typeface="微软雅黑" panose="020B0503020204020204" pitchFamily="34" charset="-122"/>
              </a:rPr>
              <a:t>第十三部分</a:t>
            </a:r>
            <a:r>
              <a:rPr lang="en-US" altLang="zh-CN" sz="2000" b="1" dirty="0">
                <a:solidFill>
                  <a:srgbClr val="693C32"/>
                </a:solidFill>
                <a:latin typeface="微软雅黑" panose="020B0503020204020204" pitchFamily="34" charset="-122"/>
                <a:ea typeface="微软雅黑" panose="020B0503020204020204" pitchFamily="34" charset="-122"/>
              </a:rPr>
              <a:t>- </a:t>
            </a:r>
            <a:r>
              <a:rPr lang="zh-CN" altLang="en-US" sz="2000" b="1" dirty="0">
                <a:latin typeface="Helvetica Neue"/>
                <a:ea typeface="微软雅黑" panose="020B0503020204020204" pitchFamily="34" charset="-122"/>
              </a:rPr>
              <a:t>坚定不移全面从严治党，不断提高党的执政能力和领导水平</a:t>
            </a:r>
            <a:endParaRPr lang="zh-CN" altLang="en-US" sz="2000" b="1" dirty="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xmlns="" id="{998DB2F7-8A64-47CD-9CDC-B4BF86B00AF9}"/>
              </a:ext>
            </a:extLst>
          </p:cNvPr>
          <p:cNvSpPr txBox="1"/>
          <p:nvPr/>
        </p:nvSpPr>
        <p:spPr>
          <a:xfrm>
            <a:off x="4782085" y="1341455"/>
            <a:ext cx="2646879" cy="461665"/>
          </a:xfrm>
          <a:prstGeom prst="rect">
            <a:avLst/>
          </a:prstGeom>
          <a:noFill/>
        </p:spPr>
        <p:txBody>
          <a:bodyPr wrap="none" rtlCol="0">
            <a:spAutoFit/>
          </a:bodyPr>
          <a:lstStyle/>
          <a:p>
            <a:pPr algn="ctr"/>
            <a:r>
              <a:rPr lang="zh-CN" altLang="en-US" sz="2400" b="1" dirty="0">
                <a:solidFill>
                  <a:srgbClr val="FF0000"/>
                </a:solidFill>
              </a:rPr>
              <a:t>八方面落实总要求</a:t>
            </a:r>
          </a:p>
        </p:txBody>
      </p:sp>
    </p:spTree>
    <p:extLst>
      <p:ext uri="{BB962C8B-B14F-4D97-AF65-F5344CB8AC3E}">
        <p14:creationId xmlns:p14="http://schemas.microsoft.com/office/powerpoint/2010/main" val="163706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decel="4500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par>
                                <p:cTn id="15" presetID="2" presetClass="entr" presetSubtype="8" decel="4500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0-#ppt_w/2"/>
                                          </p:val>
                                        </p:tav>
                                        <p:tav tm="100000">
                                          <p:val>
                                            <p:strVal val="#ppt_x"/>
                                          </p:val>
                                        </p:tav>
                                      </p:tavLst>
                                    </p:anim>
                                    <p:anim calcmode="lin" valueType="num">
                                      <p:cBhvr additive="base">
                                        <p:cTn id="18" dur="1000" fill="hold"/>
                                        <p:tgtEl>
                                          <p:spTgt spid="7"/>
                                        </p:tgtEl>
                                        <p:attrNameLst>
                                          <p:attrName>ppt_y</p:attrName>
                                        </p:attrNameLst>
                                      </p:cBhvr>
                                      <p:tavLst>
                                        <p:tav tm="0">
                                          <p:val>
                                            <p:strVal val="#ppt_y"/>
                                          </p:val>
                                        </p:tav>
                                        <p:tav tm="100000">
                                          <p:val>
                                            <p:strVal val="#ppt_y"/>
                                          </p:val>
                                        </p:tav>
                                      </p:tavLst>
                                    </p:anim>
                                  </p:childTnLst>
                                </p:cTn>
                              </p:par>
                              <p:par>
                                <p:cTn id="19" presetID="2" presetClass="entr" presetSubtype="8" decel="4500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0" fill="hold"/>
                                        <p:tgtEl>
                                          <p:spTgt spid="8"/>
                                        </p:tgtEl>
                                        <p:attrNameLst>
                                          <p:attrName>ppt_x</p:attrName>
                                        </p:attrNameLst>
                                      </p:cBhvr>
                                      <p:tavLst>
                                        <p:tav tm="0">
                                          <p:val>
                                            <p:strVal val="0-#ppt_w/2"/>
                                          </p:val>
                                        </p:tav>
                                        <p:tav tm="100000">
                                          <p:val>
                                            <p:strVal val="#ppt_x"/>
                                          </p:val>
                                        </p:tav>
                                      </p:tavLst>
                                    </p:anim>
                                    <p:anim calcmode="lin" valueType="num">
                                      <p:cBhvr additive="base">
                                        <p:cTn id="22" dur="100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8" decel="4500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0-#ppt_w/2"/>
                                          </p:val>
                                        </p:tav>
                                        <p:tav tm="100000">
                                          <p:val>
                                            <p:strVal val="#ppt_x"/>
                                          </p:val>
                                        </p:tav>
                                      </p:tavLst>
                                    </p:anim>
                                    <p:anim calcmode="lin" valueType="num">
                                      <p:cBhvr additive="base">
                                        <p:cTn id="26" dur="1000" fill="hold"/>
                                        <p:tgtEl>
                                          <p:spTgt spid="9"/>
                                        </p:tgtEl>
                                        <p:attrNameLst>
                                          <p:attrName>ppt_y</p:attrName>
                                        </p:attrNameLst>
                                      </p:cBhvr>
                                      <p:tavLst>
                                        <p:tav tm="0">
                                          <p:val>
                                            <p:strVal val="#ppt_y"/>
                                          </p:val>
                                        </p:tav>
                                        <p:tav tm="100000">
                                          <p:val>
                                            <p:strVal val="#ppt_y"/>
                                          </p:val>
                                        </p:tav>
                                      </p:tavLst>
                                    </p:anim>
                                  </p:childTnLst>
                                </p:cTn>
                              </p:par>
                              <p:par>
                                <p:cTn id="27" presetID="2" presetClass="entr" presetSubtype="2" decel="4500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1000" fill="hold"/>
                                        <p:tgtEl>
                                          <p:spTgt spid="18"/>
                                        </p:tgtEl>
                                        <p:attrNameLst>
                                          <p:attrName>ppt_x</p:attrName>
                                        </p:attrNameLst>
                                      </p:cBhvr>
                                      <p:tavLst>
                                        <p:tav tm="0">
                                          <p:val>
                                            <p:strVal val="1+#ppt_w/2"/>
                                          </p:val>
                                        </p:tav>
                                        <p:tav tm="100000">
                                          <p:val>
                                            <p:strVal val="#ppt_x"/>
                                          </p:val>
                                        </p:tav>
                                      </p:tavLst>
                                    </p:anim>
                                    <p:anim calcmode="lin" valueType="num">
                                      <p:cBhvr additive="base">
                                        <p:cTn id="30" dur="1000" fill="hold"/>
                                        <p:tgtEl>
                                          <p:spTgt spid="18"/>
                                        </p:tgtEl>
                                        <p:attrNameLst>
                                          <p:attrName>ppt_y</p:attrName>
                                        </p:attrNameLst>
                                      </p:cBhvr>
                                      <p:tavLst>
                                        <p:tav tm="0">
                                          <p:val>
                                            <p:strVal val="#ppt_y"/>
                                          </p:val>
                                        </p:tav>
                                        <p:tav tm="100000">
                                          <p:val>
                                            <p:strVal val="#ppt_y"/>
                                          </p:val>
                                        </p:tav>
                                      </p:tavLst>
                                    </p:anim>
                                  </p:childTnLst>
                                </p:cTn>
                              </p:par>
                              <p:par>
                                <p:cTn id="31" presetID="2" presetClass="entr" presetSubtype="2" decel="4500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1000" fill="hold"/>
                                        <p:tgtEl>
                                          <p:spTgt spid="19"/>
                                        </p:tgtEl>
                                        <p:attrNameLst>
                                          <p:attrName>ppt_x</p:attrName>
                                        </p:attrNameLst>
                                      </p:cBhvr>
                                      <p:tavLst>
                                        <p:tav tm="0">
                                          <p:val>
                                            <p:strVal val="1+#ppt_w/2"/>
                                          </p:val>
                                        </p:tav>
                                        <p:tav tm="100000">
                                          <p:val>
                                            <p:strVal val="#ppt_x"/>
                                          </p:val>
                                        </p:tav>
                                      </p:tavLst>
                                    </p:anim>
                                    <p:anim calcmode="lin" valueType="num">
                                      <p:cBhvr additive="base">
                                        <p:cTn id="34" dur="1000" fill="hold"/>
                                        <p:tgtEl>
                                          <p:spTgt spid="19"/>
                                        </p:tgtEl>
                                        <p:attrNameLst>
                                          <p:attrName>ppt_y</p:attrName>
                                        </p:attrNameLst>
                                      </p:cBhvr>
                                      <p:tavLst>
                                        <p:tav tm="0">
                                          <p:val>
                                            <p:strVal val="#ppt_y"/>
                                          </p:val>
                                        </p:tav>
                                        <p:tav tm="100000">
                                          <p:val>
                                            <p:strVal val="#ppt_y"/>
                                          </p:val>
                                        </p:tav>
                                      </p:tavLst>
                                    </p:anim>
                                  </p:childTnLst>
                                </p:cTn>
                              </p:par>
                              <p:par>
                                <p:cTn id="35" presetID="2" presetClass="entr" presetSubtype="2" decel="4500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1000" fill="hold"/>
                                        <p:tgtEl>
                                          <p:spTgt spid="20"/>
                                        </p:tgtEl>
                                        <p:attrNameLst>
                                          <p:attrName>ppt_x</p:attrName>
                                        </p:attrNameLst>
                                      </p:cBhvr>
                                      <p:tavLst>
                                        <p:tav tm="0">
                                          <p:val>
                                            <p:strVal val="1+#ppt_w/2"/>
                                          </p:val>
                                        </p:tav>
                                        <p:tav tm="100000">
                                          <p:val>
                                            <p:strVal val="#ppt_x"/>
                                          </p:val>
                                        </p:tav>
                                      </p:tavLst>
                                    </p:anim>
                                    <p:anim calcmode="lin" valueType="num">
                                      <p:cBhvr additive="base">
                                        <p:cTn id="38" dur="1000" fill="hold"/>
                                        <p:tgtEl>
                                          <p:spTgt spid="20"/>
                                        </p:tgtEl>
                                        <p:attrNameLst>
                                          <p:attrName>ppt_y</p:attrName>
                                        </p:attrNameLst>
                                      </p:cBhvr>
                                      <p:tavLst>
                                        <p:tav tm="0">
                                          <p:val>
                                            <p:strVal val="#ppt_y"/>
                                          </p:val>
                                        </p:tav>
                                        <p:tav tm="100000">
                                          <p:val>
                                            <p:strVal val="#ppt_y"/>
                                          </p:val>
                                        </p:tav>
                                      </p:tavLst>
                                    </p:anim>
                                  </p:childTnLst>
                                </p:cTn>
                              </p:par>
                              <p:par>
                                <p:cTn id="39" presetID="2" presetClass="entr" presetSubtype="2" decel="4500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1000" fill="hold"/>
                                        <p:tgtEl>
                                          <p:spTgt spid="21"/>
                                        </p:tgtEl>
                                        <p:attrNameLst>
                                          <p:attrName>ppt_x</p:attrName>
                                        </p:attrNameLst>
                                      </p:cBhvr>
                                      <p:tavLst>
                                        <p:tav tm="0">
                                          <p:val>
                                            <p:strVal val="1+#ppt_w/2"/>
                                          </p:val>
                                        </p:tav>
                                        <p:tav tm="100000">
                                          <p:val>
                                            <p:strVal val="#ppt_x"/>
                                          </p:val>
                                        </p:tav>
                                      </p:tavLst>
                                    </p:anim>
                                    <p:anim calcmode="lin" valueType="num">
                                      <p:cBhvr additive="base">
                                        <p:cTn id="42" dur="1000" fill="hold"/>
                                        <p:tgtEl>
                                          <p:spTgt spid="21"/>
                                        </p:tgtEl>
                                        <p:attrNameLst>
                                          <p:attrName>ppt_y</p:attrName>
                                        </p:attrNameLst>
                                      </p:cBhvr>
                                      <p:tavLst>
                                        <p:tav tm="0">
                                          <p:val>
                                            <p:strVal val="#ppt_y"/>
                                          </p:val>
                                        </p:tav>
                                        <p:tav tm="100000">
                                          <p:val>
                                            <p:strVal val="#ppt_y"/>
                                          </p:val>
                                        </p:tav>
                                      </p:tavLst>
                                    </p:anim>
                                  </p:childTnLst>
                                </p:cTn>
                              </p:par>
                              <p:par>
                                <p:cTn id="43" presetID="16" presetClass="entr" presetSubtype="42"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barn(outHorizontal)">
                                      <p:cBhvr>
                                        <p:cTn id="45" dur="1000"/>
                                        <p:tgtEl>
                                          <p:spTgt spid="31"/>
                                        </p:tgtEl>
                                      </p:cBhvr>
                                    </p:animEffect>
                                  </p:childTnLst>
                                </p:cTn>
                              </p:par>
                              <p:par>
                                <p:cTn id="46" presetID="22" presetClass="entr" presetSubtype="8" fill="hold" grpId="0" nodeType="withEffect">
                                  <p:stCondLst>
                                    <p:cond delay="100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1000"/>
                                        <p:tgtEl>
                                          <p:spTgt spid="10"/>
                                        </p:tgtEl>
                                      </p:cBhvr>
                                    </p:animEffect>
                                  </p:childTnLst>
                                </p:cTn>
                              </p:par>
                              <p:par>
                                <p:cTn id="49" presetID="22" presetClass="entr" presetSubtype="8" fill="hold" grpId="0" nodeType="withEffect">
                                  <p:stCondLst>
                                    <p:cond delay="100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1000"/>
                                        <p:tgtEl>
                                          <p:spTgt spid="11"/>
                                        </p:tgtEl>
                                      </p:cBhvr>
                                    </p:animEffect>
                                  </p:childTnLst>
                                </p:cTn>
                              </p:par>
                              <p:par>
                                <p:cTn id="52" presetID="22" presetClass="entr" presetSubtype="8" fill="hold" grpId="0" nodeType="withEffect">
                                  <p:stCondLst>
                                    <p:cond delay="100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1000"/>
                                        <p:tgtEl>
                                          <p:spTgt spid="12"/>
                                        </p:tgtEl>
                                      </p:cBhvr>
                                    </p:animEffect>
                                  </p:childTnLst>
                                </p:cTn>
                              </p:par>
                              <p:par>
                                <p:cTn id="55" presetID="22" presetClass="entr" presetSubtype="8" fill="hold" grpId="0" nodeType="withEffect">
                                  <p:stCondLst>
                                    <p:cond delay="100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1000"/>
                                        <p:tgtEl>
                                          <p:spTgt spid="13"/>
                                        </p:tgtEl>
                                      </p:cBhvr>
                                    </p:animEffect>
                                  </p:childTnLst>
                                </p:cTn>
                              </p:par>
                              <p:par>
                                <p:cTn id="58" presetID="22" presetClass="entr" presetSubtype="8" fill="hold" grpId="0" nodeType="withEffect">
                                  <p:stCondLst>
                                    <p:cond delay="1000"/>
                                  </p:stCondLst>
                                  <p:childTnLst>
                                    <p:set>
                                      <p:cBhvr>
                                        <p:cTn id="59" dur="1" fill="hold">
                                          <p:stCondLst>
                                            <p:cond delay="0"/>
                                          </p:stCondLst>
                                        </p:cTn>
                                        <p:tgtEl>
                                          <p:spTgt spid="22"/>
                                        </p:tgtEl>
                                        <p:attrNameLst>
                                          <p:attrName>style.visibility</p:attrName>
                                        </p:attrNameLst>
                                      </p:cBhvr>
                                      <p:to>
                                        <p:strVal val="visible"/>
                                      </p:to>
                                    </p:set>
                                    <p:animEffect transition="in" filter="wipe(left)">
                                      <p:cBhvr>
                                        <p:cTn id="60" dur="1000"/>
                                        <p:tgtEl>
                                          <p:spTgt spid="22"/>
                                        </p:tgtEl>
                                      </p:cBhvr>
                                    </p:animEffect>
                                  </p:childTnLst>
                                </p:cTn>
                              </p:par>
                              <p:par>
                                <p:cTn id="61" presetID="22" presetClass="entr" presetSubtype="8" fill="hold" grpId="0" nodeType="withEffect">
                                  <p:stCondLst>
                                    <p:cond delay="1000"/>
                                  </p:stCondLst>
                                  <p:childTnLst>
                                    <p:set>
                                      <p:cBhvr>
                                        <p:cTn id="62" dur="1" fill="hold">
                                          <p:stCondLst>
                                            <p:cond delay="0"/>
                                          </p:stCondLst>
                                        </p:cTn>
                                        <p:tgtEl>
                                          <p:spTgt spid="23"/>
                                        </p:tgtEl>
                                        <p:attrNameLst>
                                          <p:attrName>style.visibility</p:attrName>
                                        </p:attrNameLst>
                                      </p:cBhvr>
                                      <p:to>
                                        <p:strVal val="visible"/>
                                      </p:to>
                                    </p:set>
                                    <p:animEffect transition="in" filter="wipe(left)">
                                      <p:cBhvr>
                                        <p:cTn id="63" dur="1000"/>
                                        <p:tgtEl>
                                          <p:spTgt spid="23"/>
                                        </p:tgtEl>
                                      </p:cBhvr>
                                    </p:animEffect>
                                  </p:childTnLst>
                                </p:cTn>
                              </p:par>
                              <p:par>
                                <p:cTn id="64" presetID="22" presetClass="entr" presetSubtype="8" fill="hold" grpId="0" nodeType="withEffect">
                                  <p:stCondLst>
                                    <p:cond delay="1000"/>
                                  </p:stCondLst>
                                  <p:childTnLst>
                                    <p:set>
                                      <p:cBhvr>
                                        <p:cTn id="65" dur="1" fill="hold">
                                          <p:stCondLst>
                                            <p:cond delay="0"/>
                                          </p:stCondLst>
                                        </p:cTn>
                                        <p:tgtEl>
                                          <p:spTgt spid="24"/>
                                        </p:tgtEl>
                                        <p:attrNameLst>
                                          <p:attrName>style.visibility</p:attrName>
                                        </p:attrNameLst>
                                      </p:cBhvr>
                                      <p:to>
                                        <p:strVal val="visible"/>
                                      </p:to>
                                    </p:set>
                                    <p:animEffect transition="in" filter="wipe(left)">
                                      <p:cBhvr>
                                        <p:cTn id="66" dur="1000"/>
                                        <p:tgtEl>
                                          <p:spTgt spid="24"/>
                                        </p:tgtEl>
                                      </p:cBhvr>
                                    </p:animEffect>
                                  </p:childTnLst>
                                </p:cTn>
                              </p:par>
                              <p:par>
                                <p:cTn id="67" presetID="22" presetClass="entr" presetSubtype="8" fill="hold" grpId="0" nodeType="withEffect">
                                  <p:stCondLst>
                                    <p:cond delay="1000"/>
                                  </p:stCondLst>
                                  <p:childTnLst>
                                    <p:set>
                                      <p:cBhvr>
                                        <p:cTn id="68" dur="1" fill="hold">
                                          <p:stCondLst>
                                            <p:cond delay="0"/>
                                          </p:stCondLst>
                                        </p:cTn>
                                        <p:tgtEl>
                                          <p:spTgt spid="25"/>
                                        </p:tgtEl>
                                        <p:attrNameLst>
                                          <p:attrName>style.visibility</p:attrName>
                                        </p:attrNameLst>
                                      </p:cBhvr>
                                      <p:to>
                                        <p:strVal val="visible"/>
                                      </p:to>
                                    </p:set>
                                    <p:animEffect transition="in" filter="wipe(left)">
                                      <p:cBhvr>
                                        <p:cTn id="69" dur="1000"/>
                                        <p:tgtEl>
                                          <p:spTgt spid="25"/>
                                        </p:tgtEl>
                                      </p:cBhvr>
                                    </p:animEffect>
                                  </p:childTnLst>
                                </p:cTn>
                              </p:par>
                              <p:par>
                                <p:cTn id="70" presetID="31" presetClass="entr" presetSubtype="0" fill="hold" grpId="0" nodeType="withEffect">
                                  <p:stCondLst>
                                    <p:cond delay="1500"/>
                                  </p:stCondLst>
                                  <p:iterate type="lt">
                                    <p:tmPct val="1333"/>
                                  </p:iterate>
                                  <p:childTnLst>
                                    <p:set>
                                      <p:cBhvr>
                                        <p:cTn id="71" dur="1" fill="hold">
                                          <p:stCondLst>
                                            <p:cond delay="0"/>
                                          </p:stCondLst>
                                        </p:cTn>
                                        <p:tgtEl>
                                          <p:spTgt spid="14"/>
                                        </p:tgtEl>
                                        <p:attrNameLst>
                                          <p:attrName>style.visibility</p:attrName>
                                        </p:attrNameLst>
                                      </p:cBhvr>
                                      <p:to>
                                        <p:strVal val="visible"/>
                                      </p:to>
                                    </p:set>
                                    <p:anim calcmode="lin" valueType="num">
                                      <p:cBhvr>
                                        <p:cTn id="72" dur="750" fill="hold"/>
                                        <p:tgtEl>
                                          <p:spTgt spid="14"/>
                                        </p:tgtEl>
                                        <p:attrNameLst>
                                          <p:attrName>ppt_w</p:attrName>
                                        </p:attrNameLst>
                                      </p:cBhvr>
                                      <p:tavLst>
                                        <p:tav tm="0">
                                          <p:val>
                                            <p:fltVal val="0"/>
                                          </p:val>
                                        </p:tav>
                                        <p:tav tm="100000">
                                          <p:val>
                                            <p:strVal val="#ppt_w"/>
                                          </p:val>
                                        </p:tav>
                                      </p:tavLst>
                                    </p:anim>
                                    <p:anim calcmode="lin" valueType="num">
                                      <p:cBhvr>
                                        <p:cTn id="73" dur="750" fill="hold"/>
                                        <p:tgtEl>
                                          <p:spTgt spid="14"/>
                                        </p:tgtEl>
                                        <p:attrNameLst>
                                          <p:attrName>ppt_h</p:attrName>
                                        </p:attrNameLst>
                                      </p:cBhvr>
                                      <p:tavLst>
                                        <p:tav tm="0">
                                          <p:val>
                                            <p:fltVal val="0"/>
                                          </p:val>
                                        </p:tav>
                                        <p:tav tm="100000">
                                          <p:val>
                                            <p:strVal val="#ppt_h"/>
                                          </p:val>
                                        </p:tav>
                                      </p:tavLst>
                                    </p:anim>
                                    <p:anim calcmode="lin" valueType="num">
                                      <p:cBhvr>
                                        <p:cTn id="74" dur="750" fill="hold"/>
                                        <p:tgtEl>
                                          <p:spTgt spid="14"/>
                                        </p:tgtEl>
                                        <p:attrNameLst>
                                          <p:attrName>style.rotation</p:attrName>
                                        </p:attrNameLst>
                                      </p:cBhvr>
                                      <p:tavLst>
                                        <p:tav tm="0">
                                          <p:val>
                                            <p:fltVal val="90"/>
                                          </p:val>
                                        </p:tav>
                                        <p:tav tm="100000">
                                          <p:val>
                                            <p:fltVal val="0"/>
                                          </p:val>
                                        </p:tav>
                                      </p:tavLst>
                                    </p:anim>
                                    <p:animEffect transition="in" filter="fade">
                                      <p:cBhvr>
                                        <p:cTn id="75" dur="750"/>
                                        <p:tgtEl>
                                          <p:spTgt spid="14"/>
                                        </p:tgtEl>
                                      </p:cBhvr>
                                    </p:animEffect>
                                  </p:childTnLst>
                                </p:cTn>
                              </p:par>
                              <p:par>
                                <p:cTn id="76" presetID="31" presetClass="entr" presetSubtype="0" fill="hold" grpId="0" nodeType="withEffect">
                                  <p:stCondLst>
                                    <p:cond delay="1500"/>
                                  </p:stCondLst>
                                  <p:iterate type="lt">
                                    <p:tmPct val="1667"/>
                                  </p:iterate>
                                  <p:childTnLst>
                                    <p:set>
                                      <p:cBhvr>
                                        <p:cTn id="77" dur="1" fill="hold">
                                          <p:stCondLst>
                                            <p:cond delay="0"/>
                                          </p:stCondLst>
                                        </p:cTn>
                                        <p:tgtEl>
                                          <p:spTgt spid="15"/>
                                        </p:tgtEl>
                                        <p:attrNameLst>
                                          <p:attrName>style.visibility</p:attrName>
                                        </p:attrNameLst>
                                      </p:cBhvr>
                                      <p:to>
                                        <p:strVal val="visible"/>
                                      </p:to>
                                    </p:set>
                                    <p:anim calcmode="lin" valueType="num">
                                      <p:cBhvr>
                                        <p:cTn id="78" dur="750" fill="hold"/>
                                        <p:tgtEl>
                                          <p:spTgt spid="15"/>
                                        </p:tgtEl>
                                        <p:attrNameLst>
                                          <p:attrName>ppt_w</p:attrName>
                                        </p:attrNameLst>
                                      </p:cBhvr>
                                      <p:tavLst>
                                        <p:tav tm="0">
                                          <p:val>
                                            <p:fltVal val="0"/>
                                          </p:val>
                                        </p:tav>
                                        <p:tav tm="100000">
                                          <p:val>
                                            <p:strVal val="#ppt_w"/>
                                          </p:val>
                                        </p:tav>
                                      </p:tavLst>
                                    </p:anim>
                                    <p:anim calcmode="lin" valueType="num">
                                      <p:cBhvr>
                                        <p:cTn id="79" dur="750" fill="hold"/>
                                        <p:tgtEl>
                                          <p:spTgt spid="15"/>
                                        </p:tgtEl>
                                        <p:attrNameLst>
                                          <p:attrName>ppt_h</p:attrName>
                                        </p:attrNameLst>
                                      </p:cBhvr>
                                      <p:tavLst>
                                        <p:tav tm="0">
                                          <p:val>
                                            <p:fltVal val="0"/>
                                          </p:val>
                                        </p:tav>
                                        <p:tav tm="100000">
                                          <p:val>
                                            <p:strVal val="#ppt_h"/>
                                          </p:val>
                                        </p:tav>
                                      </p:tavLst>
                                    </p:anim>
                                    <p:anim calcmode="lin" valueType="num">
                                      <p:cBhvr>
                                        <p:cTn id="80" dur="750" fill="hold"/>
                                        <p:tgtEl>
                                          <p:spTgt spid="15"/>
                                        </p:tgtEl>
                                        <p:attrNameLst>
                                          <p:attrName>style.rotation</p:attrName>
                                        </p:attrNameLst>
                                      </p:cBhvr>
                                      <p:tavLst>
                                        <p:tav tm="0">
                                          <p:val>
                                            <p:fltVal val="90"/>
                                          </p:val>
                                        </p:tav>
                                        <p:tav tm="100000">
                                          <p:val>
                                            <p:fltVal val="0"/>
                                          </p:val>
                                        </p:tav>
                                      </p:tavLst>
                                    </p:anim>
                                    <p:animEffect transition="in" filter="fade">
                                      <p:cBhvr>
                                        <p:cTn id="81" dur="750"/>
                                        <p:tgtEl>
                                          <p:spTgt spid="15"/>
                                        </p:tgtEl>
                                      </p:cBhvr>
                                    </p:animEffect>
                                  </p:childTnLst>
                                </p:cTn>
                              </p:par>
                              <p:par>
                                <p:cTn id="82" presetID="31" presetClass="entr" presetSubtype="0" fill="hold" grpId="0" nodeType="withEffect">
                                  <p:stCondLst>
                                    <p:cond delay="1500"/>
                                  </p:stCondLst>
                                  <p:iterate type="lt">
                                    <p:tmPct val="457"/>
                                  </p:iterate>
                                  <p:childTnLst>
                                    <p:set>
                                      <p:cBhvr>
                                        <p:cTn id="83" dur="1" fill="hold">
                                          <p:stCondLst>
                                            <p:cond delay="0"/>
                                          </p:stCondLst>
                                        </p:cTn>
                                        <p:tgtEl>
                                          <p:spTgt spid="16"/>
                                        </p:tgtEl>
                                        <p:attrNameLst>
                                          <p:attrName>style.visibility</p:attrName>
                                        </p:attrNameLst>
                                      </p:cBhvr>
                                      <p:to>
                                        <p:strVal val="visible"/>
                                      </p:to>
                                    </p:set>
                                    <p:anim calcmode="lin" valueType="num">
                                      <p:cBhvr>
                                        <p:cTn id="84" dur="750" fill="hold"/>
                                        <p:tgtEl>
                                          <p:spTgt spid="16"/>
                                        </p:tgtEl>
                                        <p:attrNameLst>
                                          <p:attrName>ppt_w</p:attrName>
                                        </p:attrNameLst>
                                      </p:cBhvr>
                                      <p:tavLst>
                                        <p:tav tm="0">
                                          <p:val>
                                            <p:fltVal val="0"/>
                                          </p:val>
                                        </p:tav>
                                        <p:tav tm="100000">
                                          <p:val>
                                            <p:strVal val="#ppt_w"/>
                                          </p:val>
                                        </p:tav>
                                      </p:tavLst>
                                    </p:anim>
                                    <p:anim calcmode="lin" valueType="num">
                                      <p:cBhvr>
                                        <p:cTn id="85" dur="750" fill="hold"/>
                                        <p:tgtEl>
                                          <p:spTgt spid="16"/>
                                        </p:tgtEl>
                                        <p:attrNameLst>
                                          <p:attrName>ppt_h</p:attrName>
                                        </p:attrNameLst>
                                      </p:cBhvr>
                                      <p:tavLst>
                                        <p:tav tm="0">
                                          <p:val>
                                            <p:fltVal val="0"/>
                                          </p:val>
                                        </p:tav>
                                        <p:tav tm="100000">
                                          <p:val>
                                            <p:strVal val="#ppt_h"/>
                                          </p:val>
                                        </p:tav>
                                      </p:tavLst>
                                    </p:anim>
                                    <p:anim calcmode="lin" valueType="num">
                                      <p:cBhvr>
                                        <p:cTn id="86" dur="750" fill="hold"/>
                                        <p:tgtEl>
                                          <p:spTgt spid="16"/>
                                        </p:tgtEl>
                                        <p:attrNameLst>
                                          <p:attrName>style.rotation</p:attrName>
                                        </p:attrNameLst>
                                      </p:cBhvr>
                                      <p:tavLst>
                                        <p:tav tm="0">
                                          <p:val>
                                            <p:fltVal val="90"/>
                                          </p:val>
                                        </p:tav>
                                        <p:tav tm="100000">
                                          <p:val>
                                            <p:fltVal val="0"/>
                                          </p:val>
                                        </p:tav>
                                      </p:tavLst>
                                    </p:anim>
                                    <p:animEffect transition="in" filter="fade">
                                      <p:cBhvr>
                                        <p:cTn id="87" dur="750"/>
                                        <p:tgtEl>
                                          <p:spTgt spid="16"/>
                                        </p:tgtEl>
                                      </p:cBhvr>
                                    </p:animEffect>
                                  </p:childTnLst>
                                </p:cTn>
                              </p:par>
                              <p:par>
                                <p:cTn id="88" presetID="31" presetClass="entr" presetSubtype="0" fill="hold" grpId="0" nodeType="withEffect">
                                  <p:stCondLst>
                                    <p:cond delay="1500"/>
                                  </p:stCondLst>
                                  <p:iterate type="lt">
                                    <p:tmPct val="1149"/>
                                  </p:iterate>
                                  <p:childTnLst>
                                    <p:set>
                                      <p:cBhvr>
                                        <p:cTn id="89" dur="1" fill="hold">
                                          <p:stCondLst>
                                            <p:cond delay="0"/>
                                          </p:stCondLst>
                                        </p:cTn>
                                        <p:tgtEl>
                                          <p:spTgt spid="17"/>
                                        </p:tgtEl>
                                        <p:attrNameLst>
                                          <p:attrName>style.visibility</p:attrName>
                                        </p:attrNameLst>
                                      </p:cBhvr>
                                      <p:to>
                                        <p:strVal val="visible"/>
                                      </p:to>
                                    </p:set>
                                    <p:anim calcmode="lin" valueType="num">
                                      <p:cBhvr>
                                        <p:cTn id="90" dur="750" fill="hold"/>
                                        <p:tgtEl>
                                          <p:spTgt spid="17"/>
                                        </p:tgtEl>
                                        <p:attrNameLst>
                                          <p:attrName>ppt_w</p:attrName>
                                        </p:attrNameLst>
                                      </p:cBhvr>
                                      <p:tavLst>
                                        <p:tav tm="0">
                                          <p:val>
                                            <p:fltVal val="0"/>
                                          </p:val>
                                        </p:tav>
                                        <p:tav tm="100000">
                                          <p:val>
                                            <p:strVal val="#ppt_w"/>
                                          </p:val>
                                        </p:tav>
                                      </p:tavLst>
                                    </p:anim>
                                    <p:anim calcmode="lin" valueType="num">
                                      <p:cBhvr>
                                        <p:cTn id="91" dur="750" fill="hold"/>
                                        <p:tgtEl>
                                          <p:spTgt spid="17"/>
                                        </p:tgtEl>
                                        <p:attrNameLst>
                                          <p:attrName>ppt_h</p:attrName>
                                        </p:attrNameLst>
                                      </p:cBhvr>
                                      <p:tavLst>
                                        <p:tav tm="0">
                                          <p:val>
                                            <p:fltVal val="0"/>
                                          </p:val>
                                        </p:tav>
                                        <p:tav tm="100000">
                                          <p:val>
                                            <p:strVal val="#ppt_h"/>
                                          </p:val>
                                        </p:tav>
                                      </p:tavLst>
                                    </p:anim>
                                    <p:anim calcmode="lin" valueType="num">
                                      <p:cBhvr>
                                        <p:cTn id="92" dur="750" fill="hold"/>
                                        <p:tgtEl>
                                          <p:spTgt spid="17"/>
                                        </p:tgtEl>
                                        <p:attrNameLst>
                                          <p:attrName>style.rotation</p:attrName>
                                        </p:attrNameLst>
                                      </p:cBhvr>
                                      <p:tavLst>
                                        <p:tav tm="0">
                                          <p:val>
                                            <p:fltVal val="90"/>
                                          </p:val>
                                        </p:tav>
                                        <p:tav tm="100000">
                                          <p:val>
                                            <p:fltVal val="0"/>
                                          </p:val>
                                        </p:tav>
                                      </p:tavLst>
                                    </p:anim>
                                    <p:animEffect transition="in" filter="fade">
                                      <p:cBhvr>
                                        <p:cTn id="93" dur="750"/>
                                        <p:tgtEl>
                                          <p:spTgt spid="17"/>
                                        </p:tgtEl>
                                      </p:cBhvr>
                                    </p:animEffect>
                                  </p:childTnLst>
                                </p:cTn>
                              </p:par>
                              <p:par>
                                <p:cTn id="94" presetID="31" presetClass="entr" presetSubtype="0" fill="hold" grpId="0" nodeType="withEffect">
                                  <p:stCondLst>
                                    <p:cond delay="1500"/>
                                  </p:stCondLst>
                                  <p:iterate type="lt">
                                    <p:tmPct val="1149"/>
                                  </p:iterate>
                                  <p:childTnLst>
                                    <p:set>
                                      <p:cBhvr>
                                        <p:cTn id="95" dur="1" fill="hold">
                                          <p:stCondLst>
                                            <p:cond delay="0"/>
                                          </p:stCondLst>
                                        </p:cTn>
                                        <p:tgtEl>
                                          <p:spTgt spid="26"/>
                                        </p:tgtEl>
                                        <p:attrNameLst>
                                          <p:attrName>style.visibility</p:attrName>
                                        </p:attrNameLst>
                                      </p:cBhvr>
                                      <p:to>
                                        <p:strVal val="visible"/>
                                      </p:to>
                                    </p:set>
                                    <p:anim calcmode="lin" valueType="num">
                                      <p:cBhvr>
                                        <p:cTn id="96" dur="750" fill="hold"/>
                                        <p:tgtEl>
                                          <p:spTgt spid="26"/>
                                        </p:tgtEl>
                                        <p:attrNameLst>
                                          <p:attrName>ppt_w</p:attrName>
                                        </p:attrNameLst>
                                      </p:cBhvr>
                                      <p:tavLst>
                                        <p:tav tm="0">
                                          <p:val>
                                            <p:fltVal val="0"/>
                                          </p:val>
                                        </p:tav>
                                        <p:tav tm="100000">
                                          <p:val>
                                            <p:strVal val="#ppt_w"/>
                                          </p:val>
                                        </p:tav>
                                      </p:tavLst>
                                    </p:anim>
                                    <p:anim calcmode="lin" valueType="num">
                                      <p:cBhvr>
                                        <p:cTn id="97" dur="750" fill="hold"/>
                                        <p:tgtEl>
                                          <p:spTgt spid="26"/>
                                        </p:tgtEl>
                                        <p:attrNameLst>
                                          <p:attrName>ppt_h</p:attrName>
                                        </p:attrNameLst>
                                      </p:cBhvr>
                                      <p:tavLst>
                                        <p:tav tm="0">
                                          <p:val>
                                            <p:fltVal val="0"/>
                                          </p:val>
                                        </p:tav>
                                        <p:tav tm="100000">
                                          <p:val>
                                            <p:strVal val="#ppt_h"/>
                                          </p:val>
                                        </p:tav>
                                      </p:tavLst>
                                    </p:anim>
                                    <p:anim calcmode="lin" valueType="num">
                                      <p:cBhvr>
                                        <p:cTn id="98" dur="750" fill="hold"/>
                                        <p:tgtEl>
                                          <p:spTgt spid="26"/>
                                        </p:tgtEl>
                                        <p:attrNameLst>
                                          <p:attrName>style.rotation</p:attrName>
                                        </p:attrNameLst>
                                      </p:cBhvr>
                                      <p:tavLst>
                                        <p:tav tm="0">
                                          <p:val>
                                            <p:fltVal val="90"/>
                                          </p:val>
                                        </p:tav>
                                        <p:tav tm="100000">
                                          <p:val>
                                            <p:fltVal val="0"/>
                                          </p:val>
                                        </p:tav>
                                      </p:tavLst>
                                    </p:anim>
                                    <p:animEffect transition="in" filter="fade">
                                      <p:cBhvr>
                                        <p:cTn id="99" dur="750"/>
                                        <p:tgtEl>
                                          <p:spTgt spid="26"/>
                                        </p:tgtEl>
                                      </p:cBhvr>
                                    </p:animEffect>
                                  </p:childTnLst>
                                </p:cTn>
                              </p:par>
                              <p:par>
                                <p:cTn id="100" presetID="31" presetClass="entr" presetSubtype="0" fill="hold" grpId="0" nodeType="withEffect">
                                  <p:stCondLst>
                                    <p:cond delay="1500"/>
                                  </p:stCondLst>
                                  <p:iterate type="lt">
                                    <p:tmPct val="1333"/>
                                  </p:iterate>
                                  <p:childTnLst>
                                    <p:set>
                                      <p:cBhvr>
                                        <p:cTn id="101" dur="1" fill="hold">
                                          <p:stCondLst>
                                            <p:cond delay="0"/>
                                          </p:stCondLst>
                                        </p:cTn>
                                        <p:tgtEl>
                                          <p:spTgt spid="27"/>
                                        </p:tgtEl>
                                        <p:attrNameLst>
                                          <p:attrName>style.visibility</p:attrName>
                                        </p:attrNameLst>
                                      </p:cBhvr>
                                      <p:to>
                                        <p:strVal val="visible"/>
                                      </p:to>
                                    </p:set>
                                    <p:anim calcmode="lin" valueType="num">
                                      <p:cBhvr>
                                        <p:cTn id="102" dur="750" fill="hold"/>
                                        <p:tgtEl>
                                          <p:spTgt spid="27"/>
                                        </p:tgtEl>
                                        <p:attrNameLst>
                                          <p:attrName>ppt_w</p:attrName>
                                        </p:attrNameLst>
                                      </p:cBhvr>
                                      <p:tavLst>
                                        <p:tav tm="0">
                                          <p:val>
                                            <p:fltVal val="0"/>
                                          </p:val>
                                        </p:tav>
                                        <p:tav tm="100000">
                                          <p:val>
                                            <p:strVal val="#ppt_w"/>
                                          </p:val>
                                        </p:tav>
                                      </p:tavLst>
                                    </p:anim>
                                    <p:anim calcmode="lin" valueType="num">
                                      <p:cBhvr>
                                        <p:cTn id="103" dur="750" fill="hold"/>
                                        <p:tgtEl>
                                          <p:spTgt spid="27"/>
                                        </p:tgtEl>
                                        <p:attrNameLst>
                                          <p:attrName>ppt_h</p:attrName>
                                        </p:attrNameLst>
                                      </p:cBhvr>
                                      <p:tavLst>
                                        <p:tav tm="0">
                                          <p:val>
                                            <p:fltVal val="0"/>
                                          </p:val>
                                        </p:tav>
                                        <p:tav tm="100000">
                                          <p:val>
                                            <p:strVal val="#ppt_h"/>
                                          </p:val>
                                        </p:tav>
                                      </p:tavLst>
                                    </p:anim>
                                    <p:anim calcmode="lin" valueType="num">
                                      <p:cBhvr>
                                        <p:cTn id="104" dur="750" fill="hold"/>
                                        <p:tgtEl>
                                          <p:spTgt spid="27"/>
                                        </p:tgtEl>
                                        <p:attrNameLst>
                                          <p:attrName>style.rotation</p:attrName>
                                        </p:attrNameLst>
                                      </p:cBhvr>
                                      <p:tavLst>
                                        <p:tav tm="0">
                                          <p:val>
                                            <p:fltVal val="90"/>
                                          </p:val>
                                        </p:tav>
                                        <p:tav tm="100000">
                                          <p:val>
                                            <p:fltVal val="0"/>
                                          </p:val>
                                        </p:tav>
                                      </p:tavLst>
                                    </p:anim>
                                    <p:animEffect transition="in" filter="fade">
                                      <p:cBhvr>
                                        <p:cTn id="105" dur="750"/>
                                        <p:tgtEl>
                                          <p:spTgt spid="27"/>
                                        </p:tgtEl>
                                      </p:cBhvr>
                                    </p:animEffect>
                                  </p:childTnLst>
                                </p:cTn>
                              </p:par>
                              <p:par>
                                <p:cTn id="106" presetID="31" presetClass="entr" presetSubtype="0" fill="hold" grpId="0" nodeType="withEffect">
                                  <p:stCondLst>
                                    <p:cond delay="1500"/>
                                  </p:stCondLst>
                                  <p:iterate type="lt">
                                    <p:tmPct val="1149"/>
                                  </p:iterate>
                                  <p:childTnLst>
                                    <p:set>
                                      <p:cBhvr>
                                        <p:cTn id="107" dur="1" fill="hold">
                                          <p:stCondLst>
                                            <p:cond delay="0"/>
                                          </p:stCondLst>
                                        </p:cTn>
                                        <p:tgtEl>
                                          <p:spTgt spid="28"/>
                                        </p:tgtEl>
                                        <p:attrNameLst>
                                          <p:attrName>style.visibility</p:attrName>
                                        </p:attrNameLst>
                                      </p:cBhvr>
                                      <p:to>
                                        <p:strVal val="visible"/>
                                      </p:to>
                                    </p:set>
                                    <p:anim calcmode="lin" valueType="num">
                                      <p:cBhvr>
                                        <p:cTn id="108" dur="750" fill="hold"/>
                                        <p:tgtEl>
                                          <p:spTgt spid="28"/>
                                        </p:tgtEl>
                                        <p:attrNameLst>
                                          <p:attrName>ppt_w</p:attrName>
                                        </p:attrNameLst>
                                      </p:cBhvr>
                                      <p:tavLst>
                                        <p:tav tm="0">
                                          <p:val>
                                            <p:fltVal val="0"/>
                                          </p:val>
                                        </p:tav>
                                        <p:tav tm="100000">
                                          <p:val>
                                            <p:strVal val="#ppt_w"/>
                                          </p:val>
                                        </p:tav>
                                      </p:tavLst>
                                    </p:anim>
                                    <p:anim calcmode="lin" valueType="num">
                                      <p:cBhvr>
                                        <p:cTn id="109" dur="750" fill="hold"/>
                                        <p:tgtEl>
                                          <p:spTgt spid="28"/>
                                        </p:tgtEl>
                                        <p:attrNameLst>
                                          <p:attrName>ppt_h</p:attrName>
                                        </p:attrNameLst>
                                      </p:cBhvr>
                                      <p:tavLst>
                                        <p:tav tm="0">
                                          <p:val>
                                            <p:fltVal val="0"/>
                                          </p:val>
                                        </p:tav>
                                        <p:tav tm="100000">
                                          <p:val>
                                            <p:strVal val="#ppt_h"/>
                                          </p:val>
                                        </p:tav>
                                      </p:tavLst>
                                    </p:anim>
                                    <p:anim calcmode="lin" valueType="num">
                                      <p:cBhvr>
                                        <p:cTn id="110" dur="750" fill="hold"/>
                                        <p:tgtEl>
                                          <p:spTgt spid="28"/>
                                        </p:tgtEl>
                                        <p:attrNameLst>
                                          <p:attrName>style.rotation</p:attrName>
                                        </p:attrNameLst>
                                      </p:cBhvr>
                                      <p:tavLst>
                                        <p:tav tm="0">
                                          <p:val>
                                            <p:fltVal val="90"/>
                                          </p:val>
                                        </p:tav>
                                        <p:tav tm="100000">
                                          <p:val>
                                            <p:fltVal val="0"/>
                                          </p:val>
                                        </p:tav>
                                      </p:tavLst>
                                    </p:anim>
                                    <p:animEffect transition="in" filter="fade">
                                      <p:cBhvr>
                                        <p:cTn id="111" dur="750"/>
                                        <p:tgtEl>
                                          <p:spTgt spid="28"/>
                                        </p:tgtEl>
                                      </p:cBhvr>
                                    </p:animEffect>
                                  </p:childTnLst>
                                </p:cTn>
                              </p:par>
                              <p:par>
                                <p:cTn id="112" presetID="31" presetClass="entr" presetSubtype="0" fill="hold" grpId="0" nodeType="withEffect">
                                  <p:stCondLst>
                                    <p:cond delay="1500"/>
                                  </p:stCondLst>
                                  <p:iterate type="lt">
                                    <p:tmPct val="1149"/>
                                  </p:iterate>
                                  <p:childTnLst>
                                    <p:set>
                                      <p:cBhvr>
                                        <p:cTn id="113" dur="1" fill="hold">
                                          <p:stCondLst>
                                            <p:cond delay="0"/>
                                          </p:stCondLst>
                                        </p:cTn>
                                        <p:tgtEl>
                                          <p:spTgt spid="29"/>
                                        </p:tgtEl>
                                        <p:attrNameLst>
                                          <p:attrName>style.visibility</p:attrName>
                                        </p:attrNameLst>
                                      </p:cBhvr>
                                      <p:to>
                                        <p:strVal val="visible"/>
                                      </p:to>
                                    </p:set>
                                    <p:anim calcmode="lin" valueType="num">
                                      <p:cBhvr>
                                        <p:cTn id="114" dur="750" fill="hold"/>
                                        <p:tgtEl>
                                          <p:spTgt spid="29"/>
                                        </p:tgtEl>
                                        <p:attrNameLst>
                                          <p:attrName>ppt_w</p:attrName>
                                        </p:attrNameLst>
                                      </p:cBhvr>
                                      <p:tavLst>
                                        <p:tav tm="0">
                                          <p:val>
                                            <p:fltVal val="0"/>
                                          </p:val>
                                        </p:tav>
                                        <p:tav tm="100000">
                                          <p:val>
                                            <p:strVal val="#ppt_w"/>
                                          </p:val>
                                        </p:tav>
                                      </p:tavLst>
                                    </p:anim>
                                    <p:anim calcmode="lin" valueType="num">
                                      <p:cBhvr>
                                        <p:cTn id="115" dur="750" fill="hold"/>
                                        <p:tgtEl>
                                          <p:spTgt spid="29"/>
                                        </p:tgtEl>
                                        <p:attrNameLst>
                                          <p:attrName>ppt_h</p:attrName>
                                        </p:attrNameLst>
                                      </p:cBhvr>
                                      <p:tavLst>
                                        <p:tav tm="0">
                                          <p:val>
                                            <p:fltVal val="0"/>
                                          </p:val>
                                        </p:tav>
                                        <p:tav tm="100000">
                                          <p:val>
                                            <p:strVal val="#ppt_h"/>
                                          </p:val>
                                        </p:tav>
                                      </p:tavLst>
                                    </p:anim>
                                    <p:anim calcmode="lin" valueType="num">
                                      <p:cBhvr>
                                        <p:cTn id="116" dur="750" fill="hold"/>
                                        <p:tgtEl>
                                          <p:spTgt spid="29"/>
                                        </p:tgtEl>
                                        <p:attrNameLst>
                                          <p:attrName>style.rotation</p:attrName>
                                        </p:attrNameLst>
                                      </p:cBhvr>
                                      <p:tavLst>
                                        <p:tav tm="0">
                                          <p:val>
                                            <p:fltVal val="90"/>
                                          </p:val>
                                        </p:tav>
                                        <p:tav tm="100000">
                                          <p:val>
                                            <p:fltVal val="0"/>
                                          </p:val>
                                        </p:tav>
                                      </p:tavLst>
                                    </p:anim>
                                    <p:animEffect transition="in" filter="fade">
                                      <p:cBhvr>
                                        <p:cTn id="117" dur="750"/>
                                        <p:tgtEl>
                                          <p:spTgt spid="29"/>
                                        </p:tgtEl>
                                      </p:cBhvr>
                                    </p:animEffect>
                                  </p:childTnLst>
                                </p:cTn>
                              </p:par>
                            </p:childTnLst>
                          </p:cTn>
                        </p:par>
                        <p:par>
                          <p:cTn id="118" fill="hold">
                            <p:stCondLst>
                              <p:cond delay="3526"/>
                            </p:stCondLst>
                            <p:childTnLst>
                              <p:par>
                                <p:cTn id="119" presetID="10" presetClass="entr" presetSubtype="0" fill="hold" grpId="0" nodeType="afterEffect">
                                  <p:stCondLst>
                                    <p:cond delay="0"/>
                                  </p:stCondLst>
                                  <p:childTnLst>
                                    <p:set>
                                      <p:cBhvr>
                                        <p:cTn id="120" dur="1" fill="hold">
                                          <p:stCondLst>
                                            <p:cond delay="0"/>
                                          </p:stCondLst>
                                        </p:cTn>
                                        <p:tgtEl>
                                          <p:spTgt spid="30"/>
                                        </p:tgtEl>
                                        <p:attrNameLst>
                                          <p:attrName>style.visibility</p:attrName>
                                        </p:attrNameLst>
                                      </p:cBhvr>
                                      <p:to>
                                        <p:strVal val="visible"/>
                                      </p:to>
                                    </p:set>
                                    <p:animEffect transition="in" filter="fade">
                                      <p:cBhvr>
                                        <p:cTn id="121" dur="1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1" grpId="0"/>
      <p:bldP spid="12" grpId="0"/>
      <p:bldP spid="13" grpId="0"/>
      <p:bldP spid="14" grpId="0"/>
      <p:bldP spid="15" grpId="0"/>
      <p:bldP spid="16" grpId="0"/>
      <p:bldP spid="17" grpId="0"/>
      <p:bldP spid="18" grpId="0" animBg="1"/>
      <p:bldP spid="19" grpId="0" animBg="1"/>
      <p:bldP spid="20" grpId="0" animBg="1"/>
      <p:bldP spid="21" grpId="0" animBg="1"/>
      <p:bldP spid="22" grpId="0"/>
      <p:bldP spid="23" grpId="0"/>
      <p:bldP spid="24" grpId="0"/>
      <p:bldP spid="25" grpId="0"/>
      <p:bldP spid="26" grpId="0"/>
      <p:bldP spid="27" grpId="0"/>
      <p:bldP spid="28" grpId="0"/>
      <p:bldP spid="29" grpId="0"/>
      <p:bldP spid="30"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D8B6CB54-2113-4512-BED0-4AA06C3B8EC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b="38788"/>
          <a:stretch/>
        </p:blipFill>
        <p:spPr>
          <a:xfrm>
            <a:off x="0" y="5291932"/>
            <a:ext cx="12192000" cy="1566068"/>
          </a:xfrm>
          <a:prstGeom prst="rect">
            <a:avLst/>
          </a:prstGeom>
        </p:spPr>
      </p:pic>
      <p:sp>
        <p:nvSpPr>
          <p:cNvPr id="2" name="文本框 1">
            <a:extLst>
              <a:ext uri="{FF2B5EF4-FFF2-40B4-BE49-F238E27FC236}">
                <a16:creationId xmlns:a16="http://schemas.microsoft.com/office/drawing/2014/main" xmlns="" id="{C5D0DE53-B1B1-444E-BB61-A113EFE7E193}"/>
              </a:ext>
            </a:extLst>
          </p:cNvPr>
          <p:cNvSpPr txBox="1"/>
          <p:nvPr/>
        </p:nvSpPr>
        <p:spPr>
          <a:xfrm>
            <a:off x="1813956" y="364837"/>
            <a:ext cx="3467616" cy="584775"/>
          </a:xfrm>
          <a:prstGeom prst="rect">
            <a:avLst/>
          </a:prstGeom>
          <a:noFill/>
        </p:spPr>
        <p:txBody>
          <a:bodyPr wrap="none" rtlCol="0">
            <a:spAutoFit/>
          </a:bodyPr>
          <a:lstStyle/>
          <a:p>
            <a:r>
              <a:rPr lang="zh-CN" altLang="en-US" sz="3200" b="1" dirty="0">
                <a:solidFill>
                  <a:srgbClr val="FF0000"/>
                </a:solidFill>
                <a:latin typeface="微软雅黑" panose="020B0503020204020204" pitchFamily="34" charset="-122"/>
                <a:ea typeface="微软雅黑" panose="020B0503020204020204" pitchFamily="34" charset="-122"/>
              </a:rPr>
              <a:t>习总书记最后强调</a:t>
            </a:r>
          </a:p>
        </p:txBody>
      </p:sp>
      <p:sp>
        <p:nvSpPr>
          <p:cNvPr id="3" name="矩形 2">
            <a:extLst>
              <a:ext uri="{FF2B5EF4-FFF2-40B4-BE49-F238E27FC236}">
                <a16:creationId xmlns:a16="http://schemas.microsoft.com/office/drawing/2014/main" xmlns="" id="{F5D58066-F5CD-4601-890C-C2AA21096813}"/>
              </a:ext>
            </a:extLst>
          </p:cNvPr>
          <p:cNvSpPr/>
          <p:nvPr/>
        </p:nvSpPr>
        <p:spPr>
          <a:xfrm>
            <a:off x="2514360" y="2274838"/>
            <a:ext cx="7170057" cy="2308324"/>
          </a:xfrm>
          <a:prstGeom prst="rect">
            <a:avLst/>
          </a:prstGeom>
        </p:spPr>
        <p:txBody>
          <a:bodyPr wrap="square">
            <a:spAutoFit/>
          </a:bodyPr>
          <a:lstStyle/>
          <a:p>
            <a:pPr>
              <a:lnSpc>
                <a:spcPct val="150000"/>
              </a:lnSpc>
            </a:pPr>
            <a:r>
              <a:rPr lang="zh-CN" altLang="en-US" sz="2400" b="1" dirty="0">
                <a:solidFill>
                  <a:srgbClr val="FF0000"/>
                </a:solidFill>
                <a:latin typeface="微软雅黑" panose="020B0503020204020204" pitchFamily="34" charset="-122"/>
                <a:ea typeface="微软雅黑" panose="020B0503020204020204" pitchFamily="34" charset="-122"/>
              </a:rPr>
              <a:t>伟大的事业必须有坚强的党来领导。只要我们党把自身建设好、建设强，确保党始终同人民想在一起、干在一起，就一定能够引领承载着中国人民伟大梦想的航船破浪前进，胜利驶向光辉的彼岸！</a:t>
            </a:r>
          </a:p>
        </p:txBody>
      </p:sp>
      <p:grpSp>
        <p:nvGrpSpPr>
          <p:cNvPr id="10" name="组合 9">
            <a:extLst>
              <a:ext uri="{FF2B5EF4-FFF2-40B4-BE49-F238E27FC236}">
                <a16:creationId xmlns:a16="http://schemas.microsoft.com/office/drawing/2014/main" xmlns="" id="{428E916B-DC41-46EB-B1A5-BE9B75A88CB7}"/>
              </a:ext>
            </a:extLst>
          </p:cNvPr>
          <p:cNvGrpSpPr/>
          <p:nvPr/>
        </p:nvGrpSpPr>
        <p:grpSpPr>
          <a:xfrm>
            <a:off x="1617864" y="1990672"/>
            <a:ext cx="8963049" cy="2876656"/>
            <a:chOff x="1545294" y="2349935"/>
            <a:chExt cx="8963049" cy="2876656"/>
          </a:xfrm>
        </p:grpSpPr>
        <p:sp>
          <p:nvSpPr>
            <p:cNvPr id="7" name="任意多边形: 形状 6">
              <a:extLst>
                <a:ext uri="{FF2B5EF4-FFF2-40B4-BE49-F238E27FC236}">
                  <a16:creationId xmlns:a16="http://schemas.microsoft.com/office/drawing/2014/main" xmlns="" id="{C50FB822-B0AE-4328-AB6C-F77919FC3C31}"/>
                </a:ext>
              </a:extLst>
            </p:cNvPr>
            <p:cNvSpPr/>
            <p:nvPr/>
          </p:nvSpPr>
          <p:spPr>
            <a:xfrm>
              <a:off x="1545294" y="2349935"/>
              <a:ext cx="683831" cy="675283"/>
            </a:xfrm>
            <a:custGeom>
              <a:avLst/>
              <a:gdLst/>
              <a:ahLst/>
              <a:cxnLst/>
              <a:rect l="l" t="t" r="r" b="b"/>
              <a:pathLst>
                <a:path w="547687" h="540841">
                  <a:moveTo>
                    <a:pt x="479226" y="0"/>
                  </a:moveTo>
                  <a:lnTo>
                    <a:pt x="547687" y="54769"/>
                  </a:lnTo>
                  <a:cubicBezTo>
                    <a:pt x="465534" y="114101"/>
                    <a:pt x="422175" y="203101"/>
                    <a:pt x="417611" y="321766"/>
                  </a:cubicBezTo>
                  <a:lnTo>
                    <a:pt x="527149" y="321766"/>
                  </a:lnTo>
                  <a:lnTo>
                    <a:pt x="527149" y="540841"/>
                  </a:lnTo>
                  <a:lnTo>
                    <a:pt x="314920" y="540841"/>
                  </a:lnTo>
                  <a:cubicBezTo>
                    <a:pt x="314920" y="504329"/>
                    <a:pt x="314920" y="442714"/>
                    <a:pt x="314920" y="355997"/>
                  </a:cubicBezTo>
                  <a:cubicBezTo>
                    <a:pt x="314920" y="196255"/>
                    <a:pt x="369689" y="77589"/>
                    <a:pt x="479226" y="0"/>
                  </a:cubicBezTo>
                  <a:close/>
                  <a:moveTo>
                    <a:pt x="171152" y="0"/>
                  </a:moveTo>
                  <a:lnTo>
                    <a:pt x="232767" y="54769"/>
                  </a:lnTo>
                  <a:cubicBezTo>
                    <a:pt x="150614" y="114101"/>
                    <a:pt x="107255" y="203101"/>
                    <a:pt x="102691" y="321766"/>
                  </a:cubicBezTo>
                  <a:lnTo>
                    <a:pt x="219075" y="321766"/>
                  </a:lnTo>
                  <a:lnTo>
                    <a:pt x="219075" y="540841"/>
                  </a:lnTo>
                  <a:lnTo>
                    <a:pt x="0" y="540841"/>
                  </a:lnTo>
                  <a:cubicBezTo>
                    <a:pt x="0" y="504329"/>
                    <a:pt x="0" y="442714"/>
                    <a:pt x="0" y="355997"/>
                  </a:cubicBezTo>
                  <a:cubicBezTo>
                    <a:pt x="0" y="196255"/>
                    <a:pt x="57050" y="77589"/>
                    <a:pt x="171152"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a:extLst>
                <a:ext uri="{FF2B5EF4-FFF2-40B4-BE49-F238E27FC236}">
                  <a16:creationId xmlns:a16="http://schemas.microsoft.com/office/drawing/2014/main" xmlns="" id="{C391664A-F9B4-4476-8D69-276302368E93}"/>
                </a:ext>
              </a:extLst>
            </p:cNvPr>
            <p:cNvSpPr/>
            <p:nvPr/>
          </p:nvSpPr>
          <p:spPr>
            <a:xfrm>
              <a:off x="9824511" y="4551308"/>
              <a:ext cx="683832" cy="675283"/>
            </a:xfrm>
            <a:custGeom>
              <a:avLst/>
              <a:gdLst/>
              <a:ahLst/>
              <a:cxnLst/>
              <a:rect l="l" t="t" r="r" b="b"/>
              <a:pathLst>
                <a:path w="547688" h="540841">
                  <a:moveTo>
                    <a:pt x="328613" y="0"/>
                  </a:moveTo>
                  <a:lnTo>
                    <a:pt x="547688" y="0"/>
                  </a:lnTo>
                  <a:cubicBezTo>
                    <a:pt x="547688" y="31949"/>
                    <a:pt x="547688" y="93563"/>
                    <a:pt x="547688" y="184845"/>
                  </a:cubicBezTo>
                  <a:cubicBezTo>
                    <a:pt x="547688" y="335459"/>
                    <a:pt x="490637" y="454124"/>
                    <a:pt x="376536" y="540841"/>
                  </a:cubicBezTo>
                  <a:lnTo>
                    <a:pt x="314921" y="486073"/>
                  </a:lnTo>
                  <a:cubicBezTo>
                    <a:pt x="397074" y="426740"/>
                    <a:pt x="440432" y="335459"/>
                    <a:pt x="444996" y="212229"/>
                  </a:cubicBezTo>
                  <a:lnTo>
                    <a:pt x="328613" y="212229"/>
                  </a:lnTo>
                  <a:close/>
                  <a:moveTo>
                    <a:pt x="20539" y="0"/>
                  </a:moveTo>
                  <a:lnTo>
                    <a:pt x="232768" y="0"/>
                  </a:lnTo>
                  <a:cubicBezTo>
                    <a:pt x="232768" y="31949"/>
                    <a:pt x="232768" y="93563"/>
                    <a:pt x="232768" y="184845"/>
                  </a:cubicBezTo>
                  <a:cubicBezTo>
                    <a:pt x="232768" y="335459"/>
                    <a:pt x="177999" y="454124"/>
                    <a:pt x="68461" y="540841"/>
                  </a:cubicBezTo>
                  <a:lnTo>
                    <a:pt x="0" y="486073"/>
                  </a:lnTo>
                  <a:cubicBezTo>
                    <a:pt x="82154" y="426740"/>
                    <a:pt x="125512" y="335459"/>
                    <a:pt x="130076" y="212229"/>
                  </a:cubicBezTo>
                  <a:lnTo>
                    <a:pt x="20539" y="212229"/>
                  </a:lnTo>
                  <a:close/>
                </a:path>
              </a:pathLst>
            </a:custGeom>
            <a:solidFill>
              <a:srgbClr val="FF000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0" name="图片 19">
            <a:extLst>
              <a:ext uri="{FF2B5EF4-FFF2-40B4-BE49-F238E27FC236}">
                <a16:creationId xmlns:a16="http://schemas.microsoft.com/office/drawing/2014/main" xmlns="" id="{54EB7728-2255-47F1-B986-378301835B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1313" b="18215"/>
          <a:stretch/>
        </p:blipFill>
        <p:spPr>
          <a:xfrm>
            <a:off x="7714872" y="5270035"/>
            <a:ext cx="4477128" cy="1587965"/>
          </a:xfrm>
          <a:prstGeom prst="rect">
            <a:avLst/>
          </a:prstGeom>
        </p:spPr>
      </p:pic>
      <p:pic>
        <p:nvPicPr>
          <p:cNvPr id="21" name="图片 20">
            <a:extLst>
              <a:ext uri="{FF2B5EF4-FFF2-40B4-BE49-F238E27FC236}">
                <a16:creationId xmlns:a16="http://schemas.microsoft.com/office/drawing/2014/main" xmlns="" id="{2CCBE890-8220-4D4D-8CD4-CCE661E957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3050" y="5272548"/>
            <a:ext cx="2538941" cy="1585452"/>
          </a:xfrm>
          <a:prstGeom prst="rect">
            <a:avLst/>
          </a:prstGeom>
        </p:spPr>
      </p:pic>
      <p:pic>
        <p:nvPicPr>
          <p:cNvPr id="22" name="图片 21">
            <a:extLst>
              <a:ext uri="{FF2B5EF4-FFF2-40B4-BE49-F238E27FC236}">
                <a16:creationId xmlns:a16="http://schemas.microsoft.com/office/drawing/2014/main" xmlns="" id="{075F0139-F4F1-41D3-B7E4-A14B419F7906}"/>
              </a:ext>
            </a:extLst>
          </p:cNvPr>
          <p:cNvPicPr>
            <a:picLocks noChangeAspect="1"/>
          </p:cNvPicPr>
          <p:nvPr/>
        </p:nvPicPr>
        <p:blipFill rotWithShape="1">
          <a:blip r:embed="rId7">
            <a:extLst>
              <a:ext uri="{28A0092B-C50C-407E-A947-70E740481C1C}">
                <a14:useLocalDpi xmlns:a14="http://schemas.microsoft.com/office/drawing/2010/main" val="0"/>
              </a:ext>
            </a:extLst>
          </a:blip>
          <a:srcRect l="2675" t="67090" r="43969" b="16916"/>
          <a:stretch/>
        </p:blipFill>
        <p:spPr>
          <a:xfrm>
            <a:off x="0" y="4896408"/>
            <a:ext cx="4362450" cy="1961592"/>
          </a:xfrm>
          <a:prstGeom prst="rect">
            <a:avLst/>
          </a:prstGeom>
        </p:spPr>
      </p:pic>
      <p:sp>
        <p:nvSpPr>
          <p:cNvPr id="11" name="文本框 10">
            <a:extLst>
              <a:ext uri="{FF2B5EF4-FFF2-40B4-BE49-F238E27FC236}">
                <a16:creationId xmlns:a16="http://schemas.microsoft.com/office/drawing/2014/main" xmlns="" id="{7ABB05C6-A97A-4089-A680-5F008868EA51}"/>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188481514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2" presetClass="entr" presetSubtype="8" decel="4500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0-#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cTn>
                              </p:par>
                              <p:par>
                                <p:cTn id="14" presetID="2" presetClass="entr" presetSubtype="2" decel="4500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1000" fill="hold"/>
                                        <p:tgtEl>
                                          <p:spTgt spid="20"/>
                                        </p:tgtEl>
                                        <p:attrNameLst>
                                          <p:attrName>ppt_x</p:attrName>
                                        </p:attrNameLst>
                                      </p:cBhvr>
                                      <p:tavLst>
                                        <p:tav tm="0">
                                          <p:val>
                                            <p:strVal val="1+#ppt_w/2"/>
                                          </p:val>
                                        </p:tav>
                                        <p:tav tm="100000">
                                          <p:val>
                                            <p:strVal val="#ppt_x"/>
                                          </p:val>
                                        </p:tav>
                                      </p:tavLst>
                                    </p:anim>
                                    <p:anim calcmode="lin" valueType="num">
                                      <p:cBhvr additive="base">
                                        <p:cTn id="17" dur="1000" fill="hold"/>
                                        <p:tgtEl>
                                          <p:spTgt spid="20"/>
                                        </p:tgtEl>
                                        <p:attrNameLst>
                                          <p:attrName>ppt_y</p:attrName>
                                        </p:attrNameLst>
                                      </p:cBhvr>
                                      <p:tavLst>
                                        <p:tav tm="0">
                                          <p:val>
                                            <p:strVal val="#ppt_y"/>
                                          </p:val>
                                        </p:tav>
                                        <p:tav tm="100000">
                                          <p:val>
                                            <p:strVal val="#ppt_y"/>
                                          </p:val>
                                        </p:tav>
                                      </p:tavLst>
                                    </p:anim>
                                  </p:childTnLst>
                                </p:cTn>
                              </p:par>
                              <p:par>
                                <p:cTn id="18" presetID="53" presetClass="entr" presetSubtype="16"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1000" fill="hold"/>
                                        <p:tgtEl>
                                          <p:spTgt spid="21"/>
                                        </p:tgtEl>
                                        <p:attrNameLst>
                                          <p:attrName>ppt_w</p:attrName>
                                        </p:attrNameLst>
                                      </p:cBhvr>
                                      <p:tavLst>
                                        <p:tav tm="0">
                                          <p:val>
                                            <p:fltVal val="0"/>
                                          </p:val>
                                        </p:tav>
                                        <p:tav tm="100000">
                                          <p:val>
                                            <p:strVal val="#ppt_w"/>
                                          </p:val>
                                        </p:tav>
                                      </p:tavLst>
                                    </p:anim>
                                    <p:anim calcmode="lin" valueType="num">
                                      <p:cBhvr>
                                        <p:cTn id="21" dur="1000" fill="hold"/>
                                        <p:tgtEl>
                                          <p:spTgt spid="21"/>
                                        </p:tgtEl>
                                        <p:attrNameLst>
                                          <p:attrName>ppt_h</p:attrName>
                                        </p:attrNameLst>
                                      </p:cBhvr>
                                      <p:tavLst>
                                        <p:tav tm="0">
                                          <p:val>
                                            <p:fltVal val="0"/>
                                          </p:val>
                                        </p:tav>
                                        <p:tav tm="100000">
                                          <p:val>
                                            <p:strVal val="#ppt_h"/>
                                          </p:val>
                                        </p:tav>
                                      </p:tavLst>
                                    </p:anim>
                                    <p:animEffect transition="in" filter="fade">
                                      <p:cBhvr>
                                        <p:cTn id="22" dur="1000"/>
                                        <p:tgtEl>
                                          <p:spTgt spid="21"/>
                                        </p:tgtEl>
                                      </p:cBhvr>
                                    </p:animEffect>
                                  </p:childTnLst>
                                </p:cTn>
                              </p:par>
                              <p:par>
                                <p:cTn id="23" presetID="50" presetClass="entr" presetSubtype="0" decel="100000" fill="hold" nodeType="withEffect">
                                  <p:stCondLst>
                                    <p:cond delay="50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strVal val="#ppt_w+.3"/>
                                          </p:val>
                                        </p:tav>
                                        <p:tav tm="100000">
                                          <p:val>
                                            <p:strVal val="#ppt_w"/>
                                          </p:val>
                                        </p:tav>
                                      </p:tavLst>
                                    </p:anim>
                                    <p:anim calcmode="lin" valueType="num">
                                      <p:cBhvr>
                                        <p:cTn id="26" dur="1000" fill="hold"/>
                                        <p:tgtEl>
                                          <p:spTgt spid="10"/>
                                        </p:tgtEl>
                                        <p:attrNameLst>
                                          <p:attrName>ppt_h</p:attrName>
                                        </p:attrNameLst>
                                      </p:cBhvr>
                                      <p:tavLst>
                                        <p:tav tm="0">
                                          <p:val>
                                            <p:strVal val="#ppt_h"/>
                                          </p:val>
                                        </p:tav>
                                        <p:tav tm="100000">
                                          <p:val>
                                            <p:strVal val="#ppt_h"/>
                                          </p:val>
                                        </p:tav>
                                      </p:tavLst>
                                    </p:anim>
                                    <p:animEffect transition="in" filter="fade">
                                      <p:cBhvr>
                                        <p:cTn id="27" dur="1000"/>
                                        <p:tgtEl>
                                          <p:spTgt spid="10"/>
                                        </p:tgtEl>
                                      </p:cBhvr>
                                    </p:animEffect>
                                  </p:childTnLst>
                                </p:cTn>
                              </p:par>
                              <p:par>
                                <p:cTn id="28" presetID="1" presetClass="entr" presetSubtype="0" fill="hold" grpId="0" nodeType="withEffect">
                                  <p:stCondLst>
                                    <p:cond delay="500"/>
                                  </p:stCondLst>
                                  <p:iterate type="lt">
                                    <p:tmAbs val="50"/>
                                  </p:iterate>
                                  <p:childTnLst>
                                    <p:set>
                                      <p:cBhvr>
                                        <p:cTn id="29" dur="1" fill="hold">
                                          <p:stCondLst>
                                            <p:cond delay="0"/>
                                          </p:stCondLst>
                                        </p:cTn>
                                        <p:tgtEl>
                                          <p:spTgt spid="3"/>
                                        </p:tgtEl>
                                        <p:attrNameLst>
                                          <p:attrName>style.visibility</p:attrName>
                                        </p:attrNameLst>
                                      </p:cBhvr>
                                      <p:to>
                                        <p:strVal val="visible"/>
                                      </p:to>
                                    </p:set>
                                  </p:childTnLst>
                                </p:cTn>
                              </p:par>
                            </p:childTnLst>
                          </p:cTn>
                        </p:par>
                        <p:par>
                          <p:cTn id="30" fill="hold">
                            <p:stCondLst>
                              <p:cond delay="4751"/>
                            </p:stCondLst>
                            <p:childTnLst>
                              <p:par>
                                <p:cTn id="31" presetID="10" presetClass="entr" presetSubtype="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9585E33D-6CB6-47A0-9ACF-7683635E5E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013" b="6266"/>
          <a:stretch/>
        </p:blipFill>
        <p:spPr>
          <a:xfrm flipH="1">
            <a:off x="0" y="1756229"/>
            <a:ext cx="12192000" cy="5099458"/>
          </a:xfrm>
          <a:prstGeom prst="rect">
            <a:avLst/>
          </a:prstGeom>
        </p:spPr>
      </p:pic>
      <p:pic>
        <p:nvPicPr>
          <p:cNvPr id="15" name="图片 14"/>
          <p:cNvPicPr>
            <a:picLocks noChangeAspect="1"/>
          </p:cNvPicPr>
          <p:nvPr/>
        </p:nvPicPr>
        <p:blipFill>
          <a:blip r:embed="rId4">
            <a:extLst>
              <a:ext uri="{BEBA8EAE-BF5A-486C-A8C5-ECC9F3942E4B}">
                <a14:imgProps xmlns:a14="http://schemas.microsoft.com/office/drawing/2010/main">
                  <a14:imgLayer r:embed="rId5">
                    <a14:imgEffect>
                      <a14:colorTemperature colorTemp="115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a:off x="375999" y="1542307"/>
            <a:ext cx="4937378" cy="5689379"/>
          </a:xfrm>
          <a:prstGeom prst="rect">
            <a:avLst/>
          </a:prstGeom>
        </p:spPr>
      </p:pic>
      <p:pic>
        <p:nvPicPr>
          <p:cNvPr id="4" name="图片 3"/>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5000"/>
                    </a14:imgEffect>
                  </a14:imgLayer>
                </a14:imgProps>
              </a:ext>
              <a:ext uri="{28A0092B-C50C-407E-A947-70E740481C1C}">
                <a14:useLocalDpi xmlns:a14="http://schemas.microsoft.com/office/drawing/2010/main" val="0"/>
              </a:ext>
            </a:extLst>
          </a:blip>
          <a:stretch>
            <a:fillRect/>
          </a:stretch>
        </p:blipFill>
        <p:spPr>
          <a:xfrm>
            <a:off x="0" y="4322571"/>
            <a:ext cx="5036193" cy="2533115"/>
          </a:xfrm>
          <a:prstGeom prst="rect">
            <a:avLst/>
          </a:prstGeom>
        </p:spPr>
      </p:pic>
      <p:pic>
        <p:nvPicPr>
          <p:cNvPr id="16" name="图片 15"/>
          <p:cNvPicPr>
            <a:picLocks noChangeAspect="1"/>
          </p:cNvPicPr>
          <p:nvPr/>
        </p:nvPicPr>
        <p:blipFill rotWithShape="1">
          <a:blip r:embed="rId8" cstate="hqprint">
            <a:extLst>
              <a:ext uri="{BEBA8EAE-BF5A-486C-A8C5-ECC9F3942E4B}">
                <a14:imgProps xmlns:a14="http://schemas.microsoft.com/office/drawing/2010/main">
                  <a14:imgLayer r:embed="rId9">
                    <a14:imgEffect>
                      <a14:colorTemperature colorTemp="11500"/>
                    </a14:imgEffect>
                    <a14:imgEffect>
                      <a14:brightnessContrast contrast="10000"/>
                    </a14:imgEffect>
                  </a14:imgLayer>
                </a14:imgProps>
              </a:ext>
              <a:ext uri="{28A0092B-C50C-407E-A947-70E740481C1C}">
                <a14:useLocalDpi xmlns:a14="http://schemas.microsoft.com/office/drawing/2010/main" val="0"/>
              </a:ext>
            </a:extLst>
          </a:blip>
          <a:srcRect l="15376" t="-1" b="67367"/>
          <a:stretch/>
        </p:blipFill>
        <p:spPr>
          <a:xfrm>
            <a:off x="0" y="5668716"/>
            <a:ext cx="6096000" cy="1189283"/>
          </a:xfrm>
          <a:prstGeom prst="rect">
            <a:avLst/>
          </a:prstGeom>
        </p:spPr>
      </p:pic>
      <p:pic>
        <p:nvPicPr>
          <p:cNvPr id="14" name="图片 13"/>
          <p:cNvPicPr>
            <a:picLocks noChangeAspect="1"/>
          </p:cNvPicPr>
          <p:nvPr/>
        </p:nvPicPr>
        <p:blipFill>
          <a:blip r:embed="rId10">
            <a:extLst>
              <a:ext uri="{BEBA8EAE-BF5A-486C-A8C5-ECC9F3942E4B}">
                <a14:imgProps xmlns:a14="http://schemas.microsoft.com/office/drawing/2010/main">
                  <a14:imgLayer r:embed="rId11">
                    <a14:imgEffect>
                      <a14:colorTemperature colorTemp="11500"/>
                    </a14:imgEffect>
                    <a14:imgEffect>
                      <a14:saturation sat="400000"/>
                    </a14:imgEffect>
                    <a14:imgEffect>
                      <a14:brightnessContrast bright="15000"/>
                    </a14:imgEffect>
                  </a14:imgLayer>
                </a14:imgProps>
              </a:ext>
              <a:ext uri="{28A0092B-C50C-407E-A947-70E740481C1C}">
                <a14:useLocalDpi xmlns:a14="http://schemas.microsoft.com/office/drawing/2010/main" val="0"/>
              </a:ext>
            </a:extLst>
          </a:blip>
          <a:stretch>
            <a:fillRect/>
          </a:stretch>
        </p:blipFill>
        <p:spPr>
          <a:xfrm flipH="1">
            <a:off x="7403726" y="635542"/>
            <a:ext cx="4312025" cy="1683071"/>
          </a:xfrm>
          <a:prstGeom prst="rect">
            <a:avLst/>
          </a:prstGeom>
        </p:spPr>
      </p:pic>
      <p:sp>
        <p:nvSpPr>
          <p:cNvPr id="9" name="文本框 8"/>
          <p:cNvSpPr txBox="1"/>
          <p:nvPr/>
        </p:nvSpPr>
        <p:spPr>
          <a:xfrm>
            <a:off x="5619750" y="1494286"/>
            <a:ext cx="2031325" cy="646331"/>
          </a:xfrm>
          <a:prstGeom prst="rect">
            <a:avLst/>
          </a:prstGeom>
          <a:noFill/>
        </p:spPr>
        <p:txBody>
          <a:bodyPr wrap="none" rtlCol="0">
            <a:spAutoFit/>
          </a:bodyPr>
          <a:lstStyle>
            <a:defPPr>
              <a:defRPr lang="zh-CN"/>
            </a:defPPr>
            <a:lvl1pPr>
              <a:defRPr sz="3200" b="1">
                <a:gradFill>
                  <a:gsLst>
                    <a:gs pos="50000">
                      <a:srgbClr val="FFFF00"/>
                    </a:gs>
                    <a:gs pos="0">
                      <a:schemeClr val="bg1"/>
                    </a:gs>
                    <a:gs pos="100000">
                      <a:schemeClr val="bg1"/>
                    </a:gs>
                  </a:gsLst>
                  <a:lin ang="5400000" scaled="1"/>
                </a:gradFill>
                <a:latin typeface="微软雅黑" panose="020B0503020204020204" pitchFamily="34" charset="-122"/>
                <a:ea typeface="微软雅黑" panose="020B0503020204020204" pitchFamily="34" charset="-122"/>
              </a:defRPr>
            </a:lvl1pPr>
          </a:lstStyle>
          <a:p>
            <a:r>
              <a:rPr lang="zh-CN" altLang="en-US" sz="3600" dirty="0"/>
              <a:t>第三部分</a:t>
            </a:r>
          </a:p>
        </p:txBody>
      </p:sp>
      <p:sp>
        <p:nvSpPr>
          <p:cNvPr id="10" name="文本框 9"/>
          <p:cNvSpPr txBox="1"/>
          <p:nvPr/>
        </p:nvSpPr>
        <p:spPr>
          <a:xfrm>
            <a:off x="1591916" y="2812256"/>
            <a:ext cx="9020867" cy="1200329"/>
          </a:xfrm>
          <a:prstGeom prst="rect">
            <a:avLst/>
          </a:prstGeom>
          <a:noFill/>
        </p:spPr>
        <p:txBody>
          <a:bodyPr wrap="square" rtlCol="0">
            <a:spAutoFit/>
          </a:bodyPr>
          <a:lstStyle>
            <a:defPPr>
              <a:defRPr lang="zh-CN"/>
            </a:defPPr>
            <a:lvl1pPr algn="ctr">
              <a:spcBef>
                <a:spcPct val="0"/>
              </a:spcBef>
              <a:defRPr sz="6600" b="1">
                <a:gradFill>
                  <a:gsLst>
                    <a:gs pos="50000">
                      <a:srgbClr val="FFFF00"/>
                    </a:gs>
                    <a:gs pos="0">
                      <a:schemeClr val="bg1"/>
                    </a:gs>
                    <a:gs pos="100000">
                      <a:schemeClr val="bg1"/>
                    </a:gs>
                  </a:gsLst>
                  <a:lin ang="5400000" scaled="1"/>
                </a:gradFill>
                <a:effectLst>
                  <a:glow rad="190500">
                    <a:srgbClr val="C00000">
                      <a:alpha val="50000"/>
                    </a:srgbClr>
                  </a:glow>
                </a:effectLst>
                <a:latin typeface="微软雅黑" panose="020B0503020204020204" pitchFamily="34" charset="-122"/>
                <a:ea typeface="微软雅黑" panose="020B0503020204020204" pitchFamily="34" charset="-122"/>
              </a:defRPr>
            </a:lvl1pPr>
          </a:lstStyle>
          <a:p>
            <a:r>
              <a:rPr lang="zh-CN" altLang="en-US" sz="7200" dirty="0"/>
              <a:t>新党章修正案学习</a:t>
            </a:r>
            <a:endParaRPr lang="en-US" altLang="zh-CN" sz="7200" dirty="0"/>
          </a:p>
        </p:txBody>
      </p:sp>
      <p:sp>
        <p:nvSpPr>
          <p:cNvPr id="11" name="Freeform 29"/>
          <p:cNvSpPr/>
          <p:nvPr/>
        </p:nvSpPr>
        <p:spPr bwMode="auto">
          <a:xfrm>
            <a:off x="4590332" y="1424466"/>
            <a:ext cx="879559" cy="785970"/>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gradFill>
            <a:gsLst>
              <a:gs pos="0">
                <a:schemeClr val="bg1"/>
              </a:gs>
              <a:gs pos="50000">
                <a:srgbClr val="FFFF00"/>
              </a:gs>
              <a:gs pos="100000">
                <a:schemeClr val="bg1"/>
              </a:gs>
            </a:gsLst>
            <a:lin ang="5400000" scaled="1"/>
          </a:gradFill>
          <a:ln>
            <a:noFill/>
          </a:ln>
          <a:extLst/>
        </p:spPr>
        <p:txBody>
          <a:bodyPr vert="horz" wrap="square" lIns="91440" tIns="45720" rIns="91440" bIns="45720" numCol="1" anchor="t" anchorCtr="0" compatLnSpc="1"/>
          <a:lstStyle/>
          <a:p>
            <a:endParaRPr lang="zh-CN" altLang="en-US">
              <a:gradFill>
                <a:gsLst>
                  <a:gs pos="50000">
                    <a:srgbClr val="FFFF00"/>
                  </a:gs>
                  <a:gs pos="0">
                    <a:schemeClr val="bg1"/>
                  </a:gs>
                  <a:gs pos="100000">
                    <a:schemeClr val="bg1"/>
                  </a:gs>
                </a:gsLst>
                <a:lin ang="5400000" scaled="1"/>
              </a:gradFill>
            </a:endParaRPr>
          </a:p>
        </p:txBody>
      </p:sp>
      <p:sp>
        <p:nvSpPr>
          <p:cNvPr id="12" name="文本框 11">
            <a:extLst>
              <a:ext uri="{FF2B5EF4-FFF2-40B4-BE49-F238E27FC236}">
                <a16:creationId xmlns:a16="http://schemas.microsoft.com/office/drawing/2014/main" xmlns="" id="{6064C691-AA8E-41B5-B12F-3E42F1C18084}"/>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2621953585"/>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5" presetClass="emph" presetSubtype="0" repeatCount="3000" fill="hold" nodeType="withEffect">
                                  <p:stCondLst>
                                    <p:cond delay="500"/>
                                  </p:stCondLst>
                                  <p:childTnLst>
                                    <p:anim calcmode="discrete" valueType="str">
                                      <p:cBhvr>
                                        <p:cTn id="9" dur="750" fill="hold"/>
                                        <p:tgtEl>
                                          <p:spTgt spid="15"/>
                                        </p:tgtEl>
                                        <p:attrNameLst>
                                          <p:attrName>style.visibility</p:attrName>
                                        </p:attrNameLst>
                                      </p:cBhvr>
                                      <p:tavLst>
                                        <p:tav tm="0">
                                          <p:val>
                                            <p:strVal val="hidden"/>
                                          </p:val>
                                        </p:tav>
                                        <p:tav tm="50000">
                                          <p:val>
                                            <p:strVal val="visible"/>
                                          </p:val>
                                        </p:tav>
                                      </p:tavLst>
                                    </p:anim>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5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37" presetClass="path" presetSubtype="0" fill="hold" nodeType="withEffect">
                                  <p:stCondLst>
                                    <p:cond delay="500"/>
                                  </p:stCondLst>
                                  <p:childTnLst>
                                    <p:animMotion origin="layout" path="M -4.58333E-6 2.22222E-6 L 0.09558 0.02986 C 0.11537 0.03657 0.14519 0.04051 0.17657 0.04051 C 0.21224 0.04051 0.24076 0.03657 0.26068 0.02986 L 0.35652 2.22222E-6 " pathEditMode="relative" rAng="0" ptsTypes="AAAAA">
                                      <p:cBhvr>
                                        <p:cTn id="27" dur="1500" spd="-100000" fill="hold"/>
                                        <p:tgtEl>
                                          <p:spTgt spid="14"/>
                                        </p:tgtEl>
                                        <p:attrNameLst>
                                          <p:attrName>ppt_x</p:attrName>
                                          <p:attrName>ppt_y</p:attrName>
                                        </p:attrNameLst>
                                      </p:cBhvr>
                                      <p:rCtr x="17826" y="2014"/>
                                    </p:animMotion>
                                  </p:childTnLst>
                                </p:cTn>
                              </p:par>
                              <p:par>
                                <p:cTn id="28" presetID="53" presetClass="entr" presetSubtype="16" fill="hold" grpId="0" nodeType="withEffect">
                                  <p:stCondLst>
                                    <p:cond delay="150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par>
                                <p:cTn id="33" presetID="22" presetClass="entr" presetSubtype="8" fill="hold" grpId="0" nodeType="withEffect">
                                  <p:stCondLst>
                                    <p:cond delay="150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par>
                                <p:cTn id="36" presetID="42" presetClass="entr" presetSubtype="0" fill="hold" grpId="0" nodeType="withEffect">
                                  <p:stCondLst>
                                    <p:cond delay="2000"/>
                                  </p:stCondLst>
                                  <p:iterate type="lt">
                                    <p:tmPct val="10000"/>
                                  </p:iterate>
                                  <p:childTnLst>
                                    <p:set>
                                      <p:cBhvr>
                                        <p:cTn id="37" dur="1" fill="hold">
                                          <p:stCondLst>
                                            <p:cond delay="0"/>
                                          </p:stCondLst>
                                        </p:cTn>
                                        <p:tgtEl>
                                          <p:spTgt spid="10"/>
                                        </p:tgtEl>
                                        <p:attrNameLst>
                                          <p:attrName>style.visibility</p:attrName>
                                        </p:attrNameLst>
                                      </p:cBhvr>
                                      <p:to>
                                        <p:strVal val="visible"/>
                                      </p:to>
                                    </p:set>
                                    <p:animEffect transition="in" filter="fade">
                                      <p:cBhvr>
                                        <p:cTn id="38" dur="750"/>
                                        <p:tgtEl>
                                          <p:spTgt spid="10"/>
                                        </p:tgtEl>
                                      </p:cBhvr>
                                    </p:animEffect>
                                    <p:anim calcmode="lin" valueType="num">
                                      <p:cBhvr>
                                        <p:cTn id="39" dur="750" fill="hold"/>
                                        <p:tgtEl>
                                          <p:spTgt spid="10"/>
                                        </p:tgtEl>
                                        <p:attrNameLst>
                                          <p:attrName>ppt_x</p:attrName>
                                        </p:attrNameLst>
                                      </p:cBhvr>
                                      <p:tavLst>
                                        <p:tav tm="0">
                                          <p:val>
                                            <p:strVal val="#ppt_x"/>
                                          </p:val>
                                        </p:tav>
                                        <p:tav tm="100000">
                                          <p:val>
                                            <p:strVal val="#ppt_x"/>
                                          </p:val>
                                        </p:tav>
                                      </p:tavLst>
                                    </p:anim>
                                    <p:anim calcmode="lin" valueType="num">
                                      <p:cBhvr>
                                        <p:cTn id="40" dur="750" fill="hold"/>
                                        <p:tgtEl>
                                          <p:spTgt spid="10"/>
                                        </p:tgtEl>
                                        <p:attrNameLst>
                                          <p:attrName>ppt_y</p:attrName>
                                        </p:attrNameLst>
                                      </p:cBhvr>
                                      <p:tavLst>
                                        <p:tav tm="0">
                                          <p:val>
                                            <p:strVal val="#ppt_y+.1"/>
                                          </p:val>
                                        </p:tav>
                                        <p:tav tm="100000">
                                          <p:val>
                                            <p:strVal val="#ppt_y"/>
                                          </p:val>
                                        </p:tav>
                                      </p:tavLst>
                                    </p:anim>
                                  </p:childTnLst>
                                </p:cTn>
                              </p:par>
                            </p:childTnLst>
                          </p:cTn>
                        </p:par>
                        <p:par>
                          <p:cTn id="41" fill="hold">
                            <p:stCondLst>
                              <p:cond delay="3275"/>
                            </p:stCondLst>
                            <p:childTnLst>
                              <p:par>
                                <p:cTn id="42" presetID="10" presetClass="entr" presetSubtype="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09CD2B66-ED53-46E6-9B21-55B06F84BFFC}"/>
              </a:ext>
            </a:extLst>
          </p:cNvPr>
          <p:cNvSpPr>
            <a:spLocks noChangeAspect="1"/>
          </p:cNvSpPr>
          <p:nvPr/>
        </p:nvSpPr>
        <p:spPr>
          <a:xfrm>
            <a:off x="3509709" y="2626687"/>
            <a:ext cx="2310066" cy="569555"/>
          </a:xfrm>
          <a:prstGeom prst="roundRect">
            <a:avLst>
              <a:gd name="adj"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F9F9F3"/>
                </a:solidFill>
                <a:latin typeface="微软雅黑" panose="020B0503020204020204" pitchFamily="34" charset="-122"/>
                <a:ea typeface="微软雅黑" panose="020B0503020204020204" pitchFamily="34" charset="-122"/>
              </a:rPr>
              <a:t>马克思列宁主义</a:t>
            </a:r>
            <a:endParaRPr lang="zh-CN" altLang="en-US" b="1" dirty="0">
              <a:solidFill>
                <a:srgbClr val="F9F9F3"/>
              </a:solidFill>
            </a:endParaRPr>
          </a:p>
        </p:txBody>
      </p:sp>
      <p:sp>
        <p:nvSpPr>
          <p:cNvPr id="2" name="矩形 1">
            <a:extLst>
              <a:ext uri="{FF2B5EF4-FFF2-40B4-BE49-F238E27FC236}">
                <a16:creationId xmlns:a16="http://schemas.microsoft.com/office/drawing/2014/main" xmlns="" id="{B9C7C10C-9D3A-4F14-A361-6C1EEC983734}"/>
              </a:ext>
            </a:extLst>
          </p:cNvPr>
          <p:cNvSpPr/>
          <p:nvPr/>
        </p:nvSpPr>
        <p:spPr>
          <a:xfrm>
            <a:off x="1825367" y="365767"/>
            <a:ext cx="3467616" cy="584775"/>
          </a:xfrm>
          <a:prstGeom prst="rect">
            <a:avLst/>
          </a:prstGeom>
          <a:noFill/>
        </p:spPr>
        <p:txBody>
          <a:bodyPr wrap="none" rtlCol="0">
            <a:spAutoFit/>
          </a:bodyPr>
          <a:lstStyle/>
          <a:p>
            <a:r>
              <a:rPr lang="zh-CN" altLang="en-US" sz="3200" b="1" dirty="0">
                <a:solidFill>
                  <a:srgbClr val="FF0000"/>
                </a:solidFill>
                <a:latin typeface="微软雅黑" panose="020B0503020204020204" pitchFamily="34" charset="-122"/>
                <a:ea typeface="微软雅黑" panose="020B0503020204020204" pitchFamily="34" charset="-122"/>
              </a:rPr>
              <a:t>新党章修正案学习</a:t>
            </a:r>
            <a:endParaRPr lang="zh-CN" altLang="zh-CN" sz="3200" b="1" dirty="0">
              <a:solidFill>
                <a:srgbClr val="FF0000"/>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xmlns="" id="{EA0FC786-F8BE-4E2A-98FB-C46960DE1066}"/>
              </a:ext>
            </a:extLst>
          </p:cNvPr>
          <p:cNvSpPr/>
          <p:nvPr/>
        </p:nvSpPr>
        <p:spPr>
          <a:xfrm>
            <a:off x="2925902" y="1758434"/>
            <a:ext cx="6340197" cy="461665"/>
          </a:xfrm>
          <a:prstGeom prst="rect">
            <a:avLst/>
          </a:prstGeom>
        </p:spPr>
        <p:txBody>
          <a:bodyPr wrap="none">
            <a:spAutoFit/>
          </a:bodyPr>
          <a:lstStyle/>
          <a:p>
            <a:pPr algn="ctr"/>
            <a:r>
              <a:rPr lang="zh-CN" altLang="en-US" sz="2400" b="1" dirty="0">
                <a:solidFill>
                  <a:srgbClr val="FF0000"/>
                </a:solidFill>
                <a:latin typeface="微软雅黑" panose="020B0503020204020204" pitchFamily="34" charset="-122"/>
                <a:ea typeface="微软雅黑" panose="020B0503020204020204" pitchFamily="34" charset="-122"/>
              </a:rPr>
              <a:t>习近平新时代中国特色社会主义思想</a:t>
            </a:r>
            <a:r>
              <a:rPr lang="zh-CN" altLang="en-US" sz="2400" b="1" dirty="0">
                <a:solidFill>
                  <a:srgbClr val="693C32"/>
                </a:solidFill>
                <a:latin typeface="微软雅黑" panose="020B0503020204020204" pitchFamily="34" charset="-122"/>
                <a:ea typeface="微软雅黑" panose="020B0503020204020204" pitchFamily="34" charset="-122"/>
              </a:rPr>
              <a:t>写入党章</a:t>
            </a:r>
            <a:endParaRPr lang="zh-CN" altLang="en-US" sz="2400" dirty="0">
              <a:solidFill>
                <a:srgbClr val="693C32"/>
              </a:solidFill>
            </a:endParaRPr>
          </a:p>
        </p:txBody>
      </p:sp>
      <p:sp>
        <p:nvSpPr>
          <p:cNvPr id="4" name="矩形 3">
            <a:extLst>
              <a:ext uri="{FF2B5EF4-FFF2-40B4-BE49-F238E27FC236}">
                <a16:creationId xmlns:a16="http://schemas.microsoft.com/office/drawing/2014/main" xmlns="" id="{1FD05923-07A7-419F-9AF8-5BD8FB14C4A1}"/>
              </a:ext>
            </a:extLst>
          </p:cNvPr>
          <p:cNvSpPr/>
          <p:nvPr/>
        </p:nvSpPr>
        <p:spPr>
          <a:xfrm>
            <a:off x="1364391" y="4212602"/>
            <a:ext cx="9465534" cy="1569660"/>
          </a:xfrm>
          <a:prstGeom prst="rect">
            <a:avLst/>
          </a:prstGeom>
        </p:spPr>
        <p:txBody>
          <a:bodyPr wrap="square">
            <a:spAutoFit/>
          </a:bodyPr>
          <a:lstStyle/>
          <a:p>
            <a:pPr>
              <a:lnSpc>
                <a:spcPct val="150000"/>
              </a:lnSpc>
            </a:pPr>
            <a:r>
              <a:rPr lang="zh-CN" altLang="en-US" sz="1600" dirty="0">
                <a:solidFill>
                  <a:srgbClr val="693C32"/>
                </a:solidFill>
                <a:latin typeface="微软雅黑" panose="020B0503020204020204" pitchFamily="34" charset="-122"/>
                <a:ea typeface="微软雅黑" panose="020B0503020204020204" pitchFamily="34" charset="-122"/>
              </a:rPr>
              <a:t>大会一致同意，在党章中把</a:t>
            </a:r>
            <a:r>
              <a:rPr lang="zh-CN" altLang="en-US" sz="1600" b="1" dirty="0">
                <a:solidFill>
                  <a:srgbClr val="FF0000"/>
                </a:solidFill>
                <a:latin typeface="微软雅黑" panose="020B0503020204020204" pitchFamily="34" charset="-122"/>
                <a:ea typeface="微软雅黑" panose="020B0503020204020204" pitchFamily="34" charset="-122"/>
              </a:rPr>
              <a:t>习近平新时代中国特色社会主义思想</a:t>
            </a:r>
            <a:r>
              <a:rPr lang="zh-CN" altLang="en-US" sz="1600" dirty="0">
                <a:solidFill>
                  <a:srgbClr val="693C32"/>
                </a:solidFill>
                <a:latin typeface="微软雅黑" panose="020B0503020204020204" pitchFamily="34" charset="-122"/>
                <a:ea typeface="微软雅黑" panose="020B0503020204020204" pitchFamily="34" charset="-122"/>
              </a:rPr>
              <a:t>同马克思列宁主义、毛泽东思想、邓小平理论、“三个代表”重要思想、科学发展观一道确立为党的行动指南。</a:t>
            </a:r>
            <a:endParaRPr lang="en-US" altLang="zh-CN" sz="1600" dirty="0">
              <a:solidFill>
                <a:srgbClr val="693C32"/>
              </a:solidFill>
              <a:latin typeface="微软雅黑" panose="020B0503020204020204" pitchFamily="34" charset="-122"/>
              <a:ea typeface="微软雅黑" panose="020B0503020204020204" pitchFamily="34" charset="-122"/>
            </a:endParaRPr>
          </a:p>
          <a:p>
            <a:pPr>
              <a:lnSpc>
                <a:spcPct val="150000"/>
              </a:lnSpc>
            </a:pPr>
            <a:r>
              <a:rPr lang="zh-CN" altLang="en-US" sz="1600" dirty="0">
                <a:solidFill>
                  <a:srgbClr val="693C32"/>
                </a:solidFill>
                <a:latin typeface="微软雅黑" panose="020B0503020204020204" pitchFamily="34" charset="-122"/>
                <a:ea typeface="微软雅黑" panose="020B0503020204020204" pitchFamily="34" charset="-122"/>
              </a:rPr>
              <a:t>大会要求全党以习近平新时代中国特色社会主义思想统一思想和行动，增强学习贯彻的自觉性和坚定性，把习近平新时代中国特色社会主义思想贯彻到社会主义现代化建设全过程、体现到党的建设各方面。</a:t>
            </a:r>
            <a:endParaRPr lang="zh-CN" altLang="en-US" sz="1600" dirty="0">
              <a:solidFill>
                <a:srgbClr val="693C32"/>
              </a:solidFill>
            </a:endParaRPr>
          </a:p>
        </p:txBody>
      </p:sp>
      <p:grpSp>
        <p:nvGrpSpPr>
          <p:cNvPr id="8" name="组合 7">
            <a:extLst>
              <a:ext uri="{FF2B5EF4-FFF2-40B4-BE49-F238E27FC236}">
                <a16:creationId xmlns:a16="http://schemas.microsoft.com/office/drawing/2014/main" xmlns="" id="{1A945C41-7B24-4579-A173-37554D3619D7}"/>
              </a:ext>
            </a:extLst>
          </p:cNvPr>
          <p:cNvGrpSpPr/>
          <p:nvPr/>
        </p:nvGrpSpPr>
        <p:grpSpPr>
          <a:xfrm>
            <a:off x="1364391" y="2626687"/>
            <a:ext cx="1260000" cy="1260000"/>
            <a:chOff x="1097691" y="2392680"/>
            <a:chExt cx="1260000" cy="1260000"/>
          </a:xfrm>
        </p:grpSpPr>
        <p:sp>
          <p:nvSpPr>
            <p:cNvPr id="6" name="矩形: 圆角 5">
              <a:extLst>
                <a:ext uri="{FF2B5EF4-FFF2-40B4-BE49-F238E27FC236}">
                  <a16:creationId xmlns:a16="http://schemas.microsoft.com/office/drawing/2014/main" xmlns="" id="{761088E1-C1A5-42B4-8284-EAA069693D26}"/>
                </a:ext>
              </a:extLst>
            </p:cNvPr>
            <p:cNvSpPr>
              <a:spLocks noChangeAspect="1"/>
            </p:cNvSpPr>
            <p:nvPr/>
          </p:nvSpPr>
          <p:spPr>
            <a:xfrm>
              <a:off x="1097691" y="2392680"/>
              <a:ext cx="1260000" cy="1260000"/>
            </a:xfrm>
            <a:prstGeom prst="roundRect">
              <a:avLst>
                <a:gd name="adj"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xmlns="" id="{E85A3263-68ED-4DAA-93F9-B437A94B4721}"/>
                </a:ext>
              </a:extLst>
            </p:cNvPr>
            <p:cNvSpPr/>
            <p:nvPr/>
          </p:nvSpPr>
          <p:spPr>
            <a:xfrm>
              <a:off x="1122397" y="2668737"/>
              <a:ext cx="1210589" cy="707886"/>
            </a:xfrm>
            <a:prstGeom prst="rect">
              <a:avLst/>
            </a:prstGeom>
          </p:spPr>
          <p:txBody>
            <a:bodyPr wrap="none">
              <a:spAutoFit/>
            </a:bodyPr>
            <a:lstStyle/>
            <a:p>
              <a:pPr algn="ctr"/>
              <a:r>
                <a:rPr lang="zh-CN" altLang="en-US" sz="2000" b="1" dirty="0">
                  <a:solidFill>
                    <a:srgbClr val="F9F9F3"/>
                  </a:solidFill>
                  <a:latin typeface="微软雅黑" panose="020B0503020204020204" pitchFamily="34" charset="-122"/>
                  <a:ea typeface="微软雅黑" panose="020B0503020204020204" pitchFamily="34" charset="-122"/>
                </a:rPr>
                <a:t>党的</a:t>
              </a:r>
              <a:endParaRPr lang="en-US" altLang="zh-CN" sz="2000" b="1" dirty="0">
                <a:solidFill>
                  <a:srgbClr val="F9F9F3"/>
                </a:solidFill>
                <a:latin typeface="微软雅黑" panose="020B0503020204020204" pitchFamily="34" charset="-122"/>
                <a:ea typeface="微软雅黑" panose="020B0503020204020204" pitchFamily="34" charset="-122"/>
              </a:endParaRPr>
            </a:p>
            <a:p>
              <a:pPr algn="ctr"/>
              <a:r>
                <a:rPr lang="zh-CN" altLang="en-US" sz="2000" b="1" dirty="0">
                  <a:solidFill>
                    <a:srgbClr val="F9F9F3"/>
                  </a:solidFill>
                  <a:latin typeface="微软雅黑" panose="020B0503020204020204" pitchFamily="34" charset="-122"/>
                  <a:ea typeface="微软雅黑" panose="020B0503020204020204" pitchFamily="34" charset="-122"/>
                </a:rPr>
                <a:t>行动指南</a:t>
              </a:r>
              <a:endParaRPr lang="zh-CN" altLang="en-US" sz="2000" b="1" dirty="0">
                <a:solidFill>
                  <a:srgbClr val="F9F9F3"/>
                </a:solidFill>
              </a:endParaRPr>
            </a:p>
          </p:txBody>
        </p:sp>
      </p:grpSp>
      <p:sp>
        <p:nvSpPr>
          <p:cNvPr id="7" name="箭头: 右 6">
            <a:extLst>
              <a:ext uri="{FF2B5EF4-FFF2-40B4-BE49-F238E27FC236}">
                <a16:creationId xmlns:a16="http://schemas.microsoft.com/office/drawing/2014/main" xmlns="" id="{67717120-C938-497E-AD61-1705F9CAE600}"/>
              </a:ext>
            </a:extLst>
          </p:cNvPr>
          <p:cNvSpPr/>
          <p:nvPr/>
        </p:nvSpPr>
        <p:spPr>
          <a:xfrm>
            <a:off x="2819400" y="3014371"/>
            <a:ext cx="495300" cy="484632"/>
          </a:xfrm>
          <a:prstGeom prst="rightArrow">
            <a:avLst>
              <a:gd name="adj1" fmla="val 61792"/>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xmlns="" id="{7D6CC886-8960-4185-A2B4-52652185A37B}"/>
              </a:ext>
            </a:extLst>
          </p:cNvPr>
          <p:cNvSpPr>
            <a:spLocks noChangeAspect="1"/>
          </p:cNvSpPr>
          <p:nvPr/>
        </p:nvSpPr>
        <p:spPr>
          <a:xfrm>
            <a:off x="6014784" y="2626687"/>
            <a:ext cx="2310066" cy="569555"/>
          </a:xfrm>
          <a:prstGeom prst="roundRect">
            <a:avLst>
              <a:gd name="adj"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F9F9F3"/>
                </a:solidFill>
                <a:latin typeface="微软雅黑" panose="020B0503020204020204" pitchFamily="34" charset="-122"/>
                <a:ea typeface="微软雅黑" panose="020B0503020204020204" pitchFamily="34" charset="-122"/>
              </a:rPr>
              <a:t>毛泽东思想</a:t>
            </a:r>
            <a:endParaRPr lang="zh-CN" altLang="en-US" b="1" dirty="0">
              <a:solidFill>
                <a:srgbClr val="F9F9F3"/>
              </a:solidFill>
            </a:endParaRPr>
          </a:p>
        </p:txBody>
      </p:sp>
      <p:sp>
        <p:nvSpPr>
          <p:cNvPr id="12" name="矩形: 圆角 11">
            <a:extLst>
              <a:ext uri="{FF2B5EF4-FFF2-40B4-BE49-F238E27FC236}">
                <a16:creationId xmlns:a16="http://schemas.microsoft.com/office/drawing/2014/main" xmlns="" id="{BF632469-F765-4E26-82CA-228449AE51D5}"/>
              </a:ext>
            </a:extLst>
          </p:cNvPr>
          <p:cNvSpPr>
            <a:spLocks noChangeAspect="1"/>
          </p:cNvSpPr>
          <p:nvPr/>
        </p:nvSpPr>
        <p:spPr>
          <a:xfrm>
            <a:off x="8519859" y="2626687"/>
            <a:ext cx="2310066" cy="569555"/>
          </a:xfrm>
          <a:prstGeom prst="roundRect">
            <a:avLst>
              <a:gd name="adj"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F9F9F3"/>
                </a:solidFill>
                <a:latin typeface="微软雅黑" panose="020B0503020204020204" pitchFamily="34" charset="-122"/>
                <a:ea typeface="微软雅黑" panose="020B0503020204020204" pitchFamily="34" charset="-122"/>
              </a:rPr>
              <a:t>邓小平理论</a:t>
            </a:r>
            <a:endParaRPr lang="zh-CN" altLang="en-US" b="1" dirty="0">
              <a:solidFill>
                <a:srgbClr val="F9F9F3"/>
              </a:solidFill>
            </a:endParaRPr>
          </a:p>
        </p:txBody>
      </p:sp>
      <p:sp>
        <p:nvSpPr>
          <p:cNvPr id="13" name="矩形: 圆角 12">
            <a:extLst>
              <a:ext uri="{FF2B5EF4-FFF2-40B4-BE49-F238E27FC236}">
                <a16:creationId xmlns:a16="http://schemas.microsoft.com/office/drawing/2014/main" xmlns="" id="{79220399-5651-45F8-A79B-539C5F5756D5}"/>
              </a:ext>
            </a:extLst>
          </p:cNvPr>
          <p:cNvSpPr>
            <a:spLocks noChangeAspect="1"/>
          </p:cNvSpPr>
          <p:nvPr/>
        </p:nvSpPr>
        <p:spPr>
          <a:xfrm>
            <a:off x="3509708" y="3317132"/>
            <a:ext cx="2310067" cy="569555"/>
          </a:xfrm>
          <a:prstGeom prst="roundRect">
            <a:avLst>
              <a:gd name="adj"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solidFill>
                  <a:srgbClr val="F9F9F3"/>
                </a:solidFill>
                <a:latin typeface="微软雅黑" panose="020B0503020204020204" pitchFamily="34" charset="-122"/>
                <a:ea typeface="微软雅黑" panose="020B0503020204020204" pitchFamily="34" charset="-122"/>
              </a:rPr>
              <a:t>“三个代表”重要思想</a:t>
            </a:r>
            <a:endParaRPr lang="zh-CN" altLang="en-US" sz="1600" b="1" dirty="0">
              <a:solidFill>
                <a:srgbClr val="F9F9F3"/>
              </a:solidFill>
            </a:endParaRPr>
          </a:p>
        </p:txBody>
      </p:sp>
      <p:sp>
        <p:nvSpPr>
          <p:cNvPr id="14" name="矩形: 圆角 13">
            <a:extLst>
              <a:ext uri="{FF2B5EF4-FFF2-40B4-BE49-F238E27FC236}">
                <a16:creationId xmlns:a16="http://schemas.microsoft.com/office/drawing/2014/main" xmlns="" id="{02E761B6-62DD-43F4-B4FF-A871031A31AA}"/>
              </a:ext>
            </a:extLst>
          </p:cNvPr>
          <p:cNvSpPr>
            <a:spLocks noChangeAspect="1"/>
          </p:cNvSpPr>
          <p:nvPr/>
        </p:nvSpPr>
        <p:spPr>
          <a:xfrm>
            <a:off x="6014783" y="3317132"/>
            <a:ext cx="2310067" cy="569555"/>
          </a:xfrm>
          <a:prstGeom prst="roundRect">
            <a:avLst>
              <a:gd name="adj" fmla="val 0"/>
            </a:avLst>
          </a:prstGeom>
          <a:solidFill>
            <a:srgbClr val="7E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rgbClr val="F9F9F3"/>
                </a:solidFill>
                <a:latin typeface="微软雅黑" panose="020B0503020204020204" pitchFamily="34" charset="-122"/>
                <a:ea typeface="微软雅黑" panose="020B0503020204020204" pitchFamily="34" charset="-122"/>
              </a:rPr>
              <a:t>习近平新时代</a:t>
            </a:r>
            <a:endParaRPr lang="en-US" altLang="zh-CN" sz="1400" b="1" dirty="0">
              <a:solidFill>
                <a:srgbClr val="F9F9F3"/>
              </a:solidFill>
              <a:latin typeface="微软雅黑" panose="020B0503020204020204" pitchFamily="34" charset="-122"/>
              <a:ea typeface="微软雅黑" panose="020B0503020204020204" pitchFamily="34" charset="-122"/>
            </a:endParaRPr>
          </a:p>
          <a:p>
            <a:pPr algn="ctr"/>
            <a:r>
              <a:rPr lang="zh-CN" altLang="en-US" sz="1400" b="1" dirty="0">
                <a:solidFill>
                  <a:srgbClr val="F9F9F3"/>
                </a:solidFill>
                <a:latin typeface="微软雅黑" panose="020B0503020204020204" pitchFamily="34" charset="-122"/>
                <a:ea typeface="微软雅黑" panose="020B0503020204020204" pitchFamily="34" charset="-122"/>
              </a:rPr>
              <a:t>中国特色社会主义思想</a:t>
            </a:r>
            <a:endParaRPr lang="zh-CN" altLang="en-US" sz="1400" b="1" dirty="0">
              <a:solidFill>
                <a:srgbClr val="F9F9F3"/>
              </a:solidFill>
            </a:endParaRPr>
          </a:p>
        </p:txBody>
      </p:sp>
      <p:sp>
        <p:nvSpPr>
          <p:cNvPr id="15" name="文本框 14">
            <a:extLst>
              <a:ext uri="{FF2B5EF4-FFF2-40B4-BE49-F238E27FC236}">
                <a16:creationId xmlns:a16="http://schemas.microsoft.com/office/drawing/2014/main" xmlns="" id="{F31B8DDD-18A2-4960-B1A3-7CA8355A390F}"/>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8297462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Effect transition="in" filter="fade">
                                      <p:cBhvr>
                                        <p:cTn id="13" dur="1000"/>
                                        <p:tgtEl>
                                          <p:spTgt spid="8"/>
                                        </p:tgtEl>
                                      </p:cBhvr>
                                    </p:animEffect>
                                  </p:childTnLst>
                                </p:cTn>
                              </p:par>
                              <p:par>
                                <p:cTn id="14" presetID="22" presetClass="entr" presetSubtype="8" fill="hold" grpId="0"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53" presetClass="entr" presetSubtype="16" fill="hold" grpId="0"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Effect transition="in" filter="fade">
                                      <p:cBhvr>
                                        <p:cTn id="21" dur="1000"/>
                                        <p:tgtEl>
                                          <p:spTgt spid="10"/>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Effect transition="in" filter="fade">
                                      <p:cBhvr>
                                        <p:cTn id="26" dur="1000"/>
                                        <p:tgtEl>
                                          <p:spTgt spid="11"/>
                                        </p:tgtEl>
                                      </p:cBhvr>
                                    </p:animEffect>
                                  </p:childTnLst>
                                </p:cTn>
                              </p:par>
                              <p:par>
                                <p:cTn id="27" presetID="53" presetClass="entr" presetSubtype="16" fill="hold" grpId="0" nodeType="withEffect">
                                  <p:stCondLst>
                                    <p:cond delay="50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fltVal val="0"/>
                                          </p:val>
                                        </p:tav>
                                        <p:tav tm="100000">
                                          <p:val>
                                            <p:strVal val="#ppt_w"/>
                                          </p:val>
                                        </p:tav>
                                      </p:tavLst>
                                    </p:anim>
                                    <p:anim calcmode="lin" valueType="num">
                                      <p:cBhvr>
                                        <p:cTn id="30" dur="1000" fill="hold"/>
                                        <p:tgtEl>
                                          <p:spTgt spid="12"/>
                                        </p:tgtEl>
                                        <p:attrNameLst>
                                          <p:attrName>ppt_h</p:attrName>
                                        </p:attrNameLst>
                                      </p:cBhvr>
                                      <p:tavLst>
                                        <p:tav tm="0">
                                          <p:val>
                                            <p:fltVal val="0"/>
                                          </p:val>
                                        </p:tav>
                                        <p:tav tm="100000">
                                          <p:val>
                                            <p:strVal val="#ppt_h"/>
                                          </p:val>
                                        </p:tav>
                                      </p:tavLst>
                                    </p:anim>
                                    <p:animEffect transition="in" filter="fade">
                                      <p:cBhvr>
                                        <p:cTn id="31" dur="1000"/>
                                        <p:tgtEl>
                                          <p:spTgt spid="12"/>
                                        </p:tgtEl>
                                      </p:cBhvr>
                                    </p:animEffect>
                                  </p:childTnLst>
                                </p:cTn>
                              </p:par>
                              <p:par>
                                <p:cTn id="32" presetID="53" presetClass="entr" presetSubtype="16" fill="hold" grpId="0" nodeType="withEffect">
                                  <p:stCondLst>
                                    <p:cond delay="50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000" fill="hold"/>
                                        <p:tgtEl>
                                          <p:spTgt spid="13"/>
                                        </p:tgtEl>
                                        <p:attrNameLst>
                                          <p:attrName>ppt_w</p:attrName>
                                        </p:attrNameLst>
                                      </p:cBhvr>
                                      <p:tavLst>
                                        <p:tav tm="0">
                                          <p:val>
                                            <p:fltVal val="0"/>
                                          </p:val>
                                        </p:tav>
                                        <p:tav tm="100000">
                                          <p:val>
                                            <p:strVal val="#ppt_w"/>
                                          </p:val>
                                        </p:tav>
                                      </p:tavLst>
                                    </p:anim>
                                    <p:anim calcmode="lin" valueType="num">
                                      <p:cBhvr>
                                        <p:cTn id="35" dur="1000" fill="hold"/>
                                        <p:tgtEl>
                                          <p:spTgt spid="13"/>
                                        </p:tgtEl>
                                        <p:attrNameLst>
                                          <p:attrName>ppt_h</p:attrName>
                                        </p:attrNameLst>
                                      </p:cBhvr>
                                      <p:tavLst>
                                        <p:tav tm="0">
                                          <p:val>
                                            <p:fltVal val="0"/>
                                          </p:val>
                                        </p:tav>
                                        <p:tav tm="100000">
                                          <p:val>
                                            <p:strVal val="#ppt_h"/>
                                          </p:val>
                                        </p:tav>
                                      </p:tavLst>
                                    </p:anim>
                                    <p:animEffect transition="in" filter="fade">
                                      <p:cBhvr>
                                        <p:cTn id="36" dur="1000"/>
                                        <p:tgtEl>
                                          <p:spTgt spid="13"/>
                                        </p:tgtEl>
                                      </p:cBhvr>
                                    </p:animEffect>
                                  </p:childTnLst>
                                </p:cTn>
                              </p:par>
                              <p:par>
                                <p:cTn id="37" presetID="53" presetClass="entr" presetSubtype="16" fill="hold" grpId="0" nodeType="withEffect">
                                  <p:stCondLst>
                                    <p:cond delay="5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000" fill="hold"/>
                                        <p:tgtEl>
                                          <p:spTgt spid="14"/>
                                        </p:tgtEl>
                                        <p:attrNameLst>
                                          <p:attrName>ppt_w</p:attrName>
                                        </p:attrNameLst>
                                      </p:cBhvr>
                                      <p:tavLst>
                                        <p:tav tm="0">
                                          <p:val>
                                            <p:fltVal val="0"/>
                                          </p:val>
                                        </p:tav>
                                        <p:tav tm="100000">
                                          <p:val>
                                            <p:strVal val="#ppt_w"/>
                                          </p:val>
                                        </p:tav>
                                      </p:tavLst>
                                    </p:anim>
                                    <p:anim calcmode="lin" valueType="num">
                                      <p:cBhvr>
                                        <p:cTn id="40" dur="1000" fill="hold"/>
                                        <p:tgtEl>
                                          <p:spTgt spid="14"/>
                                        </p:tgtEl>
                                        <p:attrNameLst>
                                          <p:attrName>ppt_h</p:attrName>
                                        </p:attrNameLst>
                                      </p:cBhvr>
                                      <p:tavLst>
                                        <p:tav tm="0">
                                          <p:val>
                                            <p:fltVal val="0"/>
                                          </p:val>
                                        </p:tav>
                                        <p:tav tm="100000">
                                          <p:val>
                                            <p:strVal val="#ppt_h"/>
                                          </p:val>
                                        </p:tav>
                                      </p:tavLst>
                                    </p:anim>
                                    <p:animEffect transition="in" filter="fade">
                                      <p:cBhvr>
                                        <p:cTn id="41" dur="1000"/>
                                        <p:tgtEl>
                                          <p:spTgt spid="14"/>
                                        </p:tgtEl>
                                      </p:cBhvr>
                                    </p:animEffect>
                                  </p:childTnLst>
                                </p:cTn>
                              </p:par>
                              <p:par>
                                <p:cTn id="42" presetID="22" presetClass="entr" presetSubtype="1" fill="hold" grpId="0" nodeType="withEffect">
                                  <p:stCondLst>
                                    <p:cond delay="500"/>
                                  </p:stCondLst>
                                  <p:childTnLst>
                                    <p:set>
                                      <p:cBhvr>
                                        <p:cTn id="43" dur="1" fill="hold">
                                          <p:stCondLst>
                                            <p:cond delay="0"/>
                                          </p:stCondLst>
                                        </p:cTn>
                                        <p:tgtEl>
                                          <p:spTgt spid="4"/>
                                        </p:tgtEl>
                                        <p:attrNameLst>
                                          <p:attrName>style.visibility</p:attrName>
                                        </p:attrNameLst>
                                      </p:cBhvr>
                                      <p:to>
                                        <p:strVal val="visible"/>
                                      </p:to>
                                    </p:set>
                                    <p:animEffect transition="in" filter="wipe(up)">
                                      <p:cBhvr>
                                        <p:cTn id="44" dur="1000"/>
                                        <p:tgtEl>
                                          <p:spTgt spid="4"/>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P spid="7" grpId="0" animBg="1"/>
      <p:bldP spid="11" grpId="0" animBg="1"/>
      <p:bldP spid="12" grpId="0" animBg="1"/>
      <p:bldP spid="13" grpId="0" animBg="1"/>
      <p:bldP spid="14" grpId="0" animBg="1"/>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7095B848-A1A8-48E7-9810-262566A22528}"/>
              </a:ext>
            </a:extLst>
          </p:cNvPr>
          <p:cNvSpPr/>
          <p:nvPr/>
        </p:nvSpPr>
        <p:spPr>
          <a:xfrm>
            <a:off x="1825367" y="365767"/>
            <a:ext cx="3467616" cy="584775"/>
          </a:xfrm>
          <a:prstGeom prst="rect">
            <a:avLst/>
          </a:prstGeom>
          <a:noFill/>
        </p:spPr>
        <p:txBody>
          <a:bodyPr wrap="none" rtlCol="0">
            <a:spAutoFit/>
          </a:bodyPr>
          <a:lstStyle/>
          <a:p>
            <a:r>
              <a:rPr lang="zh-CN" altLang="en-US" sz="3200" b="1" dirty="0">
                <a:solidFill>
                  <a:srgbClr val="FF0000"/>
                </a:solidFill>
                <a:latin typeface="微软雅黑" panose="020B0503020204020204" pitchFamily="34" charset="-122"/>
                <a:ea typeface="微软雅黑" panose="020B0503020204020204" pitchFamily="34" charset="-122"/>
              </a:rPr>
              <a:t>新党章修正案学习</a:t>
            </a:r>
            <a:endParaRPr lang="zh-CN" altLang="zh-CN" sz="3200" b="1" dirty="0">
              <a:solidFill>
                <a:srgbClr val="FF0000"/>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xmlns="" id="{F5F2ACE6-966E-4862-A75E-AA990A8797B3}"/>
              </a:ext>
            </a:extLst>
          </p:cNvPr>
          <p:cNvSpPr/>
          <p:nvPr/>
        </p:nvSpPr>
        <p:spPr>
          <a:xfrm>
            <a:off x="3487963" y="1681639"/>
            <a:ext cx="5219700" cy="461665"/>
          </a:xfrm>
          <a:prstGeom prst="rect">
            <a:avLst/>
          </a:prstGeom>
        </p:spPr>
        <p:txBody>
          <a:bodyPr wrap="square">
            <a:spAutoFit/>
          </a:bodyPr>
          <a:lstStyle/>
          <a:p>
            <a:pPr algn="ctr"/>
            <a:r>
              <a:rPr lang="zh-CN" altLang="en-US" sz="2400" b="1" dirty="0">
                <a:solidFill>
                  <a:srgbClr val="FF0000"/>
                </a:solidFill>
                <a:latin typeface="微软雅黑" panose="020B0503020204020204" pitchFamily="34" charset="-122"/>
                <a:ea typeface="微软雅黑" panose="020B0503020204020204" pitchFamily="34" charset="-122"/>
              </a:rPr>
              <a:t>中国特色社会主义文化</a:t>
            </a:r>
            <a:r>
              <a:rPr lang="zh-CN" altLang="en-US" sz="2400" b="1" dirty="0">
                <a:solidFill>
                  <a:srgbClr val="693C32"/>
                </a:solidFill>
                <a:latin typeface="微软雅黑" panose="020B0503020204020204" pitchFamily="34" charset="-122"/>
                <a:ea typeface="微软雅黑" panose="020B0503020204020204" pitchFamily="34" charset="-122"/>
              </a:rPr>
              <a:t>写入党章</a:t>
            </a:r>
          </a:p>
        </p:txBody>
      </p:sp>
      <p:grpSp>
        <p:nvGrpSpPr>
          <p:cNvPr id="5" name="组合 4">
            <a:extLst>
              <a:ext uri="{FF2B5EF4-FFF2-40B4-BE49-F238E27FC236}">
                <a16:creationId xmlns:a16="http://schemas.microsoft.com/office/drawing/2014/main" xmlns="" id="{4360FBAD-F388-42A7-A2D2-D45F9AAEB50C}"/>
              </a:ext>
            </a:extLst>
          </p:cNvPr>
          <p:cNvGrpSpPr/>
          <p:nvPr/>
        </p:nvGrpSpPr>
        <p:grpSpPr>
          <a:xfrm>
            <a:off x="1981200" y="2523159"/>
            <a:ext cx="8229600" cy="2543894"/>
            <a:chOff x="1981200" y="2523159"/>
            <a:chExt cx="8229600" cy="2543894"/>
          </a:xfrm>
        </p:grpSpPr>
        <p:sp>
          <p:nvSpPr>
            <p:cNvPr id="21" name="矩形: 圆角 20">
              <a:extLst>
                <a:ext uri="{FF2B5EF4-FFF2-40B4-BE49-F238E27FC236}">
                  <a16:creationId xmlns:a16="http://schemas.microsoft.com/office/drawing/2014/main" xmlns="" id="{BB7DA1C2-526C-4D28-AB1D-F18914847B5C}"/>
                </a:ext>
              </a:extLst>
            </p:cNvPr>
            <p:cNvSpPr/>
            <p:nvPr/>
          </p:nvSpPr>
          <p:spPr>
            <a:xfrm>
              <a:off x="1981200" y="2523159"/>
              <a:ext cx="8229600" cy="2543894"/>
            </a:xfrm>
            <a:prstGeom prst="roundRect">
              <a:avLst>
                <a:gd name="adj" fmla="val 10357"/>
              </a:avLst>
            </a:prstGeom>
            <a:solidFill>
              <a:srgbClr val="FF0000"/>
            </a:solidFill>
            <a:ln w="190500">
              <a:solidFill>
                <a:srgbClr val="FF0000">
                  <a:alpha val="3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a:extLst>
                <a:ext uri="{FF2B5EF4-FFF2-40B4-BE49-F238E27FC236}">
                  <a16:creationId xmlns:a16="http://schemas.microsoft.com/office/drawing/2014/main" xmlns="" id="{A5447B0E-11A7-4AC6-90DE-5714DBFE1075}"/>
                </a:ext>
              </a:extLst>
            </p:cNvPr>
            <p:cNvGrpSpPr/>
            <p:nvPr/>
          </p:nvGrpSpPr>
          <p:grpSpPr>
            <a:xfrm>
              <a:off x="2484507" y="2784488"/>
              <a:ext cx="7222986" cy="2021237"/>
              <a:chOff x="1730513" y="2774182"/>
              <a:chExt cx="8756373" cy="2021237"/>
            </a:xfrm>
          </p:grpSpPr>
          <p:sp>
            <p:nvSpPr>
              <p:cNvPr id="4" name="矩形 3">
                <a:extLst>
                  <a:ext uri="{FF2B5EF4-FFF2-40B4-BE49-F238E27FC236}">
                    <a16:creationId xmlns:a16="http://schemas.microsoft.com/office/drawing/2014/main" xmlns="" id="{DA15CF92-8715-46BF-8B83-66FD4C61ED0D}"/>
                  </a:ext>
                </a:extLst>
              </p:cNvPr>
              <p:cNvSpPr/>
              <p:nvPr/>
            </p:nvSpPr>
            <p:spPr>
              <a:xfrm>
                <a:off x="1730513" y="2774182"/>
                <a:ext cx="8756373" cy="830997"/>
              </a:xfrm>
              <a:prstGeom prst="rect">
                <a:avLst/>
              </a:prstGeom>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大会同意把</a:t>
                </a:r>
                <a:r>
                  <a:rPr lang="zh-CN" altLang="en-US" sz="1600" b="1" dirty="0">
                    <a:solidFill>
                      <a:srgbClr val="FFFF00"/>
                    </a:solidFill>
                    <a:latin typeface="微软雅黑" panose="020B0503020204020204" pitchFamily="34" charset="-122"/>
                    <a:ea typeface="微软雅黑" panose="020B0503020204020204" pitchFamily="34" charset="-122"/>
                  </a:rPr>
                  <a:t>中国特色社会主义文化</a:t>
                </a:r>
                <a:r>
                  <a:rPr lang="zh-CN" altLang="en-US" sz="1600" dirty="0">
                    <a:solidFill>
                      <a:schemeClr val="bg1"/>
                    </a:solidFill>
                    <a:latin typeface="微软雅黑" panose="020B0503020204020204" pitchFamily="34" charset="-122"/>
                    <a:ea typeface="微软雅黑" panose="020B0503020204020204" pitchFamily="34" charset="-122"/>
                  </a:rPr>
                  <a:t>同</a:t>
                </a:r>
                <a:r>
                  <a:rPr lang="zh-CN" altLang="en-US" sz="1600" b="1" dirty="0">
                    <a:solidFill>
                      <a:srgbClr val="FFFF00"/>
                    </a:solidFill>
                    <a:latin typeface="微软雅黑" panose="020B0503020204020204" pitchFamily="34" charset="-122"/>
                    <a:ea typeface="微软雅黑" panose="020B0503020204020204" pitchFamily="34" charset="-122"/>
                  </a:rPr>
                  <a:t>中国特色社会主义道路</a:t>
                </a:r>
                <a:r>
                  <a:rPr lang="zh-CN" altLang="en-US" sz="1600" dirty="0">
                    <a:solidFill>
                      <a:schemeClr val="bg1"/>
                    </a:solidFill>
                    <a:latin typeface="微软雅黑" panose="020B0503020204020204" pitchFamily="34" charset="-122"/>
                    <a:ea typeface="微软雅黑" panose="020B0503020204020204" pitchFamily="34" charset="-122"/>
                  </a:rPr>
                  <a:t>、</a:t>
                </a:r>
                <a:r>
                  <a:rPr lang="zh-CN" altLang="en-US" sz="1600" b="1" dirty="0">
                    <a:solidFill>
                      <a:srgbClr val="FFFF00"/>
                    </a:solidFill>
                    <a:latin typeface="微软雅黑" panose="020B0503020204020204" pitchFamily="34" charset="-122"/>
                    <a:ea typeface="微软雅黑" panose="020B0503020204020204" pitchFamily="34" charset="-122"/>
                  </a:rPr>
                  <a:t>中国特色社会主义理论体系</a:t>
                </a:r>
                <a:r>
                  <a:rPr lang="zh-CN" altLang="en-US" sz="1600" dirty="0">
                    <a:solidFill>
                      <a:schemeClr val="bg1"/>
                    </a:solidFill>
                    <a:latin typeface="微软雅黑" panose="020B0503020204020204" pitchFamily="34" charset="-122"/>
                    <a:ea typeface="微软雅黑" panose="020B0503020204020204" pitchFamily="34" charset="-122"/>
                  </a:rPr>
                  <a:t>、</a:t>
                </a:r>
                <a:r>
                  <a:rPr lang="zh-CN" altLang="en-US" sz="1600" b="1" dirty="0">
                    <a:solidFill>
                      <a:srgbClr val="FFFF00"/>
                    </a:solidFill>
                    <a:latin typeface="微软雅黑" panose="020B0503020204020204" pitchFamily="34" charset="-122"/>
                    <a:ea typeface="微软雅黑" panose="020B0503020204020204" pitchFamily="34" charset="-122"/>
                  </a:rPr>
                  <a:t>中国特色社会主义制度</a:t>
                </a:r>
                <a:r>
                  <a:rPr lang="zh-CN" altLang="en-US" sz="1600" dirty="0">
                    <a:solidFill>
                      <a:schemeClr val="bg1"/>
                    </a:solidFill>
                    <a:latin typeface="微软雅黑" panose="020B0503020204020204" pitchFamily="34" charset="-122"/>
                    <a:ea typeface="微软雅黑" panose="020B0503020204020204" pitchFamily="34" charset="-122"/>
                  </a:rPr>
                  <a:t>一道写入党章，这有利于全党深化对中国特色社会主义的认识、全面把握中国特色社会主义内涵。</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18" name="矩形 17">
                <a:extLst>
                  <a:ext uri="{FF2B5EF4-FFF2-40B4-BE49-F238E27FC236}">
                    <a16:creationId xmlns:a16="http://schemas.microsoft.com/office/drawing/2014/main" xmlns="" id="{1D396F79-DB47-4DDF-B170-1027ECA9F46C}"/>
                  </a:ext>
                </a:extLst>
              </p:cNvPr>
              <p:cNvSpPr/>
              <p:nvPr/>
            </p:nvSpPr>
            <p:spPr>
              <a:xfrm>
                <a:off x="1730514" y="3718201"/>
                <a:ext cx="8756372" cy="1077218"/>
              </a:xfrm>
              <a:prstGeom prst="rect">
                <a:avLst/>
              </a:prstGeom>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大会强调，全党同志要倍加珍惜、长期坚持和不断发展党历经艰辛开创的这条道路、这个理论体系、这个制度、这个文化，高举中国特色社会主义伟大旗帜，坚定道路自信、理论自信、制度自信、文化自信，贯彻党的基本理论、基本路线、基本方略。</a:t>
                </a:r>
                <a:endParaRPr lang="en-US" altLang="zh-CN" sz="1600" dirty="0">
                  <a:solidFill>
                    <a:schemeClr val="bg1"/>
                  </a:solidFill>
                  <a:latin typeface="微软雅黑" panose="020B0503020204020204" pitchFamily="34" charset="-122"/>
                  <a:ea typeface="微软雅黑" panose="020B0503020204020204" pitchFamily="34" charset="-122"/>
                </a:endParaRPr>
              </a:p>
            </p:txBody>
          </p:sp>
        </p:grpSp>
      </p:grpSp>
      <p:pic>
        <p:nvPicPr>
          <p:cNvPr id="25" name="图片 24">
            <a:extLst>
              <a:ext uri="{FF2B5EF4-FFF2-40B4-BE49-F238E27FC236}">
                <a16:creationId xmlns:a16="http://schemas.microsoft.com/office/drawing/2014/main" xmlns="" id="{F131359A-0263-4C9A-A2D1-E773A1A80698}"/>
              </a:ext>
            </a:extLst>
          </p:cNvPr>
          <p:cNvPicPr>
            <a:picLocks noChangeAspect="1"/>
          </p:cNvPicPr>
          <p:nvPr/>
        </p:nvPicPr>
        <p:blipFill rotWithShape="1">
          <a:blip r:embed="rId2">
            <a:extLst>
              <a:ext uri="{28A0092B-C50C-407E-A947-70E740481C1C}">
                <a14:useLocalDpi xmlns:a14="http://schemas.microsoft.com/office/drawing/2010/main" val="0"/>
              </a:ext>
            </a:extLst>
          </a:blip>
          <a:srcRect t="29722"/>
          <a:stretch/>
        </p:blipFill>
        <p:spPr>
          <a:xfrm>
            <a:off x="0" y="5234306"/>
            <a:ext cx="12192000" cy="1623693"/>
          </a:xfrm>
          <a:prstGeom prst="rect">
            <a:avLst/>
          </a:prstGeom>
        </p:spPr>
      </p:pic>
      <p:sp>
        <p:nvSpPr>
          <p:cNvPr id="10" name="文本框 9">
            <a:extLst>
              <a:ext uri="{FF2B5EF4-FFF2-40B4-BE49-F238E27FC236}">
                <a16:creationId xmlns:a16="http://schemas.microsoft.com/office/drawing/2014/main" xmlns="" id="{9C765EC3-1238-410A-999A-283B925DED4E}"/>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36158425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500"/>
                                        <p:tgtEl>
                                          <p:spTgt spid="5"/>
                                        </p:tgtEl>
                                        <p:attrNameLst>
                                          <p:attrName>ppt_y</p:attrName>
                                        </p:attrNameLst>
                                      </p:cBhvr>
                                      <p:tavLst>
                                        <p:tav tm="0">
                                          <p:val>
                                            <p:strVal val="#ppt_y+#ppt_h*1.125000"/>
                                          </p:val>
                                        </p:tav>
                                        <p:tav tm="100000">
                                          <p:val>
                                            <p:strVal val="#ppt_y"/>
                                          </p:val>
                                        </p:tav>
                                      </p:tavLst>
                                    </p:anim>
                                    <p:animEffect transition="in" filter="wipe(up)">
                                      <p:cBhvr>
                                        <p:cTn id="19" dur="1500"/>
                                        <p:tgtEl>
                                          <p:spTgt spid="5"/>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BE4A3972-93AD-4A96-B9AF-B9741F2EE6F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69706"/>
          <a:stretch/>
        </p:blipFill>
        <p:spPr>
          <a:xfrm>
            <a:off x="1" y="5011672"/>
            <a:ext cx="12192000" cy="1846328"/>
          </a:xfrm>
          <a:prstGeom prst="rect">
            <a:avLst/>
          </a:prstGeom>
        </p:spPr>
      </p:pic>
      <p:sp>
        <p:nvSpPr>
          <p:cNvPr id="2" name="矩形 1">
            <a:extLst>
              <a:ext uri="{FF2B5EF4-FFF2-40B4-BE49-F238E27FC236}">
                <a16:creationId xmlns:a16="http://schemas.microsoft.com/office/drawing/2014/main" xmlns="" id="{7095B848-A1A8-48E7-9810-262566A22528}"/>
              </a:ext>
            </a:extLst>
          </p:cNvPr>
          <p:cNvSpPr/>
          <p:nvPr/>
        </p:nvSpPr>
        <p:spPr>
          <a:xfrm>
            <a:off x="1825367" y="365767"/>
            <a:ext cx="3467616" cy="584775"/>
          </a:xfrm>
          <a:prstGeom prst="rect">
            <a:avLst/>
          </a:prstGeom>
          <a:noFill/>
        </p:spPr>
        <p:txBody>
          <a:bodyPr wrap="none" rtlCol="0">
            <a:spAutoFit/>
          </a:bodyPr>
          <a:lstStyle/>
          <a:p>
            <a:r>
              <a:rPr lang="zh-CN" altLang="en-US" sz="3200" b="1" dirty="0">
                <a:solidFill>
                  <a:srgbClr val="FF0000"/>
                </a:solidFill>
                <a:latin typeface="微软雅黑" panose="020B0503020204020204" pitchFamily="34" charset="-122"/>
                <a:ea typeface="微软雅黑" panose="020B0503020204020204" pitchFamily="34" charset="-122"/>
              </a:rPr>
              <a:t>新党章修正案学习</a:t>
            </a:r>
            <a:endParaRPr lang="zh-CN" altLang="zh-CN" sz="3200" b="1" dirty="0">
              <a:solidFill>
                <a:srgbClr val="FF0000"/>
              </a:solidFill>
              <a:latin typeface="微软雅黑" panose="020B0503020204020204" pitchFamily="34" charset="-122"/>
              <a:ea typeface="微软雅黑" panose="020B0503020204020204" pitchFamily="34" charset="-122"/>
            </a:endParaRPr>
          </a:p>
        </p:txBody>
      </p:sp>
      <p:grpSp>
        <p:nvGrpSpPr>
          <p:cNvPr id="15" name="组合 14">
            <a:extLst>
              <a:ext uri="{FF2B5EF4-FFF2-40B4-BE49-F238E27FC236}">
                <a16:creationId xmlns:a16="http://schemas.microsoft.com/office/drawing/2014/main" xmlns="" id="{2F9294E4-9349-42A5-9B90-3C4363933E6F}"/>
              </a:ext>
            </a:extLst>
          </p:cNvPr>
          <p:cNvGrpSpPr/>
          <p:nvPr/>
        </p:nvGrpSpPr>
        <p:grpSpPr>
          <a:xfrm>
            <a:off x="1981200" y="2523159"/>
            <a:ext cx="8229600" cy="2543894"/>
            <a:chOff x="1981200" y="2523159"/>
            <a:chExt cx="8229600" cy="2543894"/>
          </a:xfrm>
        </p:grpSpPr>
        <p:sp>
          <p:nvSpPr>
            <p:cNvPr id="14" name="矩形: 圆角 13">
              <a:extLst>
                <a:ext uri="{FF2B5EF4-FFF2-40B4-BE49-F238E27FC236}">
                  <a16:creationId xmlns:a16="http://schemas.microsoft.com/office/drawing/2014/main" xmlns="" id="{39349307-23FA-4A2B-B721-82F805E71852}"/>
                </a:ext>
              </a:extLst>
            </p:cNvPr>
            <p:cNvSpPr/>
            <p:nvPr/>
          </p:nvSpPr>
          <p:spPr>
            <a:xfrm>
              <a:off x="1981200" y="2523159"/>
              <a:ext cx="8229600" cy="2543894"/>
            </a:xfrm>
            <a:prstGeom prst="roundRect">
              <a:avLst>
                <a:gd name="adj" fmla="val 10357"/>
              </a:avLst>
            </a:prstGeom>
            <a:solidFill>
              <a:srgbClr val="FF0000"/>
            </a:solidFill>
            <a:ln w="190500">
              <a:solidFill>
                <a:srgbClr val="FF0000">
                  <a:alpha val="3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xmlns="" id="{70B7AAD8-5ACC-4BA0-BAFB-94EB1019476B}"/>
                </a:ext>
              </a:extLst>
            </p:cNvPr>
            <p:cNvSpPr/>
            <p:nvPr/>
          </p:nvSpPr>
          <p:spPr>
            <a:xfrm>
              <a:off x="2784475" y="2912124"/>
              <a:ext cx="6623050" cy="1754326"/>
            </a:xfrm>
            <a:prstGeom prst="rect">
              <a:avLst/>
            </a:prstGeom>
          </p:spPr>
          <p:txBody>
            <a:bodyPr wrap="square">
              <a:spAutoFit/>
            </a:bodyPr>
            <a:lstStyle/>
            <a:p>
              <a:pPr>
                <a:lnSpc>
                  <a:spcPct val="150000"/>
                </a:lnSpc>
              </a:pPr>
              <a:r>
                <a:rPr lang="zh-CN" altLang="en-US" dirty="0">
                  <a:solidFill>
                    <a:srgbClr val="F9F9F3"/>
                  </a:solidFill>
                  <a:latin typeface="微软雅黑" panose="020B0503020204020204" pitchFamily="34" charset="-122"/>
                  <a:ea typeface="微软雅黑" panose="020B0503020204020204" pitchFamily="34" charset="-122"/>
                </a:rPr>
                <a:t>大会认为，实现中华民族伟大复兴是近代以来中华民族最伟大的梦想，是我们党向人民、向历史作出的庄严承诺。大会同意</a:t>
              </a:r>
              <a:r>
                <a:rPr lang="zh-CN" altLang="en-US" b="1" dirty="0">
                  <a:solidFill>
                    <a:srgbClr val="FFFF00"/>
                  </a:solidFill>
                  <a:latin typeface="微软雅黑" panose="020B0503020204020204" pitchFamily="34" charset="-122"/>
                  <a:ea typeface="微软雅黑" panose="020B0503020204020204" pitchFamily="34" charset="-122"/>
                </a:rPr>
                <a:t>在党章中明确实现“两个一百年”奋斗目标</a:t>
              </a:r>
              <a:r>
                <a:rPr lang="zh-CN" altLang="en-US" dirty="0">
                  <a:solidFill>
                    <a:srgbClr val="F9F9F3"/>
                  </a:solidFill>
                  <a:latin typeface="微软雅黑" panose="020B0503020204020204" pitchFamily="34" charset="-122"/>
                  <a:ea typeface="微软雅黑" panose="020B0503020204020204" pitchFamily="34" charset="-122"/>
                </a:rPr>
                <a:t>、</a:t>
              </a:r>
              <a:r>
                <a:rPr lang="zh-CN" altLang="en-US" b="1" dirty="0">
                  <a:solidFill>
                    <a:srgbClr val="FFFF00"/>
                  </a:solidFill>
                  <a:latin typeface="微软雅黑" panose="020B0503020204020204" pitchFamily="34" charset="-122"/>
                  <a:ea typeface="微软雅黑" panose="020B0503020204020204" pitchFamily="34" charset="-122"/>
                </a:rPr>
                <a:t>实现中华民族伟大复兴的中国梦的宏伟目标</a:t>
              </a:r>
              <a:r>
                <a:rPr lang="zh-CN" altLang="en-US" dirty="0">
                  <a:solidFill>
                    <a:srgbClr val="F9F9F3"/>
                  </a:solidFill>
                  <a:latin typeface="微软雅黑" panose="020B0503020204020204" pitchFamily="34" charset="-122"/>
                  <a:ea typeface="微软雅黑" panose="020B0503020204020204" pitchFamily="34" charset="-122"/>
                </a:rPr>
                <a:t>。</a:t>
              </a:r>
            </a:p>
          </p:txBody>
        </p:sp>
      </p:grpSp>
      <p:sp>
        <p:nvSpPr>
          <p:cNvPr id="4" name="矩形 3">
            <a:extLst>
              <a:ext uri="{FF2B5EF4-FFF2-40B4-BE49-F238E27FC236}">
                <a16:creationId xmlns:a16="http://schemas.microsoft.com/office/drawing/2014/main" xmlns="" id="{8A98A469-0D57-4467-BF65-23896869662D}"/>
              </a:ext>
            </a:extLst>
          </p:cNvPr>
          <p:cNvSpPr/>
          <p:nvPr/>
        </p:nvSpPr>
        <p:spPr>
          <a:xfrm>
            <a:off x="3019618" y="1758434"/>
            <a:ext cx="6171813" cy="461665"/>
          </a:xfrm>
          <a:prstGeom prst="rect">
            <a:avLst/>
          </a:prstGeom>
        </p:spPr>
        <p:txBody>
          <a:bodyPr wrap="square">
            <a:spAutoFit/>
          </a:bodyPr>
          <a:lstStyle/>
          <a:p>
            <a:pPr algn="ctr"/>
            <a:r>
              <a:rPr lang="zh-CN" altLang="en-US" sz="2400" b="1" dirty="0">
                <a:solidFill>
                  <a:srgbClr val="FF0000"/>
                </a:solidFill>
                <a:latin typeface="微软雅黑" panose="020B0503020204020204" pitchFamily="34" charset="-122"/>
                <a:ea typeface="微软雅黑" panose="020B0503020204020204" pitchFamily="34" charset="-122"/>
              </a:rPr>
              <a:t>实现中华民族伟大复兴的中国梦</a:t>
            </a:r>
            <a:r>
              <a:rPr lang="zh-CN" altLang="en-US" sz="2400" b="1" dirty="0">
                <a:solidFill>
                  <a:srgbClr val="693C32"/>
                </a:solidFill>
                <a:latin typeface="微软雅黑" panose="020B0503020204020204" pitchFamily="34" charset="-122"/>
                <a:ea typeface="微软雅黑" panose="020B0503020204020204" pitchFamily="34" charset="-122"/>
              </a:rPr>
              <a:t>写入党章</a:t>
            </a:r>
          </a:p>
        </p:txBody>
      </p:sp>
      <p:pic>
        <p:nvPicPr>
          <p:cNvPr id="5" name="Picture 2" descr="C:\Users\PC\Desktop\5.png">
            <a:extLst>
              <a:ext uri="{FF2B5EF4-FFF2-40B4-BE49-F238E27FC236}">
                <a16:creationId xmlns:a16="http://schemas.microsoft.com/office/drawing/2014/main" xmlns="" id="{AEB26846-9FB5-4668-8E56-DD793C47E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199" y="4743194"/>
            <a:ext cx="4876801" cy="211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a:extLst>
              <a:ext uri="{FF2B5EF4-FFF2-40B4-BE49-F238E27FC236}">
                <a16:creationId xmlns:a16="http://schemas.microsoft.com/office/drawing/2014/main" xmlns="" id="{CF940306-74F7-4C74-805B-173C0B30233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30000"/>
                    </a14:imgEffect>
                  </a14:imgLayer>
                </a14:imgProps>
              </a:ext>
              <a:ext uri="{28A0092B-C50C-407E-A947-70E740481C1C}">
                <a14:useLocalDpi xmlns:a14="http://schemas.microsoft.com/office/drawing/2010/main" val="0"/>
              </a:ext>
            </a:extLst>
          </a:blip>
          <a:srcRect t="69765" r="61771"/>
          <a:stretch/>
        </p:blipFill>
        <p:spPr>
          <a:xfrm>
            <a:off x="0" y="4447689"/>
            <a:ext cx="6096000" cy="2410311"/>
          </a:xfrm>
          <a:prstGeom prst="rect">
            <a:avLst/>
          </a:prstGeom>
        </p:spPr>
      </p:pic>
      <p:pic>
        <p:nvPicPr>
          <p:cNvPr id="12" name="图片 11">
            <a:extLst>
              <a:ext uri="{FF2B5EF4-FFF2-40B4-BE49-F238E27FC236}">
                <a16:creationId xmlns:a16="http://schemas.microsoft.com/office/drawing/2014/main" xmlns="" id="{4F6922A4-E5F4-4811-A5E4-90DBD03EAE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4886" y="5679259"/>
            <a:ext cx="1243413" cy="1108850"/>
          </a:xfrm>
          <a:prstGeom prst="rect">
            <a:avLst/>
          </a:prstGeom>
        </p:spPr>
      </p:pic>
      <p:sp>
        <p:nvSpPr>
          <p:cNvPr id="11" name="文本框 10">
            <a:extLst>
              <a:ext uri="{FF2B5EF4-FFF2-40B4-BE49-F238E27FC236}">
                <a16:creationId xmlns:a16="http://schemas.microsoft.com/office/drawing/2014/main" xmlns="" id="{7DC60421-4B82-43B9-847E-2B818614918C}"/>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18348440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1000" decel="31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accel="31000" decel="31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accel="31000" decel="3100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50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12" presetClass="entr" presetSubtype="4"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1500"/>
                                        <p:tgtEl>
                                          <p:spTgt spid="15"/>
                                        </p:tgtEl>
                                        <p:attrNameLst>
                                          <p:attrName>ppt_y</p:attrName>
                                        </p:attrNameLst>
                                      </p:cBhvr>
                                      <p:tavLst>
                                        <p:tav tm="0">
                                          <p:val>
                                            <p:strVal val="#ppt_y+#ppt_h*1.125000"/>
                                          </p:val>
                                        </p:tav>
                                        <p:tav tm="100000">
                                          <p:val>
                                            <p:strVal val="#ppt_y"/>
                                          </p:val>
                                        </p:tav>
                                      </p:tavLst>
                                    </p:anim>
                                    <p:animEffect transition="in" filter="wipe(up)">
                                      <p:cBhvr>
                                        <p:cTn id="31" dur="1500"/>
                                        <p:tgtEl>
                                          <p:spTgt spid="15"/>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7095B848-A1A8-48E7-9810-262566A22528}"/>
              </a:ext>
            </a:extLst>
          </p:cNvPr>
          <p:cNvSpPr/>
          <p:nvPr/>
        </p:nvSpPr>
        <p:spPr>
          <a:xfrm>
            <a:off x="1825367" y="365767"/>
            <a:ext cx="3467616" cy="584775"/>
          </a:xfrm>
          <a:prstGeom prst="rect">
            <a:avLst/>
          </a:prstGeom>
          <a:noFill/>
        </p:spPr>
        <p:txBody>
          <a:bodyPr wrap="none" rtlCol="0">
            <a:spAutoFit/>
          </a:bodyPr>
          <a:lstStyle/>
          <a:p>
            <a:r>
              <a:rPr lang="zh-CN" altLang="en-US" sz="3200" b="1" dirty="0">
                <a:solidFill>
                  <a:srgbClr val="FF0000"/>
                </a:solidFill>
                <a:latin typeface="微软雅黑" panose="020B0503020204020204" pitchFamily="34" charset="-122"/>
                <a:ea typeface="微软雅黑" panose="020B0503020204020204" pitchFamily="34" charset="-122"/>
              </a:rPr>
              <a:t>新党章修正案学习</a:t>
            </a:r>
            <a:endParaRPr lang="zh-CN" altLang="zh-CN" sz="3200" b="1" dirty="0">
              <a:solidFill>
                <a:srgbClr val="FF0000"/>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xmlns="" id="{D6B108A8-C67E-4B94-A6BF-C7B86866BD1A}"/>
              </a:ext>
            </a:extLst>
          </p:cNvPr>
          <p:cNvSpPr/>
          <p:nvPr/>
        </p:nvSpPr>
        <p:spPr>
          <a:xfrm>
            <a:off x="2702689" y="1758434"/>
            <a:ext cx="6786622" cy="461665"/>
          </a:xfrm>
          <a:prstGeom prst="rect">
            <a:avLst/>
          </a:prstGeom>
        </p:spPr>
        <p:txBody>
          <a:bodyPr wrap="square">
            <a:spAutoFit/>
          </a:bodyPr>
          <a:lstStyle/>
          <a:p>
            <a:pPr algn="ctr"/>
            <a:r>
              <a:rPr lang="zh-CN" altLang="en-US" sz="2400" b="1" dirty="0">
                <a:solidFill>
                  <a:srgbClr val="693C32"/>
                </a:solidFill>
                <a:latin typeface="微软雅黑" panose="020B0503020204020204" pitchFamily="34" charset="-122"/>
                <a:ea typeface="微软雅黑" panose="020B0503020204020204" pitchFamily="34" charset="-122"/>
              </a:rPr>
              <a:t>党章</a:t>
            </a:r>
            <a:r>
              <a:rPr lang="zh-CN" altLang="en-US" sz="2400" b="1" dirty="0">
                <a:solidFill>
                  <a:srgbClr val="FF0000"/>
                </a:solidFill>
                <a:latin typeface="微软雅黑" panose="020B0503020204020204" pitchFamily="34" charset="-122"/>
                <a:ea typeface="微软雅黑" panose="020B0503020204020204" pitchFamily="34" charset="-122"/>
              </a:rPr>
              <a:t>根据我国社会主要矛盾的转化作出相应修改</a:t>
            </a:r>
          </a:p>
        </p:txBody>
      </p:sp>
      <p:sp>
        <p:nvSpPr>
          <p:cNvPr id="4" name="矩形 3">
            <a:extLst>
              <a:ext uri="{FF2B5EF4-FFF2-40B4-BE49-F238E27FC236}">
                <a16:creationId xmlns:a16="http://schemas.microsoft.com/office/drawing/2014/main" xmlns="" id="{F11AECF6-5C1D-46A3-9703-B517CAFABDD1}"/>
              </a:ext>
            </a:extLst>
          </p:cNvPr>
          <p:cNvSpPr/>
          <p:nvPr/>
        </p:nvSpPr>
        <p:spPr>
          <a:xfrm>
            <a:off x="1737691" y="4783086"/>
            <a:ext cx="8716618" cy="1569660"/>
          </a:xfrm>
          <a:prstGeom prst="rect">
            <a:avLst/>
          </a:prstGeom>
        </p:spPr>
        <p:txBody>
          <a:bodyPr wrap="square">
            <a:spAutoFit/>
          </a:bodyPr>
          <a:lstStyle/>
          <a:p>
            <a:pPr>
              <a:lnSpc>
                <a:spcPct val="150000"/>
              </a:lnSpc>
            </a:pPr>
            <a:r>
              <a:rPr lang="zh-CN" altLang="en-US" sz="1600" dirty="0">
                <a:solidFill>
                  <a:srgbClr val="693C32"/>
                </a:solidFill>
                <a:latin typeface="微软雅黑" panose="020B0503020204020204" pitchFamily="34" charset="-122"/>
                <a:ea typeface="微软雅黑" panose="020B0503020204020204" pitchFamily="34" charset="-122"/>
              </a:rPr>
              <a:t>大会认为，党的十九大作出的我国社会主要矛盾已经转化为人民日益增长的美好生活需要和不平衡不充分的发展之间的矛盾的重大政治论断，反映了我国社会发展的客观实际，是制定党和国家大政方针、长远战略的重要依据。党章据此作出相应修改，为我们把握我国发展新的历史方位和阶段性特征、更好推进党和国家事业提供了重要指引。</a:t>
            </a:r>
            <a:endParaRPr lang="zh-CN" altLang="en-US" sz="1600" dirty="0">
              <a:solidFill>
                <a:srgbClr val="693C32"/>
              </a:solidFill>
            </a:endParaRPr>
          </a:p>
        </p:txBody>
      </p:sp>
      <p:sp>
        <p:nvSpPr>
          <p:cNvPr id="9" name="矩形: 圆角 8">
            <a:extLst>
              <a:ext uri="{FF2B5EF4-FFF2-40B4-BE49-F238E27FC236}">
                <a16:creationId xmlns:a16="http://schemas.microsoft.com/office/drawing/2014/main" xmlns="" id="{64164A9E-23FE-4C52-8809-4A0462096E3B}"/>
              </a:ext>
            </a:extLst>
          </p:cNvPr>
          <p:cNvSpPr/>
          <p:nvPr/>
        </p:nvSpPr>
        <p:spPr>
          <a:xfrm>
            <a:off x="1737691" y="2573453"/>
            <a:ext cx="1880152" cy="188015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rgbClr val="F9F9F3"/>
                </a:solidFill>
              </a:rPr>
              <a:t>我国社会</a:t>
            </a:r>
            <a:endParaRPr lang="en-US" altLang="zh-CN" sz="2800" b="1" dirty="0">
              <a:solidFill>
                <a:srgbClr val="F9F9F3"/>
              </a:solidFill>
            </a:endParaRPr>
          </a:p>
          <a:p>
            <a:pPr algn="ctr"/>
            <a:r>
              <a:rPr lang="zh-CN" altLang="en-US" sz="2800" b="1" dirty="0">
                <a:solidFill>
                  <a:srgbClr val="F9F9F3"/>
                </a:solidFill>
              </a:rPr>
              <a:t>主要矛盾</a:t>
            </a:r>
          </a:p>
        </p:txBody>
      </p:sp>
      <p:sp>
        <p:nvSpPr>
          <p:cNvPr id="10" name="矩形: 圆角 9">
            <a:extLst>
              <a:ext uri="{FF2B5EF4-FFF2-40B4-BE49-F238E27FC236}">
                <a16:creationId xmlns:a16="http://schemas.microsoft.com/office/drawing/2014/main" xmlns="" id="{E8B7F6C8-5054-4325-B0E5-3647DC72ADC3}"/>
              </a:ext>
            </a:extLst>
          </p:cNvPr>
          <p:cNvSpPr/>
          <p:nvPr/>
        </p:nvSpPr>
        <p:spPr>
          <a:xfrm>
            <a:off x="3816627" y="2573452"/>
            <a:ext cx="6042991" cy="540000"/>
          </a:xfrm>
          <a:prstGeom prst="roundRect">
            <a:avLst/>
          </a:prstGeom>
          <a:solidFill>
            <a:srgbClr val="7E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kern="100">
                <a:solidFill>
                  <a:srgbClr val="F9F9F3"/>
                </a:solidFill>
                <a:latin typeface="+mn-ea"/>
                <a:cs typeface="+mn-ea"/>
                <a:sym typeface="+mn-lt"/>
              </a:rPr>
              <a:t>人民日益增长的物质文化需要同落后的社会生产之间的矛盾</a:t>
            </a:r>
            <a:endParaRPr lang="zh-CN" altLang="en-US" sz="1600" dirty="0">
              <a:solidFill>
                <a:srgbClr val="F9F9F3"/>
              </a:solidFill>
              <a:latin typeface="+mn-ea"/>
            </a:endParaRPr>
          </a:p>
        </p:txBody>
      </p:sp>
      <p:sp>
        <p:nvSpPr>
          <p:cNvPr id="11" name="矩形: 圆角 10">
            <a:extLst>
              <a:ext uri="{FF2B5EF4-FFF2-40B4-BE49-F238E27FC236}">
                <a16:creationId xmlns:a16="http://schemas.microsoft.com/office/drawing/2014/main" xmlns="" id="{310EDFB2-C25A-43E4-9B8A-7FA7C588FFB2}"/>
              </a:ext>
            </a:extLst>
          </p:cNvPr>
          <p:cNvSpPr/>
          <p:nvPr/>
        </p:nvSpPr>
        <p:spPr>
          <a:xfrm>
            <a:off x="3816627" y="3913605"/>
            <a:ext cx="6042991" cy="540000"/>
          </a:xfrm>
          <a:prstGeom prst="roundRect">
            <a:avLst/>
          </a:prstGeom>
          <a:solidFill>
            <a:srgbClr val="7E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rgbClr val="F9F9F3"/>
                </a:solidFill>
                <a:latin typeface="+mn-ea"/>
              </a:rPr>
              <a:t>人民日益增长的美好生活需要和不平衡不充分的发展之间的矛盾</a:t>
            </a:r>
            <a:endParaRPr lang="zh-CN" altLang="en-US" sz="1600" dirty="0">
              <a:solidFill>
                <a:srgbClr val="F9F9F3"/>
              </a:solidFill>
              <a:latin typeface="+mn-ea"/>
            </a:endParaRPr>
          </a:p>
        </p:txBody>
      </p:sp>
      <p:grpSp>
        <p:nvGrpSpPr>
          <p:cNvPr id="17" name="组合 16">
            <a:extLst>
              <a:ext uri="{FF2B5EF4-FFF2-40B4-BE49-F238E27FC236}">
                <a16:creationId xmlns:a16="http://schemas.microsoft.com/office/drawing/2014/main" xmlns="" id="{0576D59D-9113-4BB9-BCB7-31C424CDC9AA}"/>
              </a:ext>
            </a:extLst>
          </p:cNvPr>
          <p:cNvGrpSpPr/>
          <p:nvPr/>
        </p:nvGrpSpPr>
        <p:grpSpPr>
          <a:xfrm>
            <a:off x="6157913" y="3113452"/>
            <a:ext cx="1381125" cy="800153"/>
            <a:chOff x="6157913" y="3113452"/>
            <a:chExt cx="1381125" cy="800153"/>
          </a:xfrm>
        </p:grpSpPr>
        <p:sp>
          <p:nvSpPr>
            <p:cNvPr id="16" name="箭头: 下 15">
              <a:extLst>
                <a:ext uri="{FF2B5EF4-FFF2-40B4-BE49-F238E27FC236}">
                  <a16:creationId xmlns:a16="http://schemas.microsoft.com/office/drawing/2014/main" xmlns="" id="{80BC62D9-25C6-4463-800C-730CE8301568}"/>
                </a:ext>
              </a:extLst>
            </p:cNvPr>
            <p:cNvSpPr/>
            <p:nvPr/>
          </p:nvSpPr>
          <p:spPr>
            <a:xfrm>
              <a:off x="6157913" y="3113452"/>
              <a:ext cx="1381125" cy="800153"/>
            </a:xfrm>
            <a:prstGeom prst="downArrow">
              <a:avLst>
                <a:gd name="adj1" fmla="val 50000"/>
                <a:gd name="adj2" fmla="val 6512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xmlns="" id="{80E6B260-3337-4222-94D3-7A943051F03F}"/>
                </a:ext>
              </a:extLst>
            </p:cNvPr>
            <p:cNvSpPr txBox="1"/>
            <p:nvPr/>
          </p:nvSpPr>
          <p:spPr>
            <a:xfrm>
              <a:off x="6409894" y="3328862"/>
              <a:ext cx="877163" cy="369332"/>
            </a:xfrm>
            <a:prstGeom prst="rect">
              <a:avLst/>
            </a:prstGeom>
            <a:noFill/>
          </p:spPr>
          <p:txBody>
            <a:bodyPr wrap="none" rtlCol="0">
              <a:spAutoFit/>
            </a:bodyPr>
            <a:lstStyle/>
            <a:p>
              <a:pPr algn="ctr"/>
              <a:r>
                <a:rPr lang="zh-CN" altLang="en-US" dirty="0">
                  <a:solidFill>
                    <a:srgbClr val="F9F9F3"/>
                  </a:solidFill>
                </a:rPr>
                <a:t>转化为</a:t>
              </a:r>
            </a:p>
          </p:txBody>
        </p:sp>
      </p:grpSp>
      <p:sp>
        <p:nvSpPr>
          <p:cNvPr id="12" name="文本框 11">
            <a:extLst>
              <a:ext uri="{FF2B5EF4-FFF2-40B4-BE49-F238E27FC236}">
                <a16:creationId xmlns:a16="http://schemas.microsoft.com/office/drawing/2014/main" xmlns="" id="{B29CA158-D4D0-4053-A27B-B915C01C461D}"/>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6853339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53" presetClass="entr" presetSubtype="16" fill="hold" grpId="0" nodeType="withEffect">
                                  <p:stCondLst>
                                    <p:cond delay="1000"/>
                                  </p:stCondLst>
                                  <p:childTnLst>
                                    <p:set>
                                      <p:cBhvr>
                                        <p:cTn id="9" dur="1" fill="hold">
                                          <p:stCondLst>
                                            <p:cond delay="0"/>
                                          </p:stCondLst>
                                        </p:cTn>
                                        <p:tgtEl>
                                          <p:spTgt spid="9"/>
                                        </p:tgtEl>
                                        <p:attrNameLst>
                                          <p:attrName>style.visibility</p:attrName>
                                        </p:attrNameLst>
                                      </p:cBhvr>
                                      <p:to>
                                        <p:strVal val="visible"/>
                                      </p:to>
                                    </p:set>
                                    <p:anim calcmode="lin" valueType="num">
                                      <p:cBhvr>
                                        <p:cTn id="10" dur="1000" fill="hold"/>
                                        <p:tgtEl>
                                          <p:spTgt spid="9"/>
                                        </p:tgtEl>
                                        <p:attrNameLst>
                                          <p:attrName>ppt_w</p:attrName>
                                        </p:attrNameLst>
                                      </p:cBhvr>
                                      <p:tavLst>
                                        <p:tav tm="0">
                                          <p:val>
                                            <p:fltVal val="0"/>
                                          </p:val>
                                        </p:tav>
                                        <p:tav tm="100000">
                                          <p:val>
                                            <p:strVal val="#ppt_w"/>
                                          </p:val>
                                        </p:tav>
                                      </p:tavLst>
                                    </p:anim>
                                    <p:anim calcmode="lin" valueType="num">
                                      <p:cBhvr>
                                        <p:cTn id="11" dur="1000" fill="hold"/>
                                        <p:tgtEl>
                                          <p:spTgt spid="9"/>
                                        </p:tgtEl>
                                        <p:attrNameLst>
                                          <p:attrName>ppt_h</p:attrName>
                                        </p:attrNameLst>
                                      </p:cBhvr>
                                      <p:tavLst>
                                        <p:tav tm="0">
                                          <p:val>
                                            <p:fltVal val="0"/>
                                          </p:val>
                                        </p:tav>
                                        <p:tav tm="100000">
                                          <p:val>
                                            <p:strVal val="#ppt_h"/>
                                          </p:val>
                                        </p:tav>
                                      </p:tavLst>
                                    </p:anim>
                                    <p:animEffect transition="in" filter="fade">
                                      <p:cBhvr>
                                        <p:cTn id="12" dur="1000"/>
                                        <p:tgtEl>
                                          <p:spTgt spid="9"/>
                                        </p:tgtEl>
                                      </p:cBhvr>
                                    </p:animEffect>
                                  </p:childTnLst>
                                </p:cTn>
                              </p:par>
                            </p:childTnLst>
                          </p:cTn>
                        </p:par>
                        <p:par>
                          <p:cTn id="13" fill="hold">
                            <p:stCondLst>
                              <p:cond delay="2000"/>
                            </p:stCondLst>
                            <p:childTnLst>
                              <p:par>
                                <p:cTn id="14" presetID="53" presetClass="entr" presetSubtype="16"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Effect transition="in" filter="fade">
                                      <p:cBhvr>
                                        <p:cTn id="18" dur="1000"/>
                                        <p:tgtEl>
                                          <p:spTgt spid="10"/>
                                        </p:tgtEl>
                                      </p:cBhvr>
                                    </p:animEffect>
                                  </p:childTnLst>
                                </p:cTn>
                              </p:par>
                              <p:par>
                                <p:cTn id="19" presetID="22" presetClass="entr" presetSubtype="1" fill="hold" nodeType="withEffect">
                                  <p:stCondLst>
                                    <p:cond delay="100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par>
                                <p:cTn id="22" presetID="53" presetClass="entr" presetSubtype="16" fill="hold" grpId="0" nodeType="withEffect">
                                  <p:stCondLst>
                                    <p:cond delay="100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Effect transition="in" filter="fade">
                                      <p:cBhvr>
                                        <p:cTn id="26" dur="1000"/>
                                        <p:tgtEl>
                                          <p:spTgt spid="11"/>
                                        </p:tgtEl>
                                      </p:cBhvr>
                                    </p:animEffect>
                                  </p:childTnLst>
                                </p:cTn>
                              </p:par>
                              <p:par>
                                <p:cTn id="27" presetID="12" presetClass="entr" presetSubtype="4" fill="hold" grpId="0" nodeType="withEffect">
                                  <p:stCondLst>
                                    <p:cond delay="200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1000"/>
                                        <p:tgtEl>
                                          <p:spTgt spid="4"/>
                                        </p:tgtEl>
                                        <p:attrNameLst>
                                          <p:attrName>ppt_y</p:attrName>
                                        </p:attrNameLst>
                                      </p:cBhvr>
                                      <p:tavLst>
                                        <p:tav tm="0">
                                          <p:val>
                                            <p:strVal val="#ppt_y+#ppt_h*1.125000"/>
                                          </p:val>
                                        </p:tav>
                                        <p:tav tm="100000">
                                          <p:val>
                                            <p:strVal val="#ppt_y"/>
                                          </p:val>
                                        </p:tav>
                                      </p:tavLst>
                                    </p:anim>
                                    <p:animEffect transition="in" filter="wipe(up)">
                                      <p:cBhvr>
                                        <p:cTn id="30" dur="1000"/>
                                        <p:tgtEl>
                                          <p:spTgt spid="4"/>
                                        </p:tgtEl>
                                      </p:cBhvr>
                                    </p:animEffect>
                                  </p:childTnLst>
                                </p:cTn>
                              </p:par>
                            </p:childTnLst>
                          </p:cTn>
                        </p:par>
                        <p:par>
                          <p:cTn id="31" fill="hold">
                            <p:stCondLst>
                              <p:cond delay="5000"/>
                            </p:stCondLst>
                            <p:childTnLst>
                              <p:par>
                                <p:cTn id="32" presetID="10"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animBg="1"/>
      <p:bldP spid="10" grpId="0" animBg="1"/>
      <p:bldP spid="11" grpId="0" animBg="1"/>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7095B848-A1A8-48E7-9810-262566A22528}"/>
              </a:ext>
            </a:extLst>
          </p:cNvPr>
          <p:cNvSpPr/>
          <p:nvPr/>
        </p:nvSpPr>
        <p:spPr>
          <a:xfrm>
            <a:off x="1825367" y="365767"/>
            <a:ext cx="3467616" cy="584775"/>
          </a:xfrm>
          <a:prstGeom prst="rect">
            <a:avLst/>
          </a:prstGeom>
          <a:noFill/>
        </p:spPr>
        <p:txBody>
          <a:bodyPr wrap="none" rtlCol="0">
            <a:spAutoFit/>
          </a:bodyPr>
          <a:lstStyle/>
          <a:p>
            <a:r>
              <a:rPr lang="zh-CN" altLang="en-US" sz="3200" b="1" dirty="0">
                <a:solidFill>
                  <a:srgbClr val="FF0000"/>
                </a:solidFill>
                <a:latin typeface="微软雅黑" panose="020B0503020204020204" pitchFamily="34" charset="-122"/>
                <a:ea typeface="微软雅黑" panose="020B0503020204020204" pitchFamily="34" charset="-122"/>
              </a:rPr>
              <a:t>新党章修正案学习</a:t>
            </a:r>
            <a:endParaRPr lang="zh-CN" altLang="zh-CN" sz="3200" b="1" dirty="0">
              <a:solidFill>
                <a:srgbClr val="FF0000"/>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xmlns="" id="{DF08C9A4-33CF-4CEB-8803-AD2EC8DB6B1D}"/>
              </a:ext>
            </a:extLst>
          </p:cNvPr>
          <p:cNvSpPr/>
          <p:nvPr/>
        </p:nvSpPr>
        <p:spPr>
          <a:xfrm>
            <a:off x="2836039" y="1758434"/>
            <a:ext cx="6519922" cy="461665"/>
          </a:xfrm>
          <a:prstGeom prst="rect">
            <a:avLst/>
          </a:prstGeom>
        </p:spPr>
        <p:txBody>
          <a:bodyPr wrap="square">
            <a:spAutoFit/>
          </a:bodyPr>
          <a:lstStyle/>
          <a:p>
            <a:pPr algn="ctr"/>
            <a:r>
              <a:rPr lang="zh-CN" altLang="en-US" sz="2400" b="1" dirty="0">
                <a:solidFill>
                  <a:srgbClr val="FF0000"/>
                </a:solidFill>
                <a:latin typeface="微软雅黑" panose="020B0503020204020204" pitchFamily="34" charset="-122"/>
                <a:ea typeface="微软雅黑" panose="020B0503020204020204" pitchFamily="34" charset="-122"/>
              </a:rPr>
              <a:t>推进国家治理体系和治理能力现代化</a:t>
            </a:r>
            <a:r>
              <a:rPr lang="zh-CN" altLang="en-US" sz="2400" b="1" dirty="0">
                <a:solidFill>
                  <a:srgbClr val="693C32"/>
                </a:solidFill>
                <a:latin typeface="微软雅黑" panose="020B0503020204020204" pitchFamily="34" charset="-122"/>
                <a:ea typeface="微软雅黑" panose="020B0503020204020204" pitchFamily="34" charset="-122"/>
              </a:rPr>
              <a:t>写入党章</a:t>
            </a:r>
          </a:p>
        </p:txBody>
      </p:sp>
      <p:grpSp>
        <p:nvGrpSpPr>
          <p:cNvPr id="7" name="组合 6">
            <a:extLst>
              <a:ext uri="{FF2B5EF4-FFF2-40B4-BE49-F238E27FC236}">
                <a16:creationId xmlns:a16="http://schemas.microsoft.com/office/drawing/2014/main" xmlns="" id="{8EE6DEA1-FBDD-491F-8BEC-F27733935AA0}"/>
              </a:ext>
            </a:extLst>
          </p:cNvPr>
          <p:cNvGrpSpPr/>
          <p:nvPr/>
        </p:nvGrpSpPr>
        <p:grpSpPr>
          <a:xfrm>
            <a:off x="1981200" y="2523159"/>
            <a:ext cx="8229600" cy="2543894"/>
            <a:chOff x="1981200" y="2523159"/>
            <a:chExt cx="8229600" cy="2543894"/>
          </a:xfrm>
        </p:grpSpPr>
        <p:sp>
          <p:nvSpPr>
            <p:cNvPr id="6" name="矩形: 圆角 5">
              <a:extLst>
                <a:ext uri="{FF2B5EF4-FFF2-40B4-BE49-F238E27FC236}">
                  <a16:creationId xmlns:a16="http://schemas.microsoft.com/office/drawing/2014/main" xmlns="" id="{EDDB0F88-F836-4D06-A10C-C34EFEDE7A80}"/>
                </a:ext>
              </a:extLst>
            </p:cNvPr>
            <p:cNvSpPr/>
            <p:nvPr/>
          </p:nvSpPr>
          <p:spPr>
            <a:xfrm>
              <a:off x="1981200" y="2523159"/>
              <a:ext cx="8229600" cy="2543894"/>
            </a:xfrm>
            <a:prstGeom prst="roundRect">
              <a:avLst>
                <a:gd name="adj" fmla="val 10357"/>
              </a:avLst>
            </a:prstGeom>
            <a:solidFill>
              <a:srgbClr val="FF0000"/>
            </a:solidFill>
            <a:ln w="190500">
              <a:solidFill>
                <a:srgbClr val="FF0000">
                  <a:alpha val="3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xmlns="" id="{06825E6C-3A53-4CCD-A694-5498B691ADDC}"/>
                </a:ext>
              </a:extLst>
            </p:cNvPr>
            <p:cNvSpPr/>
            <p:nvPr/>
          </p:nvSpPr>
          <p:spPr>
            <a:xfrm>
              <a:off x="2640204" y="2825610"/>
              <a:ext cx="6911593" cy="1938992"/>
            </a:xfrm>
            <a:prstGeom prst="rect">
              <a:avLst/>
            </a:prstGeom>
          </p:spPr>
          <p:txBody>
            <a:bodyPr wrap="square">
              <a:spAutoFit/>
            </a:bodyPr>
            <a:lstStyle/>
            <a:p>
              <a:pPr>
                <a:lnSpc>
                  <a:spcPct val="150000"/>
                </a:lnSpc>
              </a:pPr>
              <a:r>
                <a:rPr lang="zh-CN" altLang="en-US" sz="1600" dirty="0">
                  <a:solidFill>
                    <a:srgbClr val="F9F9F3"/>
                  </a:solidFill>
                  <a:latin typeface="微软雅黑" panose="020B0503020204020204" pitchFamily="34" charset="-122"/>
                  <a:ea typeface="微软雅黑" panose="020B0503020204020204" pitchFamily="34" charset="-122"/>
                </a:rPr>
                <a:t>把促进国民经济更高质量、更有效率、更加公平、更可持续发展，完善和发展中国特色社会主义制度，推进国家治理体系和治理能力现代化，更加注重改革的系统性、整体性、协同性等内容写入党章，有利于推动全党把思想和行动统一到党中央科学判断和战略部署上来，树立和践行新发展理念，不断开创改革发展新局面。</a:t>
              </a:r>
            </a:p>
          </p:txBody>
        </p:sp>
      </p:grpSp>
      <p:pic>
        <p:nvPicPr>
          <p:cNvPr id="5" name="图片 4">
            <a:extLst>
              <a:ext uri="{FF2B5EF4-FFF2-40B4-BE49-F238E27FC236}">
                <a16:creationId xmlns:a16="http://schemas.microsoft.com/office/drawing/2014/main" xmlns="" id="{7259872C-8DEA-4AFC-AD31-535E428E6B06}"/>
              </a:ext>
            </a:extLst>
          </p:cNvPr>
          <p:cNvPicPr>
            <a:picLocks noChangeAspect="1"/>
          </p:cNvPicPr>
          <p:nvPr/>
        </p:nvPicPr>
        <p:blipFill rotWithShape="1">
          <a:blip r:embed="rId2">
            <a:extLst>
              <a:ext uri="{28A0092B-C50C-407E-A947-70E740481C1C}">
                <a14:useLocalDpi xmlns:a14="http://schemas.microsoft.com/office/drawing/2010/main" val="0"/>
              </a:ext>
            </a:extLst>
          </a:blip>
          <a:srcRect t="29722"/>
          <a:stretch/>
        </p:blipFill>
        <p:spPr>
          <a:xfrm>
            <a:off x="0" y="5234306"/>
            <a:ext cx="12192000" cy="1623693"/>
          </a:xfrm>
          <a:prstGeom prst="rect">
            <a:avLst/>
          </a:prstGeom>
        </p:spPr>
      </p:pic>
      <p:sp>
        <p:nvSpPr>
          <p:cNvPr id="8" name="文本框 7">
            <a:extLst>
              <a:ext uri="{FF2B5EF4-FFF2-40B4-BE49-F238E27FC236}">
                <a16:creationId xmlns:a16="http://schemas.microsoft.com/office/drawing/2014/main" xmlns="" id="{E274D36A-CCD4-4B29-9037-8E96B1514E4B}"/>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258248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4"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500"/>
                                        <p:tgtEl>
                                          <p:spTgt spid="7"/>
                                        </p:tgtEl>
                                        <p:attrNameLst>
                                          <p:attrName>ppt_y</p:attrName>
                                        </p:attrNameLst>
                                      </p:cBhvr>
                                      <p:tavLst>
                                        <p:tav tm="0">
                                          <p:val>
                                            <p:strVal val="#ppt_y+#ppt_h*1.125000"/>
                                          </p:val>
                                        </p:tav>
                                        <p:tav tm="100000">
                                          <p:val>
                                            <p:strVal val="#ppt_y"/>
                                          </p:val>
                                        </p:tav>
                                      </p:tavLst>
                                    </p:anim>
                                    <p:animEffect transition="in" filter="wipe(up)">
                                      <p:cBhvr>
                                        <p:cTn id="19" dur="1500"/>
                                        <p:tgtEl>
                                          <p:spTgt spid="7"/>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7095B848-A1A8-48E7-9810-262566A22528}"/>
              </a:ext>
            </a:extLst>
          </p:cNvPr>
          <p:cNvSpPr/>
          <p:nvPr/>
        </p:nvSpPr>
        <p:spPr>
          <a:xfrm>
            <a:off x="1825367" y="365767"/>
            <a:ext cx="3467616" cy="584775"/>
          </a:xfrm>
          <a:prstGeom prst="rect">
            <a:avLst/>
          </a:prstGeom>
          <a:noFill/>
        </p:spPr>
        <p:txBody>
          <a:bodyPr wrap="none" rtlCol="0">
            <a:spAutoFit/>
          </a:bodyPr>
          <a:lstStyle/>
          <a:p>
            <a:r>
              <a:rPr lang="zh-CN" altLang="en-US" sz="3200" b="1" dirty="0">
                <a:solidFill>
                  <a:srgbClr val="FF0000"/>
                </a:solidFill>
                <a:latin typeface="微软雅黑" panose="020B0503020204020204" pitchFamily="34" charset="-122"/>
                <a:ea typeface="微软雅黑" panose="020B0503020204020204" pitchFamily="34" charset="-122"/>
              </a:rPr>
              <a:t>新党章修正案学习</a:t>
            </a:r>
            <a:endParaRPr lang="zh-CN" altLang="zh-CN" sz="3200" b="1" dirty="0">
              <a:solidFill>
                <a:srgbClr val="FF0000"/>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xmlns="" id="{CC091DC5-BB1C-4B9B-91B6-EB4AE9E4F801}"/>
              </a:ext>
            </a:extLst>
          </p:cNvPr>
          <p:cNvSpPr/>
          <p:nvPr/>
        </p:nvSpPr>
        <p:spPr>
          <a:xfrm>
            <a:off x="2086739" y="1758434"/>
            <a:ext cx="8018522" cy="461665"/>
          </a:xfrm>
          <a:prstGeom prst="rect">
            <a:avLst/>
          </a:prstGeom>
        </p:spPr>
        <p:txBody>
          <a:bodyPr wrap="square">
            <a:spAutoFit/>
          </a:bodyPr>
          <a:lstStyle/>
          <a:p>
            <a:pPr algn="ctr"/>
            <a:r>
              <a:rPr lang="zh-CN" altLang="en-US" sz="2400" b="1" dirty="0">
                <a:solidFill>
                  <a:srgbClr val="FF0000"/>
                </a:solidFill>
                <a:latin typeface="微软雅黑" panose="020B0503020204020204" pitchFamily="34" charset="-122"/>
                <a:ea typeface="微软雅黑" panose="020B0503020204020204" pitchFamily="34" charset="-122"/>
              </a:rPr>
              <a:t>供给侧结构性改革、“绿水青山就是金山银山”</a:t>
            </a:r>
            <a:r>
              <a:rPr lang="zh-CN" altLang="en-US" sz="2400" b="1" dirty="0">
                <a:solidFill>
                  <a:srgbClr val="693C32"/>
                </a:solidFill>
                <a:latin typeface="微软雅黑" panose="020B0503020204020204" pitchFamily="34" charset="-122"/>
                <a:ea typeface="微软雅黑" panose="020B0503020204020204" pitchFamily="34" charset="-122"/>
              </a:rPr>
              <a:t>写入党章</a:t>
            </a:r>
          </a:p>
        </p:txBody>
      </p:sp>
      <p:grpSp>
        <p:nvGrpSpPr>
          <p:cNvPr id="7" name="组合 6">
            <a:extLst>
              <a:ext uri="{FF2B5EF4-FFF2-40B4-BE49-F238E27FC236}">
                <a16:creationId xmlns:a16="http://schemas.microsoft.com/office/drawing/2014/main" xmlns="" id="{2541B275-DE83-4B07-A330-F0CBACD975A0}"/>
              </a:ext>
            </a:extLst>
          </p:cNvPr>
          <p:cNvGrpSpPr/>
          <p:nvPr/>
        </p:nvGrpSpPr>
        <p:grpSpPr>
          <a:xfrm>
            <a:off x="1981200" y="2523159"/>
            <a:ext cx="8229600" cy="2543894"/>
            <a:chOff x="1981200" y="2523159"/>
            <a:chExt cx="8229600" cy="2543894"/>
          </a:xfrm>
        </p:grpSpPr>
        <p:sp>
          <p:nvSpPr>
            <p:cNvPr id="6" name="矩形: 圆角 5">
              <a:extLst>
                <a:ext uri="{FF2B5EF4-FFF2-40B4-BE49-F238E27FC236}">
                  <a16:creationId xmlns:a16="http://schemas.microsoft.com/office/drawing/2014/main" xmlns="" id="{C48C1D08-5B37-4F3A-8B6F-386C2F1B9DFA}"/>
                </a:ext>
              </a:extLst>
            </p:cNvPr>
            <p:cNvSpPr/>
            <p:nvPr/>
          </p:nvSpPr>
          <p:spPr>
            <a:xfrm>
              <a:off x="1981200" y="2523159"/>
              <a:ext cx="8229600" cy="2543894"/>
            </a:xfrm>
            <a:prstGeom prst="roundRect">
              <a:avLst>
                <a:gd name="adj" fmla="val 10357"/>
              </a:avLst>
            </a:prstGeom>
            <a:solidFill>
              <a:srgbClr val="FF0000"/>
            </a:solidFill>
            <a:ln w="190500">
              <a:solidFill>
                <a:srgbClr val="FF0000">
                  <a:alpha val="3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xmlns="" id="{AB36BD24-DE64-44D9-926F-51E050ED86D4}"/>
                </a:ext>
              </a:extLst>
            </p:cNvPr>
            <p:cNvSpPr/>
            <p:nvPr/>
          </p:nvSpPr>
          <p:spPr>
            <a:xfrm>
              <a:off x="2690192" y="2798487"/>
              <a:ext cx="6811617" cy="1993238"/>
            </a:xfrm>
            <a:prstGeom prst="rect">
              <a:avLst/>
            </a:prstGeom>
          </p:spPr>
          <p:txBody>
            <a:bodyPr wrap="square">
              <a:spAutoFit/>
            </a:bodyPr>
            <a:lstStyle/>
            <a:p>
              <a:pPr>
                <a:lnSpc>
                  <a:spcPct val="150000"/>
                </a:lnSpc>
              </a:pPr>
              <a:r>
                <a:rPr lang="zh-CN" altLang="en-US" sz="1400" dirty="0">
                  <a:solidFill>
                    <a:srgbClr val="F9F9F3"/>
                  </a:solidFill>
                  <a:latin typeface="微软雅黑" panose="020B0503020204020204" pitchFamily="34" charset="-122"/>
                  <a:ea typeface="微软雅黑" panose="020B0503020204020204" pitchFamily="34" charset="-122"/>
                </a:rPr>
                <a:t>大会同意把发挥市场在资源配置中的决定性作用，更好发挥政府作用，推进供给侧结构性改革，建设中国特色社会主义法治体系，推进协商民主广泛、多层、制度化发展，培育和践行社会主义核心价值观，推动中华优秀传统文化创造性转化、创新性发展，继承革命文化，发展社会主义先进文化，提高国家文化软实力，牢牢掌握意识形态工作领导权，不断增强人民群众获得感，加强和创新社会治理，坚持总体国家安全观，增强绿水青山就是金山银山的意识等内容写入党章。</a:t>
              </a:r>
            </a:p>
          </p:txBody>
        </p:sp>
      </p:grpSp>
      <p:pic>
        <p:nvPicPr>
          <p:cNvPr id="5" name="图片 4">
            <a:extLst>
              <a:ext uri="{FF2B5EF4-FFF2-40B4-BE49-F238E27FC236}">
                <a16:creationId xmlns:a16="http://schemas.microsoft.com/office/drawing/2014/main" xmlns="" id="{0ABB999F-04B0-4B9D-B9B2-C9AD78963109}"/>
              </a:ext>
            </a:extLst>
          </p:cNvPr>
          <p:cNvPicPr>
            <a:picLocks noChangeAspect="1"/>
          </p:cNvPicPr>
          <p:nvPr/>
        </p:nvPicPr>
        <p:blipFill rotWithShape="1">
          <a:blip r:embed="rId2">
            <a:extLst>
              <a:ext uri="{28A0092B-C50C-407E-A947-70E740481C1C}">
                <a14:useLocalDpi xmlns:a14="http://schemas.microsoft.com/office/drawing/2010/main" val="0"/>
              </a:ext>
            </a:extLst>
          </a:blip>
          <a:srcRect t="29722"/>
          <a:stretch/>
        </p:blipFill>
        <p:spPr>
          <a:xfrm>
            <a:off x="0" y="5234306"/>
            <a:ext cx="12192000" cy="1623693"/>
          </a:xfrm>
          <a:prstGeom prst="rect">
            <a:avLst/>
          </a:prstGeom>
        </p:spPr>
      </p:pic>
      <p:sp>
        <p:nvSpPr>
          <p:cNvPr id="8" name="文本框 7">
            <a:extLst>
              <a:ext uri="{FF2B5EF4-FFF2-40B4-BE49-F238E27FC236}">
                <a16:creationId xmlns:a16="http://schemas.microsoft.com/office/drawing/2014/main" xmlns="" id="{C569CA46-82FF-44C9-8533-C41B3022363F}"/>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20656371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4"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500"/>
                                        <p:tgtEl>
                                          <p:spTgt spid="7"/>
                                        </p:tgtEl>
                                        <p:attrNameLst>
                                          <p:attrName>ppt_y</p:attrName>
                                        </p:attrNameLst>
                                      </p:cBhvr>
                                      <p:tavLst>
                                        <p:tav tm="0">
                                          <p:val>
                                            <p:strVal val="#ppt_y+#ppt_h*1.125000"/>
                                          </p:val>
                                        </p:tav>
                                        <p:tav tm="100000">
                                          <p:val>
                                            <p:strVal val="#ppt_y"/>
                                          </p:val>
                                        </p:tav>
                                      </p:tavLst>
                                    </p:anim>
                                    <p:animEffect transition="in" filter="wipe(up)">
                                      <p:cBhvr>
                                        <p:cTn id="19" dur="1500"/>
                                        <p:tgtEl>
                                          <p:spTgt spid="7"/>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00000">
              <a:srgbClr val="FFC000"/>
            </a:gs>
            <a:gs pos="25000">
              <a:srgbClr val="FF0000"/>
            </a:gs>
          </a:gsLst>
          <a:lin ang="5400000" scaled="0"/>
        </a:gra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9585E33D-6CB6-47A0-9ACF-7683635E5E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013" b="6266"/>
          <a:stretch/>
        </p:blipFill>
        <p:spPr>
          <a:xfrm flipH="1">
            <a:off x="0" y="1756229"/>
            <a:ext cx="12192000" cy="5099458"/>
          </a:xfrm>
          <a:prstGeom prst="rect">
            <a:avLst/>
          </a:prstGeom>
        </p:spPr>
      </p:pic>
      <p:pic>
        <p:nvPicPr>
          <p:cNvPr id="15" name="图片 14"/>
          <p:cNvPicPr>
            <a:picLocks noChangeAspect="1"/>
          </p:cNvPicPr>
          <p:nvPr/>
        </p:nvPicPr>
        <p:blipFill>
          <a:blip r:embed="rId4">
            <a:extLst>
              <a:ext uri="{BEBA8EAE-BF5A-486C-A8C5-ECC9F3942E4B}">
                <a14:imgProps xmlns:a14="http://schemas.microsoft.com/office/drawing/2010/main">
                  <a14:imgLayer r:embed="rId5">
                    <a14:imgEffect>
                      <a14:colorTemperature colorTemp="115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a:off x="375999" y="1542307"/>
            <a:ext cx="4937378" cy="5689379"/>
          </a:xfrm>
          <a:prstGeom prst="rect">
            <a:avLst/>
          </a:prstGeom>
        </p:spPr>
      </p:pic>
      <p:pic>
        <p:nvPicPr>
          <p:cNvPr id="4" name="图片 3"/>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5000"/>
                    </a14:imgEffect>
                  </a14:imgLayer>
                </a14:imgProps>
              </a:ext>
              <a:ext uri="{28A0092B-C50C-407E-A947-70E740481C1C}">
                <a14:useLocalDpi xmlns:a14="http://schemas.microsoft.com/office/drawing/2010/main" val="0"/>
              </a:ext>
            </a:extLst>
          </a:blip>
          <a:stretch>
            <a:fillRect/>
          </a:stretch>
        </p:blipFill>
        <p:spPr>
          <a:xfrm>
            <a:off x="0" y="4322571"/>
            <a:ext cx="5036193" cy="2533115"/>
          </a:xfrm>
          <a:prstGeom prst="rect">
            <a:avLst/>
          </a:prstGeom>
        </p:spPr>
      </p:pic>
      <p:pic>
        <p:nvPicPr>
          <p:cNvPr id="16" name="图片 15"/>
          <p:cNvPicPr>
            <a:picLocks noChangeAspect="1"/>
          </p:cNvPicPr>
          <p:nvPr/>
        </p:nvPicPr>
        <p:blipFill rotWithShape="1">
          <a:blip r:embed="rId8" cstate="hqprint">
            <a:extLst>
              <a:ext uri="{BEBA8EAE-BF5A-486C-A8C5-ECC9F3942E4B}">
                <a14:imgProps xmlns:a14="http://schemas.microsoft.com/office/drawing/2010/main">
                  <a14:imgLayer r:embed="rId9">
                    <a14:imgEffect>
                      <a14:colorTemperature colorTemp="11500"/>
                    </a14:imgEffect>
                    <a14:imgEffect>
                      <a14:brightnessContrast contrast="10000"/>
                    </a14:imgEffect>
                  </a14:imgLayer>
                </a14:imgProps>
              </a:ext>
              <a:ext uri="{28A0092B-C50C-407E-A947-70E740481C1C}">
                <a14:useLocalDpi xmlns:a14="http://schemas.microsoft.com/office/drawing/2010/main" val="0"/>
              </a:ext>
            </a:extLst>
          </a:blip>
          <a:srcRect l="15376" t="-1" b="67367"/>
          <a:stretch/>
        </p:blipFill>
        <p:spPr>
          <a:xfrm>
            <a:off x="0" y="5668716"/>
            <a:ext cx="6096000" cy="1189283"/>
          </a:xfrm>
          <a:prstGeom prst="rect">
            <a:avLst/>
          </a:prstGeom>
        </p:spPr>
      </p:pic>
      <p:pic>
        <p:nvPicPr>
          <p:cNvPr id="14" name="图片 13"/>
          <p:cNvPicPr>
            <a:picLocks noChangeAspect="1"/>
          </p:cNvPicPr>
          <p:nvPr/>
        </p:nvPicPr>
        <p:blipFill>
          <a:blip r:embed="rId10">
            <a:extLst>
              <a:ext uri="{BEBA8EAE-BF5A-486C-A8C5-ECC9F3942E4B}">
                <a14:imgProps xmlns:a14="http://schemas.microsoft.com/office/drawing/2010/main">
                  <a14:imgLayer r:embed="rId11">
                    <a14:imgEffect>
                      <a14:colorTemperature colorTemp="11500"/>
                    </a14:imgEffect>
                    <a14:imgEffect>
                      <a14:saturation sat="400000"/>
                    </a14:imgEffect>
                    <a14:imgEffect>
                      <a14:brightnessContrast bright="15000"/>
                    </a14:imgEffect>
                  </a14:imgLayer>
                </a14:imgProps>
              </a:ext>
              <a:ext uri="{28A0092B-C50C-407E-A947-70E740481C1C}">
                <a14:useLocalDpi xmlns:a14="http://schemas.microsoft.com/office/drawing/2010/main" val="0"/>
              </a:ext>
            </a:extLst>
          </a:blip>
          <a:stretch>
            <a:fillRect/>
          </a:stretch>
        </p:blipFill>
        <p:spPr>
          <a:xfrm flipH="1">
            <a:off x="7403726" y="635542"/>
            <a:ext cx="4312025" cy="1683071"/>
          </a:xfrm>
          <a:prstGeom prst="rect">
            <a:avLst/>
          </a:prstGeom>
        </p:spPr>
      </p:pic>
      <p:sp>
        <p:nvSpPr>
          <p:cNvPr id="9" name="文本框 8"/>
          <p:cNvSpPr txBox="1"/>
          <p:nvPr/>
        </p:nvSpPr>
        <p:spPr>
          <a:xfrm>
            <a:off x="5619750" y="1494286"/>
            <a:ext cx="2031325" cy="646331"/>
          </a:xfrm>
          <a:prstGeom prst="rect">
            <a:avLst/>
          </a:prstGeom>
          <a:noFill/>
        </p:spPr>
        <p:txBody>
          <a:bodyPr wrap="none" rtlCol="0">
            <a:spAutoFit/>
          </a:bodyPr>
          <a:lstStyle>
            <a:defPPr>
              <a:defRPr lang="zh-CN"/>
            </a:defPPr>
            <a:lvl1pPr>
              <a:defRPr sz="3200" b="1">
                <a:gradFill>
                  <a:gsLst>
                    <a:gs pos="50000">
                      <a:srgbClr val="FFFF00"/>
                    </a:gs>
                    <a:gs pos="0">
                      <a:schemeClr val="bg1"/>
                    </a:gs>
                    <a:gs pos="100000">
                      <a:schemeClr val="bg1"/>
                    </a:gs>
                  </a:gsLst>
                  <a:lin ang="5400000" scaled="1"/>
                </a:gradFill>
                <a:latin typeface="微软雅黑" panose="020B0503020204020204" pitchFamily="34" charset="-122"/>
                <a:ea typeface="微软雅黑" panose="020B0503020204020204" pitchFamily="34" charset="-122"/>
              </a:defRPr>
            </a:lvl1pPr>
          </a:lstStyle>
          <a:p>
            <a:r>
              <a:rPr lang="zh-CN" altLang="en-US" sz="3600" dirty="0"/>
              <a:t>第一部分</a:t>
            </a:r>
          </a:p>
        </p:txBody>
      </p:sp>
      <p:sp>
        <p:nvSpPr>
          <p:cNvPr id="10" name="文本框 9"/>
          <p:cNvSpPr txBox="1"/>
          <p:nvPr/>
        </p:nvSpPr>
        <p:spPr>
          <a:xfrm>
            <a:off x="1591916" y="2811246"/>
            <a:ext cx="9020867" cy="1200329"/>
          </a:xfrm>
          <a:prstGeom prst="rect">
            <a:avLst/>
          </a:prstGeom>
          <a:noFill/>
        </p:spPr>
        <p:txBody>
          <a:bodyPr wrap="square" rtlCol="0">
            <a:spAutoFit/>
          </a:bodyPr>
          <a:lstStyle>
            <a:defPPr>
              <a:defRPr lang="zh-CN"/>
            </a:defPPr>
            <a:lvl1pPr algn="ctr">
              <a:spcBef>
                <a:spcPct val="0"/>
              </a:spcBef>
              <a:defRPr sz="6600" b="1">
                <a:gradFill>
                  <a:gsLst>
                    <a:gs pos="50000">
                      <a:srgbClr val="FFFF00"/>
                    </a:gs>
                    <a:gs pos="0">
                      <a:schemeClr val="bg1"/>
                    </a:gs>
                    <a:gs pos="100000">
                      <a:schemeClr val="bg1"/>
                    </a:gs>
                  </a:gsLst>
                  <a:lin ang="5400000" scaled="1"/>
                </a:gradFill>
                <a:effectLst>
                  <a:glow rad="190500">
                    <a:srgbClr val="C00000">
                      <a:alpha val="50000"/>
                    </a:srgbClr>
                  </a:glow>
                </a:effectLst>
                <a:latin typeface="微软雅黑" panose="020B0503020204020204" pitchFamily="34" charset="-122"/>
                <a:ea typeface="微软雅黑" panose="020B0503020204020204" pitchFamily="34" charset="-122"/>
              </a:defRPr>
            </a:lvl1pPr>
          </a:lstStyle>
          <a:p>
            <a:r>
              <a:rPr lang="zh-CN" altLang="en-US" sz="7200" dirty="0"/>
              <a:t>十九大概况</a:t>
            </a:r>
            <a:endParaRPr lang="en-US" altLang="zh-CN" sz="7200" dirty="0"/>
          </a:p>
        </p:txBody>
      </p:sp>
      <p:sp>
        <p:nvSpPr>
          <p:cNvPr id="11" name="Freeform 29"/>
          <p:cNvSpPr/>
          <p:nvPr/>
        </p:nvSpPr>
        <p:spPr bwMode="auto">
          <a:xfrm>
            <a:off x="4590332" y="1424466"/>
            <a:ext cx="879559" cy="785970"/>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gradFill>
            <a:gsLst>
              <a:gs pos="0">
                <a:schemeClr val="bg1"/>
              </a:gs>
              <a:gs pos="50000">
                <a:srgbClr val="FFFF00"/>
              </a:gs>
              <a:gs pos="100000">
                <a:schemeClr val="bg1"/>
              </a:gs>
            </a:gsLst>
            <a:lin ang="5400000" scaled="1"/>
          </a:gradFill>
          <a:ln>
            <a:noFill/>
          </a:ln>
          <a:extLst/>
        </p:spPr>
        <p:txBody>
          <a:bodyPr vert="horz" wrap="square" lIns="91440" tIns="45720" rIns="91440" bIns="45720" numCol="1" anchor="t" anchorCtr="0" compatLnSpc="1"/>
          <a:lstStyle/>
          <a:p>
            <a:endParaRPr lang="zh-CN" altLang="en-US">
              <a:gradFill>
                <a:gsLst>
                  <a:gs pos="50000">
                    <a:srgbClr val="FFFF00"/>
                  </a:gs>
                  <a:gs pos="0">
                    <a:schemeClr val="bg1"/>
                  </a:gs>
                  <a:gs pos="100000">
                    <a:schemeClr val="bg1"/>
                  </a:gs>
                </a:gsLst>
                <a:lin ang="5400000" scaled="1"/>
              </a:gradFill>
            </a:endParaRPr>
          </a:p>
        </p:txBody>
      </p:sp>
    </p:spTree>
    <p:extLst>
      <p:ext uri="{BB962C8B-B14F-4D97-AF65-F5344CB8AC3E}">
        <p14:creationId xmlns:p14="http://schemas.microsoft.com/office/powerpoint/2010/main" val="1863608036"/>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5" presetClass="emph" presetSubtype="0" repeatCount="3000" fill="hold" nodeType="withEffect">
                                  <p:stCondLst>
                                    <p:cond delay="500"/>
                                  </p:stCondLst>
                                  <p:childTnLst>
                                    <p:anim calcmode="discrete" valueType="str">
                                      <p:cBhvr>
                                        <p:cTn id="9" dur="750" fill="hold"/>
                                        <p:tgtEl>
                                          <p:spTgt spid="15"/>
                                        </p:tgtEl>
                                        <p:attrNameLst>
                                          <p:attrName>style.visibility</p:attrName>
                                        </p:attrNameLst>
                                      </p:cBhvr>
                                      <p:tavLst>
                                        <p:tav tm="0">
                                          <p:val>
                                            <p:strVal val="hidden"/>
                                          </p:val>
                                        </p:tav>
                                        <p:tav tm="50000">
                                          <p:val>
                                            <p:strVal val="visible"/>
                                          </p:val>
                                        </p:tav>
                                      </p:tavLst>
                                    </p:anim>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5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37" presetClass="path" presetSubtype="0" fill="hold" nodeType="withEffect">
                                  <p:stCondLst>
                                    <p:cond delay="500"/>
                                  </p:stCondLst>
                                  <p:childTnLst>
                                    <p:animMotion origin="layout" path="M -4.58333E-6 2.22222E-6 L 0.09558 0.02986 C 0.11537 0.03657 0.14519 0.04051 0.17657 0.04051 C 0.21224 0.04051 0.24076 0.03657 0.26068 0.02986 L 0.35652 2.22222E-6 " pathEditMode="relative" rAng="0" ptsTypes="AAAAA">
                                      <p:cBhvr>
                                        <p:cTn id="27" dur="1500" spd="-100000" fill="hold"/>
                                        <p:tgtEl>
                                          <p:spTgt spid="14"/>
                                        </p:tgtEl>
                                        <p:attrNameLst>
                                          <p:attrName>ppt_x</p:attrName>
                                          <p:attrName>ppt_y</p:attrName>
                                        </p:attrNameLst>
                                      </p:cBhvr>
                                      <p:rCtr x="17826" y="2014"/>
                                    </p:animMotion>
                                  </p:childTnLst>
                                </p:cTn>
                              </p:par>
                              <p:par>
                                <p:cTn id="28" presetID="53" presetClass="entr" presetSubtype="16" fill="hold" grpId="0" nodeType="withEffect">
                                  <p:stCondLst>
                                    <p:cond delay="150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par>
                                <p:cTn id="33" presetID="22" presetClass="entr" presetSubtype="8" fill="hold" grpId="0" nodeType="withEffect">
                                  <p:stCondLst>
                                    <p:cond delay="150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par>
                                <p:cTn id="36" presetID="42" presetClass="entr" presetSubtype="0" fill="hold" grpId="0" nodeType="withEffect">
                                  <p:stCondLst>
                                    <p:cond delay="2000"/>
                                  </p:stCondLst>
                                  <p:iterate type="lt">
                                    <p:tmPct val="10000"/>
                                  </p:iterate>
                                  <p:childTnLst>
                                    <p:set>
                                      <p:cBhvr>
                                        <p:cTn id="37" dur="1" fill="hold">
                                          <p:stCondLst>
                                            <p:cond delay="0"/>
                                          </p:stCondLst>
                                        </p:cTn>
                                        <p:tgtEl>
                                          <p:spTgt spid="10"/>
                                        </p:tgtEl>
                                        <p:attrNameLst>
                                          <p:attrName>style.visibility</p:attrName>
                                        </p:attrNameLst>
                                      </p:cBhvr>
                                      <p:to>
                                        <p:strVal val="visible"/>
                                      </p:to>
                                    </p:set>
                                    <p:animEffect transition="in" filter="fade">
                                      <p:cBhvr>
                                        <p:cTn id="38" dur="750"/>
                                        <p:tgtEl>
                                          <p:spTgt spid="10"/>
                                        </p:tgtEl>
                                      </p:cBhvr>
                                    </p:animEffect>
                                    <p:anim calcmode="lin" valueType="num">
                                      <p:cBhvr>
                                        <p:cTn id="39" dur="750" fill="hold"/>
                                        <p:tgtEl>
                                          <p:spTgt spid="10"/>
                                        </p:tgtEl>
                                        <p:attrNameLst>
                                          <p:attrName>ppt_x</p:attrName>
                                        </p:attrNameLst>
                                      </p:cBhvr>
                                      <p:tavLst>
                                        <p:tav tm="0">
                                          <p:val>
                                            <p:strVal val="#ppt_x"/>
                                          </p:val>
                                        </p:tav>
                                        <p:tav tm="100000">
                                          <p:val>
                                            <p:strVal val="#ppt_x"/>
                                          </p:val>
                                        </p:tav>
                                      </p:tavLst>
                                    </p:anim>
                                    <p:anim calcmode="lin" valueType="num">
                                      <p:cBhvr>
                                        <p:cTn id="40"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7095B848-A1A8-48E7-9810-262566A22528}"/>
              </a:ext>
            </a:extLst>
          </p:cNvPr>
          <p:cNvSpPr/>
          <p:nvPr/>
        </p:nvSpPr>
        <p:spPr>
          <a:xfrm>
            <a:off x="1825367" y="365767"/>
            <a:ext cx="3467616" cy="584775"/>
          </a:xfrm>
          <a:prstGeom prst="rect">
            <a:avLst/>
          </a:prstGeom>
          <a:noFill/>
        </p:spPr>
        <p:txBody>
          <a:bodyPr wrap="none" rtlCol="0">
            <a:spAutoFit/>
          </a:bodyPr>
          <a:lstStyle/>
          <a:p>
            <a:r>
              <a:rPr lang="zh-CN" altLang="en-US" sz="3200" b="1" dirty="0">
                <a:solidFill>
                  <a:srgbClr val="FF0000"/>
                </a:solidFill>
                <a:latin typeface="微软雅黑" panose="020B0503020204020204" pitchFamily="34" charset="-122"/>
                <a:ea typeface="微软雅黑" panose="020B0503020204020204" pitchFamily="34" charset="-122"/>
              </a:rPr>
              <a:t>新党章修正案学习</a:t>
            </a:r>
            <a:endParaRPr lang="zh-CN" altLang="zh-CN" sz="3200" b="1" dirty="0">
              <a:solidFill>
                <a:srgbClr val="FF0000"/>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xmlns="" id="{9D6E0496-BDD3-4512-BA0F-62C27EB7DA8E}"/>
              </a:ext>
            </a:extLst>
          </p:cNvPr>
          <p:cNvSpPr/>
          <p:nvPr/>
        </p:nvSpPr>
        <p:spPr>
          <a:xfrm>
            <a:off x="3233678" y="1758434"/>
            <a:ext cx="5724644" cy="461665"/>
          </a:xfrm>
          <a:prstGeom prst="rect">
            <a:avLst/>
          </a:prstGeom>
        </p:spPr>
        <p:txBody>
          <a:bodyPr wrap="square">
            <a:spAutoFit/>
          </a:bodyPr>
          <a:lstStyle/>
          <a:p>
            <a:pPr algn="ctr"/>
            <a:r>
              <a:rPr lang="zh-CN" altLang="en-US" sz="2400" b="1" dirty="0">
                <a:solidFill>
                  <a:srgbClr val="FF0000"/>
                </a:solidFill>
                <a:latin typeface="微软雅黑" panose="020B0503020204020204" pitchFamily="34" charset="-122"/>
                <a:ea typeface="微软雅黑" panose="020B0503020204020204" pitchFamily="34" charset="-122"/>
              </a:rPr>
              <a:t>人类命运共同体、“一带一路”</a:t>
            </a:r>
            <a:r>
              <a:rPr lang="zh-CN" altLang="en-US" sz="2400" b="1" dirty="0">
                <a:solidFill>
                  <a:srgbClr val="693C32"/>
                </a:solidFill>
                <a:latin typeface="微软雅黑" panose="020B0503020204020204" pitchFamily="34" charset="-122"/>
                <a:ea typeface="微软雅黑" panose="020B0503020204020204" pitchFamily="34" charset="-122"/>
              </a:rPr>
              <a:t>写入党章</a:t>
            </a:r>
          </a:p>
        </p:txBody>
      </p:sp>
      <p:grpSp>
        <p:nvGrpSpPr>
          <p:cNvPr id="7" name="组合 6">
            <a:extLst>
              <a:ext uri="{FF2B5EF4-FFF2-40B4-BE49-F238E27FC236}">
                <a16:creationId xmlns:a16="http://schemas.microsoft.com/office/drawing/2014/main" xmlns="" id="{20C2EDE2-30C3-425B-81C8-0DBD254D473F}"/>
              </a:ext>
            </a:extLst>
          </p:cNvPr>
          <p:cNvGrpSpPr/>
          <p:nvPr/>
        </p:nvGrpSpPr>
        <p:grpSpPr>
          <a:xfrm>
            <a:off x="1981200" y="2523159"/>
            <a:ext cx="8229600" cy="2543894"/>
            <a:chOff x="1981200" y="2523159"/>
            <a:chExt cx="8229600" cy="2543894"/>
          </a:xfrm>
        </p:grpSpPr>
        <p:sp>
          <p:nvSpPr>
            <p:cNvPr id="6" name="矩形: 圆角 5">
              <a:extLst>
                <a:ext uri="{FF2B5EF4-FFF2-40B4-BE49-F238E27FC236}">
                  <a16:creationId xmlns:a16="http://schemas.microsoft.com/office/drawing/2014/main" xmlns="" id="{B9C67698-6043-42DE-91CD-11AECA25036A}"/>
                </a:ext>
              </a:extLst>
            </p:cNvPr>
            <p:cNvSpPr/>
            <p:nvPr/>
          </p:nvSpPr>
          <p:spPr>
            <a:xfrm>
              <a:off x="1981200" y="2523159"/>
              <a:ext cx="8229600" cy="2543894"/>
            </a:xfrm>
            <a:prstGeom prst="roundRect">
              <a:avLst>
                <a:gd name="adj" fmla="val 10357"/>
              </a:avLst>
            </a:prstGeom>
            <a:solidFill>
              <a:srgbClr val="FF0000"/>
            </a:solidFill>
            <a:ln w="190500">
              <a:solidFill>
                <a:srgbClr val="FF0000">
                  <a:alpha val="3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xmlns="" id="{F4F3C38D-30ED-4420-A5E0-5F8A89608139}"/>
                </a:ext>
              </a:extLst>
            </p:cNvPr>
            <p:cNvSpPr/>
            <p:nvPr/>
          </p:nvSpPr>
          <p:spPr>
            <a:xfrm>
              <a:off x="2567609" y="2960070"/>
              <a:ext cx="7056782" cy="1670073"/>
            </a:xfrm>
            <a:prstGeom prst="rect">
              <a:avLst/>
            </a:prstGeom>
          </p:spPr>
          <p:txBody>
            <a:bodyPr wrap="square">
              <a:spAutoFit/>
            </a:bodyPr>
            <a:lstStyle/>
            <a:p>
              <a:pPr>
                <a:lnSpc>
                  <a:spcPct val="150000"/>
                </a:lnSpc>
              </a:pPr>
              <a:r>
                <a:rPr lang="zh-CN" altLang="en-US" sz="1400" dirty="0">
                  <a:solidFill>
                    <a:srgbClr val="F9F9F3"/>
                  </a:solidFill>
                  <a:latin typeface="微软雅黑" panose="020B0503020204020204" pitchFamily="34" charset="-122"/>
                  <a:ea typeface="微软雅黑" panose="020B0503020204020204" pitchFamily="34" charset="-122"/>
                </a:rPr>
                <a:t>大会同意，把中国共产党坚持对人民解放军和其他人民武装力量的绝对领导，贯彻习近平强军思想，坚持政治建军、改革强军、科技兴军、依法治军，建设一支听党指挥、能打胜仗、作风优良的人民军队，切实保证人民解放军有效履行新时代军队使命任务；铸牢中华民族共同体意识；坚持正确义利观，推动构建人类命运共同体，遵循共商共建共享原则，推进“一带一路”建设等内容写入党章。</a:t>
              </a:r>
            </a:p>
          </p:txBody>
        </p:sp>
      </p:grpSp>
      <p:pic>
        <p:nvPicPr>
          <p:cNvPr id="5" name="图片 4">
            <a:extLst>
              <a:ext uri="{FF2B5EF4-FFF2-40B4-BE49-F238E27FC236}">
                <a16:creationId xmlns:a16="http://schemas.microsoft.com/office/drawing/2014/main" xmlns="" id="{C8B2170C-5353-4E41-9F30-6941B2A4573A}"/>
              </a:ext>
            </a:extLst>
          </p:cNvPr>
          <p:cNvPicPr>
            <a:picLocks noChangeAspect="1"/>
          </p:cNvPicPr>
          <p:nvPr/>
        </p:nvPicPr>
        <p:blipFill rotWithShape="1">
          <a:blip r:embed="rId2">
            <a:extLst>
              <a:ext uri="{28A0092B-C50C-407E-A947-70E740481C1C}">
                <a14:useLocalDpi xmlns:a14="http://schemas.microsoft.com/office/drawing/2010/main" val="0"/>
              </a:ext>
            </a:extLst>
          </a:blip>
          <a:srcRect t="29722"/>
          <a:stretch/>
        </p:blipFill>
        <p:spPr>
          <a:xfrm>
            <a:off x="0" y="5234306"/>
            <a:ext cx="12192000" cy="1623693"/>
          </a:xfrm>
          <a:prstGeom prst="rect">
            <a:avLst/>
          </a:prstGeom>
        </p:spPr>
      </p:pic>
      <p:sp>
        <p:nvSpPr>
          <p:cNvPr id="8" name="文本框 7">
            <a:extLst>
              <a:ext uri="{FF2B5EF4-FFF2-40B4-BE49-F238E27FC236}">
                <a16:creationId xmlns:a16="http://schemas.microsoft.com/office/drawing/2014/main" xmlns="" id="{E4D938B7-7293-4EC8-A12B-4503FA0C6D75}"/>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41300516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4"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500"/>
                                        <p:tgtEl>
                                          <p:spTgt spid="7"/>
                                        </p:tgtEl>
                                        <p:attrNameLst>
                                          <p:attrName>ppt_y</p:attrName>
                                        </p:attrNameLst>
                                      </p:cBhvr>
                                      <p:tavLst>
                                        <p:tav tm="0">
                                          <p:val>
                                            <p:strVal val="#ppt_y+#ppt_h*1.125000"/>
                                          </p:val>
                                        </p:tav>
                                        <p:tav tm="100000">
                                          <p:val>
                                            <p:strVal val="#ppt_y"/>
                                          </p:val>
                                        </p:tav>
                                      </p:tavLst>
                                    </p:anim>
                                    <p:animEffect transition="in" filter="wipe(up)">
                                      <p:cBhvr>
                                        <p:cTn id="19" dur="1500"/>
                                        <p:tgtEl>
                                          <p:spTgt spid="7"/>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7095B848-A1A8-48E7-9810-262566A22528}"/>
              </a:ext>
            </a:extLst>
          </p:cNvPr>
          <p:cNvSpPr/>
          <p:nvPr/>
        </p:nvSpPr>
        <p:spPr>
          <a:xfrm>
            <a:off x="1825367" y="365767"/>
            <a:ext cx="3467616" cy="584775"/>
          </a:xfrm>
          <a:prstGeom prst="rect">
            <a:avLst/>
          </a:prstGeom>
          <a:noFill/>
        </p:spPr>
        <p:txBody>
          <a:bodyPr wrap="none" rtlCol="0">
            <a:spAutoFit/>
          </a:bodyPr>
          <a:lstStyle/>
          <a:p>
            <a:r>
              <a:rPr lang="zh-CN" altLang="en-US" sz="3200" b="1" dirty="0">
                <a:solidFill>
                  <a:srgbClr val="FF0000"/>
                </a:solidFill>
                <a:latin typeface="微软雅黑" panose="020B0503020204020204" pitchFamily="34" charset="-122"/>
                <a:ea typeface="微软雅黑" panose="020B0503020204020204" pitchFamily="34" charset="-122"/>
              </a:rPr>
              <a:t>新党章修正案学习</a:t>
            </a:r>
            <a:endParaRPr lang="zh-CN" altLang="zh-CN" sz="3200" b="1" dirty="0">
              <a:solidFill>
                <a:srgbClr val="FF0000"/>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xmlns="" id="{68CFDC66-E1A2-4163-92C8-531A0EDA1CB0}"/>
              </a:ext>
            </a:extLst>
          </p:cNvPr>
          <p:cNvSpPr/>
          <p:nvPr/>
        </p:nvSpPr>
        <p:spPr>
          <a:xfrm>
            <a:off x="3233678" y="1758434"/>
            <a:ext cx="5724644" cy="461665"/>
          </a:xfrm>
          <a:prstGeom prst="rect">
            <a:avLst/>
          </a:prstGeom>
        </p:spPr>
        <p:txBody>
          <a:bodyPr wrap="square">
            <a:spAutoFit/>
          </a:bodyPr>
          <a:lstStyle/>
          <a:p>
            <a:pPr algn="ctr"/>
            <a:r>
              <a:rPr lang="zh-CN" altLang="en-US" sz="2400" b="1" dirty="0">
                <a:solidFill>
                  <a:srgbClr val="FF0000"/>
                </a:solidFill>
                <a:latin typeface="微软雅黑" panose="020B0503020204020204" pitchFamily="34" charset="-122"/>
                <a:ea typeface="微软雅黑" panose="020B0503020204020204" pitchFamily="34" charset="-122"/>
              </a:rPr>
              <a:t>全面从严治党、四个意识</a:t>
            </a:r>
            <a:r>
              <a:rPr lang="zh-CN" altLang="en-US" sz="2400" b="1" dirty="0">
                <a:solidFill>
                  <a:srgbClr val="693C32"/>
                </a:solidFill>
                <a:latin typeface="微软雅黑" panose="020B0503020204020204" pitchFamily="34" charset="-122"/>
                <a:ea typeface="微软雅黑" panose="020B0503020204020204" pitchFamily="34" charset="-122"/>
              </a:rPr>
              <a:t>写入党章</a:t>
            </a:r>
          </a:p>
        </p:txBody>
      </p:sp>
      <p:grpSp>
        <p:nvGrpSpPr>
          <p:cNvPr id="7" name="组合 6">
            <a:extLst>
              <a:ext uri="{FF2B5EF4-FFF2-40B4-BE49-F238E27FC236}">
                <a16:creationId xmlns:a16="http://schemas.microsoft.com/office/drawing/2014/main" xmlns="" id="{6396B03D-B666-404E-8E1D-502A114BF956}"/>
              </a:ext>
            </a:extLst>
          </p:cNvPr>
          <p:cNvGrpSpPr/>
          <p:nvPr/>
        </p:nvGrpSpPr>
        <p:grpSpPr>
          <a:xfrm>
            <a:off x="1981200" y="2523159"/>
            <a:ext cx="8229600" cy="2543894"/>
            <a:chOff x="1981200" y="2523159"/>
            <a:chExt cx="8229600" cy="2543894"/>
          </a:xfrm>
        </p:grpSpPr>
        <p:sp>
          <p:nvSpPr>
            <p:cNvPr id="6" name="矩形: 圆角 5">
              <a:extLst>
                <a:ext uri="{FF2B5EF4-FFF2-40B4-BE49-F238E27FC236}">
                  <a16:creationId xmlns:a16="http://schemas.microsoft.com/office/drawing/2014/main" xmlns="" id="{2258C80D-AD6F-4797-81FC-2E627AFA2F5D}"/>
                </a:ext>
              </a:extLst>
            </p:cNvPr>
            <p:cNvSpPr/>
            <p:nvPr/>
          </p:nvSpPr>
          <p:spPr>
            <a:xfrm>
              <a:off x="1981200" y="2523159"/>
              <a:ext cx="8229600" cy="2543894"/>
            </a:xfrm>
            <a:prstGeom prst="roundRect">
              <a:avLst>
                <a:gd name="adj" fmla="val 10357"/>
              </a:avLst>
            </a:prstGeom>
            <a:solidFill>
              <a:srgbClr val="FF0000"/>
            </a:solidFill>
            <a:ln w="190500">
              <a:solidFill>
                <a:srgbClr val="FF0000">
                  <a:alpha val="3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xmlns="" id="{A36BA181-5197-465B-A89B-C8B3EECE0BD1}"/>
                </a:ext>
              </a:extLst>
            </p:cNvPr>
            <p:cNvSpPr/>
            <p:nvPr/>
          </p:nvSpPr>
          <p:spPr>
            <a:xfrm>
              <a:off x="2572578" y="2777053"/>
              <a:ext cx="7046843" cy="2031325"/>
            </a:xfrm>
            <a:prstGeom prst="rect">
              <a:avLst/>
            </a:prstGeom>
          </p:spPr>
          <p:txBody>
            <a:bodyPr wrap="square">
              <a:spAutoFit/>
            </a:bodyPr>
            <a:lstStyle/>
            <a:p>
              <a:r>
                <a:rPr lang="zh-CN" altLang="en-US" sz="1400" dirty="0">
                  <a:solidFill>
                    <a:srgbClr val="F9F9F3"/>
                  </a:solidFill>
                  <a:latin typeface="微软雅黑" panose="020B0503020204020204" pitchFamily="34" charset="-122"/>
                  <a:ea typeface="微软雅黑" panose="020B0503020204020204" pitchFamily="34" charset="-122"/>
                </a:rPr>
                <a:t>大会同意，把党的十九大确立的坚持党要管党、全面从严治党，加强党的长期执政能力建设、先进性和纯洁性建设，以党的政治建设为统领，全面推进党的政治建设、思想建设、组织建设、作风建设、纪律建设，把制度建设贯穿其中，深入推进反腐败斗争等要求写入党章，把不断增强自我净化、自我完善、自我革新、自我提高能力，用习近平新时代中国特色社会主义思想统一思想、统一行动，牢固树立政治意识、大局意识、核心意识、看齐意识，坚定维护以习近平同志为核心的党中央权威和集中统一领导，加强和规范党内政治生活，增强党内政治生活的政治性、时代性、原则性、战斗性，发展积极健康的党内政治文化，营造风清气正的良好政治生态等内容写入党章，把坚持从严管党治党作为党的建设必须坚决实现的基本要求之一写入党章。</a:t>
              </a:r>
              <a:endParaRPr lang="zh-CN" altLang="en-US" sz="1400" dirty="0">
                <a:solidFill>
                  <a:srgbClr val="F9F9F3"/>
                </a:solidFill>
              </a:endParaRPr>
            </a:p>
          </p:txBody>
        </p:sp>
      </p:grpSp>
      <p:pic>
        <p:nvPicPr>
          <p:cNvPr id="5" name="图片 4">
            <a:extLst>
              <a:ext uri="{FF2B5EF4-FFF2-40B4-BE49-F238E27FC236}">
                <a16:creationId xmlns:a16="http://schemas.microsoft.com/office/drawing/2014/main" xmlns="" id="{3FE3B12D-978B-4554-BB96-0F32752DD1B0}"/>
              </a:ext>
            </a:extLst>
          </p:cNvPr>
          <p:cNvPicPr>
            <a:picLocks noChangeAspect="1"/>
          </p:cNvPicPr>
          <p:nvPr/>
        </p:nvPicPr>
        <p:blipFill rotWithShape="1">
          <a:blip r:embed="rId2">
            <a:extLst>
              <a:ext uri="{28A0092B-C50C-407E-A947-70E740481C1C}">
                <a14:useLocalDpi xmlns:a14="http://schemas.microsoft.com/office/drawing/2010/main" val="0"/>
              </a:ext>
            </a:extLst>
          </a:blip>
          <a:srcRect t="29722"/>
          <a:stretch/>
        </p:blipFill>
        <p:spPr>
          <a:xfrm>
            <a:off x="0" y="5234306"/>
            <a:ext cx="12192000" cy="1623693"/>
          </a:xfrm>
          <a:prstGeom prst="rect">
            <a:avLst/>
          </a:prstGeom>
        </p:spPr>
      </p:pic>
      <p:sp>
        <p:nvSpPr>
          <p:cNvPr id="8" name="文本框 7">
            <a:extLst>
              <a:ext uri="{FF2B5EF4-FFF2-40B4-BE49-F238E27FC236}">
                <a16:creationId xmlns:a16="http://schemas.microsoft.com/office/drawing/2014/main" xmlns="" id="{5C64F75C-56FF-4DB5-9C4C-160D59EA01E3}"/>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20954350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4"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500"/>
                                        <p:tgtEl>
                                          <p:spTgt spid="7"/>
                                        </p:tgtEl>
                                        <p:attrNameLst>
                                          <p:attrName>ppt_y</p:attrName>
                                        </p:attrNameLst>
                                      </p:cBhvr>
                                      <p:tavLst>
                                        <p:tav tm="0">
                                          <p:val>
                                            <p:strVal val="#ppt_y+#ppt_h*1.125000"/>
                                          </p:val>
                                        </p:tav>
                                        <p:tav tm="100000">
                                          <p:val>
                                            <p:strVal val="#ppt_y"/>
                                          </p:val>
                                        </p:tav>
                                      </p:tavLst>
                                    </p:anim>
                                    <p:animEffect transition="in" filter="wipe(up)">
                                      <p:cBhvr>
                                        <p:cTn id="19" dur="1500"/>
                                        <p:tgtEl>
                                          <p:spTgt spid="7"/>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7095B848-A1A8-48E7-9810-262566A22528}"/>
              </a:ext>
            </a:extLst>
          </p:cNvPr>
          <p:cNvSpPr/>
          <p:nvPr/>
        </p:nvSpPr>
        <p:spPr>
          <a:xfrm>
            <a:off x="1825367" y="365767"/>
            <a:ext cx="3467616" cy="584775"/>
          </a:xfrm>
          <a:prstGeom prst="rect">
            <a:avLst/>
          </a:prstGeom>
          <a:noFill/>
        </p:spPr>
        <p:txBody>
          <a:bodyPr wrap="none" rtlCol="0">
            <a:spAutoFit/>
          </a:bodyPr>
          <a:lstStyle/>
          <a:p>
            <a:r>
              <a:rPr lang="zh-CN" altLang="en-US" sz="3200" b="1" dirty="0">
                <a:solidFill>
                  <a:srgbClr val="FF0000"/>
                </a:solidFill>
                <a:latin typeface="微软雅黑" panose="020B0503020204020204" pitchFamily="34" charset="-122"/>
                <a:ea typeface="微软雅黑" panose="020B0503020204020204" pitchFamily="34" charset="-122"/>
              </a:rPr>
              <a:t>新党章修正案学习</a:t>
            </a:r>
            <a:endParaRPr lang="zh-CN" altLang="zh-CN" sz="3200" b="1" dirty="0">
              <a:solidFill>
                <a:srgbClr val="FF0000"/>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xmlns="" id="{4DF6D6E1-7C74-4C98-81E0-EB935E3DAD53}"/>
              </a:ext>
            </a:extLst>
          </p:cNvPr>
          <p:cNvSpPr/>
          <p:nvPr/>
        </p:nvSpPr>
        <p:spPr>
          <a:xfrm>
            <a:off x="3233678" y="1758434"/>
            <a:ext cx="5724644" cy="461665"/>
          </a:xfrm>
          <a:prstGeom prst="rect">
            <a:avLst/>
          </a:prstGeom>
        </p:spPr>
        <p:txBody>
          <a:bodyPr wrap="square">
            <a:spAutoFit/>
          </a:bodyPr>
          <a:lstStyle/>
          <a:p>
            <a:pPr algn="ctr"/>
            <a:r>
              <a:rPr lang="zh-CN" altLang="en-US" sz="2400" b="1" dirty="0">
                <a:solidFill>
                  <a:srgbClr val="FF0000"/>
                </a:solidFill>
                <a:latin typeface="微软雅黑" panose="020B0503020204020204" pitchFamily="34" charset="-122"/>
                <a:ea typeface="微软雅黑" panose="020B0503020204020204" pitchFamily="34" charset="-122"/>
              </a:rPr>
              <a:t>“党是领导一切的”</a:t>
            </a:r>
            <a:r>
              <a:rPr lang="zh-CN" altLang="en-US" sz="2400" b="1" dirty="0">
                <a:solidFill>
                  <a:srgbClr val="693C32"/>
                </a:solidFill>
                <a:latin typeface="微软雅黑" panose="020B0503020204020204" pitchFamily="34" charset="-122"/>
                <a:ea typeface="微软雅黑" panose="020B0503020204020204" pitchFamily="34" charset="-122"/>
              </a:rPr>
              <a:t>写入党章</a:t>
            </a:r>
          </a:p>
        </p:txBody>
      </p:sp>
      <p:grpSp>
        <p:nvGrpSpPr>
          <p:cNvPr id="7" name="组合 6">
            <a:extLst>
              <a:ext uri="{FF2B5EF4-FFF2-40B4-BE49-F238E27FC236}">
                <a16:creationId xmlns:a16="http://schemas.microsoft.com/office/drawing/2014/main" xmlns="" id="{48A40860-F6A3-40EE-8A4E-8F7C89254F1E}"/>
              </a:ext>
            </a:extLst>
          </p:cNvPr>
          <p:cNvGrpSpPr/>
          <p:nvPr/>
        </p:nvGrpSpPr>
        <p:grpSpPr>
          <a:xfrm>
            <a:off x="1981200" y="2523159"/>
            <a:ext cx="8229600" cy="2543894"/>
            <a:chOff x="1981200" y="2523159"/>
            <a:chExt cx="8229600" cy="2543894"/>
          </a:xfrm>
        </p:grpSpPr>
        <p:sp>
          <p:nvSpPr>
            <p:cNvPr id="6" name="矩形: 圆角 5">
              <a:extLst>
                <a:ext uri="{FF2B5EF4-FFF2-40B4-BE49-F238E27FC236}">
                  <a16:creationId xmlns:a16="http://schemas.microsoft.com/office/drawing/2014/main" xmlns="" id="{081A8BC7-51F2-4130-9F59-58D7D2FB5B20}"/>
                </a:ext>
              </a:extLst>
            </p:cNvPr>
            <p:cNvSpPr/>
            <p:nvPr/>
          </p:nvSpPr>
          <p:spPr>
            <a:xfrm>
              <a:off x="1981200" y="2523159"/>
              <a:ext cx="8229600" cy="2543894"/>
            </a:xfrm>
            <a:prstGeom prst="roundRect">
              <a:avLst>
                <a:gd name="adj" fmla="val 10357"/>
              </a:avLst>
            </a:prstGeom>
            <a:solidFill>
              <a:srgbClr val="FF0000"/>
            </a:solidFill>
            <a:ln w="190500">
              <a:solidFill>
                <a:srgbClr val="FF0000">
                  <a:alpha val="3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xmlns="" id="{093E2648-D564-4297-8D2D-E8AF381A45CA}"/>
                </a:ext>
              </a:extLst>
            </p:cNvPr>
            <p:cNvSpPr/>
            <p:nvPr/>
          </p:nvSpPr>
          <p:spPr>
            <a:xfrm>
              <a:off x="2510790" y="2825610"/>
              <a:ext cx="7170420" cy="1938992"/>
            </a:xfrm>
            <a:prstGeom prst="rect">
              <a:avLst/>
            </a:prstGeom>
          </p:spPr>
          <p:txBody>
            <a:bodyPr wrap="square">
              <a:spAutoFit/>
            </a:bodyPr>
            <a:lstStyle/>
            <a:p>
              <a:pPr>
                <a:lnSpc>
                  <a:spcPct val="150000"/>
                </a:lnSpc>
              </a:pPr>
              <a:r>
                <a:rPr lang="zh-CN" altLang="en-US" sz="1600" dirty="0">
                  <a:solidFill>
                    <a:srgbClr val="F9F9F3"/>
                  </a:solidFill>
                  <a:latin typeface="微软雅黑" panose="020B0503020204020204" pitchFamily="34" charset="-122"/>
                  <a:ea typeface="微软雅黑" panose="020B0503020204020204" pitchFamily="34" charset="-122"/>
                </a:rPr>
                <a:t>大会认为，中国共产党的领导是中国特色社会主义最本质的特征，是中国特色社会主义制度的最大优势。党政军民学，东西南北中，党是领导一切的。大会同意把这一重大政治原则写入党章，这有利于增强全党党的意识，实现全党思想上统一、政治上团结、行动上一致，提高党的创造力、凝聚力、战斗力，确保党总揽全局、协调各方，为做好党和国家各项工作提供根本政治保证。</a:t>
              </a:r>
            </a:p>
          </p:txBody>
        </p:sp>
      </p:grpSp>
      <p:pic>
        <p:nvPicPr>
          <p:cNvPr id="5" name="图片 4">
            <a:extLst>
              <a:ext uri="{FF2B5EF4-FFF2-40B4-BE49-F238E27FC236}">
                <a16:creationId xmlns:a16="http://schemas.microsoft.com/office/drawing/2014/main" xmlns="" id="{2BF3F8B4-E9E5-432F-A46B-938AC4BED357}"/>
              </a:ext>
            </a:extLst>
          </p:cNvPr>
          <p:cNvPicPr>
            <a:picLocks noChangeAspect="1"/>
          </p:cNvPicPr>
          <p:nvPr/>
        </p:nvPicPr>
        <p:blipFill rotWithShape="1">
          <a:blip r:embed="rId2">
            <a:extLst>
              <a:ext uri="{28A0092B-C50C-407E-A947-70E740481C1C}">
                <a14:useLocalDpi xmlns:a14="http://schemas.microsoft.com/office/drawing/2010/main" val="0"/>
              </a:ext>
            </a:extLst>
          </a:blip>
          <a:srcRect t="29722"/>
          <a:stretch/>
        </p:blipFill>
        <p:spPr>
          <a:xfrm>
            <a:off x="0" y="5234306"/>
            <a:ext cx="12192000" cy="1623693"/>
          </a:xfrm>
          <a:prstGeom prst="rect">
            <a:avLst/>
          </a:prstGeom>
        </p:spPr>
      </p:pic>
    </p:spTree>
    <p:extLst>
      <p:ext uri="{BB962C8B-B14F-4D97-AF65-F5344CB8AC3E}">
        <p14:creationId xmlns:p14="http://schemas.microsoft.com/office/powerpoint/2010/main" val="22286951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4"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500"/>
                                        <p:tgtEl>
                                          <p:spTgt spid="7"/>
                                        </p:tgtEl>
                                        <p:attrNameLst>
                                          <p:attrName>ppt_y</p:attrName>
                                        </p:attrNameLst>
                                      </p:cBhvr>
                                      <p:tavLst>
                                        <p:tav tm="0">
                                          <p:val>
                                            <p:strVal val="#ppt_y+#ppt_h*1.125000"/>
                                          </p:val>
                                        </p:tav>
                                        <p:tav tm="100000">
                                          <p:val>
                                            <p:strVal val="#ppt_y"/>
                                          </p:val>
                                        </p:tav>
                                      </p:tavLst>
                                    </p:anim>
                                    <p:animEffect transition="in" filter="wipe(up)">
                                      <p:cBhvr>
                                        <p:cTn id="19"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7095B848-A1A8-48E7-9810-262566A22528}"/>
              </a:ext>
            </a:extLst>
          </p:cNvPr>
          <p:cNvSpPr/>
          <p:nvPr/>
        </p:nvSpPr>
        <p:spPr>
          <a:xfrm>
            <a:off x="1825367" y="365767"/>
            <a:ext cx="3467616" cy="584775"/>
          </a:xfrm>
          <a:prstGeom prst="rect">
            <a:avLst/>
          </a:prstGeom>
          <a:noFill/>
        </p:spPr>
        <p:txBody>
          <a:bodyPr wrap="none" rtlCol="0">
            <a:spAutoFit/>
          </a:bodyPr>
          <a:lstStyle/>
          <a:p>
            <a:r>
              <a:rPr lang="zh-CN" altLang="en-US" sz="3200" b="1" dirty="0">
                <a:solidFill>
                  <a:srgbClr val="FF0000"/>
                </a:solidFill>
                <a:latin typeface="微软雅黑" panose="020B0503020204020204" pitchFamily="34" charset="-122"/>
                <a:ea typeface="微软雅黑" panose="020B0503020204020204" pitchFamily="34" charset="-122"/>
              </a:rPr>
              <a:t>新党章修正案学习</a:t>
            </a:r>
            <a:endParaRPr lang="zh-CN" altLang="zh-CN" sz="3200" b="1" dirty="0">
              <a:solidFill>
                <a:srgbClr val="FF0000"/>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xmlns="" id="{71761549-8DB7-4B5B-8349-4339497B859A}"/>
              </a:ext>
            </a:extLst>
          </p:cNvPr>
          <p:cNvSpPr/>
          <p:nvPr/>
        </p:nvSpPr>
        <p:spPr>
          <a:xfrm>
            <a:off x="2836039" y="1758434"/>
            <a:ext cx="6519922" cy="461665"/>
          </a:xfrm>
          <a:prstGeom prst="rect">
            <a:avLst/>
          </a:prstGeom>
        </p:spPr>
        <p:txBody>
          <a:bodyPr wrap="square">
            <a:spAutoFit/>
          </a:bodyPr>
          <a:lstStyle/>
          <a:p>
            <a:pPr algn="ctr"/>
            <a:r>
              <a:rPr lang="zh-CN" altLang="en-US" sz="2400" b="1" dirty="0">
                <a:solidFill>
                  <a:srgbClr val="FF0000"/>
                </a:solidFill>
                <a:latin typeface="微软雅黑" panose="020B0503020204020204" pitchFamily="34" charset="-122"/>
                <a:ea typeface="微软雅黑" panose="020B0503020204020204" pitchFamily="34" charset="-122"/>
              </a:rPr>
              <a:t>实现巡视全覆盖、推进“两学一做”</a:t>
            </a:r>
            <a:r>
              <a:rPr lang="zh-CN" altLang="en-US" sz="2400" b="1" dirty="0">
                <a:solidFill>
                  <a:srgbClr val="693C32"/>
                </a:solidFill>
                <a:latin typeface="微软雅黑" panose="020B0503020204020204" pitchFamily="34" charset="-122"/>
                <a:ea typeface="微软雅黑" panose="020B0503020204020204" pitchFamily="34" charset="-122"/>
              </a:rPr>
              <a:t>写入党章</a:t>
            </a:r>
          </a:p>
        </p:txBody>
      </p:sp>
      <p:grpSp>
        <p:nvGrpSpPr>
          <p:cNvPr id="7" name="组合 6">
            <a:extLst>
              <a:ext uri="{FF2B5EF4-FFF2-40B4-BE49-F238E27FC236}">
                <a16:creationId xmlns:a16="http://schemas.microsoft.com/office/drawing/2014/main" xmlns="" id="{45532F1B-5106-49FD-B888-91FEE5E773D4}"/>
              </a:ext>
            </a:extLst>
          </p:cNvPr>
          <p:cNvGrpSpPr/>
          <p:nvPr/>
        </p:nvGrpSpPr>
        <p:grpSpPr>
          <a:xfrm>
            <a:off x="1981200" y="2523159"/>
            <a:ext cx="8229600" cy="2543894"/>
            <a:chOff x="1981200" y="2523159"/>
            <a:chExt cx="8229600" cy="2543894"/>
          </a:xfrm>
        </p:grpSpPr>
        <p:sp>
          <p:nvSpPr>
            <p:cNvPr id="6" name="矩形: 圆角 5">
              <a:extLst>
                <a:ext uri="{FF2B5EF4-FFF2-40B4-BE49-F238E27FC236}">
                  <a16:creationId xmlns:a16="http://schemas.microsoft.com/office/drawing/2014/main" xmlns="" id="{D12BF8C4-4ACF-4F7B-B08B-9B9925623C03}"/>
                </a:ext>
              </a:extLst>
            </p:cNvPr>
            <p:cNvSpPr/>
            <p:nvPr/>
          </p:nvSpPr>
          <p:spPr>
            <a:xfrm>
              <a:off x="1981200" y="2523159"/>
              <a:ext cx="8229600" cy="2543894"/>
            </a:xfrm>
            <a:prstGeom prst="roundRect">
              <a:avLst>
                <a:gd name="adj" fmla="val 10357"/>
              </a:avLst>
            </a:prstGeom>
            <a:solidFill>
              <a:srgbClr val="FF0000"/>
            </a:solidFill>
            <a:ln w="190500">
              <a:solidFill>
                <a:srgbClr val="FF0000">
                  <a:alpha val="3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xmlns="" id="{80284E41-C02D-46C5-A1FC-0F3101C70194}"/>
                </a:ext>
              </a:extLst>
            </p:cNvPr>
            <p:cNvSpPr/>
            <p:nvPr/>
          </p:nvSpPr>
          <p:spPr>
            <a:xfrm>
              <a:off x="2602230" y="2779444"/>
              <a:ext cx="6987540" cy="2031325"/>
            </a:xfrm>
            <a:prstGeom prst="rect">
              <a:avLst/>
            </a:prstGeom>
          </p:spPr>
          <p:txBody>
            <a:bodyPr wrap="square">
              <a:spAutoFit/>
            </a:bodyPr>
            <a:lstStyle/>
            <a:p>
              <a:r>
                <a:rPr lang="zh-CN" altLang="en-US" sz="1400" dirty="0">
                  <a:solidFill>
                    <a:srgbClr val="F9F9F3"/>
                  </a:solidFill>
                </a:rPr>
                <a:t>大会认为，总结吸收党的十八大以来党的工作和党的建设的成功经验，并同总纲部分修改相衔接，对党章部分条文作适当修改十分必要。</a:t>
              </a:r>
            </a:p>
            <a:p>
              <a:r>
                <a:rPr lang="zh-CN" altLang="en-US" sz="1400" dirty="0">
                  <a:solidFill>
                    <a:srgbClr val="F9F9F3"/>
                  </a:solidFill>
                </a:rPr>
                <a:t>实现巡视全覆盖，开展中央单位巡视、市县巡察，是巡视工作实践经验的总结，必须加以坚持和发展；推进“两学一做”学习教育常态化制度化；明确中央军事委员会实行主席负责制，明确中央军事委员会负责军队中党的工作和政治工作，反映了军队改革后的中央军委履行管党治党责任的现实需要，等等，是党的十八大以来党的工作和党的建设成果的集中反映。把这些内容写入党章，有利于全党把握党的指导思想与时俱进，用习近平新时代中国特色社会主义思想武装头脑、指导实践、推动工作，有利于强化基层党组织政治功能，推动全面从严治党向纵深发展。</a:t>
              </a:r>
            </a:p>
          </p:txBody>
        </p:sp>
      </p:grpSp>
      <p:pic>
        <p:nvPicPr>
          <p:cNvPr id="5" name="图片 4">
            <a:extLst>
              <a:ext uri="{FF2B5EF4-FFF2-40B4-BE49-F238E27FC236}">
                <a16:creationId xmlns:a16="http://schemas.microsoft.com/office/drawing/2014/main" xmlns="" id="{AA998436-2055-41A9-9A58-465F6062A038}"/>
              </a:ext>
            </a:extLst>
          </p:cNvPr>
          <p:cNvPicPr>
            <a:picLocks noChangeAspect="1"/>
          </p:cNvPicPr>
          <p:nvPr/>
        </p:nvPicPr>
        <p:blipFill rotWithShape="1">
          <a:blip r:embed="rId2">
            <a:extLst>
              <a:ext uri="{28A0092B-C50C-407E-A947-70E740481C1C}">
                <a14:useLocalDpi xmlns:a14="http://schemas.microsoft.com/office/drawing/2010/main" val="0"/>
              </a:ext>
            </a:extLst>
          </a:blip>
          <a:srcRect t="29722"/>
          <a:stretch/>
        </p:blipFill>
        <p:spPr>
          <a:xfrm>
            <a:off x="0" y="5234306"/>
            <a:ext cx="12192000" cy="1623693"/>
          </a:xfrm>
          <a:prstGeom prst="rect">
            <a:avLst/>
          </a:prstGeom>
        </p:spPr>
      </p:pic>
      <p:sp>
        <p:nvSpPr>
          <p:cNvPr id="8" name="文本框 7">
            <a:extLst>
              <a:ext uri="{FF2B5EF4-FFF2-40B4-BE49-F238E27FC236}">
                <a16:creationId xmlns:a16="http://schemas.microsoft.com/office/drawing/2014/main" xmlns="" id="{1BCA3237-3770-4B5C-B0B3-31DC7DB25581}"/>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19802540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4"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500"/>
                                        <p:tgtEl>
                                          <p:spTgt spid="7"/>
                                        </p:tgtEl>
                                        <p:attrNameLst>
                                          <p:attrName>ppt_y</p:attrName>
                                        </p:attrNameLst>
                                      </p:cBhvr>
                                      <p:tavLst>
                                        <p:tav tm="0">
                                          <p:val>
                                            <p:strVal val="#ppt_y+#ppt_h*1.125000"/>
                                          </p:val>
                                        </p:tav>
                                        <p:tav tm="100000">
                                          <p:val>
                                            <p:strVal val="#ppt_y"/>
                                          </p:val>
                                        </p:tav>
                                      </p:tavLst>
                                    </p:anim>
                                    <p:animEffect transition="in" filter="wipe(up)">
                                      <p:cBhvr>
                                        <p:cTn id="19" dur="1500"/>
                                        <p:tgtEl>
                                          <p:spTgt spid="7"/>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9585E33D-6CB6-47A0-9ACF-7683635E5E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013" b="6266"/>
          <a:stretch/>
        </p:blipFill>
        <p:spPr>
          <a:xfrm flipH="1">
            <a:off x="0" y="1756229"/>
            <a:ext cx="12192000" cy="5099458"/>
          </a:xfrm>
          <a:prstGeom prst="rect">
            <a:avLst/>
          </a:prstGeom>
        </p:spPr>
      </p:pic>
      <p:pic>
        <p:nvPicPr>
          <p:cNvPr id="15" name="图片 14"/>
          <p:cNvPicPr>
            <a:picLocks noChangeAspect="1"/>
          </p:cNvPicPr>
          <p:nvPr/>
        </p:nvPicPr>
        <p:blipFill>
          <a:blip r:embed="rId4">
            <a:extLst>
              <a:ext uri="{BEBA8EAE-BF5A-486C-A8C5-ECC9F3942E4B}">
                <a14:imgProps xmlns:a14="http://schemas.microsoft.com/office/drawing/2010/main">
                  <a14:imgLayer r:embed="rId5">
                    <a14:imgEffect>
                      <a14:colorTemperature colorTemp="115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a:off x="375999" y="1542307"/>
            <a:ext cx="4937378" cy="5689379"/>
          </a:xfrm>
          <a:prstGeom prst="rect">
            <a:avLst/>
          </a:prstGeom>
        </p:spPr>
      </p:pic>
      <p:pic>
        <p:nvPicPr>
          <p:cNvPr id="4" name="图片 3"/>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5000"/>
                    </a14:imgEffect>
                  </a14:imgLayer>
                </a14:imgProps>
              </a:ext>
              <a:ext uri="{28A0092B-C50C-407E-A947-70E740481C1C}">
                <a14:useLocalDpi xmlns:a14="http://schemas.microsoft.com/office/drawing/2010/main" val="0"/>
              </a:ext>
            </a:extLst>
          </a:blip>
          <a:stretch>
            <a:fillRect/>
          </a:stretch>
        </p:blipFill>
        <p:spPr>
          <a:xfrm>
            <a:off x="0" y="4322571"/>
            <a:ext cx="5036193" cy="2533115"/>
          </a:xfrm>
          <a:prstGeom prst="rect">
            <a:avLst/>
          </a:prstGeom>
        </p:spPr>
      </p:pic>
      <p:pic>
        <p:nvPicPr>
          <p:cNvPr id="16" name="图片 15"/>
          <p:cNvPicPr>
            <a:picLocks noChangeAspect="1"/>
          </p:cNvPicPr>
          <p:nvPr/>
        </p:nvPicPr>
        <p:blipFill rotWithShape="1">
          <a:blip r:embed="rId8" cstate="hqprint">
            <a:extLst>
              <a:ext uri="{BEBA8EAE-BF5A-486C-A8C5-ECC9F3942E4B}">
                <a14:imgProps xmlns:a14="http://schemas.microsoft.com/office/drawing/2010/main">
                  <a14:imgLayer r:embed="rId9">
                    <a14:imgEffect>
                      <a14:colorTemperature colorTemp="11500"/>
                    </a14:imgEffect>
                    <a14:imgEffect>
                      <a14:brightnessContrast contrast="10000"/>
                    </a14:imgEffect>
                  </a14:imgLayer>
                </a14:imgProps>
              </a:ext>
              <a:ext uri="{28A0092B-C50C-407E-A947-70E740481C1C}">
                <a14:useLocalDpi xmlns:a14="http://schemas.microsoft.com/office/drawing/2010/main" val="0"/>
              </a:ext>
            </a:extLst>
          </a:blip>
          <a:srcRect l="15376" t="-1" b="67367"/>
          <a:stretch/>
        </p:blipFill>
        <p:spPr>
          <a:xfrm>
            <a:off x="0" y="5668716"/>
            <a:ext cx="6096000" cy="1189283"/>
          </a:xfrm>
          <a:prstGeom prst="rect">
            <a:avLst/>
          </a:prstGeom>
        </p:spPr>
      </p:pic>
      <p:pic>
        <p:nvPicPr>
          <p:cNvPr id="14" name="图片 13"/>
          <p:cNvPicPr>
            <a:picLocks noChangeAspect="1"/>
          </p:cNvPicPr>
          <p:nvPr/>
        </p:nvPicPr>
        <p:blipFill>
          <a:blip r:embed="rId10">
            <a:extLst>
              <a:ext uri="{BEBA8EAE-BF5A-486C-A8C5-ECC9F3942E4B}">
                <a14:imgProps xmlns:a14="http://schemas.microsoft.com/office/drawing/2010/main">
                  <a14:imgLayer r:embed="rId11">
                    <a14:imgEffect>
                      <a14:colorTemperature colorTemp="11500"/>
                    </a14:imgEffect>
                    <a14:imgEffect>
                      <a14:saturation sat="400000"/>
                    </a14:imgEffect>
                    <a14:imgEffect>
                      <a14:brightnessContrast bright="15000"/>
                    </a14:imgEffect>
                  </a14:imgLayer>
                </a14:imgProps>
              </a:ext>
              <a:ext uri="{28A0092B-C50C-407E-A947-70E740481C1C}">
                <a14:useLocalDpi xmlns:a14="http://schemas.microsoft.com/office/drawing/2010/main" val="0"/>
              </a:ext>
            </a:extLst>
          </a:blip>
          <a:stretch>
            <a:fillRect/>
          </a:stretch>
        </p:blipFill>
        <p:spPr>
          <a:xfrm flipH="1">
            <a:off x="7403726" y="635542"/>
            <a:ext cx="4312025" cy="1683071"/>
          </a:xfrm>
          <a:prstGeom prst="rect">
            <a:avLst/>
          </a:prstGeom>
        </p:spPr>
      </p:pic>
      <p:sp>
        <p:nvSpPr>
          <p:cNvPr id="9" name="文本框 8"/>
          <p:cNvSpPr txBox="1"/>
          <p:nvPr/>
        </p:nvSpPr>
        <p:spPr>
          <a:xfrm>
            <a:off x="5619750" y="1494286"/>
            <a:ext cx="2031325" cy="646331"/>
          </a:xfrm>
          <a:prstGeom prst="rect">
            <a:avLst/>
          </a:prstGeom>
          <a:noFill/>
        </p:spPr>
        <p:txBody>
          <a:bodyPr wrap="none" rtlCol="0">
            <a:spAutoFit/>
          </a:bodyPr>
          <a:lstStyle>
            <a:defPPr>
              <a:defRPr lang="zh-CN"/>
            </a:defPPr>
            <a:lvl1pPr>
              <a:defRPr sz="3200" b="1">
                <a:gradFill>
                  <a:gsLst>
                    <a:gs pos="50000">
                      <a:srgbClr val="FFFF00"/>
                    </a:gs>
                    <a:gs pos="0">
                      <a:schemeClr val="bg1"/>
                    </a:gs>
                    <a:gs pos="100000">
                      <a:schemeClr val="bg1"/>
                    </a:gs>
                  </a:gsLst>
                  <a:lin ang="5400000" scaled="1"/>
                </a:gradFill>
                <a:latin typeface="微软雅黑" panose="020B0503020204020204" pitchFamily="34" charset="-122"/>
                <a:ea typeface="微软雅黑" panose="020B0503020204020204" pitchFamily="34" charset="-122"/>
              </a:defRPr>
            </a:lvl1pPr>
          </a:lstStyle>
          <a:p>
            <a:r>
              <a:rPr lang="zh-CN" altLang="en-US" sz="3600" dirty="0"/>
              <a:t>第四部分</a:t>
            </a:r>
          </a:p>
        </p:txBody>
      </p:sp>
      <p:sp>
        <p:nvSpPr>
          <p:cNvPr id="10" name="文本框 9"/>
          <p:cNvSpPr txBox="1"/>
          <p:nvPr/>
        </p:nvSpPr>
        <p:spPr>
          <a:xfrm>
            <a:off x="1591916" y="2542199"/>
            <a:ext cx="9020867" cy="2123658"/>
          </a:xfrm>
          <a:prstGeom prst="rect">
            <a:avLst/>
          </a:prstGeom>
          <a:noFill/>
        </p:spPr>
        <p:txBody>
          <a:bodyPr wrap="square" rtlCol="0">
            <a:spAutoFit/>
          </a:bodyPr>
          <a:lstStyle>
            <a:defPPr>
              <a:defRPr lang="zh-CN"/>
            </a:defPPr>
            <a:lvl1pPr algn="ctr">
              <a:spcBef>
                <a:spcPct val="0"/>
              </a:spcBef>
              <a:defRPr sz="6600" b="1">
                <a:gradFill>
                  <a:gsLst>
                    <a:gs pos="50000">
                      <a:srgbClr val="FFFF00"/>
                    </a:gs>
                    <a:gs pos="0">
                      <a:schemeClr val="bg1"/>
                    </a:gs>
                    <a:gs pos="100000">
                      <a:schemeClr val="bg1"/>
                    </a:gs>
                  </a:gsLst>
                  <a:lin ang="5400000" scaled="1"/>
                </a:gradFill>
                <a:effectLst>
                  <a:glow rad="190500">
                    <a:srgbClr val="C00000">
                      <a:alpha val="50000"/>
                    </a:srgbClr>
                  </a:glow>
                </a:effectLst>
                <a:latin typeface="微软雅黑" panose="020B0503020204020204" pitchFamily="34" charset="-122"/>
                <a:ea typeface="微软雅黑" panose="020B0503020204020204" pitchFamily="34" charset="-122"/>
              </a:defRPr>
            </a:lvl1pPr>
          </a:lstStyle>
          <a:p>
            <a:r>
              <a:rPr lang="zh-CN" altLang="en-US" dirty="0"/>
              <a:t>引领新时代的</a:t>
            </a:r>
            <a:endParaRPr lang="en-US" altLang="zh-CN" dirty="0"/>
          </a:p>
          <a:p>
            <a:r>
              <a:rPr lang="zh-CN" altLang="en-US" dirty="0"/>
              <a:t>坚强领导核心</a:t>
            </a:r>
            <a:endParaRPr lang="en-US" altLang="zh-CN" dirty="0"/>
          </a:p>
        </p:txBody>
      </p:sp>
      <p:sp>
        <p:nvSpPr>
          <p:cNvPr id="11" name="Freeform 29"/>
          <p:cNvSpPr/>
          <p:nvPr/>
        </p:nvSpPr>
        <p:spPr bwMode="auto">
          <a:xfrm>
            <a:off x="4590332" y="1424466"/>
            <a:ext cx="879559" cy="785970"/>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gradFill>
            <a:gsLst>
              <a:gs pos="0">
                <a:schemeClr val="bg1"/>
              </a:gs>
              <a:gs pos="50000">
                <a:srgbClr val="FFFF00"/>
              </a:gs>
              <a:gs pos="100000">
                <a:schemeClr val="bg1"/>
              </a:gs>
            </a:gsLst>
            <a:lin ang="5400000" scaled="1"/>
          </a:gradFill>
          <a:ln>
            <a:noFill/>
          </a:ln>
          <a:extLst/>
        </p:spPr>
        <p:txBody>
          <a:bodyPr vert="horz" wrap="square" lIns="91440" tIns="45720" rIns="91440" bIns="45720" numCol="1" anchor="t" anchorCtr="0" compatLnSpc="1"/>
          <a:lstStyle/>
          <a:p>
            <a:endParaRPr lang="zh-CN" altLang="en-US">
              <a:gradFill>
                <a:gsLst>
                  <a:gs pos="50000">
                    <a:srgbClr val="FFFF00"/>
                  </a:gs>
                  <a:gs pos="0">
                    <a:schemeClr val="bg1"/>
                  </a:gs>
                  <a:gs pos="100000">
                    <a:schemeClr val="bg1"/>
                  </a:gs>
                </a:gsLst>
                <a:lin ang="5400000" scaled="1"/>
              </a:gradFill>
            </a:endParaRPr>
          </a:p>
        </p:txBody>
      </p:sp>
      <p:sp>
        <p:nvSpPr>
          <p:cNvPr id="12" name="文本框 11">
            <a:extLst>
              <a:ext uri="{FF2B5EF4-FFF2-40B4-BE49-F238E27FC236}">
                <a16:creationId xmlns:a16="http://schemas.microsoft.com/office/drawing/2014/main" xmlns="" id="{CCE38EF7-CBE6-4318-B6F9-4A93291641A2}"/>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2516543841"/>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5" presetClass="emph" presetSubtype="0" repeatCount="3000" fill="hold" nodeType="withEffect">
                                  <p:stCondLst>
                                    <p:cond delay="500"/>
                                  </p:stCondLst>
                                  <p:childTnLst>
                                    <p:anim calcmode="discrete" valueType="str">
                                      <p:cBhvr>
                                        <p:cTn id="9" dur="750" fill="hold"/>
                                        <p:tgtEl>
                                          <p:spTgt spid="15"/>
                                        </p:tgtEl>
                                        <p:attrNameLst>
                                          <p:attrName>style.visibility</p:attrName>
                                        </p:attrNameLst>
                                      </p:cBhvr>
                                      <p:tavLst>
                                        <p:tav tm="0">
                                          <p:val>
                                            <p:strVal val="hidden"/>
                                          </p:val>
                                        </p:tav>
                                        <p:tav tm="50000">
                                          <p:val>
                                            <p:strVal val="visible"/>
                                          </p:val>
                                        </p:tav>
                                      </p:tavLst>
                                    </p:anim>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5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37" presetClass="path" presetSubtype="0" fill="hold" nodeType="withEffect">
                                  <p:stCondLst>
                                    <p:cond delay="500"/>
                                  </p:stCondLst>
                                  <p:childTnLst>
                                    <p:animMotion origin="layout" path="M -4.58333E-6 2.22222E-6 L 0.09558 0.02986 C 0.11537 0.03657 0.14519 0.04051 0.17657 0.04051 C 0.21224 0.04051 0.24076 0.03657 0.26068 0.02986 L 0.35652 2.22222E-6 " pathEditMode="relative" rAng="0" ptsTypes="AAAAA">
                                      <p:cBhvr>
                                        <p:cTn id="27" dur="1500" spd="-100000" fill="hold"/>
                                        <p:tgtEl>
                                          <p:spTgt spid="14"/>
                                        </p:tgtEl>
                                        <p:attrNameLst>
                                          <p:attrName>ppt_x</p:attrName>
                                          <p:attrName>ppt_y</p:attrName>
                                        </p:attrNameLst>
                                      </p:cBhvr>
                                      <p:rCtr x="17826" y="2014"/>
                                    </p:animMotion>
                                  </p:childTnLst>
                                </p:cTn>
                              </p:par>
                              <p:par>
                                <p:cTn id="28" presetID="53" presetClass="entr" presetSubtype="16" fill="hold" grpId="0" nodeType="withEffect">
                                  <p:stCondLst>
                                    <p:cond delay="150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par>
                                <p:cTn id="33" presetID="22" presetClass="entr" presetSubtype="8" fill="hold" grpId="0" nodeType="withEffect">
                                  <p:stCondLst>
                                    <p:cond delay="150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par>
                                <p:cTn id="36" presetID="42" presetClass="entr" presetSubtype="0" fill="hold" grpId="0" nodeType="withEffect">
                                  <p:stCondLst>
                                    <p:cond delay="2000"/>
                                  </p:stCondLst>
                                  <p:iterate type="lt">
                                    <p:tmPct val="10000"/>
                                  </p:iterate>
                                  <p:childTnLst>
                                    <p:set>
                                      <p:cBhvr>
                                        <p:cTn id="37" dur="1" fill="hold">
                                          <p:stCondLst>
                                            <p:cond delay="0"/>
                                          </p:stCondLst>
                                        </p:cTn>
                                        <p:tgtEl>
                                          <p:spTgt spid="10"/>
                                        </p:tgtEl>
                                        <p:attrNameLst>
                                          <p:attrName>style.visibility</p:attrName>
                                        </p:attrNameLst>
                                      </p:cBhvr>
                                      <p:to>
                                        <p:strVal val="visible"/>
                                      </p:to>
                                    </p:set>
                                    <p:animEffect transition="in" filter="fade">
                                      <p:cBhvr>
                                        <p:cTn id="38" dur="750"/>
                                        <p:tgtEl>
                                          <p:spTgt spid="10"/>
                                        </p:tgtEl>
                                      </p:cBhvr>
                                    </p:animEffect>
                                    <p:anim calcmode="lin" valueType="num">
                                      <p:cBhvr>
                                        <p:cTn id="39" dur="750" fill="hold"/>
                                        <p:tgtEl>
                                          <p:spTgt spid="10"/>
                                        </p:tgtEl>
                                        <p:attrNameLst>
                                          <p:attrName>ppt_x</p:attrName>
                                        </p:attrNameLst>
                                      </p:cBhvr>
                                      <p:tavLst>
                                        <p:tav tm="0">
                                          <p:val>
                                            <p:strVal val="#ppt_x"/>
                                          </p:val>
                                        </p:tav>
                                        <p:tav tm="100000">
                                          <p:val>
                                            <p:strVal val="#ppt_x"/>
                                          </p:val>
                                        </p:tav>
                                      </p:tavLst>
                                    </p:anim>
                                    <p:anim calcmode="lin" valueType="num">
                                      <p:cBhvr>
                                        <p:cTn id="40" dur="750" fill="hold"/>
                                        <p:tgtEl>
                                          <p:spTgt spid="10"/>
                                        </p:tgtEl>
                                        <p:attrNameLst>
                                          <p:attrName>ppt_y</p:attrName>
                                        </p:attrNameLst>
                                      </p:cBhvr>
                                      <p:tavLst>
                                        <p:tav tm="0">
                                          <p:val>
                                            <p:strVal val="#ppt_y+.1"/>
                                          </p:val>
                                        </p:tav>
                                        <p:tav tm="100000">
                                          <p:val>
                                            <p:strVal val="#ppt_y"/>
                                          </p:val>
                                        </p:tav>
                                      </p:tavLst>
                                    </p:anim>
                                  </p:childTnLst>
                                </p:cTn>
                              </p:par>
                            </p:childTnLst>
                          </p:cTn>
                        </p:par>
                        <p:par>
                          <p:cTn id="41" fill="hold">
                            <p:stCondLst>
                              <p:cond delay="3575"/>
                            </p:stCondLst>
                            <p:childTnLst>
                              <p:par>
                                <p:cTn id="42" presetID="10" presetClass="entr" presetSubtype="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F0BC881A-6A0C-41F9-924F-BD24A01123E9}"/>
              </a:ext>
            </a:extLst>
          </p:cNvPr>
          <p:cNvSpPr/>
          <p:nvPr/>
        </p:nvSpPr>
        <p:spPr>
          <a:xfrm>
            <a:off x="1825367" y="365767"/>
            <a:ext cx="4698722" cy="584775"/>
          </a:xfrm>
          <a:prstGeom prst="rect">
            <a:avLst/>
          </a:prstGeom>
          <a:noFill/>
        </p:spPr>
        <p:txBody>
          <a:bodyPr wrap="none" rtlCol="0">
            <a:spAutoFit/>
          </a:bodyPr>
          <a:lstStyle/>
          <a:p>
            <a:r>
              <a:rPr lang="zh-CN" altLang="en-US" sz="3200" b="1" dirty="0">
                <a:solidFill>
                  <a:srgbClr val="FF0000"/>
                </a:solidFill>
                <a:latin typeface="微软雅黑" panose="020B0503020204020204" pitchFamily="34" charset="-122"/>
                <a:ea typeface="微软雅黑" panose="020B0503020204020204" pitchFamily="34" charset="-122"/>
              </a:rPr>
              <a:t>党的新一届中央领导机构</a:t>
            </a:r>
          </a:p>
        </p:txBody>
      </p:sp>
      <p:sp>
        <p:nvSpPr>
          <p:cNvPr id="3" name="矩形 2">
            <a:extLst>
              <a:ext uri="{FF2B5EF4-FFF2-40B4-BE49-F238E27FC236}">
                <a16:creationId xmlns:a16="http://schemas.microsoft.com/office/drawing/2014/main" xmlns="" id="{B9DF69C6-E47C-4BBF-AAF7-826B55F36158}"/>
              </a:ext>
            </a:extLst>
          </p:cNvPr>
          <p:cNvSpPr/>
          <p:nvPr/>
        </p:nvSpPr>
        <p:spPr>
          <a:xfrm>
            <a:off x="1976283" y="2493161"/>
            <a:ext cx="2396344" cy="3132364"/>
          </a:xfrm>
          <a:prstGeom prst="rect">
            <a:avLst/>
          </a:prstGeom>
          <a:solidFill>
            <a:srgbClr val="7E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插入照片</a:t>
            </a:r>
          </a:p>
        </p:txBody>
      </p:sp>
      <p:sp>
        <p:nvSpPr>
          <p:cNvPr id="4" name="矩形 3">
            <a:extLst>
              <a:ext uri="{FF2B5EF4-FFF2-40B4-BE49-F238E27FC236}">
                <a16:creationId xmlns:a16="http://schemas.microsoft.com/office/drawing/2014/main" xmlns="" id="{3FB5D972-AF5F-4E31-83FC-5787AABCA4C4}"/>
              </a:ext>
            </a:extLst>
          </p:cNvPr>
          <p:cNvSpPr/>
          <p:nvPr/>
        </p:nvSpPr>
        <p:spPr>
          <a:xfrm>
            <a:off x="5159986" y="1376429"/>
            <a:ext cx="1620000" cy="198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插入照片</a:t>
            </a:r>
          </a:p>
        </p:txBody>
      </p:sp>
      <p:sp>
        <p:nvSpPr>
          <p:cNvPr id="16" name="矩形 15">
            <a:extLst>
              <a:ext uri="{FF2B5EF4-FFF2-40B4-BE49-F238E27FC236}">
                <a16:creationId xmlns:a16="http://schemas.microsoft.com/office/drawing/2014/main" xmlns="" id="{A63A32C5-D4AF-4CEB-9EA2-6662EAA4A025}"/>
              </a:ext>
            </a:extLst>
          </p:cNvPr>
          <p:cNvSpPr/>
          <p:nvPr/>
        </p:nvSpPr>
        <p:spPr>
          <a:xfrm>
            <a:off x="5159986" y="3433829"/>
            <a:ext cx="1620000" cy="43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rgbClr val="F9F9F3"/>
                </a:solidFill>
                <a:latin typeface="微软雅黑" panose="020B0503020204020204" pitchFamily="34" charset="-122"/>
                <a:ea typeface="微软雅黑" panose="020B0503020204020204" pitchFamily="34" charset="-122"/>
              </a:rPr>
              <a:t>李克强</a:t>
            </a:r>
          </a:p>
        </p:txBody>
      </p:sp>
      <p:sp>
        <p:nvSpPr>
          <p:cNvPr id="24" name="矩形 23">
            <a:extLst>
              <a:ext uri="{FF2B5EF4-FFF2-40B4-BE49-F238E27FC236}">
                <a16:creationId xmlns:a16="http://schemas.microsoft.com/office/drawing/2014/main" xmlns="" id="{495FB774-72E6-4301-90F4-BF4E2A87A66B}"/>
              </a:ext>
            </a:extLst>
          </p:cNvPr>
          <p:cNvSpPr/>
          <p:nvPr/>
        </p:nvSpPr>
        <p:spPr>
          <a:xfrm>
            <a:off x="7043214" y="1376429"/>
            <a:ext cx="1620000" cy="198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插入照片</a:t>
            </a:r>
            <a:endParaRPr lang="zh-CN" altLang="en-US" dirty="0"/>
          </a:p>
        </p:txBody>
      </p:sp>
      <p:sp>
        <p:nvSpPr>
          <p:cNvPr id="25" name="矩形 24">
            <a:extLst>
              <a:ext uri="{FF2B5EF4-FFF2-40B4-BE49-F238E27FC236}">
                <a16:creationId xmlns:a16="http://schemas.microsoft.com/office/drawing/2014/main" xmlns="" id="{425197BE-FEF0-4F05-BC79-075483AA46FC}"/>
              </a:ext>
            </a:extLst>
          </p:cNvPr>
          <p:cNvSpPr/>
          <p:nvPr/>
        </p:nvSpPr>
        <p:spPr>
          <a:xfrm>
            <a:off x="7043214" y="3433829"/>
            <a:ext cx="1620000" cy="43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rgbClr val="F9F9F3"/>
                </a:solidFill>
                <a:latin typeface="微软雅黑" panose="020B0503020204020204" pitchFamily="34" charset="-122"/>
                <a:ea typeface="微软雅黑" panose="020B0503020204020204" pitchFamily="34" charset="-122"/>
              </a:rPr>
              <a:t>栗战书</a:t>
            </a:r>
          </a:p>
        </p:txBody>
      </p:sp>
      <p:sp>
        <p:nvSpPr>
          <p:cNvPr id="26" name="矩形 25">
            <a:extLst>
              <a:ext uri="{FF2B5EF4-FFF2-40B4-BE49-F238E27FC236}">
                <a16:creationId xmlns:a16="http://schemas.microsoft.com/office/drawing/2014/main" xmlns="" id="{17D34227-56BE-4E42-81F4-6F5D48333327}"/>
              </a:ext>
            </a:extLst>
          </p:cNvPr>
          <p:cNvSpPr/>
          <p:nvPr/>
        </p:nvSpPr>
        <p:spPr>
          <a:xfrm>
            <a:off x="8926442" y="1376429"/>
            <a:ext cx="1620000" cy="198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插入照片</a:t>
            </a:r>
            <a:endParaRPr lang="zh-CN" altLang="en-US" dirty="0"/>
          </a:p>
        </p:txBody>
      </p:sp>
      <p:sp>
        <p:nvSpPr>
          <p:cNvPr id="27" name="矩形 26">
            <a:extLst>
              <a:ext uri="{FF2B5EF4-FFF2-40B4-BE49-F238E27FC236}">
                <a16:creationId xmlns:a16="http://schemas.microsoft.com/office/drawing/2014/main" xmlns="" id="{9D9F94DD-4330-4896-9B5E-6E582FC3B80A}"/>
              </a:ext>
            </a:extLst>
          </p:cNvPr>
          <p:cNvSpPr/>
          <p:nvPr/>
        </p:nvSpPr>
        <p:spPr>
          <a:xfrm>
            <a:off x="8926442" y="3433829"/>
            <a:ext cx="1620000" cy="43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rgbClr val="F9F9F3"/>
                </a:solidFill>
                <a:latin typeface="微软雅黑" panose="020B0503020204020204" pitchFamily="34" charset="-122"/>
                <a:ea typeface="微软雅黑" panose="020B0503020204020204" pitchFamily="34" charset="-122"/>
              </a:rPr>
              <a:t>汪洋</a:t>
            </a:r>
          </a:p>
        </p:txBody>
      </p:sp>
      <p:sp>
        <p:nvSpPr>
          <p:cNvPr id="28" name="矩形 27">
            <a:extLst>
              <a:ext uri="{FF2B5EF4-FFF2-40B4-BE49-F238E27FC236}">
                <a16:creationId xmlns:a16="http://schemas.microsoft.com/office/drawing/2014/main" xmlns="" id="{064A620F-21F7-4D59-B838-B16F44351325}"/>
              </a:ext>
            </a:extLst>
          </p:cNvPr>
          <p:cNvSpPr/>
          <p:nvPr/>
        </p:nvSpPr>
        <p:spPr>
          <a:xfrm>
            <a:off x="5159986" y="4059343"/>
            <a:ext cx="1620000" cy="198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插入照片</a:t>
            </a:r>
            <a:endParaRPr lang="zh-CN" altLang="en-US" dirty="0"/>
          </a:p>
        </p:txBody>
      </p:sp>
      <p:sp>
        <p:nvSpPr>
          <p:cNvPr id="29" name="矩形 28">
            <a:extLst>
              <a:ext uri="{FF2B5EF4-FFF2-40B4-BE49-F238E27FC236}">
                <a16:creationId xmlns:a16="http://schemas.microsoft.com/office/drawing/2014/main" xmlns="" id="{ED89F771-CC1B-42EE-A7A1-1AC644DA336F}"/>
              </a:ext>
            </a:extLst>
          </p:cNvPr>
          <p:cNvSpPr/>
          <p:nvPr/>
        </p:nvSpPr>
        <p:spPr>
          <a:xfrm>
            <a:off x="5159986" y="6116743"/>
            <a:ext cx="1620000" cy="43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rgbClr val="F9F9F3"/>
                </a:solidFill>
                <a:latin typeface="微软雅黑" panose="020B0503020204020204" pitchFamily="34" charset="-122"/>
                <a:ea typeface="微软雅黑" panose="020B0503020204020204" pitchFamily="34" charset="-122"/>
              </a:rPr>
              <a:t>王沪宁</a:t>
            </a:r>
          </a:p>
        </p:txBody>
      </p:sp>
      <p:sp>
        <p:nvSpPr>
          <p:cNvPr id="30" name="矩形 29">
            <a:extLst>
              <a:ext uri="{FF2B5EF4-FFF2-40B4-BE49-F238E27FC236}">
                <a16:creationId xmlns:a16="http://schemas.microsoft.com/office/drawing/2014/main" xmlns="" id="{5716068C-2BAF-4E9A-8DE0-F0103DCFEE91}"/>
              </a:ext>
            </a:extLst>
          </p:cNvPr>
          <p:cNvSpPr/>
          <p:nvPr/>
        </p:nvSpPr>
        <p:spPr>
          <a:xfrm>
            <a:off x="7043214" y="4059343"/>
            <a:ext cx="1620000" cy="198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插入照片</a:t>
            </a:r>
            <a:endParaRPr lang="zh-CN" altLang="en-US" dirty="0"/>
          </a:p>
        </p:txBody>
      </p:sp>
      <p:sp>
        <p:nvSpPr>
          <p:cNvPr id="31" name="矩形 30">
            <a:extLst>
              <a:ext uri="{FF2B5EF4-FFF2-40B4-BE49-F238E27FC236}">
                <a16:creationId xmlns:a16="http://schemas.microsoft.com/office/drawing/2014/main" xmlns="" id="{93142B2B-ECCE-4069-8200-9B33BB4E195A}"/>
              </a:ext>
            </a:extLst>
          </p:cNvPr>
          <p:cNvSpPr/>
          <p:nvPr/>
        </p:nvSpPr>
        <p:spPr>
          <a:xfrm>
            <a:off x="7043214" y="6116743"/>
            <a:ext cx="1620000" cy="43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rgbClr val="F9F9F3"/>
                </a:solidFill>
                <a:latin typeface="微软雅黑" panose="020B0503020204020204" pitchFamily="34" charset="-122"/>
                <a:ea typeface="微软雅黑" panose="020B0503020204020204" pitchFamily="34" charset="-122"/>
              </a:rPr>
              <a:t>赵乐际</a:t>
            </a:r>
          </a:p>
        </p:txBody>
      </p:sp>
      <p:sp>
        <p:nvSpPr>
          <p:cNvPr id="32" name="矩形 31">
            <a:extLst>
              <a:ext uri="{FF2B5EF4-FFF2-40B4-BE49-F238E27FC236}">
                <a16:creationId xmlns:a16="http://schemas.microsoft.com/office/drawing/2014/main" xmlns="" id="{4564DB95-5D00-42E2-B02F-3E6E5C0E0ABA}"/>
              </a:ext>
            </a:extLst>
          </p:cNvPr>
          <p:cNvSpPr/>
          <p:nvPr/>
        </p:nvSpPr>
        <p:spPr>
          <a:xfrm>
            <a:off x="8926442" y="4059343"/>
            <a:ext cx="1620000" cy="198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插入照片</a:t>
            </a:r>
          </a:p>
        </p:txBody>
      </p:sp>
      <p:sp>
        <p:nvSpPr>
          <p:cNvPr id="33" name="矩形 32">
            <a:extLst>
              <a:ext uri="{FF2B5EF4-FFF2-40B4-BE49-F238E27FC236}">
                <a16:creationId xmlns:a16="http://schemas.microsoft.com/office/drawing/2014/main" xmlns="" id="{7D97A079-90B8-492A-AE37-91AF4ABB5F0D}"/>
              </a:ext>
            </a:extLst>
          </p:cNvPr>
          <p:cNvSpPr/>
          <p:nvPr/>
        </p:nvSpPr>
        <p:spPr>
          <a:xfrm>
            <a:off x="8926442" y="6116743"/>
            <a:ext cx="1620000" cy="43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rgbClr val="F9F9F3"/>
                </a:solidFill>
                <a:latin typeface="微软雅黑" panose="020B0503020204020204" pitchFamily="34" charset="-122"/>
                <a:ea typeface="微软雅黑" panose="020B0503020204020204" pitchFamily="34" charset="-122"/>
              </a:rPr>
              <a:t>韩正</a:t>
            </a:r>
          </a:p>
        </p:txBody>
      </p:sp>
      <p:sp>
        <p:nvSpPr>
          <p:cNvPr id="34" name="文本框 33">
            <a:extLst>
              <a:ext uri="{FF2B5EF4-FFF2-40B4-BE49-F238E27FC236}">
                <a16:creationId xmlns:a16="http://schemas.microsoft.com/office/drawing/2014/main" xmlns="" id="{9E2508AE-BE73-4FD2-BA5B-31A3253FB3A3}"/>
              </a:ext>
            </a:extLst>
          </p:cNvPr>
          <p:cNvSpPr txBox="1"/>
          <p:nvPr/>
        </p:nvSpPr>
        <p:spPr>
          <a:xfrm>
            <a:off x="1825367" y="1474517"/>
            <a:ext cx="2698176" cy="954107"/>
          </a:xfrm>
          <a:prstGeom prst="rect">
            <a:avLst/>
          </a:prstGeom>
          <a:noFill/>
        </p:spPr>
        <p:txBody>
          <a:bodyPr wrap="none" rtlCol="0">
            <a:spAutoFit/>
          </a:bodyPr>
          <a:lstStyle/>
          <a:p>
            <a:pPr algn="ctr"/>
            <a:r>
              <a:rPr lang="zh-CN" altLang="en-US" sz="2800" b="1" dirty="0">
                <a:solidFill>
                  <a:srgbClr val="FF0000"/>
                </a:solidFill>
              </a:rPr>
              <a:t>第十九届</a:t>
            </a:r>
            <a:endParaRPr lang="en-US" altLang="zh-CN" sz="2800" b="1" dirty="0">
              <a:solidFill>
                <a:srgbClr val="FF0000"/>
              </a:solidFill>
            </a:endParaRPr>
          </a:p>
          <a:p>
            <a:pPr algn="ctr"/>
            <a:r>
              <a:rPr lang="zh-CN" altLang="en-US" sz="2800" b="1" dirty="0">
                <a:solidFill>
                  <a:srgbClr val="FF0000"/>
                </a:solidFill>
              </a:rPr>
              <a:t>中央政治局常委</a:t>
            </a:r>
          </a:p>
        </p:txBody>
      </p:sp>
      <p:sp>
        <p:nvSpPr>
          <p:cNvPr id="39" name="矩形 38">
            <a:extLst>
              <a:ext uri="{FF2B5EF4-FFF2-40B4-BE49-F238E27FC236}">
                <a16:creationId xmlns:a16="http://schemas.microsoft.com/office/drawing/2014/main" xmlns="" id="{67C34779-584E-4A4C-81D5-AE6F886822CF}"/>
              </a:ext>
            </a:extLst>
          </p:cNvPr>
          <p:cNvSpPr/>
          <p:nvPr/>
        </p:nvSpPr>
        <p:spPr>
          <a:xfrm>
            <a:off x="1976283" y="5754599"/>
            <a:ext cx="2396344" cy="64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rgbClr val="F9F9F3"/>
                </a:solidFill>
                <a:latin typeface="微软雅黑" panose="020B0503020204020204" pitchFamily="34" charset="-122"/>
                <a:ea typeface="微软雅黑" panose="020B0503020204020204" pitchFamily="34" charset="-122"/>
              </a:rPr>
              <a:t>习近平</a:t>
            </a:r>
            <a:endParaRPr lang="en-US" altLang="zh-CN" sz="2800" b="1" dirty="0">
              <a:solidFill>
                <a:srgbClr val="F9F9F3"/>
              </a:solidFill>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xmlns="" id="{494EBD69-C39F-4912-88A7-2C9C993D798A}"/>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6283" y="2493161"/>
            <a:ext cx="2396344" cy="3132364"/>
          </a:xfrm>
          <a:prstGeom prst="rect">
            <a:avLst/>
          </a:prstGeom>
        </p:spPr>
      </p:pic>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9986" y="1376429"/>
            <a:ext cx="1620000" cy="1980000"/>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3214" y="1376429"/>
            <a:ext cx="1619999" cy="1980000"/>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6441" y="1376429"/>
            <a:ext cx="1620001" cy="1979999"/>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9986" y="4059343"/>
            <a:ext cx="1620000" cy="1980000"/>
          </a:xfrm>
          <a:prstGeom prst="rect">
            <a:avLst/>
          </a:prstGeom>
        </p:spPr>
      </p:pic>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43214" y="4059343"/>
            <a:ext cx="1619999" cy="1980000"/>
          </a:xfrm>
          <a:prstGeom prst="rect">
            <a:avLst/>
          </a:prstGeom>
        </p:spPr>
      </p:pic>
      <p:pic>
        <p:nvPicPr>
          <p:cNvPr id="19" name="图片 18"/>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8926440" y="4059343"/>
            <a:ext cx="1620001" cy="1980000"/>
          </a:xfrm>
          <a:prstGeom prst="rect">
            <a:avLst/>
          </a:prstGeom>
        </p:spPr>
      </p:pic>
    </p:spTree>
    <p:extLst>
      <p:ext uri="{BB962C8B-B14F-4D97-AF65-F5344CB8AC3E}">
        <p14:creationId xmlns:p14="http://schemas.microsoft.com/office/powerpoint/2010/main" val="28508344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Effect transition="in" filter="fade">
                                      <p:cBhvr>
                                        <p:cTn id="14" dur="1000"/>
                                        <p:tgtEl>
                                          <p:spTgt spid="3"/>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outVertical)">
                                      <p:cBhvr>
                                        <p:cTn id="17" dur="1000"/>
                                        <p:tgtEl>
                                          <p:spTgt spid="39"/>
                                        </p:tgtEl>
                                      </p:cBhvr>
                                    </p:animEffect>
                                  </p:childTnLst>
                                </p:cTn>
                              </p:par>
                              <p:par>
                                <p:cTn id="18" presetID="53" presetClass="entr" presetSubtype="16" fill="hold" grpId="0" nodeType="withEffect">
                                  <p:stCondLst>
                                    <p:cond delay="100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Effect transition="in" filter="fade">
                                      <p:cBhvr>
                                        <p:cTn id="22" dur="1000"/>
                                        <p:tgtEl>
                                          <p:spTgt spid="4"/>
                                        </p:tgtEl>
                                      </p:cBhvr>
                                    </p:animEffect>
                                  </p:childTnLst>
                                </p:cTn>
                              </p:par>
                              <p:par>
                                <p:cTn id="23" presetID="53" presetClass="entr" presetSubtype="16" fill="hold" grpId="0" nodeType="withEffect">
                                  <p:stCondLst>
                                    <p:cond delay="100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Effect transition="in" filter="fade">
                                      <p:cBhvr>
                                        <p:cTn id="27" dur="1000"/>
                                        <p:tgtEl>
                                          <p:spTgt spid="16"/>
                                        </p:tgtEl>
                                      </p:cBhvr>
                                    </p:animEffect>
                                  </p:childTnLst>
                                </p:cTn>
                              </p:par>
                              <p:par>
                                <p:cTn id="28" presetID="53" presetClass="entr" presetSubtype="16" fill="hold" grpId="0" nodeType="withEffect">
                                  <p:stCondLst>
                                    <p:cond delay="1000"/>
                                  </p:stCondLst>
                                  <p:childTnLst>
                                    <p:set>
                                      <p:cBhvr>
                                        <p:cTn id="29" dur="1" fill="hold">
                                          <p:stCondLst>
                                            <p:cond delay="0"/>
                                          </p:stCondLst>
                                        </p:cTn>
                                        <p:tgtEl>
                                          <p:spTgt spid="24"/>
                                        </p:tgtEl>
                                        <p:attrNameLst>
                                          <p:attrName>style.visibility</p:attrName>
                                        </p:attrNameLst>
                                      </p:cBhvr>
                                      <p:to>
                                        <p:strVal val="visible"/>
                                      </p:to>
                                    </p:set>
                                    <p:anim calcmode="lin" valueType="num">
                                      <p:cBhvr>
                                        <p:cTn id="30" dur="1000" fill="hold"/>
                                        <p:tgtEl>
                                          <p:spTgt spid="24"/>
                                        </p:tgtEl>
                                        <p:attrNameLst>
                                          <p:attrName>ppt_w</p:attrName>
                                        </p:attrNameLst>
                                      </p:cBhvr>
                                      <p:tavLst>
                                        <p:tav tm="0">
                                          <p:val>
                                            <p:fltVal val="0"/>
                                          </p:val>
                                        </p:tav>
                                        <p:tav tm="100000">
                                          <p:val>
                                            <p:strVal val="#ppt_w"/>
                                          </p:val>
                                        </p:tav>
                                      </p:tavLst>
                                    </p:anim>
                                    <p:anim calcmode="lin" valueType="num">
                                      <p:cBhvr>
                                        <p:cTn id="31" dur="1000" fill="hold"/>
                                        <p:tgtEl>
                                          <p:spTgt spid="24"/>
                                        </p:tgtEl>
                                        <p:attrNameLst>
                                          <p:attrName>ppt_h</p:attrName>
                                        </p:attrNameLst>
                                      </p:cBhvr>
                                      <p:tavLst>
                                        <p:tav tm="0">
                                          <p:val>
                                            <p:fltVal val="0"/>
                                          </p:val>
                                        </p:tav>
                                        <p:tav tm="100000">
                                          <p:val>
                                            <p:strVal val="#ppt_h"/>
                                          </p:val>
                                        </p:tav>
                                      </p:tavLst>
                                    </p:anim>
                                    <p:animEffect transition="in" filter="fade">
                                      <p:cBhvr>
                                        <p:cTn id="32" dur="1000"/>
                                        <p:tgtEl>
                                          <p:spTgt spid="24"/>
                                        </p:tgtEl>
                                      </p:cBhvr>
                                    </p:animEffect>
                                  </p:childTnLst>
                                </p:cTn>
                              </p:par>
                              <p:par>
                                <p:cTn id="33" presetID="53" presetClass="entr" presetSubtype="16" fill="hold" grpId="0" nodeType="withEffect">
                                  <p:stCondLst>
                                    <p:cond delay="1000"/>
                                  </p:stCondLst>
                                  <p:childTnLst>
                                    <p:set>
                                      <p:cBhvr>
                                        <p:cTn id="34" dur="1" fill="hold">
                                          <p:stCondLst>
                                            <p:cond delay="0"/>
                                          </p:stCondLst>
                                        </p:cTn>
                                        <p:tgtEl>
                                          <p:spTgt spid="25"/>
                                        </p:tgtEl>
                                        <p:attrNameLst>
                                          <p:attrName>style.visibility</p:attrName>
                                        </p:attrNameLst>
                                      </p:cBhvr>
                                      <p:to>
                                        <p:strVal val="visible"/>
                                      </p:to>
                                    </p:set>
                                    <p:anim calcmode="lin" valueType="num">
                                      <p:cBhvr>
                                        <p:cTn id="35" dur="1000" fill="hold"/>
                                        <p:tgtEl>
                                          <p:spTgt spid="25"/>
                                        </p:tgtEl>
                                        <p:attrNameLst>
                                          <p:attrName>ppt_w</p:attrName>
                                        </p:attrNameLst>
                                      </p:cBhvr>
                                      <p:tavLst>
                                        <p:tav tm="0">
                                          <p:val>
                                            <p:fltVal val="0"/>
                                          </p:val>
                                        </p:tav>
                                        <p:tav tm="100000">
                                          <p:val>
                                            <p:strVal val="#ppt_w"/>
                                          </p:val>
                                        </p:tav>
                                      </p:tavLst>
                                    </p:anim>
                                    <p:anim calcmode="lin" valueType="num">
                                      <p:cBhvr>
                                        <p:cTn id="36" dur="1000" fill="hold"/>
                                        <p:tgtEl>
                                          <p:spTgt spid="25"/>
                                        </p:tgtEl>
                                        <p:attrNameLst>
                                          <p:attrName>ppt_h</p:attrName>
                                        </p:attrNameLst>
                                      </p:cBhvr>
                                      <p:tavLst>
                                        <p:tav tm="0">
                                          <p:val>
                                            <p:fltVal val="0"/>
                                          </p:val>
                                        </p:tav>
                                        <p:tav tm="100000">
                                          <p:val>
                                            <p:strVal val="#ppt_h"/>
                                          </p:val>
                                        </p:tav>
                                      </p:tavLst>
                                    </p:anim>
                                    <p:animEffect transition="in" filter="fade">
                                      <p:cBhvr>
                                        <p:cTn id="37" dur="1000"/>
                                        <p:tgtEl>
                                          <p:spTgt spid="25"/>
                                        </p:tgtEl>
                                      </p:cBhvr>
                                    </p:animEffect>
                                  </p:childTnLst>
                                </p:cTn>
                              </p:par>
                              <p:par>
                                <p:cTn id="38" presetID="53" presetClass="entr" presetSubtype="16" fill="hold" grpId="0" nodeType="withEffect">
                                  <p:stCondLst>
                                    <p:cond delay="1000"/>
                                  </p:stCondLst>
                                  <p:childTnLst>
                                    <p:set>
                                      <p:cBhvr>
                                        <p:cTn id="39" dur="1" fill="hold">
                                          <p:stCondLst>
                                            <p:cond delay="0"/>
                                          </p:stCondLst>
                                        </p:cTn>
                                        <p:tgtEl>
                                          <p:spTgt spid="26"/>
                                        </p:tgtEl>
                                        <p:attrNameLst>
                                          <p:attrName>style.visibility</p:attrName>
                                        </p:attrNameLst>
                                      </p:cBhvr>
                                      <p:to>
                                        <p:strVal val="visible"/>
                                      </p:to>
                                    </p:set>
                                    <p:anim calcmode="lin" valueType="num">
                                      <p:cBhvr>
                                        <p:cTn id="40" dur="1000" fill="hold"/>
                                        <p:tgtEl>
                                          <p:spTgt spid="26"/>
                                        </p:tgtEl>
                                        <p:attrNameLst>
                                          <p:attrName>ppt_w</p:attrName>
                                        </p:attrNameLst>
                                      </p:cBhvr>
                                      <p:tavLst>
                                        <p:tav tm="0">
                                          <p:val>
                                            <p:fltVal val="0"/>
                                          </p:val>
                                        </p:tav>
                                        <p:tav tm="100000">
                                          <p:val>
                                            <p:strVal val="#ppt_w"/>
                                          </p:val>
                                        </p:tav>
                                      </p:tavLst>
                                    </p:anim>
                                    <p:anim calcmode="lin" valueType="num">
                                      <p:cBhvr>
                                        <p:cTn id="41" dur="1000" fill="hold"/>
                                        <p:tgtEl>
                                          <p:spTgt spid="26"/>
                                        </p:tgtEl>
                                        <p:attrNameLst>
                                          <p:attrName>ppt_h</p:attrName>
                                        </p:attrNameLst>
                                      </p:cBhvr>
                                      <p:tavLst>
                                        <p:tav tm="0">
                                          <p:val>
                                            <p:fltVal val="0"/>
                                          </p:val>
                                        </p:tav>
                                        <p:tav tm="100000">
                                          <p:val>
                                            <p:strVal val="#ppt_h"/>
                                          </p:val>
                                        </p:tav>
                                      </p:tavLst>
                                    </p:anim>
                                    <p:animEffect transition="in" filter="fade">
                                      <p:cBhvr>
                                        <p:cTn id="42" dur="1000"/>
                                        <p:tgtEl>
                                          <p:spTgt spid="26"/>
                                        </p:tgtEl>
                                      </p:cBhvr>
                                    </p:animEffect>
                                  </p:childTnLst>
                                </p:cTn>
                              </p:par>
                              <p:par>
                                <p:cTn id="43" presetID="53" presetClass="entr" presetSubtype="16" fill="hold" grpId="0" nodeType="withEffect">
                                  <p:stCondLst>
                                    <p:cond delay="1000"/>
                                  </p:stCondLst>
                                  <p:childTnLst>
                                    <p:set>
                                      <p:cBhvr>
                                        <p:cTn id="44" dur="1" fill="hold">
                                          <p:stCondLst>
                                            <p:cond delay="0"/>
                                          </p:stCondLst>
                                        </p:cTn>
                                        <p:tgtEl>
                                          <p:spTgt spid="27"/>
                                        </p:tgtEl>
                                        <p:attrNameLst>
                                          <p:attrName>style.visibility</p:attrName>
                                        </p:attrNameLst>
                                      </p:cBhvr>
                                      <p:to>
                                        <p:strVal val="visible"/>
                                      </p:to>
                                    </p:set>
                                    <p:anim calcmode="lin" valueType="num">
                                      <p:cBhvr>
                                        <p:cTn id="45" dur="1000" fill="hold"/>
                                        <p:tgtEl>
                                          <p:spTgt spid="27"/>
                                        </p:tgtEl>
                                        <p:attrNameLst>
                                          <p:attrName>ppt_w</p:attrName>
                                        </p:attrNameLst>
                                      </p:cBhvr>
                                      <p:tavLst>
                                        <p:tav tm="0">
                                          <p:val>
                                            <p:fltVal val="0"/>
                                          </p:val>
                                        </p:tav>
                                        <p:tav tm="100000">
                                          <p:val>
                                            <p:strVal val="#ppt_w"/>
                                          </p:val>
                                        </p:tav>
                                      </p:tavLst>
                                    </p:anim>
                                    <p:anim calcmode="lin" valueType="num">
                                      <p:cBhvr>
                                        <p:cTn id="46" dur="1000" fill="hold"/>
                                        <p:tgtEl>
                                          <p:spTgt spid="27"/>
                                        </p:tgtEl>
                                        <p:attrNameLst>
                                          <p:attrName>ppt_h</p:attrName>
                                        </p:attrNameLst>
                                      </p:cBhvr>
                                      <p:tavLst>
                                        <p:tav tm="0">
                                          <p:val>
                                            <p:fltVal val="0"/>
                                          </p:val>
                                        </p:tav>
                                        <p:tav tm="100000">
                                          <p:val>
                                            <p:strVal val="#ppt_h"/>
                                          </p:val>
                                        </p:tav>
                                      </p:tavLst>
                                    </p:anim>
                                    <p:animEffect transition="in" filter="fade">
                                      <p:cBhvr>
                                        <p:cTn id="47" dur="1000"/>
                                        <p:tgtEl>
                                          <p:spTgt spid="27"/>
                                        </p:tgtEl>
                                      </p:cBhvr>
                                    </p:animEffect>
                                  </p:childTnLst>
                                </p:cTn>
                              </p:par>
                              <p:par>
                                <p:cTn id="48" presetID="53" presetClass="entr" presetSubtype="16" fill="hold" grpId="0" nodeType="withEffect">
                                  <p:stCondLst>
                                    <p:cond delay="1000"/>
                                  </p:stCondLst>
                                  <p:childTnLst>
                                    <p:set>
                                      <p:cBhvr>
                                        <p:cTn id="49" dur="1" fill="hold">
                                          <p:stCondLst>
                                            <p:cond delay="0"/>
                                          </p:stCondLst>
                                        </p:cTn>
                                        <p:tgtEl>
                                          <p:spTgt spid="28"/>
                                        </p:tgtEl>
                                        <p:attrNameLst>
                                          <p:attrName>style.visibility</p:attrName>
                                        </p:attrNameLst>
                                      </p:cBhvr>
                                      <p:to>
                                        <p:strVal val="visible"/>
                                      </p:to>
                                    </p:set>
                                    <p:anim calcmode="lin" valueType="num">
                                      <p:cBhvr>
                                        <p:cTn id="50" dur="1000" fill="hold"/>
                                        <p:tgtEl>
                                          <p:spTgt spid="28"/>
                                        </p:tgtEl>
                                        <p:attrNameLst>
                                          <p:attrName>ppt_w</p:attrName>
                                        </p:attrNameLst>
                                      </p:cBhvr>
                                      <p:tavLst>
                                        <p:tav tm="0">
                                          <p:val>
                                            <p:fltVal val="0"/>
                                          </p:val>
                                        </p:tav>
                                        <p:tav tm="100000">
                                          <p:val>
                                            <p:strVal val="#ppt_w"/>
                                          </p:val>
                                        </p:tav>
                                      </p:tavLst>
                                    </p:anim>
                                    <p:anim calcmode="lin" valueType="num">
                                      <p:cBhvr>
                                        <p:cTn id="51" dur="1000" fill="hold"/>
                                        <p:tgtEl>
                                          <p:spTgt spid="28"/>
                                        </p:tgtEl>
                                        <p:attrNameLst>
                                          <p:attrName>ppt_h</p:attrName>
                                        </p:attrNameLst>
                                      </p:cBhvr>
                                      <p:tavLst>
                                        <p:tav tm="0">
                                          <p:val>
                                            <p:fltVal val="0"/>
                                          </p:val>
                                        </p:tav>
                                        <p:tav tm="100000">
                                          <p:val>
                                            <p:strVal val="#ppt_h"/>
                                          </p:val>
                                        </p:tav>
                                      </p:tavLst>
                                    </p:anim>
                                    <p:animEffect transition="in" filter="fade">
                                      <p:cBhvr>
                                        <p:cTn id="52" dur="1000"/>
                                        <p:tgtEl>
                                          <p:spTgt spid="28"/>
                                        </p:tgtEl>
                                      </p:cBhvr>
                                    </p:animEffect>
                                  </p:childTnLst>
                                </p:cTn>
                              </p:par>
                              <p:par>
                                <p:cTn id="53" presetID="53" presetClass="entr" presetSubtype="16" fill="hold" grpId="0" nodeType="withEffect">
                                  <p:stCondLst>
                                    <p:cond delay="1000"/>
                                  </p:stCondLst>
                                  <p:childTnLst>
                                    <p:set>
                                      <p:cBhvr>
                                        <p:cTn id="54" dur="1" fill="hold">
                                          <p:stCondLst>
                                            <p:cond delay="0"/>
                                          </p:stCondLst>
                                        </p:cTn>
                                        <p:tgtEl>
                                          <p:spTgt spid="29"/>
                                        </p:tgtEl>
                                        <p:attrNameLst>
                                          <p:attrName>style.visibility</p:attrName>
                                        </p:attrNameLst>
                                      </p:cBhvr>
                                      <p:to>
                                        <p:strVal val="visible"/>
                                      </p:to>
                                    </p:set>
                                    <p:anim calcmode="lin" valueType="num">
                                      <p:cBhvr>
                                        <p:cTn id="55" dur="1000" fill="hold"/>
                                        <p:tgtEl>
                                          <p:spTgt spid="29"/>
                                        </p:tgtEl>
                                        <p:attrNameLst>
                                          <p:attrName>ppt_w</p:attrName>
                                        </p:attrNameLst>
                                      </p:cBhvr>
                                      <p:tavLst>
                                        <p:tav tm="0">
                                          <p:val>
                                            <p:fltVal val="0"/>
                                          </p:val>
                                        </p:tav>
                                        <p:tav tm="100000">
                                          <p:val>
                                            <p:strVal val="#ppt_w"/>
                                          </p:val>
                                        </p:tav>
                                      </p:tavLst>
                                    </p:anim>
                                    <p:anim calcmode="lin" valueType="num">
                                      <p:cBhvr>
                                        <p:cTn id="56" dur="1000" fill="hold"/>
                                        <p:tgtEl>
                                          <p:spTgt spid="29"/>
                                        </p:tgtEl>
                                        <p:attrNameLst>
                                          <p:attrName>ppt_h</p:attrName>
                                        </p:attrNameLst>
                                      </p:cBhvr>
                                      <p:tavLst>
                                        <p:tav tm="0">
                                          <p:val>
                                            <p:fltVal val="0"/>
                                          </p:val>
                                        </p:tav>
                                        <p:tav tm="100000">
                                          <p:val>
                                            <p:strVal val="#ppt_h"/>
                                          </p:val>
                                        </p:tav>
                                      </p:tavLst>
                                    </p:anim>
                                    <p:animEffect transition="in" filter="fade">
                                      <p:cBhvr>
                                        <p:cTn id="57" dur="1000"/>
                                        <p:tgtEl>
                                          <p:spTgt spid="29"/>
                                        </p:tgtEl>
                                      </p:cBhvr>
                                    </p:animEffect>
                                  </p:childTnLst>
                                </p:cTn>
                              </p:par>
                              <p:par>
                                <p:cTn id="58" presetID="53" presetClass="entr" presetSubtype="16" fill="hold" grpId="0" nodeType="withEffect">
                                  <p:stCondLst>
                                    <p:cond delay="1000"/>
                                  </p:stCondLst>
                                  <p:childTnLst>
                                    <p:set>
                                      <p:cBhvr>
                                        <p:cTn id="59" dur="1" fill="hold">
                                          <p:stCondLst>
                                            <p:cond delay="0"/>
                                          </p:stCondLst>
                                        </p:cTn>
                                        <p:tgtEl>
                                          <p:spTgt spid="30"/>
                                        </p:tgtEl>
                                        <p:attrNameLst>
                                          <p:attrName>style.visibility</p:attrName>
                                        </p:attrNameLst>
                                      </p:cBhvr>
                                      <p:to>
                                        <p:strVal val="visible"/>
                                      </p:to>
                                    </p:set>
                                    <p:anim calcmode="lin" valueType="num">
                                      <p:cBhvr>
                                        <p:cTn id="60" dur="1000" fill="hold"/>
                                        <p:tgtEl>
                                          <p:spTgt spid="30"/>
                                        </p:tgtEl>
                                        <p:attrNameLst>
                                          <p:attrName>ppt_w</p:attrName>
                                        </p:attrNameLst>
                                      </p:cBhvr>
                                      <p:tavLst>
                                        <p:tav tm="0">
                                          <p:val>
                                            <p:fltVal val="0"/>
                                          </p:val>
                                        </p:tav>
                                        <p:tav tm="100000">
                                          <p:val>
                                            <p:strVal val="#ppt_w"/>
                                          </p:val>
                                        </p:tav>
                                      </p:tavLst>
                                    </p:anim>
                                    <p:anim calcmode="lin" valueType="num">
                                      <p:cBhvr>
                                        <p:cTn id="61" dur="1000" fill="hold"/>
                                        <p:tgtEl>
                                          <p:spTgt spid="30"/>
                                        </p:tgtEl>
                                        <p:attrNameLst>
                                          <p:attrName>ppt_h</p:attrName>
                                        </p:attrNameLst>
                                      </p:cBhvr>
                                      <p:tavLst>
                                        <p:tav tm="0">
                                          <p:val>
                                            <p:fltVal val="0"/>
                                          </p:val>
                                        </p:tav>
                                        <p:tav tm="100000">
                                          <p:val>
                                            <p:strVal val="#ppt_h"/>
                                          </p:val>
                                        </p:tav>
                                      </p:tavLst>
                                    </p:anim>
                                    <p:animEffect transition="in" filter="fade">
                                      <p:cBhvr>
                                        <p:cTn id="62" dur="1000"/>
                                        <p:tgtEl>
                                          <p:spTgt spid="30"/>
                                        </p:tgtEl>
                                      </p:cBhvr>
                                    </p:animEffect>
                                  </p:childTnLst>
                                </p:cTn>
                              </p:par>
                              <p:par>
                                <p:cTn id="63" presetID="53" presetClass="entr" presetSubtype="16" fill="hold" grpId="0" nodeType="withEffect">
                                  <p:stCondLst>
                                    <p:cond delay="1000"/>
                                  </p:stCondLst>
                                  <p:childTnLst>
                                    <p:set>
                                      <p:cBhvr>
                                        <p:cTn id="64" dur="1" fill="hold">
                                          <p:stCondLst>
                                            <p:cond delay="0"/>
                                          </p:stCondLst>
                                        </p:cTn>
                                        <p:tgtEl>
                                          <p:spTgt spid="31"/>
                                        </p:tgtEl>
                                        <p:attrNameLst>
                                          <p:attrName>style.visibility</p:attrName>
                                        </p:attrNameLst>
                                      </p:cBhvr>
                                      <p:to>
                                        <p:strVal val="visible"/>
                                      </p:to>
                                    </p:set>
                                    <p:anim calcmode="lin" valueType="num">
                                      <p:cBhvr>
                                        <p:cTn id="65" dur="1000" fill="hold"/>
                                        <p:tgtEl>
                                          <p:spTgt spid="31"/>
                                        </p:tgtEl>
                                        <p:attrNameLst>
                                          <p:attrName>ppt_w</p:attrName>
                                        </p:attrNameLst>
                                      </p:cBhvr>
                                      <p:tavLst>
                                        <p:tav tm="0">
                                          <p:val>
                                            <p:fltVal val="0"/>
                                          </p:val>
                                        </p:tav>
                                        <p:tav tm="100000">
                                          <p:val>
                                            <p:strVal val="#ppt_w"/>
                                          </p:val>
                                        </p:tav>
                                      </p:tavLst>
                                    </p:anim>
                                    <p:anim calcmode="lin" valueType="num">
                                      <p:cBhvr>
                                        <p:cTn id="66" dur="1000" fill="hold"/>
                                        <p:tgtEl>
                                          <p:spTgt spid="31"/>
                                        </p:tgtEl>
                                        <p:attrNameLst>
                                          <p:attrName>ppt_h</p:attrName>
                                        </p:attrNameLst>
                                      </p:cBhvr>
                                      <p:tavLst>
                                        <p:tav tm="0">
                                          <p:val>
                                            <p:fltVal val="0"/>
                                          </p:val>
                                        </p:tav>
                                        <p:tav tm="100000">
                                          <p:val>
                                            <p:strVal val="#ppt_h"/>
                                          </p:val>
                                        </p:tav>
                                      </p:tavLst>
                                    </p:anim>
                                    <p:animEffect transition="in" filter="fade">
                                      <p:cBhvr>
                                        <p:cTn id="67" dur="1000"/>
                                        <p:tgtEl>
                                          <p:spTgt spid="31"/>
                                        </p:tgtEl>
                                      </p:cBhvr>
                                    </p:animEffect>
                                  </p:childTnLst>
                                </p:cTn>
                              </p:par>
                              <p:par>
                                <p:cTn id="68" presetID="53" presetClass="entr" presetSubtype="16" fill="hold" grpId="0" nodeType="withEffect">
                                  <p:stCondLst>
                                    <p:cond delay="1000"/>
                                  </p:stCondLst>
                                  <p:childTnLst>
                                    <p:set>
                                      <p:cBhvr>
                                        <p:cTn id="69" dur="1" fill="hold">
                                          <p:stCondLst>
                                            <p:cond delay="0"/>
                                          </p:stCondLst>
                                        </p:cTn>
                                        <p:tgtEl>
                                          <p:spTgt spid="32"/>
                                        </p:tgtEl>
                                        <p:attrNameLst>
                                          <p:attrName>style.visibility</p:attrName>
                                        </p:attrNameLst>
                                      </p:cBhvr>
                                      <p:to>
                                        <p:strVal val="visible"/>
                                      </p:to>
                                    </p:set>
                                    <p:anim calcmode="lin" valueType="num">
                                      <p:cBhvr>
                                        <p:cTn id="70" dur="1000" fill="hold"/>
                                        <p:tgtEl>
                                          <p:spTgt spid="32"/>
                                        </p:tgtEl>
                                        <p:attrNameLst>
                                          <p:attrName>ppt_w</p:attrName>
                                        </p:attrNameLst>
                                      </p:cBhvr>
                                      <p:tavLst>
                                        <p:tav tm="0">
                                          <p:val>
                                            <p:fltVal val="0"/>
                                          </p:val>
                                        </p:tav>
                                        <p:tav tm="100000">
                                          <p:val>
                                            <p:strVal val="#ppt_w"/>
                                          </p:val>
                                        </p:tav>
                                      </p:tavLst>
                                    </p:anim>
                                    <p:anim calcmode="lin" valueType="num">
                                      <p:cBhvr>
                                        <p:cTn id="71" dur="1000" fill="hold"/>
                                        <p:tgtEl>
                                          <p:spTgt spid="32"/>
                                        </p:tgtEl>
                                        <p:attrNameLst>
                                          <p:attrName>ppt_h</p:attrName>
                                        </p:attrNameLst>
                                      </p:cBhvr>
                                      <p:tavLst>
                                        <p:tav tm="0">
                                          <p:val>
                                            <p:fltVal val="0"/>
                                          </p:val>
                                        </p:tav>
                                        <p:tav tm="100000">
                                          <p:val>
                                            <p:strVal val="#ppt_h"/>
                                          </p:val>
                                        </p:tav>
                                      </p:tavLst>
                                    </p:anim>
                                    <p:animEffect transition="in" filter="fade">
                                      <p:cBhvr>
                                        <p:cTn id="72" dur="1000"/>
                                        <p:tgtEl>
                                          <p:spTgt spid="32"/>
                                        </p:tgtEl>
                                      </p:cBhvr>
                                    </p:animEffect>
                                  </p:childTnLst>
                                </p:cTn>
                              </p:par>
                              <p:par>
                                <p:cTn id="73" presetID="53" presetClass="entr" presetSubtype="16" fill="hold" grpId="0" nodeType="withEffect">
                                  <p:stCondLst>
                                    <p:cond delay="1000"/>
                                  </p:stCondLst>
                                  <p:childTnLst>
                                    <p:set>
                                      <p:cBhvr>
                                        <p:cTn id="74" dur="1" fill="hold">
                                          <p:stCondLst>
                                            <p:cond delay="0"/>
                                          </p:stCondLst>
                                        </p:cTn>
                                        <p:tgtEl>
                                          <p:spTgt spid="33"/>
                                        </p:tgtEl>
                                        <p:attrNameLst>
                                          <p:attrName>style.visibility</p:attrName>
                                        </p:attrNameLst>
                                      </p:cBhvr>
                                      <p:to>
                                        <p:strVal val="visible"/>
                                      </p:to>
                                    </p:set>
                                    <p:anim calcmode="lin" valueType="num">
                                      <p:cBhvr>
                                        <p:cTn id="75" dur="1000" fill="hold"/>
                                        <p:tgtEl>
                                          <p:spTgt spid="33"/>
                                        </p:tgtEl>
                                        <p:attrNameLst>
                                          <p:attrName>ppt_w</p:attrName>
                                        </p:attrNameLst>
                                      </p:cBhvr>
                                      <p:tavLst>
                                        <p:tav tm="0">
                                          <p:val>
                                            <p:fltVal val="0"/>
                                          </p:val>
                                        </p:tav>
                                        <p:tav tm="100000">
                                          <p:val>
                                            <p:strVal val="#ppt_w"/>
                                          </p:val>
                                        </p:tav>
                                      </p:tavLst>
                                    </p:anim>
                                    <p:anim calcmode="lin" valueType="num">
                                      <p:cBhvr>
                                        <p:cTn id="76" dur="1000" fill="hold"/>
                                        <p:tgtEl>
                                          <p:spTgt spid="33"/>
                                        </p:tgtEl>
                                        <p:attrNameLst>
                                          <p:attrName>ppt_h</p:attrName>
                                        </p:attrNameLst>
                                      </p:cBhvr>
                                      <p:tavLst>
                                        <p:tav tm="0">
                                          <p:val>
                                            <p:fltVal val="0"/>
                                          </p:val>
                                        </p:tav>
                                        <p:tav tm="100000">
                                          <p:val>
                                            <p:strVal val="#ppt_h"/>
                                          </p:val>
                                        </p:tav>
                                      </p:tavLst>
                                    </p:anim>
                                    <p:animEffect transition="in" filter="fade">
                                      <p:cBhvr>
                                        <p:cTn id="77" dur="1000"/>
                                        <p:tgtEl>
                                          <p:spTgt spid="33"/>
                                        </p:tgtEl>
                                      </p:cBhvr>
                                    </p:animEffect>
                                  </p:childTnLst>
                                </p:cTn>
                              </p:par>
                            </p:childTnLst>
                          </p:cTn>
                        </p:par>
                        <p:par>
                          <p:cTn id="78" fill="hold">
                            <p:stCondLst>
                              <p:cond delay="2000"/>
                            </p:stCondLst>
                            <p:childTnLst>
                              <p:par>
                                <p:cTn id="79" presetID="10" presetClass="entr" presetSubtype="0" fill="hold" grpId="0" nodeType="after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6"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p:bldP spid="39" grpId="0" animBg="1"/>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513AEDCA-3D0A-4C5C-8462-BFAAE7A62EB4}"/>
              </a:ext>
            </a:extLst>
          </p:cNvPr>
          <p:cNvSpPr/>
          <p:nvPr/>
        </p:nvSpPr>
        <p:spPr>
          <a:xfrm>
            <a:off x="1825367" y="365767"/>
            <a:ext cx="5519460" cy="584775"/>
          </a:xfrm>
          <a:prstGeom prst="rect">
            <a:avLst/>
          </a:prstGeom>
          <a:noFill/>
        </p:spPr>
        <p:txBody>
          <a:bodyPr wrap="none" rtlCol="0">
            <a:spAutoFit/>
          </a:bodyPr>
          <a:lstStyle/>
          <a:p>
            <a:r>
              <a:rPr lang="zh-CN" altLang="en-US" sz="3200" b="1" dirty="0">
                <a:solidFill>
                  <a:srgbClr val="FF0000"/>
                </a:solidFill>
                <a:latin typeface="微软雅黑" panose="020B0503020204020204" pitchFamily="34" charset="-122"/>
                <a:ea typeface="微软雅黑" panose="020B0503020204020204" pitchFamily="34" charset="-122"/>
              </a:rPr>
              <a:t>第十九届中共中央组织架构图</a:t>
            </a:r>
          </a:p>
        </p:txBody>
      </p:sp>
      <p:sp>
        <p:nvSpPr>
          <p:cNvPr id="3" name="矩形: 圆角 2">
            <a:extLst>
              <a:ext uri="{FF2B5EF4-FFF2-40B4-BE49-F238E27FC236}">
                <a16:creationId xmlns:a16="http://schemas.microsoft.com/office/drawing/2014/main" xmlns="" id="{6FB0746B-BF3B-4850-B6EC-41EF1CAA1FCB}"/>
              </a:ext>
            </a:extLst>
          </p:cNvPr>
          <p:cNvSpPr/>
          <p:nvPr/>
        </p:nvSpPr>
        <p:spPr>
          <a:xfrm>
            <a:off x="460602" y="3454553"/>
            <a:ext cx="2340000" cy="1080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9F9F3"/>
                </a:solidFill>
              </a:rPr>
              <a:t>中国共产党</a:t>
            </a:r>
            <a:endParaRPr lang="en-US" altLang="zh-CN" sz="2400" b="1" dirty="0">
              <a:solidFill>
                <a:srgbClr val="F9F9F3"/>
              </a:solidFill>
            </a:endParaRPr>
          </a:p>
          <a:p>
            <a:pPr algn="ctr"/>
            <a:r>
              <a:rPr lang="zh-CN" altLang="en-US" sz="2400" b="1" dirty="0">
                <a:solidFill>
                  <a:srgbClr val="F9F9F3"/>
                </a:solidFill>
              </a:rPr>
              <a:t>全国代表大会</a:t>
            </a:r>
          </a:p>
        </p:txBody>
      </p:sp>
      <p:sp>
        <p:nvSpPr>
          <p:cNvPr id="7" name="矩形: 圆角 6">
            <a:extLst>
              <a:ext uri="{FF2B5EF4-FFF2-40B4-BE49-F238E27FC236}">
                <a16:creationId xmlns:a16="http://schemas.microsoft.com/office/drawing/2014/main" xmlns="" id="{6B9EE940-8819-43D1-8E95-B5D9761168C5}"/>
              </a:ext>
            </a:extLst>
          </p:cNvPr>
          <p:cNvSpPr/>
          <p:nvPr/>
        </p:nvSpPr>
        <p:spPr>
          <a:xfrm>
            <a:off x="2153426" y="2122134"/>
            <a:ext cx="1980000" cy="648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F9F9F3"/>
                </a:solidFill>
              </a:rPr>
              <a:t>中央委员会</a:t>
            </a:r>
          </a:p>
        </p:txBody>
      </p:sp>
      <p:sp>
        <p:nvSpPr>
          <p:cNvPr id="8" name="矩形: 圆角 7">
            <a:extLst>
              <a:ext uri="{FF2B5EF4-FFF2-40B4-BE49-F238E27FC236}">
                <a16:creationId xmlns:a16="http://schemas.microsoft.com/office/drawing/2014/main" xmlns="" id="{8F6E6367-8627-412F-8F33-399574C9BA2A}"/>
              </a:ext>
            </a:extLst>
          </p:cNvPr>
          <p:cNvSpPr/>
          <p:nvPr/>
        </p:nvSpPr>
        <p:spPr>
          <a:xfrm>
            <a:off x="2153426" y="5213480"/>
            <a:ext cx="1980000" cy="648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9F9F3"/>
                </a:solidFill>
              </a:rPr>
              <a:t>中央纪律检查</a:t>
            </a:r>
            <a:endParaRPr lang="en-US" altLang="zh-CN" b="1" dirty="0">
              <a:solidFill>
                <a:srgbClr val="F9F9F3"/>
              </a:solidFill>
            </a:endParaRPr>
          </a:p>
          <a:p>
            <a:pPr algn="ctr"/>
            <a:r>
              <a:rPr lang="zh-CN" altLang="en-US" b="1" dirty="0">
                <a:solidFill>
                  <a:srgbClr val="F9F9F3"/>
                </a:solidFill>
              </a:rPr>
              <a:t>委员会</a:t>
            </a:r>
          </a:p>
        </p:txBody>
      </p:sp>
      <p:grpSp>
        <p:nvGrpSpPr>
          <p:cNvPr id="4" name="组合 3">
            <a:extLst>
              <a:ext uri="{FF2B5EF4-FFF2-40B4-BE49-F238E27FC236}">
                <a16:creationId xmlns:a16="http://schemas.microsoft.com/office/drawing/2014/main" xmlns="" id="{4F6F1E7E-9530-4EAB-B688-62F8D842C23A}"/>
              </a:ext>
            </a:extLst>
          </p:cNvPr>
          <p:cNvGrpSpPr/>
          <p:nvPr/>
        </p:nvGrpSpPr>
        <p:grpSpPr>
          <a:xfrm>
            <a:off x="1505858" y="2441226"/>
            <a:ext cx="644451" cy="3101327"/>
            <a:chOff x="1505858" y="2441226"/>
            <a:chExt cx="644451" cy="3101327"/>
          </a:xfrm>
        </p:grpSpPr>
        <p:sp>
          <p:nvSpPr>
            <p:cNvPr id="9" name="任意多边形: 形状 8">
              <a:extLst>
                <a:ext uri="{FF2B5EF4-FFF2-40B4-BE49-F238E27FC236}">
                  <a16:creationId xmlns:a16="http://schemas.microsoft.com/office/drawing/2014/main" xmlns="" id="{0A2079DF-C2B5-40A1-A828-E057F3E5A412}"/>
                </a:ext>
              </a:extLst>
            </p:cNvPr>
            <p:cNvSpPr/>
            <p:nvPr/>
          </p:nvSpPr>
          <p:spPr>
            <a:xfrm>
              <a:off x="1505858" y="2441226"/>
              <a:ext cx="644451" cy="1008000"/>
            </a:xfrm>
            <a:custGeom>
              <a:avLst/>
              <a:gdLst>
                <a:gd name="connsiteX0" fmla="*/ 0 w 667657"/>
                <a:gd name="connsiteY0" fmla="*/ 943429 h 943429"/>
                <a:gd name="connsiteX1" fmla="*/ 0 w 667657"/>
                <a:gd name="connsiteY1" fmla="*/ 0 h 943429"/>
                <a:gd name="connsiteX2" fmla="*/ 667657 w 667657"/>
                <a:gd name="connsiteY2" fmla="*/ 0 h 943429"/>
              </a:gdLst>
              <a:ahLst/>
              <a:cxnLst>
                <a:cxn ang="0">
                  <a:pos x="connsiteX0" y="connsiteY0"/>
                </a:cxn>
                <a:cxn ang="0">
                  <a:pos x="connsiteX1" y="connsiteY1"/>
                </a:cxn>
                <a:cxn ang="0">
                  <a:pos x="connsiteX2" y="connsiteY2"/>
                </a:cxn>
              </a:cxnLst>
              <a:rect l="l" t="t" r="r" b="b"/>
              <a:pathLst>
                <a:path w="667657" h="943429">
                  <a:moveTo>
                    <a:pt x="0" y="943429"/>
                  </a:moveTo>
                  <a:lnTo>
                    <a:pt x="0" y="0"/>
                  </a:lnTo>
                  <a:lnTo>
                    <a:pt x="667657" y="0"/>
                  </a:lnTo>
                </a:path>
              </a:pathLst>
            </a:cu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a:extLst>
                <a:ext uri="{FF2B5EF4-FFF2-40B4-BE49-F238E27FC236}">
                  <a16:creationId xmlns:a16="http://schemas.microsoft.com/office/drawing/2014/main" xmlns="" id="{81849EA3-5E6C-49D6-9CD4-8A8F78252511}"/>
                </a:ext>
              </a:extLst>
            </p:cNvPr>
            <p:cNvSpPr/>
            <p:nvPr/>
          </p:nvSpPr>
          <p:spPr>
            <a:xfrm flipV="1">
              <a:off x="1505858" y="4534553"/>
              <a:ext cx="644451" cy="1008000"/>
            </a:xfrm>
            <a:custGeom>
              <a:avLst/>
              <a:gdLst>
                <a:gd name="connsiteX0" fmla="*/ 0 w 667657"/>
                <a:gd name="connsiteY0" fmla="*/ 943429 h 943429"/>
                <a:gd name="connsiteX1" fmla="*/ 0 w 667657"/>
                <a:gd name="connsiteY1" fmla="*/ 0 h 943429"/>
                <a:gd name="connsiteX2" fmla="*/ 667657 w 667657"/>
                <a:gd name="connsiteY2" fmla="*/ 0 h 943429"/>
              </a:gdLst>
              <a:ahLst/>
              <a:cxnLst>
                <a:cxn ang="0">
                  <a:pos x="connsiteX0" y="connsiteY0"/>
                </a:cxn>
                <a:cxn ang="0">
                  <a:pos x="connsiteX1" y="connsiteY1"/>
                </a:cxn>
                <a:cxn ang="0">
                  <a:pos x="connsiteX2" y="connsiteY2"/>
                </a:cxn>
              </a:cxnLst>
              <a:rect l="l" t="t" r="r" b="b"/>
              <a:pathLst>
                <a:path w="667657" h="943429">
                  <a:moveTo>
                    <a:pt x="0" y="943429"/>
                  </a:moveTo>
                  <a:lnTo>
                    <a:pt x="0" y="0"/>
                  </a:lnTo>
                  <a:lnTo>
                    <a:pt x="667657" y="0"/>
                  </a:lnTo>
                </a:path>
              </a:pathLst>
            </a:cu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 name="组合 39">
            <a:extLst>
              <a:ext uri="{FF2B5EF4-FFF2-40B4-BE49-F238E27FC236}">
                <a16:creationId xmlns:a16="http://schemas.microsoft.com/office/drawing/2014/main" xmlns="" id="{8F2AF806-91B8-48D7-8EE7-39F0489CD95F}"/>
              </a:ext>
            </a:extLst>
          </p:cNvPr>
          <p:cNvGrpSpPr/>
          <p:nvPr/>
        </p:nvGrpSpPr>
        <p:grpSpPr>
          <a:xfrm>
            <a:off x="2352000" y="1466594"/>
            <a:ext cx="1579278" cy="606332"/>
            <a:chOff x="2461175" y="1542794"/>
            <a:chExt cx="1579278" cy="606332"/>
          </a:xfrm>
        </p:grpSpPr>
        <p:sp>
          <p:nvSpPr>
            <p:cNvPr id="11" name="文本框 10">
              <a:extLst>
                <a:ext uri="{FF2B5EF4-FFF2-40B4-BE49-F238E27FC236}">
                  <a16:creationId xmlns:a16="http://schemas.microsoft.com/office/drawing/2014/main" xmlns="" id="{1861BB98-BE9F-44D7-A554-2BFEC03B82C3}"/>
                </a:ext>
              </a:extLst>
            </p:cNvPr>
            <p:cNvSpPr txBox="1"/>
            <p:nvPr/>
          </p:nvSpPr>
          <p:spPr>
            <a:xfrm>
              <a:off x="2640711" y="1542794"/>
              <a:ext cx="1220206" cy="307777"/>
            </a:xfrm>
            <a:prstGeom prst="rect">
              <a:avLst/>
            </a:prstGeom>
            <a:noFill/>
          </p:spPr>
          <p:txBody>
            <a:bodyPr wrap="none" rtlCol="0">
              <a:spAutoFit/>
            </a:bodyPr>
            <a:lstStyle/>
            <a:p>
              <a:pPr algn="ctr"/>
              <a:r>
                <a:rPr lang="zh-CN" altLang="en-US" sz="1400" dirty="0">
                  <a:solidFill>
                    <a:srgbClr val="693C32"/>
                  </a:solidFill>
                </a:rPr>
                <a:t>委员：</a:t>
              </a:r>
              <a:r>
                <a:rPr lang="en-US" altLang="zh-CN" sz="1400" dirty="0">
                  <a:solidFill>
                    <a:srgbClr val="693C32"/>
                  </a:solidFill>
                </a:rPr>
                <a:t>204</a:t>
              </a:r>
              <a:r>
                <a:rPr lang="zh-CN" altLang="en-US" sz="1400" dirty="0">
                  <a:solidFill>
                    <a:srgbClr val="693C32"/>
                  </a:solidFill>
                </a:rPr>
                <a:t>名</a:t>
              </a:r>
            </a:p>
          </p:txBody>
        </p:sp>
        <p:sp>
          <p:nvSpPr>
            <p:cNvPr id="12" name="文本框 11">
              <a:extLst>
                <a:ext uri="{FF2B5EF4-FFF2-40B4-BE49-F238E27FC236}">
                  <a16:creationId xmlns:a16="http://schemas.microsoft.com/office/drawing/2014/main" xmlns="" id="{E8135F8E-24A8-443B-A375-48B6DD2ED504}"/>
                </a:ext>
              </a:extLst>
            </p:cNvPr>
            <p:cNvSpPr txBox="1"/>
            <p:nvPr/>
          </p:nvSpPr>
          <p:spPr>
            <a:xfrm>
              <a:off x="2461175" y="1841349"/>
              <a:ext cx="1579278" cy="307777"/>
            </a:xfrm>
            <a:prstGeom prst="rect">
              <a:avLst/>
            </a:prstGeom>
            <a:noFill/>
          </p:spPr>
          <p:txBody>
            <a:bodyPr wrap="none" rtlCol="0">
              <a:spAutoFit/>
            </a:bodyPr>
            <a:lstStyle/>
            <a:p>
              <a:pPr algn="ctr"/>
              <a:r>
                <a:rPr lang="zh-CN" altLang="en-US" sz="1400" dirty="0">
                  <a:solidFill>
                    <a:srgbClr val="693C32"/>
                  </a:solidFill>
                </a:rPr>
                <a:t>候补委员：</a:t>
              </a:r>
              <a:r>
                <a:rPr lang="en-US" altLang="zh-CN" sz="1400" dirty="0">
                  <a:solidFill>
                    <a:srgbClr val="693C32"/>
                  </a:solidFill>
                </a:rPr>
                <a:t>172</a:t>
              </a:r>
              <a:r>
                <a:rPr lang="zh-CN" altLang="en-US" sz="1400" dirty="0">
                  <a:solidFill>
                    <a:srgbClr val="693C32"/>
                  </a:solidFill>
                </a:rPr>
                <a:t>名</a:t>
              </a:r>
            </a:p>
          </p:txBody>
        </p:sp>
      </p:grpSp>
      <p:sp>
        <p:nvSpPr>
          <p:cNvPr id="17" name="矩形: 圆角 16">
            <a:extLst>
              <a:ext uri="{FF2B5EF4-FFF2-40B4-BE49-F238E27FC236}">
                <a16:creationId xmlns:a16="http://schemas.microsoft.com/office/drawing/2014/main" xmlns="" id="{4A2F416C-B795-46FC-9586-2D01D303C5DA}"/>
              </a:ext>
            </a:extLst>
          </p:cNvPr>
          <p:cNvSpPr/>
          <p:nvPr/>
        </p:nvSpPr>
        <p:spPr>
          <a:xfrm>
            <a:off x="4831191" y="1441098"/>
            <a:ext cx="2340000" cy="540000"/>
          </a:xfrm>
          <a:prstGeom prst="roundRect">
            <a:avLst/>
          </a:prstGeom>
          <a:solidFill>
            <a:srgbClr val="7E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9F9F3"/>
                </a:solidFill>
              </a:rPr>
              <a:t>中央委员会总书记</a:t>
            </a:r>
          </a:p>
        </p:txBody>
      </p:sp>
      <p:sp>
        <p:nvSpPr>
          <p:cNvPr id="18" name="矩形: 圆角 17">
            <a:extLst>
              <a:ext uri="{FF2B5EF4-FFF2-40B4-BE49-F238E27FC236}">
                <a16:creationId xmlns:a16="http://schemas.microsoft.com/office/drawing/2014/main" xmlns="" id="{B830B6D6-B8E2-4B15-99AD-818DC3A3875D}"/>
              </a:ext>
            </a:extLst>
          </p:cNvPr>
          <p:cNvSpPr/>
          <p:nvPr/>
        </p:nvSpPr>
        <p:spPr>
          <a:xfrm>
            <a:off x="4833164" y="2178111"/>
            <a:ext cx="2340000" cy="540000"/>
          </a:xfrm>
          <a:prstGeom prst="roundRect">
            <a:avLst/>
          </a:prstGeom>
          <a:solidFill>
            <a:srgbClr val="7E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F9F9F3"/>
                </a:solidFill>
              </a:rPr>
              <a:t>中央政治局常务委员会</a:t>
            </a:r>
          </a:p>
        </p:txBody>
      </p:sp>
      <p:sp>
        <p:nvSpPr>
          <p:cNvPr id="19" name="矩形: 圆角 18">
            <a:extLst>
              <a:ext uri="{FF2B5EF4-FFF2-40B4-BE49-F238E27FC236}">
                <a16:creationId xmlns:a16="http://schemas.microsoft.com/office/drawing/2014/main" xmlns="" id="{15850FA8-596C-4AAB-8EBB-9C8F7AE0E1CF}"/>
              </a:ext>
            </a:extLst>
          </p:cNvPr>
          <p:cNvSpPr/>
          <p:nvPr/>
        </p:nvSpPr>
        <p:spPr>
          <a:xfrm>
            <a:off x="4831191" y="2900337"/>
            <a:ext cx="2340000" cy="540000"/>
          </a:xfrm>
          <a:prstGeom prst="roundRect">
            <a:avLst/>
          </a:prstGeom>
          <a:solidFill>
            <a:srgbClr val="7E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9F9F3"/>
                </a:solidFill>
              </a:rPr>
              <a:t>中央政治局</a:t>
            </a:r>
          </a:p>
        </p:txBody>
      </p:sp>
      <p:sp>
        <p:nvSpPr>
          <p:cNvPr id="20" name="文本框 19">
            <a:extLst>
              <a:ext uri="{FF2B5EF4-FFF2-40B4-BE49-F238E27FC236}">
                <a16:creationId xmlns:a16="http://schemas.microsoft.com/office/drawing/2014/main" xmlns="" id="{0ED0BF29-6B18-4DDB-B59B-10B69191AC41}"/>
              </a:ext>
            </a:extLst>
          </p:cNvPr>
          <p:cNvSpPr txBox="1"/>
          <p:nvPr/>
        </p:nvSpPr>
        <p:spPr>
          <a:xfrm>
            <a:off x="7290621" y="1525133"/>
            <a:ext cx="877163" cy="369332"/>
          </a:xfrm>
          <a:prstGeom prst="rect">
            <a:avLst/>
          </a:prstGeom>
          <a:noFill/>
        </p:spPr>
        <p:txBody>
          <a:bodyPr wrap="none" rtlCol="0">
            <a:spAutoFit/>
          </a:bodyPr>
          <a:lstStyle/>
          <a:p>
            <a:r>
              <a:rPr lang="zh-CN" altLang="en-US" b="1" dirty="0">
                <a:solidFill>
                  <a:srgbClr val="693C32"/>
                </a:solidFill>
              </a:rPr>
              <a:t>习近平</a:t>
            </a:r>
          </a:p>
        </p:txBody>
      </p:sp>
      <p:grpSp>
        <p:nvGrpSpPr>
          <p:cNvPr id="24" name="组合 23">
            <a:extLst>
              <a:ext uri="{FF2B5EF4-FFF2-40B4-BE49-F238E27FC236}">
                <a16:creationId xmlns:a16="http://schemas.microsoft.com/office/drawing/2014/main" xmlns="" id="{49C34C75-AF19-47EA-A6AF-A74DCDAABF13}"/>
              </a:ext>
            </a:extLst>
          </p:cNvPr>
          <p:cNvGrpSpPr/>
          <p:nvPr/>
        </p:nvGrpSpPr>
        <p:grpSpPr>
          <a:xfrm>
            <a:off x="7290621" y="2210248"/>
            <a:ext cx="2723416" cy="461665"/>
            <a:chOff x="8335155" y="2411634"/>
            <a:chExt cx="2723416" cy="461665"/>
          </a:xfrm>
        </p:grpSpPr>
        <p:sp>
          <p:nvSpPr>
            <p:cNvPr id="21" name="文本框 20">
              <a:extLst>
                <a:ext uri="{FF2B5EF4-FFF2-40B4-BE49-F238E27FC236}">
                  <a16:creationId xmlns:a16="http://schemas.microsoft.com/office/drawing/2014/main" xmlns="" id="{BC1EBBDB-ED2D-4E3F-BC64-BEC1DF4D32BA}"/>
                </a:ext>
              </a:extLst>
            </p:cNvPr>
            <p:cNvSpPr txBox="1"/>
            <p:nvPr/>
          </p:nvSpPr>
          <p:spPr>
            <a:xfrm>
              <a:off x="8335155" y="2513638"/>
              <a:ext cx="646331" cy="276999"/>
            </a:xfrm>
            <a:prstGeom prst="rect">
              <a:avLst/>
            </a:prstGeom>
            <a:noFill/>
          </p:spPr>
          <p:txBody>
            <a:bodyPr wrap="none" rtlCol="0">
              <a:spAutoFit/>
            </a:bodyPr>
            <a:lstStyle/>
            <a:p>
              <a:r>
                <a:rPr lang="zh-CN" altLang="en-US" sz="1200" b="1" dirty="0">
                  <a:solidFill>
                    <a:srgbClr val="693C32"/>
                  </a:solidFill>
                </a:rPr>
                <a:t>委员：</a:t>
              </a:r>
            </a:p>
          </p:txBody>
        </p:sp>
        <p:sp>
          <p:nvSpPr>
            <p:cNvPr id="22" name="矩形 21">
              <a:extLst>
                <a:ext uri="{FF2B5EF4-FFF2-40B4-BE49-F238E27FC236}">
                  <a16:creationId xmlns:a16="http://schemas.microsoft.com/office/drawing/2014/main" xmlns="" id="{8C1666A3-92BC-4D85-9779-98588235E2B6}"/>
                </a:ext>
              </a:extLst>
            </p:cNvPr>
            <p:cNvSpPr/>
            <p:nvPr/>
          </p:nvSpPr>
          <p:spPr>
            <a:xfrm>
              <a:off x="8873357" y="2411634"/>
              <a:ext cx="2185214" cy="461665"/>
            </a:xfrm>
            <a:prstGeom prst="rect">
              <a:avLst/>
            </a:prstGeom>
            <a:noFill/>
          </p:spPr>
          <p:txBody>
            <a:bodyPr wrap="none" rtlCol="0">
              <a:spAutoFit/>
            </a:bodyPr>
            <a:lstStyle/>
            <a:p>
              <a:r>
                <a:rPr lang="zh-CN" altLang="en-US" sz="1200" b="1" dirty="0">
                  <a:solidFill>
                    <a:srgbClr val="693C32"/>
                  </a:solidFill>
                </a:rPr>
                <a:t>习近平、李克强、栗战书、</a:t>
              </a:r>
              <a:endParaRPr lang="en-US" altLang="zh-CN" sz="1200" b="1" dirty="0">
                <a:solidFill>
                  <a:srgbClr val="693C32"/>
                </a:solidFill>
              </a:endParaRPr>
            </a:p>
            <a:p>
              <a:r>
                <a:rPr lang="zh-CN" altLang="en-US" sz="1200" b="1" dirty="0">
                  <a:solidFill>
                    <a:srgbClr val="693C32"/>
                  </a:solidFill>
                </a:rPr>
                <a:t>汪洋、王沪宁、赵乐际、韩正</a:t>
              </a:r>
            </a:p>
          </p:txBody>
        </p:sp>
      </p:grpSp>
      <p:grpSp>
        <p:nvGrpSpPr>
          <p:cNvPr id="6" name="组合 5">
            <a:extLst>
              <a:ext uri="{FF2B5EF4-FFF2-40B4-BE49-F238E27FC236}">
                <a16:creationId xmlns:a16="http://schemas.microsoft.com/office/drawing/2014/main" xmlns="" id="{14081463-794E-4505-B8ED-02D64710148E}"/>
              </a:ext>
            </a:extLst>
          </p:cNvPr>
          <p:cNvGrpSpPr/>
          <p:nvPr/>
        </p:nvGrpSpPr>
        <p:grpSpPr>
          <a:xfrm>
            <a:off x="7290622" y="2992800"/>
            <a:ext cx="2777621" cy="2024476"/>
            <a:chOff x="7290622" y="2992800"/>
            <a:chExt cx="2777621" cy="2024476"/>
          </a:xfrm>
        </p:grpSpPr>
        <p:sp>
          <p:nvSpPr>
            <p:cNvPr id="25" name="矩形 24">
              <a:extLst>
                <a:ext uri="{FF2B5EF4-FFF2-40B4-BE49-F238E27FC236}">
                  <a16:creationId xmlns:a16="http://schemas.microsoft.com/office/drawing/2014/main" xmlns="" id="{684A5038-DFB0-4980-828A-0AE2F561D086}"/>
                </a:ext>
              </a:extLst>
            </p:cNvPr>
            <p:cNvSpPr/>
            <p:nvPr/>
          </p:nvSpPr>
          <p:spPr>
            <a:xfrm>
              <a:off x="7321660" y="2992800"/>
              <a:ext cx="2031325" cy="276999"/>
            </a:xfrm>
            <a:prstGeom prst="rect">
              <a:avLst/>
            </a:prstGeom>
            <a:noFill/>
          </p:spPr>
          <p:txBody>
            <a:bodyPr wrap="none" rtlCol="0">
              <a:spAutoFit/>
            </a:bodyPr>
            <a:lstStyle/>
            <a:p>
              <a:r>
                <a:rPr lang="zh-CN" altLang="en-US" sz="1200" b="1" dirty="0">
                  <a:solidFill>
                    <a:srgbClr val="693C32"/>
                  </a:solidFill>
                </a:rPr>
                <a:t>委员：（按姓氏笔画为序）</a:t>
              </a:r>
            </a:p>
          </p:txBody>
        </p:sp>
        <p:sp>
          <p:nvSpPr>
            <p:cNvPr id="26" name="矩形 25">
              <a:extLst>
                <a:ext uri="{FF2B5EF4-FFF2-40B4-BE49-F238E27FC236}">
                  <a16:creationId xmlns:a16="http://schemas.microsoft.com/office/drawing/2014/main" xmlns="" id="{82F9F945-239D-4F66-8674-D39BF8B17875}"/>
                </a:ext>
              </a:extLst>
            </p:cNvPr>
            <p:cNvSpPr/>
            <p:nvPr/>
          </p:nvSpPr>
          <p:spPr>
            <a:xfrm>
              <a:off x="7290622" y="3262950"/>
              <a:ext cx="2777621" cy="1754326"/>
            </a:xfrm>
            <a:prstGeom prst="rect">
              <a:avLst/>
            </a:prstGeom>
          </p:spPr>
          <p:txBody>
            <a:bodyPr wrap="square">
              <a:spAutoFit/>
            </a:bodyPr>
            <a:lstStyle/>
            <a:p>
              <a:pPr>
                <a:lnSpc>
                  <a:spcPct val="150000"/>
                </a:lnSpc>
              </a:pPr>
              <a:r>
                <a:rPr lang="zh-CN" altLang="en-US" sz="1200" b="1" dirty="0">
                  <a:solidFill>
                    <a:srgbClr val="693C32"/>
                  </a:solidFill>
                </a:rPr>
                <a:t>丁薛祥、习近平、王晨、王沪宁、刘鹤、许其亮、孙春兰（女）、李希、李强、李克强、李鸿忠、杨洁篪、杨晓渡、汪洋、张又侠、陈希、陈全国、陈敏尔、赵乐际、胡春华、栗战书、郭声琨、黄坤明、韩正、蔡奇</a:t>
              </a:r>
              <a:endParaRPr lang="zh-CN" altLang="en-US" sz="1200" b="1" dirty="0"/>
            </a:p>
          </p:txBody>
        </p:sp>
      </p:grpSp>
      <p:grpSp>
        <p:nvGrpSpPr>
          <p:cNvPr id="32" name="组合 31">
            <a:extLst>
              <a:ext uri="{FF2B5EF4-FFF2-40B4-BE49-F238E27FC236}">
                <a16:creationId xmlns:a16="http://schemas.microsoft.com/office/drawing/2014/main" xmlns="" id="{6A73A55E-6A5F-4C75-9BD4-C999FDB34D05}"/>
              </a:ext>
            </a:extLst>
          </p:cNvPr>
          <p:cNvGrpSpPr/>
          <p:nvPr/>
        </p:nvGrpSpPr>
        <p:grpSpPr>
          <a:xfrm>
            <a:off x="10252985" y="2427514"/>
            <a:ext cx="407666" cy="2781072"/>
            <a:chOff x="10654034" y="2628900"/>
            <a:chExt cx="407666" cy="2781072"/>
          </a:xfrm>
        </p:grpSpPr>
        <p:sp>
          <p:nvSpPr>
            <p:cNvPr id="27" name="任意多边形: 形状 26">
              <a:extLst>
                <a:ext uri="{FF2B5EF4-FFF2-40B4-BE49-F238E27FC236}">
                  <a16:creationId xmlns:a16="http://schemas.microsoft.com/office/drawing/2014/main" xmlns="" id="{50DBD1DC-A147-4863-8BEB-482A3378BEFD}"/>
                </a:ext>
              </a:extLst>
            </p:cNvPr>
            <p:cNvSpPr/>
            <p:nvPr/>
          </p:nvSpPr>
          <p:spPr>
            <a:xfrm>
              <a:off x="10654034" y="2628900"/>
              <a:ext cx="407666" cy="2781072"/>
            </a:xfrm>
            <a:custGeom>
              <a:avLst/>
              <a:gdLst>
                <a:gd name="connsiteX0" fmla="*/ 0 w 5905500"/>
                <a:gd name="connsiteY0" fmla="*/ 0 h 2692400"/>
                <a:gd name="connsiteX1" fmla="*/ 5905500 w 5905500"/>
                <a:gd name="connsiteY1" fmla="*/ 0 h 2692400"/>
                <a:gd name="connsiteX2" fmla="*/ 5905500 w 5905500"/>
                <a:gd name="connsiteY2" fmla="*/ 2692400 h 2692400"/>
              </a:gdLst>
              <a:ahLst/>
              <a:cxnLst>
                <a:cxn ang="0">
                  <a:pos x="connsiteX0" y="connsiteY0"/>
                </a:cxn>
                <a:cxn ang="0">
                  <a:pos x="connsiteX1" y="connsiteY1"/>
                </a:cxn>
                <a:cxn ang="0">
                  <a:pos x="connsiteX2" y="connsiteY2"/>
                </a:cxn>
              </a:cxnLst>
              <a:rect l="l" t="t" r="r" b="b"/>
              <a:pathLst>
                <a:path w="5905500" h="2692400">
                  <a:moveTo>
                    <a:pt x="0" y="0"/>
                  </a:moveTo>
                  <a:lnTo>
                    <a:pt x="5905500" y="0"/>
                  </a:lnTo>
                  <a:lnTo>
                    <a:pt x="5905500" y="2692400"/>
                  </a:lnTo>
                </a:path>
              </a:pathLst>
            </a:cu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直接连接符 28">
              <a:extLst>
                <a:ext uri="{FF2B5EF4-FFF2-40B4-BE49-F238E27FC236}">
                  <a16:creationId xmlns:a16="http://schemas.microsoft.com/office/drawing/2014/main" xmlns="" id="{4998288B-4192-403D-972C-5EE4C2EFB391}"/>
                </a:ext>
              </a:extLst>
            </p:cNvPr>
            <p:cNvCxnSpPr>
              <a:cxnSpLocks/>
            </p:cNvCxnSpPr>
            <p:nvPr/>
          </p:nvCxnSpPr>
          <p:spPr>
            <a:xfrm>
              <a:off x="10654034" y="3471185"/>
              <a:ext cx="407666" cy="1"/>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33" name="矩形: 圆角 32">
            <a:extLst>
              <a:ext uri="{FF2B5EF4-FFF2-40B4-BE49-F238E27FC236}">
                <a16:creationId xmlns:a16="http://schemas.microsoft.com/office/drawing/2014/main" xmlns="" id="{9109BEFB-3A12-4746-8B88-AAE63A0470CD}"/>
              </a:ext>
            </a:extLst>
          </p:cNvPr>
          <p:cNvSpPr/>
          <p:nvPr/>
        </p:nvSpPr>
        <p:spPr>
          <a:xfrm>
            <a:off x="9760651" y="5208586"/>
            <a:ext cx="1800000" cy="6480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F9F9F3"/>
                </a:solidFill>
              </a:rPr>
              <a:t>中央书记处</a:t>
            </a:r>
          </a:p>
        </p:txBody>
      </p:sp>
      <p:grpSp>
        <p:nvGrpSpPr>
          <p:cNvPr id="5" name="组合 4">
            <a:extLst>
              <a:ext uri="{FF2B5EF4-FFF2-40B4-BE49-F238E27FC236}">
                <a16:creationId xmlns:a16="http://schemas.microsoft.com/office/drawing/2014/main" xmlns="" id="{B9ECD2A6-A51D-4D32-B962-17FBD066BB3E}"/>
              </a:ext>
            </a:extLst>
          </p:cNvPr>
          <p:cNvGrpSpPr/>
          <p:nvPr/>
        </p:nvGrpSpPr>
        <p:grpSpPr>
          <a:xfrm>
            <a:off x="3141639" y="1709799"/>
            <a:ext cx="1692303" cy="2302756"/>
            <a:chOff x="3141639" y="1709799"/>
            <a:chExt cx="1692303" cy="2302756"/>
          </a:xfrm>
        </p:grpSpPr>
        <p:grpSp>
          <p:nvGrpSpPr>
            <p:cNvPr id="16" name="组合 15">
              <a:extLst>
                <a:ext uri="{FF2B5EF4-FFF2-40B4-BE49-F238E27FC236}">
                  <a16:creationId xmlns:a16="http://schemas.microsoft.com/office/drawing/2014/main" xmlns="" id="{A675BE2C-F5E5-4FCC-8AA2-C9C39029F03D}"/>
                </a:ext>
              </a:extLst>
            </p:cNvPr>
            <p:cNvGrpSpPr/>
            <p:nvPr/>
          </p:nvGrpSpPr>
          <p:grpSpPr>
            <a:xfrm>
              <a:off x="4122263" y="1709799"/>
              <a:ext cx="711679" cy="1462561"/>
              <a:chOff x="5138057" y="1669143"/>
              <a:chExt cx="798286" cy="1393371"/>
            </a:xfrm>
          </p:grpSpPr>
          <p:sp>
            <p:nvSpPr>
              <p:cNvPr id="13" name="任意多边形: 形状 12">
                <a:extLst>
                  <a:ext uri="{FF2B5EF4-FFF2-40B4-BE49-F238E27FC236}">
                    <a16:creationId xmlns:a16="http://schemas.microsoft.com/office/drawing/2014/main" xmlns="" id="{74E39D5D-6407-4503-88BB-EF3BCC423E0A}"/>
                  </a:ext>
                </a:extLst>
              </p:cNvPr>
              <p:cNvSpPr/>
              <p:nvPr/>
            </p:nvSpPr>
            <p:spPr>
              <a:xfrm>
                <a:off x="5138057" y="2365829"/>
                <a:ext cx="798286" cy="0"/>
              </a:xfrm>
              <a:custGeom>
                <a:avLst/>
                <a:gdLst>
                  <a:gd name="connsiteX0" fmla="*/ 0 w 798286"/>
                  <a:gd name="connsiteY0" fmla="*/ 0 h 0"/>
                  <a:gd name="connsiteX1" fmla="*/ 798286 w 798286"/>
                  <a:gd name="connsiteY1" fmla="*/ 0 h 0"/>
                </a:gdLst>
                <a:ahLst/>
                <a:cxnLst>
                  <a:cxn ang="0">
                    <a:pos x="connsiteX0" y="connsiteY0"/>
                  </a:cxn>
                  <a:cxn ang="0">
                    <a:pos x="connsiteX1" y="connsiteY1"/>
                  </a:cxn>
                </a:cxnLst>
                <a:rect l="l" t="t" r="r" b="b"/>
                <a:pathLst>
                  <a:path w="798286">
                    <a:moveTo>
                      <a:pt x="0" y="0"/>
                    </a:moveTo>
                    <a:lnTo>
                      <a:pt x="798286" y="0"/>
                    </a:lnTo>
                  </a:path>
                </a:pathLst>
              </a:cu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任意多边形: 形状 13">
                <a:extLst>
                  <a:ext uri="{FF2B5EF4-FFF2-40B4-BE49-F238E27FC236}">
                    <a16:creationId xmlns:a16="http://schemas.microsoft.com/office/drawing/2014/main" xmlns="" id="{164F9647-811A-4E91-AF4D-7B27632B802C}"/>
                  </a:ext>
                </a:extLst>
              </p:cNvPr>
              <p:cNvSpPr/>
              <p:nvPr/>
            </p:nvSpPr>
            <p:spPr>
              <a:xfrm>
                <a:off x="5544456" y="1669143"/>
                <a:ext cx="388802" cy="696686"/>
              </a:xfrm>
              <a:custGeom>
                <a:avLst/>
                <a:gdLst>
                  <a:gd name="connsiteX0" fmla="*/ 0 w 420914"/>
                  <a:gd name="connsiteY0" fmla="*/ 667657 h 667657"/>
                  <a:gd name="connsiteX1" fmla="*/ 0 w 420914"/>
                  <a:gd name="connsiteY1" fmla="*/ 0 h 667657"/>
                  <a:gd name="connsiteX2" fmla="*/ 420914 w 420914"/>
                  <a:gd name="connsiteY2" fmla="*/ 0 h 667657"/>
                </a:gdLst>
                <a:ahLst/>
                <a:cxnLst>
                  <a:cxn ang="0">
                    <a:pos x="connsiteX0" y="connsiteY0"/>
                  </a:cxn>
                  <a:cxn ang="0">
                    <a:pos x="connsiteX1" y="connsiteY1"/>
                  </a:cxn>
                  <a:cxn ang="0">
                    <a:pos x="connsiteX2" y="connsiteY2"/>
                  </a:cxn>
                </a:cxnLst>
                <a:rect l="l" t="t" r="r" b="b"/>
                <a:pathLst>
                  <a:path w="420914" h="667657">
                    <a:moveTo>
                      <a:pt x="0" y="667657"/>
                    </a:moveTo>
                    <a:lnTo>
                      <a:pt x="0" y="0"/>
                    </a:lnTo>
                    <a:lnTo>
                      <a:pt x="420914" y="0"/>
                    </a:lnTo>
                  </a:path>
                </a:pathLst>
              </a:cu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5" name="任意多边形: 形状 14">
                <a:extLst>
                  <a:ext uri="{FF2B5EF4-FFF2-40B4-BE49-F238E27FC236}">
                    <a16:creationId xmlns:a16="http://schemas.microsoft.com/office/drawing/2014/main" xmlns="" id="{185673EC-174A-46AF-A0F3-F100240A0E43}"/>
                  </a:ext>
                </a:extLst>
              </p:cNvPr>
              <p:cNvSpPr/>
              <p:nvPr/>
            </p:nvSpPr>
            <p:spPr>
              <a:xfrm flipV="1">
                <a:off x="5544456" y="2365829"/>
                <a:ext cx="388802" cy="696685"/>
              </a:xfrm>
              <a:custGeom>
                <a:avLst/>
                <a:gdLst>
                  <a:gd name="connsiteX0" fmla="*/ 0 w 420914"/>
                  <a:gd name="connsiteY0" fmla="*/ 667657 h 667657"/>
                  <a:gd name="connsiteX1" fmla="*/ 0 w 420914"/>
                  <a:gd name="connsiteY1" fmla="*/ 0 h 667657"/>
                  <a:gd name="connsiteX2" fmla="*/ 420914 w 420914"/>
                  <a:gd name="connsiteY2" fmla="*/ 0 h 667657"/>
                </a:gdLst>
                <a:ahLst/>
                <a:cxnLst>
                  <a:cxn ang="0">
                    <a:pos x="connsiteX0" y="connsiteY0"/>
                  </a:cxn>
                  <a:cxn ang="0">
                    <a:pos x="connsiteX1" y="connsiteY1"/>
                  </a:cxn>
                  <a:cxn ang="0">
                    <a:pos x="connsiteX2" y="connsiteY2"/>
                  </a:cxn>
                </a:cxnLst>
                <a:rect l="l" t="t" r="r" b="b"/>
                <a:pathLst>
                  <a:path w="420914" h="667657">
                    <a:moveTo>
                      <a:pt x="0" y="667657"/>
                    </a:moveTo>
                    <a:lnTo>
                      <a:pt x="0" y="0"/>
                    </a:lnTo>
                    <a:lnTo>
                      <a:pt x="420914" y="0"/>
                    </a:lnTo>
                  </a:path>
                </a:pathLst>
              </a:cu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34" name="任意多边形: 形状 33">
              <a:extLst>
                <a:ext uri="{FF2B5EF4-FFF2-40B4-BE49-F238E27FC236}">
                  <a16:creationId xmlns:a16="http://schemas.microsoft.com/office/drawing/2014/main" xmlns="" id="{5A2D55C3-BA4D-4DBA-AA38-0D7A714DC22E}"/>
                </a:ext>
              </a:extLst>
            </p:cNvPr>
            <p:cNvSpPr/>
            <p:nvPr/>
          </p:nvSpPr>
          <p:spPr>
            <a:xfrm>
              <a:off x="3141639" y="2788555"/>
              <a:ext cx="980624" cy="1224000"/>
            </a:xfrm>
            <a:custGeom>
              <a:avLst/>
              <a:gdLst>
                <a:gd name="connsiteX0" fmla="*/ 0 w 928914"/>
                <a:gd name="connsiteY0" fmla="*/ 0 h 1219200"/>
                <a:gd name="connsiteX1" fmla="*/ 0 w 928914"/>
                <a:gd name="connsiteY1" fmla="*/ 1219200 h 1219200"/>
                <a:gd name="connsiteX2" fmla="*/ 928914 w 928914"/>
                <a:gd name="connsiteY2" fmla="*/ 1219200 h 1219200"/>
              </a:gdLst>
              <a:ahLst/>
              <a:cxnLst>
                <a:cxn ang="0">
                  <a:pos x="connsiteX0" y="connsiteY0"/>
                </a:cxn>
                <a:cxn ang="0">
                  <a:pos x="connsiteX1" y="connsiteY1"/>
                </a:cxn>
                <a:cxn ang="0">
                  <a:pos x="connsiteX2" y="connsiteY2"/>
                </a:cxn>
              </a:cxnLst>
              <a:rect l="l" t="t" r="r" b="b"/>
              <a:pathLst>
                <a:path w="928914" h="1219200">
                  <a:moveTo>
                    <a:pt x="0" y="0"/>
                  </a:moveTo>
                  <a:lnTo>
                    <a:pt x="0" y="1219200"/>
                  </a:lnTo>
                  <a:lnTo>
                    <a:pt x="928914" y="1219200"/>
                  </a:lnTo>
                </a:path>
              </a:pathLst>
            </a:cu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grpSp>
      <p:sp>
        <p:nvSpPr>
          <p:cNvPr id="36" name="矩形: 圆角 35">
            <a:extLst>
              <a:ext uri="{FF2B5EF4-FFF2-40B4-BE49-F238E27FC236}">
                <a16:creationId xmlns:a16="http://schemas.microsoft.com/office/drawing/2014/main" xmlns="" id="{0E47FF1A-A082-45AD-AEF4-E2D3AF129165}"/>
              </a:ext>
            </a:extLst>
          </p:cNvPr>
          <p:cNvSpPr/>
          <p:nvPr/>
        </p:nvSpPr>
        <p:spPr>
          <a:xfrm>
            <a:off x="4133426" y="3724161"/>
            <a:ext cx="2340000" cy="540000"/>
          </a:xfrm>
          <a:prstGeom prst="roundRect">
            <a:avLst/>
          </a:prstGeom>
          <a:solidFill>
            <a:srgbClr val="7E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9F9F3"/>
                </a:solidFill>
              </a:rPr>
              <a:t>中央军事委员会</a:t>
            </a:r>
          </a:p>
        </p:txBody>
      </p:sp>
      <p:sp>
        <p:nvSpPr>
          <p:cNvPr id="37" name="矩形 36">
            <a:extLst>
              <a:ext uri="{FF2B5EF4-FFF2-40B4-BE49-F238E27FC236}">
                <a16:creationId xmlns:a16="http://schemas.microsoft.com/office/drawing/2014/main" xmlns="" id="{B38DA481-7E5D-49F2-BBE4-098A438EF918}"/>
              </a:ext>
            </a:extLst>
          </p:cNvPr>
          <p:cNvSpPr/>
          <p:nvPr/>
        </p:nvSpPr>
        <p:spPr>
          <a:xfrm>
            <a:off x="4122263" y="4320273"/>
            <a:ext cx="2800767" cy="646331"/>
          </a:xfrm>
          <a:prstGeom prst="rect">
            <a:avLst/>
          </a:prstGeom>
          <a:noFill/>
        </p:spPr>
        <p:txBody>
          <a:bodyPr wrap="square" rtlCol="0">
            <a:spAutoFit/>
          </a:bodyPr>
          <a:lstStyle/>
          <a:p>
            <a:r>
              <a:rPr lang="zh-CN" altLang="en-US" sz="1200" b="1" dirty="0">
                <a:solidFill>
                  <a:srgbClr val="693C32"/>
                </a:solidFill>
              </a:rPr>
              <a:t>主席：习近平</a:t>
            </a:r>
            <a:br>
              <a:rPr lang="zh-CN" altLang="en-US" sz="1200" b="1" dirty="0">
                <a:solidFill>
                  <a:srgbClr val="693C32"/>
                </a:solidFill>
              </a:rPr>
            </a:br>
            <a:r>
              <a:rPr lang="zh-CN" altLang="en-US" sz="1200" b="1" dirty="0">
                <a:solidFill>
                  <a:srgbClr val="693C32"/>
                </a:solidFill>
              </a:rPr>
              <a:t>副主席：许其亮、张又侠</a:t>
            </a:r>
            <a:br>
              <a:rPr lang="zh-CN" altLang="en-US" sz="1200" b="1" dirty="0">
                <a:solidFill>
                  <a:srgbClr val="693C32"/>
                </a:solidFill>
              </a:rPr>
            </a:br>
            <a:r>
              <a:rPr lang="zh-CN" altLang="en-US" sz="1200" b="1" dirty="0">
                <a:solidFill>
                  <a:srgbClr val="693C32"/>
                </a:solidFill>
              </a:rPr>
              <a:t>委员：魏凤和、李作成、苗华、张升民</a:t>
            </a:r>
            <a:endParaRPr lang="en-US" altLang="zh-CN" sz="1200" b="1" dirty="0">
              <a:solidFill>
                <a:srgbClr val="693C32"/>
              </a:solidFill>
            </a:endParaRPr>
          </a:p>
        </p:txBody>
      </p:sp>
      <p:sp>
        <p:nvSpPr>
          <p:cNvPr id="38" name="矩形 37">
            <a:extLst>
              <a:ext uri="{FF2B5EF4-FFF2-40B4-BE49-F238E27FC236}">
                <a16:creationId xmlns:a16="http://schemas.microsoft.com/office/drawing/2014/main" xmlns="" id="{8E7343C2-FC64-41F3-8FE3-45000CBE5215}"/>
              </a:ext>
            </a:extLst>
          </p:cNvPr>
          <p:cNvSpPr/>
          <p:nvPr/>
        </p:nvSpPr>
        <p:spPr>
          <a:xfrm>
            <a:off x="4217873" y="5208586"/>
            <a:ext cx="4534241" cy="1384995"/>
          </a:xfrm>
          <a:prstGeom prst="rect">
            <a:avLst/>
          </a:prstGeom>
          <a:noFill/>
        </p:spPr>
        <p:txBody>
          <a:bodyPr wrap="square" rtlCol="0">
            <a:spAutoFit/>
          </a:bodyPr>
          <a:lstStyle/>
          <a:p>
            <a:r>
              <a:rPr lang="zh-CN" altLang="en-US" sz="1200" b="1" dirty="0">
                <a:solidFill>
                  <a:srgbClr val="693C32"/>
                </a:solidFill>
              </a:rPr>
              <a:t>书记：赵乐际</a:t>
            </a:r>
            <a:br>
              <a:rPr lang="zh-CN" altLang="en-US" sz="1200" b="1" dirty="0">
                <a:solidFill>
                  <a:srgbClr val="693C32"/>
                </a:solidFill>
              </a:rPr>
            </a:br>
            <a:r>
              <a:rPr lang="zh-CN" altLang="en-US" sz="1200" b="1" dirty="0">
                <a:solidFill>
                  <a:srgbClr val="693C32"/>
                </a:solidFill>
              </a:rPr>
              <a:t>副书记：杨晓渡、张升民、刘金国、杨晓超、李书磊、徐令义、肖培、陈小江</a:t>
            </a:r>
            <a:br>
              <a:rPr lang="zh-CN" altLang="en-US" sz="1200" b="1" dirty="0">
                <a:solidFill>
                  <a:srgbClr val="693C32"/>
                </a:solidFill>
              </a:rPr>
            </a:br>
            <a:r>
              <a:rPr lang="zh-CN" altLang="en-US" sz="1200" b="1" dirty="0">
                <a:solidFill>
                  <a:srgbClr val="693C32"/>
                </a:solidFill>
              </a:rPr>
              <a:t>常务委员会委员：（按姓氏笔画为序）</a:t>
            </a:r>
            <a:br>
              <a:rPr lang="zh-CN" altLang="en-US" sz="1200" b="1" dirty="0">
                <a:solidFill>
                  <a:srgbClr val="693C32"/>
                </a:solidFill>
              </a:rPr>
            </a:br>
            <a:r>
              <a:rPr lang="zh-CN" altLang="en-US" sz="1200" b="1" dirty="0">
                <a:solidFill>
                  <a:srgbClr val="693C32"/>
                </a:solidFill>
              </a:rPr>
              <a:t>王鸿津、白少康、刘金国、李书磊、杨晓超、杨晓渡、肖培、邹加怡（女）、张升民、张春生、陈小江、陈超英、赵乐际、侯凯、姜信治、骆源、徐令义、凌激、崔鹏</a:t>
            </a:r>
          </a:p>
        </p:txBody>
      </p:sp>
      <p:sp>
        <p:nvSpPr>
          <p:cNvPr id="39" name="矩形 38">
            <a:extLst>
              <a:ext uri="{FF2B5EF4-FFF2-40B4-BE49-F238E27FC236}">
                <a16:creationId xmlns:a16="http://schemas.microsoft.com/office/drawing/2014/main" xmlns="" id="{6E9517AD-6A33-44B8-B06D-12C33F6AE25A}"/>
              </a:ext>
            </a:extLst>
          </p:cNvPr>
          <p:cNvSpPr/>
          <p:nvPr/>
        </p:nvSpPr>
        <p:spPr>
          <a:xfrm>
            <a:off x="9760650" y="5856586"/>
            <a:ext cx="1920487" cy="646331"/>
          </a:xfrm>
          <a:prstGeom prst="rect">
            <a:avLst/>
          </a:prstGeom>
          <a:noFill/>
        </p:spPr>
        <p:txBody>
          <a:bodyPr wrap="square" rtlCol="0">
            <a:spAutoFit/>
          </a:bodyPr>
          <a:lstStyle/>
          <a:p>
            <a:r>
              <a:rPr lang="zh-CN" altLang="en-US" sz="1200" b="1" dirty="0">
                <a:solidFill>
                  <a:srgbClr val="693C32"/>
                </a:solidFill>
              </a:rPr>
              <a:t>书记</a:t>
            </a:r>
            <a:r>
              <a:rPr lang="zh-CN" altLang="en-US" sz="1200" b="1" dirty="0" smtClean="0">
                <a:solidFill>
                  <a:srgbClr val="693C32"/>
                </a:solidFill>
              </a:rPr>
              <a:t>：王沪宁</a:t>
            </a:r>
            <a:r>
              <a:rPr lang="zh-CN" altLang="en-US" sz="1200" b="1" dirty="0">
                <a:solidFill>
                  <a:srgbClr val="693C32"/>
                </a:solidFill>
              </a:rPr>
              <a:t>、丁薛祥、杨晓渡、陈希、郭声琨、黄坤明、尤权</a:t>
            </a:r>
          </a:p>
        </p:txBody>
      </p:sp>
      <p:sp>
        <p:nvSpPr>
          <p:cNvPr id="41" name="文本框 40">
            <a:extLst>
              <a:ext uri="{FF2B5EF4-FFF2-40B4-BE49-F238E27FC236}">
                <a16:creationId xmlns:a16="http://schemas.microsoft.com/office/drawing/2014/main" xmlns="" id="{C57B2982-1BCC-4785-8FE2-3517E1FBA863}"/>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37731574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Effect transition="in" filter="fade">
                                      <p:cBhvr>
                                        <p:cTn id="17" dur="10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Effect transition="in" filter="fade">
                                      <p:cBhvr>
                                        <p:cTn id="22" dur="1000"/>
                                        <p:tgtEl>
                                          <p:spTgt spid="8"/>
                                        </p:tgtEl>
                                      </p:cBhvr>
                                    </p:animEffect>
                                  </p:childTnLst>
                                </p:cTn>
                              </p:par>
                              <p:par>
                                <p:cTn id="23" presetID="10" presetClass="entr" presetSubtype="0" fill="hold" nodeType="withEffect">
                                  <p:stCondLst>
                                    <p:cond delay="50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par>
                          <p:cTn id="29" fill="hold">
                            <p:stCondLst>
                              <p:cond delay="2000"/>
                            </p:stCondLst>
                            <p:childTnLst>
                              <p:par>
                                <p:cTn id="30" presetID="22" presetClass="entr" presetSubtype="8"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1000" fill="hold"/>
                                        <p:tgtEl>
                                          <p:spTgt spid="36"/>
                                        </p:tgtEl>
                                        <p:attrNameLst>
                                          <p:attrName>ppt_w</p:attrName>
                                        </p:attrNameLst>
                                      </p:cBhvr>
                                      <p:tavLst>
                                        <p:tav tm="0">
                                          <p:val>
                                            <p:fltVal val="0"/>
                                          </p:val>
                                        </p:tav>
                                        <p:tav tm="100000">
                                          <p:val>
                                            <p:strVal val="#ppt_w"/>
                                          </p:val>
                                        </p:tav>
                                      </p:tavLst>
                                    </p:anim>
                                    <p:anim calcmode="lin" valueType="num">
                                      <p:cBhvr>
                                        <p:cTn id="36" dur="1000" fill="hold"/>
                                        <p:tgtEl>
                                          <p:spTgt spid="36"/>
                                        </p:tgtEl>
                                        <p:attrNameLst>
                                          <p:attrName>ppt_h</p:attrName>
                                        </p:attrNameLst>
                                      </p:cBhvr>
                                      <p:tavLst>
                                        <p:tav tm="0">
                                          <p:val>
                                            <p:fltVal val="0"/>
                                          </p:val>
                                        </p:tav>
                                        <p:tav tm="100000">
                                          <p:val>
                                            <p:strVal val="#ppt_h"/>
                                          </p:val>
                                        </p:tav>
                                      </p:tavLst>
                                    </p:anim>
                                    <p:animEffect transition="in" filter="fade">
                                      <p:cBhvr>
                                        <p:cTn id="37" dur="1000"/>
                                        <p:tgtEl>
                                          <p:spTgt spid="36"/>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1000" fill="hold"/>
                                        <p:tgtEl>
                                          <p:spTgt spid="19"/>
                                        </p:tgtEl>
                                        <p:attrNameLst>
                                          <p:attrName>ppt_w</p:attrName>
                                        </p:attrNameLst>
                                      </p:cBhvr>
                                      <p:tavLst>
                                        <p:tav tm="0">
                                          <p:val>
                                            <p:fltVal val="0"/>
                                          </p:val>
                                        </p:tav>
                                        <p:tav tm="100000">
                                          <p:val>
                                            <p:strVal val="#ppt_w"/>
                                          </p:val>
                                        </p:tav>
                                      </p:tavLst>
                                    </p:anim>
                                    <p:anim calcmode="lin" valueType="num">
                                      <p:cBhvr>
                                        <p:cTn id="41" dur="1000" fill="hold"/>
                                        <p:tgtEl>
                                          <p:spTgt spid="19"/>
                                        </p:tgtEl>
                                        <p:attrNameLst>
                                          <p:attrName>ppt_h</p:attrName>
                                        </p:attrNameLst>
                                      </p:cBhvr>
                                      <p:tavLst>
                                        <p:tav tm="0">
                                          <p:val>
                                            <p:fltVal val="0"/>
                                          </p:val>
                                        </p:tav>
                                        <p:tav tm="100000">
                                          <p:val>
                                            <p:strVal val="#ppt_h"/>
                                          </p:val>
                                        </p:tav>
                                      </p:tavLst>
                                    </p:anim>
                                    <p:animEffect transition="in" filter="fade">
                                      <p:cBhvr>
                                        <p:cTn id="42" dur="1000"/>
                                        <p:tgtEl>
                                          <p:spTgt spid="19"/>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1000" fill="hold"/>
                                        <p:tgtEl>
                                          <p:spTgt spid="18"/>
                                        </p:tgtEl>
                                        <p:attrNameLst>
                                          <p:attrName>ppt_w</p:attrName>
                                        </p:attrNameLst>
                                      </p:cBhvr>
                                      <p:tavLst>
                                        <p:tav tm="0">
                                          <p:val>
                                            <p:fltVal val="0"/>
                                          </p:val>
                                        </p:tav>
                                        <p:tav tm="100000">
                                          <p:val>
                                            <p:strVal val="#ppt_w"/>
                                          </p:val>
                                        </p:tav>
                                      </p:tavLst>
                                    </p:anim>
                                    <p:anim calcmode="lin" valueType="num">
                                      <p:cBhvr>
                                        <p:cTn id="46" dur="1000" fill="hold"/>
                                        <p:tgtEl>
                                          <p:spTgt spid="18"/>
                                        </p:tgtEl>
                                        <p:attrNameLst>
                                          <p:attrName>ppt_h</p:attrName>
                                        </p:attrNameLst>
                                      </p:cBhvr>
                                      <p:tavLst>
                                        <p:tav tm="0">
                                          <p:val>
                                            <p:fltVal val="0"/>
                                          </p:val>
                                        </p:tav>
                                        <p:tav tm="100000">
                                          <p:val>
                                            <p:strVal val="#ppt_h"/>
                                          </p:val>
                                        </p:tav>
                                      </p:tavLst>
                                    </p:anim>
                                    <p:animEffect transition="in" filter="fade">
                                      <p:cBhvr>
                                        <p:cTn id="47" dur="1000"/>
                                        <p:tgtEl>
                                          <p:spTgt spid="18"/>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p:cTn id="50" dur="1000" fill="hold"/>
                                        <p:tgtEl>
                                          <p:spTgt spid="17"/>
                                        </p:tgtEl>
                                        <p:attrNameLst>
                                          <p:attrName>ppt_w</p:attrName>
                                        </p:attrNameLst>
                                      </p:cBhvr>
                                      <p:tavLst>
                                        <p:tav tm="0">
                                          <p:val>
                                            <p:fltVal val="0"/>
                                          </p:val>
                                        </p:tav>
                                        <p:tav tm="100000">
                                          <p:val>
                                            <p:strVal val="#ppt_w"/>
                                          </p:val>
                                        </p:tav>
                                      </p:tavLst>
                                    </p:anim>
                                    <p:anim calcmode="lin" valueType="num">
                                      <p:cBhvr>
                                        <p:cTn id="51" dur="1000" fill="hold"/>
                                        <p:tgtEl>
                                          <p:spTgt spid="17"/>
                                        </p:tgtEl>
                                        <p:attrNameLst>
                                          <p:attrName>ppt_h</p:attrName>
                                        </p:attrNameLst>
                                      </p:cBhvr>
                                      <p:tavLst>
                                        <p:tav tm="0">
                                          <p:val>
                                            <p:fltVal val="0"/>
                                          </p:val>
                                        </p:tav>
                                        <p:tav tm="100000">
                                          <p:val>
                                            <p:strVal val="#ppt_h"/>
                                          </p:val>
                                        </p:tav>
                                      </p:tavLst>
                                    </p:anim>
                                    <p:animEffect transition="in" filter="fade">
                                      <p:cBhvr>
                                        <p:cTn id="52" dur="1000"/>
                                        <p:tgtEl>
                                          <p:spTgt spid="17"/>
                                        </p:tgtEl>
                                      </p:cBhvr>
                                    </p:animEffect>
                                  </p:childTnLst>
                                </p:cTn>
                              </p:par>
                              <p:par>
                                <p:cTn id="53" presetID="10" presetClass="entr" presetSubtype="0" fill="hold" grpId="0" nodeType="withEffect">
                                  <p:stCondLst>
                                    <p:cond delay="50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0" presetClass="entr" presetSubtype="0" fill="hold" nodeType="withEffect">
                                  <p:stCondLst>
                                    <p:cond delay="50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par>
                                <p:cTn id="59" presetID="10" presetClass="entr" presetSubtype="0" fill="hold" nodeType="withEffect">
                                  <p:stCondLst>
                                    <p:cond delay="50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cTn>
                              </p:par>
                              <p:par>
                                <p:cTn id="62" presetID="10" presetClass="entr" presetSubtype="0" fill="hold" grpId="0" nodeType="withEffect">
                                  <p:stCondLst>
                                    <p:cond delay="50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500"/>
                                        <p:tgtEl>
                                          <p:spTgt spid="37"/>
                                        </p:tgtEl>
                                      </p:cBhvr>
                                    </p:animEffect>
                                  </p:childTnLst>
                                </p:cTn>
                              </p:par>
                            </p:childTnLst>
                          </p:cTn>
                        </p:par>
                        <p:par>
                          <p:cTn id="65" fill="hold">
                            <p:stCondLst>
                              <p:cond delay="3000"/>
                            </p:stCondLst>
                            <p:childTnLst>
                              <p:par>
                                <p:cTn id="66" presetID="22" presetClass="entr" presetSubtype="1" fill="hold" nodeType="after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up)">
                                      <p:cBhvr>
                                        <p:cTn id="68" dur="500"/>
                                        <p:tgtEl>
                                          <p:spTgt spid="32"/>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p:cTn id="71" dur="1000" fill="hold"/>
                                        <p:tgtEl>
                                          <p:spTgt spid="33"/>
                                        </p:tgtEl>
                                        <p:attrNameLst>
                                          <p:attrName>ppt_w</p:attrName>
                                        </p:attrNameLst>
                                      </p:cBhvr>
                                      <p:tavLst>
                                        <p:tav tm="0">
                                          <p:val>
                                            <p:fltVal val="0"/>
                                          </p:val>
                                        </p:tav>
                                        <p:tav tm="100000">
                                          <p:val>
                                            <p:strVal val="#ppt_w"/>
                                          </p:val>
                                        </p:tav>
                                      </p:tavLst>
                                    </p:anim>
                                    <p:anim calcmode="lin" valueType="num">
                                      <p:cBhvr>
                                        <p:cTn id="72" dur="1000" fill="hold"/>
                                        <p:tgtEl>
                                          <p:spTgt spid="33"/>
                                        </p:tgtEl>
                                        <p:attrNameLst>
                                          <p:attrName>ppt_h</p:attrName>
                                        </p:attrNameLst>
                                      </p:cBhvr>
                                      <p:tavLst>
                                        <p:tav tm="0">
                                          <p:val>
                                            <p:fltVal val="0"/>
                                          </p:val>
                                        </p:tav>
                                        <p:tav tm="100000">
                                          <p:val>
                                            <p:strVal val="#ppt_h"/>
                                          </p:val>
                                        </p:tav>
                                      </p:tavLst>
                                    </p:anim>
                                    <p:animEffect transition="in" filter="fade">
                                      <p:cBhvr>
                                        <p:cTn id="73" dur="1000"/>
                                        <p:tgtEl>
                                          <p:spTgt spid="33"/>
                                        </p:tgtEl>
                                      </p:cBhvr>
                                    </p:animEffect>
                                  </p:childTnLst>
                                </p:cTn>
                              </p:par>
                              <p:par>
                                <p:cTn id="74" presetID="10" presetClass="entr" presetSubtype="0" fill="hold" grpId="0" nodeType="withEffect">
                                  <p:stCondLst>
                                    <p:cond delay="50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500"/>
                                        <p:tgtEl>
                                          <p:spTgt spid="39"/>
                                        </p:tgtEl>
                                      </p:cBhvr>
                                    </p:animEffect>
                                  </p:childTnLst>
                                </p:cTn>
                              </p:par>
                            </p:childTnLst>
                          </p:cTn>
                        </p:par>
                        <p:par>
                          <p:cTn id="77" fill="hold">
                            <p:stCondLst>
                              <p:cond delay="4000"/>
                            </p:stCondLst>
                            <p:childTnLst>
                              <p:par>
                                <p:cTn id="78" presetID="10" presetClass="entr" presetSubtype="0" fill="hold" grpId="0" nodeType="after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1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17" grpId="0" animBg="1"/>
      <p:bldP spid="18" grpId="0" animBg="1"/>
      <p:bldP spid="19" grpId="0" animBg="1"/>
      <p:bldP spid="20" grpId="0"/>
      <p:bldP spid="33" grpId="0" animBg="1"/>
      <p:bldP spid="36" grpId="0" animBg="1"/>
      <p:bldP spid="37" grpId="0"/>
      <p:bldP spid="38" grpId="0"/>
      <p:bldP spid="39" grpId="0"/>
      <p:bldP spid="4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38C321D7-BC35-4EA4-AE1F-FF1842544EAD}"/>
              </a:ext>
            </a:extLst>
          </p:cNvPr>
          <p:cNvPicPr>
            <a:picLocks noChangeAspect="1"/>
          </p:cNvPicPr>
          <p:nvPr/>
        </p:nvPicPr>
        <p:blipFill>
          <a:blip r:embed="rId2">
            <a:extLst>
              <a:ext uri="{28A0092B-C50C-407E-A947-70E740481C1C}">
                <a14:useLocalDpi xmlns:a14="http://schemas.microsoft.com/office/drawing/2010/main" val="0"/>
              </a:ext>
            </a:extLst>
          </a:blip>
          <a:srcRect t="11451"/>
          <a:stretch>
            <a:fillRect/>
          </a:stretch>
        </p:blipFill>
        <p:spPr>
          <a:xfrm>
            <a:off x="0" y="2442687"/>
            <a:ext cx="4551658" cy="3193143"/>
          </a:xfrm>
          <a:custGeom>
            <a:avLst/>
            <a:gdLst>
              <a:gd name="connsiteX0" fmla="*/ 0 w 5754346"/>
              <a:gd name="connsiteY0" fmla="*/ 1596571 h 3193143"/>
              <a:gd name="connsiteX1" fmla="*/ 0 w 5754346"/>
              <a:gd name="connsiteY1" fmla="*/ 1596572 h 3193143"/>
              <a:gd name="connsiteX2" fmla="*/ 0 w 5754346"/>
              <a:gd name="connsiteY2" fmla="*/ 1596572 h 3193143"/>
              <a:gd name="connsiteX3" fmla="*/ 1596572 w 5754346"/>
              <a:gd name="connsiteY3" fmla="*/ 0 h 3193143"/>
              <a:gd name="connsiteX4" fmla="*/ 4162018 w 5754346"/>
              <a:gd name="connsiteY4" fmla="*/ 0 h 3193143"/>
              <a:gd name="connsiteX5" fmla="*/ 5750347 w 5754346"/>
              <a:gd name="connsiteY5" fmla="*/ 1433332 h 3193143"/>
              <a:gd name="connsiteX6" fmla="*/ 5754346 w 5754346"/>
              <a:gd name="connsiteY6" fmla="*/ 1512526 h 3193143"/>
              <a:gd name="connsiteX7" fmla="*/ 5754346 w 5754346"/>
              <a:gd name="connsiteY7" fmla="*/ 1680598 h 3193143"/>
              <a:gd name="connsiteX8" fmla="*/ 5750346 w 5754346"/>
              <a:gd name="connsiteY8" fmla="*/ 1759812 h 3193143"/>
              <a:gd name="connsiteX9" fmla="*/ 4325257 w 5754346"/>
              <a:gd name="connsiteY9" fmla="*/ 3184901 h 3193143"/>
              <a:gd name="connsiteX10" fmla="*/ 4162036 w 5754346"/>
              <a:gd name="connsiteY10" fmla="*/ 3193143 h 3193143"/>
              <a:gd name="connsiteX11" fmla="*/ 1596572 w 5754346"/>
              <a:gd name="connsiteY11" fmla="*/ 3193143 h 3193143"/>
              <a:gd name="connsiteX12" fmla="*/ 8243 w 5754346"/>
              <a:gd name="connsiteY12" fmla="*/ 1759811 h 3193143"/>
              <a:gd name="connsiteX13" fmla="*/ 0 w 5754346"/>
              <a:gd name="connsiteY13" fmla="*/ 1596572 h 3193143"/>
              <a:gd name="connsiteX14" fmla="*/ 8243 w 5754346"/>
              <a:gd name="connsiteY14" fmla="*/ 1433332 h 3193143"/>
              <a:gd name="connsiteX15" fmla="*/ 1596572 w 5754346"/>
              <a:gd name="connsiteY15" fmla="*/ 0 h 319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54346" h="3193143">
                <a:moveTo>
                  <a:pt x="0" y="1596571"/>
                </a:moveTo>
                <a:lnTo>
                  <a:pt x="0" y="1596572"/>
                </a:lnTo>
                <a:lnTo>
                  <a:pt x="0" y="1596572"/>
                </a:lnTo>
                <a:close/>
                <a:moveTo>
                  <a:pt x="1596572" y="0"/>
                </a:moveTo>
                <a:lnTo>
                  <a:pt x="4162018" y="0"/>
                </a:lnTo>
                <a:cubicBezTo>
                  <a:pt x="4988670" y="0"/>
                  <a:pt x="5668587" y="628251"/>
                  <a:pt x="5750347" y="1433332"/>
                </a:cubicBezTo>
                <a:lnTo>
                  <a:pt x="5754346" y="1512526"/>
                </a:lnTo>
                <a:lnTo>
                  <a:pt x="5754346" y="1680598"/>
                </a:lnTo>
                <a:lnTo>
                  <a:pt x="5750346" y="1759812"/>
                </a:lnTo>
                <a:cubicBezTo>
                  <a:pt x="5674036" y="2511221"/>
                  <a:pt x="5076666" y="3108592"/>
                  <a:pt x="4325257" y="3184901"/>
                </a:cubicBezTo>
                <a:lnTo>
                  <a:pt x="4162036" y="3193143"/>
                </a:lnTo>
                <a:lnTo>
                  <a:pt x="1596572" y="3193143"/>
                </a:lnTo>
                <a:cubicBezTo>
                  <a:pt x="769920" y="3193143"/>
                  <a:pt x="90004" y="2564892"/>
                  <a:pt x="8243" y="1759811"/>
                </a:cubicBezTo>
                <a:lnTo>
                  <a:pt x="0" y="1596572"/>
                </a:lnTo>
                <a:lnTo>
                  <a:pt x="8243" y="1433332"/>
                </a:lnTo>
                <a:cubicBezTo>
                  <a:pt x="90004" y="628251"/>
                  <a:pt x="769920" y="0"/>
                  <a:pt x="1596572" y="0"/>
                </a:cubicBezTo>
                <a:close/>
              </a:path>
            </a:pathLst>
          </a:custGeom>
          <a:ln>
            <a:solidFill>
              <a:srgbClr val="FF0000">
                <a:alpha val="25000"/>
              </a:srgbClr>
            </a:solidFill>
          </a:ln>
        </p:spPr>
      </p:pic>
      <p:sp>
        <p:nvSpPr>
          <p:cNvPr id="3" name="矩形 2">
            <a:extLst>
              <a:ext uri="{FF2B5EF4-FFF2-40B4-BE49-F238E27FC236}">
                <a16:creationId xmlns:a16="http://schemas.microsoft.com/office/drawing/2014/main" xmlns="" id="{F084B30B-076C-45C9-850A-931735D18E3C}"/>
              </a:ext>
            </a:extLst>
          </p:cNvPr>
          <p:cNvSpPr/>
          <p:nvPr/>
        </p:nvSpPr>
        <p:spPr>
          <a:xfrm>
            <a:off x="4503609" y="1293832"/>
            <a:ext cx="7277574" cy="1338828"/>
          </a:xfrm>
          <a:prstGeom prst="rect">
            <a:avLst/>
          </a:prstGeom>
        </p:spPr>
        <p:txBody>
          <a:bodyPr wrap="square">
            <a:spAutoFit/>
          </a:bodyPr>
          <a:lstStyle/>
          <a:p>
            <a:pPr>
              <a:lnSpc>
                <a:spcPct val="150000"/>
              </a:lnSpc>
            </a:pPr>
            <a:r>
              <a:rPr lang="zh-CN" altLang="en-US" b="1" dirty="0">
                <a:solidFill>
                  <a:srgbClr val="693C32"/>
                </a:solidFill>
                <a:latin typeface="微软雅黑" panose="020B0503020204020204" pitchFamily="34" charset="-122"/>
                <a:ea typeface="微软雅黑" panose="020B0503020204020204" pitchFamily="34" charset="-122"/>
              </a:rPr>
              <a:t>在选举党的十九大代表时，习近平同志全票当选。在选举十九届中央委员会委员时，习近平同志全票当选。在十九届一中全会选举新一届中央领导集体时，习近平同志再次全票当选中央委员会总书记。</a:t>
            </a:r>
          </a:p>
        </p:txBody>
      </p:sp>
      <p:sp>
        <p:nvSpPr>
          <p:cNvPr id="4" name="矩形 3">
            <a:extLst>
              <a:ext uri="{FF2B5EF4-FFF2-40B4-BE49-F238E27FC236}">
                <a16:creationId xmlns:a16="http://schemas.microsoft.com/office/drawing/2014/main" xmlns="" id="{A25D7581-E3CE-4AD8-9A45-A8B2F5BBEFDB}"/>
              </a:ext>
            </a:extLst>
          </p:cNvPr>
          <p:cNvSpPr/>
          <p:nvPr/>
        </p:nvSpPr>
        <p:spPr>
          <a:xfrm>
            <a:off x="1825367" y="365767"/>
            <a:ext cx="3589444" cy="584775"/>
          </a:xfrm>
          <a:prstGeom prst="rect">
            <a:avLst/>
          </a:prstGeom>
          <a:noFill/>
        </p:spPr>
        <p:txBody>
          <a:bodyPr wrap="none" rtlCol="0">
            <a:spAutoFit/>
          </a:bodyPr>
          <a:lstStyle/>
          <a:p>
            <a:r>
              <a:rPr lang="zh-CN" altLang="en-US" sz="3200" b="1" dirty="0">
                <a:solidFill>
                  <a:srgbClr val="FF0000"/>
                </a:solidFill>
                <a:latin typeface="微软雅黑" panose="020B0503020204020204" pitchFamily="34" charset="-122"/>
                <a:ea typeface="微软雅黑" panose="020B0503020204020204" pitchFamily="34" charset="-122"/>
              </a:rPr>
              <a:t>党心所向 民心所向</a:t>
            </a:r>
          </a:p>
        </p:txBody>
      </p:sp>
      <p:sp>
        <p:nvSpPr>
          <p:cNvPr id="5" name="矩形 4">
            <a:extLst>
              <a:ext uri="{FF2B5EF4-FFF2-40B4-BE49-F238E27FC236}">
                <a16:creationId xmlns:a16="http://schemas.microsoft.com/office/drawing/2014/main" xmlns="" id="{D8AF4D59-5D20-4502-BA38-C3762DCAEAC7}"/>
              </a:ext>
            </a:extLst>
          </p:cNvPr>
          <p:cNvSpPr/>
          <p:nvPr/>
        </p:nvSpPr>
        <p:spPr>
          <a:xfrm>
            <a:off x="4821656" y="3026873"/>
            <a:ext cx="7184813" cy="2169825"/>
          </a:xfrm>
          <a:prstGeom prst="rect">
            <a:avLst/>
          </a:prstGeom>
        </p:spPr>
        <p:txBody>
          <a:bodyPr wrap="square">
            <a:spAutoFit/>
          </a:bodyPr>
          <a:lstStyle/>
          <a:p>
            <a:pPr>
              <a:lnSpc>
                <a:spcPct val="150000"/>
              </a:lnSpc>
            </a:pPr>
            <a:r>
              <a:rPr lang="zh-CN" altLang="en-US" b="1" dirty="0">
                <a:solidFill>
                  <a:srgbClr val="693C32"/>
                </a:solidFill>
                <a:latin typeface="微软雅黑" panose="020B0503020204020204" pitchFamily="34" charset="-122"/>
                <a:ea typeface="微软雅黑" panose="020B0503020204020204" pitchFamily="34" charset="-122"/>
              </a:rPr>
              <a:t>一张张选票代表党心民意、一次次掌声传递信任期望</a:t>
            </a:r>
            <a:r>
              <a:rPr lang="en-US" altLang="zh-CN" b="1" dirty="0">
                <a:solidFill>
                  <a:srgbClr val="693C32"/>
                </a:solidFill>
                <a:latin typeface="微软雅黑" panose="020B0503020204020204" pitchFamily="34" charset="-122"/>
                <a:ea typeface="微软雅黑" panose="020B0503020204020204" pitchFamily="34" charset="-122"/>
              </a:rPr>
              <a:t>——</a:t>
            </a:r>
            <a:r>
              <a:rPr lang="zh-CN" altLang="en-US" b="1" dirty="0">
                <a:solidFill>
                  <a:srgbClr val="693C32"/>
                </a:solidFill>
                <a:latin typeface="微软雅黑" panose="020B0503020204020204" pitchFamily="34" charset="-122"/>
                <a:ea typeface="微软雅黑" panose="020B0503020204020204" pitchFamily="34" charset="-122"/>
              </a:rPr>
              <a:t>有习近平总书记这个党的核心、军队统帅、人民领袖，是党之大幸、军之大幸、民之大幸！是实现“两个一百年”奋斗目标、实现中华民族伟大复兴的中国梦、实现人民对美好生活的向往的希望所在、力量所在、胜利所在！</a:t>
            </a:r>
          </a:p>
        </p:txBody>
      </p:sp>
      <p:sp>
        <p:nvSpPr>
          <p:cNvPr id="6" name="矩形 5">
            <a:extLst>
              <a:ext uri="{FF2B5EF4-FFF2-40B4-BE49-F238E27FC236}">
                <a16:creationId xmlns:a16="http://schemas.microsoft.com/office/drawing/2014/main" xmlns="" id="{33B5D97D-1F48-4E3E-9B42-67B9C9F12648}"/>
              </a:ext>
            </a:extLst>
          </p:cNvPr>
          <p:cNvSpPr/>
          <p:nvPr/>
        </p:nvSpPr>
        <p:spPr>
          <a:xfrm>
            <a:off x="4503608" y="5407945"/>
            <a:ext cx="7277575" cy="923330"/>
          </a:xfrm>
          <a:prstGeom prst="rect">
            <a:avLst/>
          </a:prstGeom>
        </p:spPr>
        <p:txBody>
          <a:bodyPr wrap="square">
            <a:spAutoFit/>
          </a:bodyPr>
          <a:lstStyle/>
          <a:p>
            <a:pPr fontAlgn="base">
              <a:lnSpc>
                <a:spcPct val="150000"/>
              </a:lnSpc>
            </a:pPr>
            <a:r>
              <a:rPr lang="zh-CN" altLang="en-US" b="1" dirty="0">
                <a:solidFill>
                  <a:srgbClr val="693C32"/>
                </a:solidFill>
                <a:latin typeface="微软雅黑" panose="020B0503020204020204" pitchFamily="34" charset="-122"/>
                <a:ea typeface="微软雅黑" panose="020B0503020204020204" pitchFamily="34" charset="-122"/>
              </a:rPr>
              <a:t>这是</a:t>
            </a:r>
            <a:r>
              <a:rPr lang="en-US" altLang="zh-CN" b="1" dirty="0">
                <a:solidFill>
                  <a:srgbClr val="693C32"/>
                </a:solidFill>
                <a:latin typeface="微软雅黑" panose="020B0503020204020204" pitchFamily="34" charset="-122"/>
                <a:ea typeface="微软雅黑" panose="020B0503020204020204" pitchFamily="34" charset="-122"/>
              </a:rPr>
              <a:t>8900</a:t>
            </a:r>
            <a:r>
              <a:rPr lang="zh-CN" altLang="en-US" b="1" dirty="0">
                <a:solidFill>
                  <a:srgbClr val="693C32"/>
                </a:solidFill>
                <a:latin typeface="微软雅黑" panose="020B0503020204020204" pitchFamily="34" charset="-122"/>
                <a:ea typeface="微软雅黑" panose="020B0503020204020204" pitchFamily="34" charset="-122"/>
              </a:rPr>
              <a:t>多万名党员的领路人，这是</a:t>
            </a:r>
            <a:r>
              <a:rPr lang="en-US" altLang="zh-CN" b="1" dirty="0">
                <a:solidFill>
                  <a:srgbClr val="693C32"/>
                </a:solidFill>
                <a:latin typeface="微软雅黑" panose="020B0503020204020204" pitchFamily="34" charset="-122"/>
                <a:ea typeface="微软雅黑" panose="020B0503020204020204" pitchFamily="34" charset="-122"/>
              </a:rPr>
              <a:t>13</a:t>
            </a:r>
            <a:r>
              <a:rPr lang="zh-CN" altLang="en-US" b="1" dirty="0">
                <a:solidFill>
                  <a:srgbClr val="693C32"/>
                </a:solidFill>
                <a:latin typeface="微软雅黑" panose="020B0503020204020204" pitchFamily="34" charset="-122"/>
                <a:ea typeface="微软雅黑" panose="020B0503020204020204" pitchFamily="34" charset="-122"/>
              </a:rPr>
              <a:t>亿多人民的主心骨。不忘初心，继续前进！以习近平同志为核心的新一届党中央领航中国，扬帆再出发。</a:t>
            </a:r>
          </a:p>
        </p:txBody>
      </p:sp>
      <p:sp>
        <p:nvSpPr>
          <p:cNvPr id="16" name="弧形 15">
            <a:extLst>
              <a:ext uri="{FF2B5EF4-FFF2-40B4-BE49-F238E27FC236}">
                <a16:creationId xmlns:a16="http://schemas.microsoft.com/office/drawing/2014/main" xmlns="" id="{E2F04F51-8E9D-4651-9A5B-BE2EB99998D9}"/>
              </a:ext>
            </a:extLst>
          </p:cNvPr>
          <p:cNvSpPr/>
          <p:nvPr/>
        </p:nvSpPr>
        <p:spPr>
          <a:xfrm>
            <a:off x="-69528" y="1542647"/>
            <a:ext cx="4955311" cy="4955311"/>
          </a:xfrm>
          <a:prstGeom prst="arc">
            <a:avLst>
              <a:gd name="adj1" fmla="val 17814374"/>
              <a:gd name="adj2" fmla="val 3737027"/>
            </a:avLst>
          </a:prstGeom>
          <a:ln>
            <a:solidFill>
              <a:srgbClr val="693C32"/>
            </a:solidFill>
            <a:prstDash val="solid"/>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xmlns="" id="{31315BE2-1371-41FE-8BCD-BE26C6710B60}"/>
              </a:ext>
            </a:extLst>
          </p:cNvPr>
          <p:cNvSpPr>
            <a:spLocks noChangeAspect="1"/>
          </p:cNvSpPr>
          <p:nvPr/>
        </p:nvSpPr>
        <p:spPr>
          <a:xfrm>
            <a:off x="3962761" y="2240869"/>
            <a:ext cx="180000"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xmlns="" id="{76925727-DD4D-4A36-A8CE-F8A17DDC3B7C}"/>
              </a:ext>
            </a:extLst>
          </p:cNvPr>
          <p:cNvSpPr>
            <a:spLocks noChangeAspect="1"/>
          </p:cNvSpPr>
          <p:nvPr/>
        </p:nvSpPr>
        <p:spPr>
          <a:xfrm>
            <a:off x="4641657" y="3949258"/>
            <a:ext cx="180000"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xmlns="" id="{0BBE9C1D-8C92-4EE5-A261-A81836407060}"/>
              </a:ext>
            </a:extLst>
          </p:cNvPr>
          <p:cNvSpPr>
            <a:spLocks noChangeAspect="1"/>
          </p:cNvSpPr>
          <p:nvPr/>
        </p:nvSpPr>
        <p:spPr>
          <a:xfrm>
            <a:off x="3962761" y="5653349"/>
            <a:ext cx="180000"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xmlns="" id="{B0326DFA-6727-4935-AE8E-667F49EF5FBD}"/>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3714652140"/>
      </p:ext>
    </p:extLst>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1000" fill="hold"/>
                                        <p:tgtEl>
                                          <p:spTgt spid="16"/>
                                        </p:tgtEl>
                                        <p:attrNameLst>
                                          <p:attrName>ppt_w</p:attrName>
                                        </p:attrNameLst>
                                      </p:cBhvr>
                                      <p:tavLst>
                                        <p:tav tm="0">
                                          <p:val>
                                            <p:fltVal val="0"/>
                                          </p:val>
                                        </p:tav>
                                        <p:tav tm="100000">
                                          <p:val>
                                            <p:strVal val="#ppt_w"/>
                                          </p:val>
                                        </p:tav>
                                      </p:tavLst>
                                    </p:anim>
                                    <p:anim calcmode="lin" valueType="num">
                                      <p:cBhvr>
                                        <p:cTn id="12" dur="1000" fill="hold"/>
                                        <p:tgtEl>
                                          <p:spTgt spid="16"/>
                                        </p:tgtEl>
                                        <p:attrNameLst>
                                          <p:attrName>ppt_h</p:attrName>
                                        </p:attrNameLst>
                                      </p:cBhvr>
                                      <p:tavLst>
                                        <p:tav tm="0">
                                          <p:val>
                                            <p:fltVal val="0"/>
                                          </p:val>
                                        </p:tav>
                                        <p:tav tm="100000">
                                          <p:val>
                                            <p:strVal val="#ppt_h"/>
                                          </p:val>
                                        </p:tav>
                                      </p:tavLst>
                                    </p:anim>
                                  </p:childTnLst>
                                </p:cTn>
                              </p:par>
                              <p:par>
                                <p:cTn id="13" presetID="53" presetClass="entr" presetSubtype="16"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par>
                                <p:cTn id="18" presetID="53" presetClass="entr" presetSubtype="16" fill="hold" grpId="0" nodeType="withEffect">
                                  <p:stCondLst>
                                    <p:cond delay="50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1000"/>
                                        <p:tgtEl>
                                          <p:spTgt spid="3"/>
                                        </p:tgtEl>
                                      </p:cBhvr>
                                    </p:animEffect>
                                  </p:childTnLst>
                                </p:cTn>
                              </p:par>
                              <p:par>
                                <p:cTn id="32" presetID="22" presetClass="entr" presetSubtype="8" fill="hold" grpId="0" nodeType="withEffect">
                                  <p:stCondLst>
                                    <p:cond delay="25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1000"/>
                                        <p:tgtEl>
                                          <p:spTgt spid="5"/>
                                        </p:tgtEl>
                                      </p:cBhvr>
                                    </p:animEffect>
                                  </p:childTnLst>
                                </p:cTn>
                              </p:par>
                              <p:par>
                                <p:cTn id="35" presetID="22" presetClass="entr" presetSubtype="8" fill="hold" grpId="0" nodeType="withEffect">
                                  <p:stCondLst>
                                    <p:cond delay="50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1000"/>
                                        <p:tgtEl>
                                          <p:spTgt spid="6"/>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animBg="1"/>
      <p:bldP spid="17" grpId="0" animBg="1"/>
      <p:bldP spid="18" grpId="0" animBg="1"/>
      <p:bldP spid="19" grpId="0" animBg="1"/>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9585E33D-6CB6-47A0-9ACF-7683635E5E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013" b="6266"/>
          <a:stretch/>
        </p:blipFill>
        <p:spPr>
          <a:xfrm flipH="1">
            <a:off x="0" y="1756229"/>
            <a:ext cx="12192000" cy="5099458"/>
          </a:xfrm>
          <a:prstGeom prst="rect">
            <a:avLst/>
          </a:prstGeom>
        </p:spPr>
      </p:pic>
      <p:pic>
        <p:nvPicPr>
          <p:cNvPr id="15" name="图片 14"/>
          <p:cNvPicPr>
            <a:picLocks noChangeAspect="1"/>
          </p:cNvPicPr>
          <p:nvPr/>
        </p:nvPicPr>
        <p:blipFill>
          <a:blip r:embed="rId4">
            <a:extLst>
              <a:ext uri="{BEBA8EAE-BF5A-486C-A8C5-ECC9F3942E4B}">
                <a14:imgProps xmlns:a14="http://schemas.microsoft.com/office/drawing/2010/main">
                  <a14:imgLayer r:embed="rId5">
                    <a14:imgEffect>
                      <a14:colorTemperature colorTemp="115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a:off x="375999" y="1542307"/>
            <a:ext cx="4937378" cy="5689379"/>
          </a:xfrm>
          <a:prstGeom prst="rect">
            <a:avLst/>
          </a:prstGeom>
        </p:spPr>
      </p:pic>
      <p:pic>
        <p:nvPicPr>
          <p:cNvPr id="4" name="图片 3"/>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5000"/>
                    </a14:imgEffect>
                  </a14:imgLayer>
                </a14:imgProps>
              </a:ext>
              <a:ext uri="{28A0092B-C50C-407E-A947-70E740481C1C}">
                <a14:useLocalDpi xmlns:a14="http://schemas.microsoft.com/office/drawing/2010/main" val="0"/>
              </a:ext>
            </a:extLst>
          </a:blip>
          <a:stretch>
            <a:fillRect/>
          </a:stretch>
        </p:blipFill>
        <p:spPr>
          <a:xfrm>
            <a:off x="0" y="4322571"/>
            <a:ext cx="5036193" cy="2533115"/>
          </a:xfrm>
          <a:prstGeom prst="rect">
            <a:avLst/>
          </a:prstGeom>
        </p:spPr>
      </p:pic>
      <p:pic>
        <p:nvPicPr>
          <p:cNvPr id="16" name="图片 15"/>
          <p:cNvPicPr>
            <a:picLocks noChangeAspect="1"/>
          </p:cNvPicPr>
          <p:nvPr/>
        </p:nvPicPr>
        <p:blipFill rotWithShape="1">
          <a:blip r:embed="rId8" cstate="hqprint">
            <a:extLst>
              <a:ext uri="{BEBA8EAE-BF5A-486C-A8C5-ECC9F3942E4B}">
                <a14:imgProps xmlns:a14="http://schemas.microsoft.com/office/drawing/2010/main">
                  <a14:imgLayer r:embed="rId9">
                    <a14:imgEffect>
                      <a14:colorTemperature colorTemp="11500"/>
                    </a14:imgEffect>
                    <a14:imgEffect>
                      <a14:brightnessContrast contrast="10000"/>
                    </a14:imgEffect>
                  </a14:imgLayer>
                </a14:imgProps>
              </a:ext>
              <a:ext uri="{28A0092B-C50C-407E-A947-70E740481C1C}">
                <a14:useLocalDpi xmlns:a14="http://schemas.microsoft.com/office/drawing/2010/main" val="0"/>
              </a:ext>
            </a:extLst>
          </a:blip>
          <a:srcRect l="15376" t="-1" b="67367"/>
          <a:stretch/>
        </p:blipFill>
        <p:spPr>
          <a:xfrm>
            <a:off x="0" y="5668716"/>
            <a:ext cx="6096000" cy="1189283"/>
          </a:xfrm>
          <a:prstGeom prst="rect">
            <a:avLst/>
          </a:prstGeom>
        </p:spPr>
      </p:pic>
      <p:pic>
        <p:nvPicPr>
          <p:cNvPr id="14" name="图片 13"/>
          <p:cNvPicPr>
            <a:picLocks noChangeAspect="1"/>
          </p:cNvPicPr>
          <p:nvPr/>
        </p:nvPicPr>
        <p:blipFill>
          <a:blip r:embed="rId10">
            <a:extLst>
              <a:ext uri="{BEBA8EAE-BF5A-486C-A8C5-ECC9F3942E4B}">
                <a14:imgProps xmlns:a14="http://schemas.microsoft.com/office/drawing/2010/main">
                  <a14:imgLayer r:embed="rId11">
                    <a14:imgEffect>
                      <a14:colorTemperature colorTemp="11500"/>
                    </a14:imgEffect>
                    <a14:imgEffect>
                      <a14:saturation sat="400000"/>
                    </a14:imgEffect>
                    <a14:imgEffect>
                      <a14:brightnessContrast bright="15000"/>
                    </a14:imgEffect>
                  </a14:imgLayer>
                </a14:imgProps>
              </a:ext>
              <a:ext uri="{28A0092B-C50C-407E-A947-70E740481C1C}">
                <a14:useLocalDpi xmlns:a14="http://schemas.microsoft.com/office/drawing/2010/main" val="0"/>
              </a:ext>
            </a:extLst>
          </a:blip>
          <a:stretch>
            <a:fillRect/>
          </a:stretch>
        </p:blipFill>
        <p:spPr>
          <a:xfrm flipH="1">
            <a:off x="7403726" y="635542"/>
            <a:ext cx="4312025" cy="1683071"/>
          </a:xfrm>
          <a:prstGeom prst="rect">
            <a:avLst/>
          </a:prstGeom>
        </p:spPr>
      </p:pic>
      <p:sp>
        <p:nvSpPr>
          <p:cNvPr id="9" name="文本框 8"/>
          <p:cNvSpPr txBox="1"/>
          <p:nvPr/>
        </p:nvSpPr>
        <p:spPr>
          <a:xfrm>
            <a:off x="5619750" y="1494286"/>
            <a:ext cx="2031325" cy="646331"/>
          </a:xfrm>
          <a:prstGeom prst="rect">
            <a:avLst/>
          </a:prstGeom>
          <a:noFill/>
        </p:spPr>
        <p:txBody>
          <a:bodyPr wrap="none" rtlCol="0">
            <a:spAutoFit/>
          </a:bodyPr>
          <a:lstStyle>
            <a:defPPr>
              <a:defRPr lang="zh-CN"/>
            </a:defPPr>
            <a:lvl1pPr>
              <a:defRPr sz="3200" b="1">
                <a:gradFill>
                  <a:gsLst>
                    <a:gs pos="50000">
                      <a:srgbClr val="FFFF00"/>
                    </a:gs>
                    <a:gs pos="0">
                      <a:schemeClr val="bg1"/>
                    </a:gs>
                    <a:gs pos="100000">
                      <a:schemeClr val="bg1"/>
                    </a:gs>
                  </a:gsLst>
                  <a:lin ang="5400000" scaled="1"/>
                </a:gradFill>
                <a:latin typeface="微软雅黑" panose="020B0503020204020204" pitchFamily="34" charset="-122"/>
                <a:ea typeface="微软雅黑" panose="020B0503020204020204" pitchFamily="34" charset="-122"/>
              </a:defRPr>
            </a:lvl1pPr>
          </a:lstStyle>
          <a:p>
            <a:r>
              <a:rPr lang="zh-CN" altLang="en-US" sz="3600" dirty="0"/>
              <a:t>第五部分</a:t>
            </a:r>
          </a:p>
        </p:txBody>
      </p:sp>
      <p:sp>
        <p:nvSpPr>
          <p:cNvPr id="10" name="文本框 9"/>
          <p:cNvSpPr txBox="1"/>
          <p:nvPr/>
        </p:nvSpPr>
        <p:spPr>
          <a:xfrm>
            <a:off x="1591916" y="2865186"/>
            <a:ext cx="9020867" cy="1107996"/>
          </a:xfrm>
          <a:prstGeom prst="rect">
            <a:avLst/>
          </a:prstGeom>
          <a:noFill/>
        </p:spPr>
        <p:txBody>
          <a:bodyPr wrap="square" rtlCol="0">
            <a:spAutoFit/>
          </a:bodyPr>
          <a:lstStyle>
            <a:defPPr>
              <a:defRPr lang="zh-CN"/>
            </a:defPPr>
            <a:lvl1pPr algn="ctr">
              <a:spcBef>
                <a:spcPct val="0"/>
              </a:spcBef>
              <a:defRPr sz="6600" b="1">
                <a:gradFill>
                  <a:gsLst>
                    <a:gs pos="50000">
                      <a:srgbClr val="FFFF00"/>
                    </a:gs>
                    <a:gs pos="0">
                      <a:schemeClr val="bg1"/>
                    </a:gs>
                    <a:gs pos="100000">
                      <a:schemeClr val="bg1"/>
                    </a:gs>
                  </a:gsLst>
                  <a:lin ang="5400000" scaled="1"/>
                </a:gradFill>
                <a:effectLst>
                  <a:glow rad="190500">
                    <a:srgbClr val="C00000">
                      <a:alpha val="50000"/>
                    </a:srgbClr>
                  </a:glow>
                </a:effectLst>
                <a:latin typeface="微软雅黑" panose="020B0503020204020204" pitchFamily="34" charset="-122"/>
                <a:ea typeface="微软雅黑" panose="020B0503020204020204" pitchFamily="34" charset="-122"/>
              </a:defRPr>
            </a:lvl1pPr>
          </a:lstStyle>
          <a:p>
            <a:r>
              <a:rPr lang="zh-CN" altLang="en-US" dirty="0"/>
              <a:t>新时代 新气象 新作为</a:t>
            </a:r>
            <a:endParaRPr lang="en-US" altLang="zh-CN" dirty="0"/>
          </a:p>
        </p:txBody>
      </p:sp>
      <p:sp>
        <p:nvSpPr>
          <p:cNvPr id="11" name="Freeform 29"/>
          <p:cNvSpPr/>
          <p:nvPr/>
        </p:nvSpPr>
        <p:spPr bwMode="auto">
          <a:xfrm>
            <a:off x="4590332" y="1424466"/>
            <a:ext cx="879559" cy="785970"/>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gradFill>
            <a:gsLst>
              <a:gs pos="0">
                <a:schemeClr val="bg1"/>
              </a:gs>
              <a:gs pos="50000">
                <a:srgbClr val="FFFF00"/>
              </a:gs>
              <a:gs pos="100000">
                <a:schemeClr val="bg1"/>
              </a:gs>
            </a:gsLst>
            <a:lin ang="5400000" scaled="1"/>
          </a:gradFill>
          <a:ln>
            <a:noFill/>
          </a:ln>
          <a:extLst/>
        </p:spPr>
        <p:txBody>
          <a:bodyPr vert="horz" wrap="square" lIns="91440" tIns="45720" rIns="91440" bIns="45720" numCol="1" anchor="t" anchorCtr="0" compatLnSpc="1"/>
          <a:lstStyle/>
          <a:p>
            <a:endParaRPr lang="zh-CN" altLang="en-US">
              <a:gradFill>
                <a:gsLst>
                  <a:gs pos="50000">
                    <a:srgbClr val="FFFF00"/>
                  </a:gs>
                  <a:gs pos="0">
                    <a:schemeClr val="bg1"/>
                  </a:gs>
                  <a:gs pos="100000">
                    <a:schemeClr val="bg1"/>
                  </a:gs>
                </a:gsLst>
                <a:lin ang="5400000" scaled="1"/>
              </a:gradFill>
            </a:endParaRPr>
          </a:p>
        </p:txBody>
      </p:sp>
      <p:sp>
        <p:nvSpPr>
          <p:cNvPr id="12" name="文本框 11">
            <a:extLst>
              <a:ext uri="{FF2B5EF4-FFF2-40B4-BE49-F238E27FC236}">
                <a16:creationId xmlns:a16="http://schemas.microsoft.com/office/drawing/2014/main" xmlns="" id="{07A7BB87-00CE-46BF-A925-B3B6A97D9D18}"/>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1081305320"/>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5" presetClass="emph" presetSubtype="0" repeatCount="3000" fill="hold" nodeType="withEffect">
                                  <p:stCondLst>
                                    <p:cond delay="500"/>
                                  </p:stCondLst>
                                  <p:childTnLst>
                                    <p:anim calcmode="discrete" valueType="str">
                                      <p:cBhvr>
                                        <p:cTn id="9" dur="750" fill="hold"/>
                                        <p:tgtEl>
                                          <p:spTgt spid="15"/>
                                        </p:tgtEl>
                                        <p:attrNameLst>
                                          <p:attrName>style.visibility</p:attrName>
                                        </p:attrNameLst>
                                      </p:cBhvr>
                                      <p:tavLst>
                                        <p:tav tm="0">
                                          <p:val>
                                            <p:strVal val="hidden"/>
                                          </p:val>
                                        </p:tav>
                                        <p:tav tm="50000">
                                          <p:val>
                                            <p:strVal val="visible"/>
                                          </p:val>
                                        </p:tav>
                                      </p:tavLst>
                                    </p:anim>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5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37" presetClass="path" presetSubtype="0" fill="hold" nodeType="withEffect">
                                  <p:stCondLst>
                                    <p:cond delay="500"/>
                                  </p:stCondLst>
                                  <p:childTnLst>
                                    <p:animMotion origin="layout" path="M -4.58333E-6 2.22222E-6 L 0.09558 0.02986 C 0.11537 0.03657 0.14519 0.04051 0.17657 0.04051 C 0.21224 0.04051 0.24076 0.03657 0.26068 0.02986 L 0.35652 2.22222E-6 " pathEditMode="relative" rAng="0" ptsTypes="AAAAA">
                                      <p:cBhvr>
                                        <p:cTn id="27" dur="1500" spd="-100000" fill="hold"/>
                                        <p:tgtEl>
                                          <p:spTgt spid="14"/>
                                        </p:tgtEl>
                                        <p:attrNameLst>
                                          <p:attrName>ppt_x</p:attrName>
                                          <p:attrName>ppt_y</p:attrName>
                                        </p:attrNameLst>
                                      </p:cBhvr>
                                      <p:rCtr x="17826" y="2014"/>
                                    </p:animMotion>
                                  </p:childTnLst>
                                </p:cTn>
                              </p:par>
                              <p:par>
                                <p:cTn id="28" presetID="53" presetClass="entr" presetSubtype="16" fill="hold" grpId="0" nodeType="withEffect">
                                  <p:stCondLst>
                                    <p:cond delay="150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par>
                                <p:cTn id="33" presetID="22" presetClass="entr" presetSubtype="8" fill="hold" grpId="0" nodeType="withEffect">
                                  <p:stCondLst>
                                    <p:cond delay="150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par>
                                <p:cTn id="36" presetID="42" presetClass="entr" presetSubtype="0" fill="hold" grpId="0" nodeType="withEffect">
                                  <p:stCondLst>
                                    <p:cond delay="2000"/>
                                  </p:stCondLst>
                                  <p:iterate type="lt">
                                    <p:tmPct val="10000"/>
                                  </p:iterate>
                                  <p:childTnLst>
                                    <p:set>
                                      <p:cBhvr>
                                        <p:cTn id="37" dur="1" fill="hold">
                                          <p:stCondLst>
                                            <p:cond delay="0"/>
                                          </p:stCondLst>
                                        </p:cTn>
                                        <p:tgtEl>
                                          <p:spTgt spid="10"/>
                                        </p:tgtEl>
                                        <p:attrNameLst>
                                          <p:attrName>style.visibility</p:attrName>
                                        </p:attrNameLst>
                                      </p:cBhvr>
                                      <p:to>
                                        <p:strVal val="visible"/>
                                      </p:to>
                                    </p:set>
                                    <p:animEffect transition="in" filter="fade">
                                      <p:cBhvr>
                                        <p:cTn id="38" dur="750"/>
                                        <p:tgtEl>
                                          <p:spTgt spid="10"/>
                                        </p:tgtEl>
                                      </p:cBhvr>
                                    </p:animEffect>
                                    <p:anim calcmode="lin" valueType="num">
                                      <p:cBhvr>
                                        <p:cTn id="39" dur="750" fill="hold"/>
                                        <p:tgtEl>
                                          <p:spTgt spid="10"/>
                                        </p:tgtEl>
                                        <p:attrNameLst>
                                          <p:attrName>ppt_x</p:attrName>
                                        </p:attrNameLst>
                                      </p:cBhvr>
                                      <p:tavLst>
                                        <p:tav tm="0">
                                          <p:val>
                                            <p:strVal val="#ppt_x"/>
                                          </p:val>
                                        </p:tav>
                                        <p:tav tm="100000">
                                          <p:val>
                                            <p:strVal val="#ppt_x"/>
                                          </p:val>
                                        </p:tav>
                                      </p:tavLst>
                                    </p:anim>
                                    <p:anim calcmode="lin" valueType="num">
                                      <p:cBhvr>
                                        <p:cTn id="40" dur="750" fill="hold"/>
                                        <p:tgtEl>
                                          <p:spTgt spid="10"/>
                                        </p:tgtEl>
                                        <p:attrNameLst>
                                          <p:attrName>ppt_y</p:attrName>
                                        </p:attrNameLst>
                                      </p:cBhvr>
                                      <p:tavLst>
                                        <p:tav tm="0">
                                          <p:val>
                                            <p:strVal val="#ppt_y+.1"/>
                                          </p:val>
                                        </p:tav>
                                        <p:tav tm="100000">
                                          <p:val>
                                            <p:strVal val="#ppt_y"/>
                                          </p:val>
                                        </p:tav>
                                      </p:tavLst>
                                    </p:anim>
                                  </p:childTnLst>
                                </p:cTn>
                              </p:par>
                            </p:childTnLst>
                          </p:cTn>
                        </p:par>
                        <p:par>
                          <p:cTn id="41" fill="hold">
                            <p:stCondLst>
                              <p:cond delay="3350"/>
                            </p:stCondLst>
                            <p:childTnLst>
                              <p:par>
                                <p:cTn id="42" presetID="10" presetClass="entr" presetSubtype="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5410371A-B358-4A16-BCE6-0D95BBCD4998}"/>
              </a:ext>
            </a:extLst>
          </p:cNvPr>
          <p:cNvSpPr/>
          <p:nvPr/>
        </p:nvSpPr>
        <p:spPr>
          <a:xfrm>
            <a:off x="1825367" y="365767"/>
            <a:ext cx="4121641" cy="584775"/>
          </a:xfrm>
          <a:prstGeom prst="rect">
            <a:avLst/>
          </a:prstGeom>
          <a:noFill/>
        </p:spPr>
        <p:txBody>
          <a:bodyPr wrap="none" rtlCol="0">
            <a:spAutoFit/>
          </a:bodyPr>
          <a:lstStyle/>
          <a:p>
            <a:r>
              <a:rPr lang="zh-CN" altLang="en-US" sz="3200" b="1" dirty="0">
                <a:solidFill>
                  <a:srgbClr val="FF0000"/>
                </a:solidFill>
                <a:latin typeface="微软雅黑" panose="020B0503020204020204" pitchFamily="34" charset="-122"/>
                <a:ea typeface="微软雅黑" panose="020B0503020204020204" pitchFamily="34" charset="-122"/>
              </a:rPr>
              <a:t>新时代 新气象 新作为</a:t>
            </a:r>
          </a:p>
        </p:txBody>
      </p:sp>
      <p:sp>
        <p:nvSpPr>
          <p:cNvPr id="3" name="文本框 2">
            <a:extLst>
              <a:ext uri="{FF2B5EF4-FFF2-40B4-BE49-F238E27FC236}">
                <a16:creationId xmlns:a16="http://schemas.microsoft.com/office/drawing/2014/main" xmlns="" id="{E8410424-3832-48E3-8E01-87542E4EA1FC}"/>
              </a:ext>
            </a:extLst>
          </p:cNvPr>
          <p:cNvSpPr txBox="1"/>
          <p:nvPr/>
        </p:nvSpPr>
        <p:spPr>
          <a:xfrm>
            <a:off x="1544055" y="1393681"/>
            <a:ext cx="9103890" cy="961289"/>
          </a:xfrm>
          <a:prstGeom prst="rect">
            <a:avLst/>
          </a:prstGeom>
          <a:noFill/>
        </p:spPr>
        <p:txBody>
          <a:bodyPr wrap="square" rtlCol="0">
            <a:spAutoFit/>
          </a:bodyPr>
          <a:lstStyle/>
          <a:p>
            <a:pPr algn="ctr">
              <a:lnSpc>
                <a:spcPct val="150000"/>
              </a:lnSpc>
            </a:pPr>
            <a:r>
              <a:rPr lang="en-US" altLang="zh-CN" sz="2000" b="1" dirty="0">
                <a:solidFill>
                  <a:srgbClr val="FF0000"/>
                </a:solidFill>
                <a:latin typeface="微软雅黑" panose="020B0503020204020204" pitchFamily="34" charset="-122"/>
                <a:ea typeface="微软雅黑" panose="020B0503020204020204" pitchFamily="34" charset="-122"/>
              </a:rPr>
              <a:t>10</a:t>
            </a:r>
            <a:r>
              <a:rPr lang="zh-CN" altLang="en-US" sz="2000" b="1" dirty="0">
                <a:solidFill>
                  <a:srgbClr val="FF0000"/>
                </a:solidFill>
                <a:latin typeface="微软雅黑" panose="020B0503020204020204" pitchFamily="34" charset="-122"/>
                <a:ea typeface="微软雅黑" panose="020B0503020204020204" pitchFamily="34" charset="-122"/>
              </a:rPr>
              <a:t>月</a:t>
            </a:r>
            <a:r>
              <a:rPr lang="en-US" altLang="zh-CN" sz="2000" b="1" dirty="0">
                <a:solidFill>
                  <a:srgbClr val="FF0000"/>
                </a:solidFill>
                <a:latin typeface="微软雅黑" panose="020B0503020204020204" pitchFamily="34" charset="-122"/>
                <a:ea typeface="微软雅黑" panose="020B0503020204020204" pitchFamily="34" charset="-122"/>
              </a:rPr>
              <a:t>25</a:t>
            </a:r>
            <a:r>
              <a:rPr lang="zh-CN" altLang="en-US" sz="2000" b="1" dirty="0">
                <a:solidFill>
                  <a:srgbClr val="FF0000"/>
                </a:solidFill>
                <a:latin typeface="微软雅黑" panose="020B0503020204020204" pitchFamily="34" charset="-122"/>
                <a:ea typeface="微软雅黑" panose="020B0503020204020204" pitchFamily="34" charset="-122"/>
              </a:rPr>
              <a:t>号，在十九届中共中央政治局常委同中外记者见面会时，习总书记发表重要讲话，为我们指明了未来五年的工作坐标。</a:t>
            </a:r>
          </a:p>
        </p:txBody>
      </p:sp>
      <p:sp>
        <p:nvSpPr>
          <p:cNvPr id="12" name="矩形: 圆角 11">
            <a:extLst>
              <a:ext uri="{FF2B5EF4-FFF2-40B4-BE49-F238E27FC236}">
                <a16:creationId xmlns:a16="http://schemas.microsoft.com/office/drawing/2014/main" xmlns="" id="{5A97F855-01CB-4349-908E-0B8049482759}"/>
              </a:ext>
            </a:extLst>
          </p:cNvPr>
          <p:cNvSpPr/>
          <p:nvPr/>
        </p:nvSpPr>
        <p:spPr>
          <a:xfrm>
            <a:off x="1544055" y="2601686"/>
            <a:ext cx="1611085" cy="82731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Century Gothic" panose="020B0502020202020204" pitchFamily="34" charset="0"/>
              </a:rPr>
              <a:t>2018</a:t>
            </a:r>
            <a:r>
              <a:rPr lang="zh-CN" altLang="en-US" sz="2800" b="1" dirty="0"/>
              <a:t>年</a:t>
            </a:r>
          </a:p>
        </p:txBody>
      </p:sp>
      <p:sp>
        <p:nvSpPr>
          <p:cNvPr id="13" name="矩形 12">
            <a:extLst>
              <a:ext uri="{FF2B5EF4-FFF2-40B4-BE49-F238E27FC236}">
                <a16:creationId xmlns:a16="http://schemas.microsoft.com/office/drawing/2014/main" xmlns="" id="{9728225F-BE4A-4F6C-A164-DF0F53F42385}"/>
              </a:ext>
            </a:extLst>
          </p:cNvPr>
          <p:cNvSpPr/>
          <p:nvPr/>
        </p:nvSpPr>
        <p:spPr>
          <a:xfrm>
            <a:off x="3717555" y="3435254"/>
            <a:ext cx="6400813" cy="1061829"/>
          </a:xfrm>
          <a:prstGeom prst="rect">
            <a:avLst/>
          </a:prstGeom>
        </p:spPr>
        <p:txBody>
          <a:bodyPr wrap="square">
            <a:spAutoFit/>
          </a:bodyPr>
          <a:lstStyle/>
          <a:p>
            <a:pPr>
              <a:lnSpc>
                <a:spcPct val="150000"/>
              </a:lnSpc>
            </a:pPr>
            <a:r>
              <a:rPr lang="zh-CN" altLang="en-US" sz="1400" dirty="0">
                <a:solidFill>
                  <a:srgbClr val="693C32"/>
                </a:solidFill>
                <a:latin typeface="微软雅黑" panose="020B0503020204020204" pitchFamily="34" charset="-122"/>
                <a:ea typeface="微软雅黑" panose="020B0503020204020204" pitchFamily="34" charset="-122"/>
              </a:rPr>
              <a:t>我们将总结经验、乘势而上，继续推进国家治理体系和治理能力现代化，坚定不移深化各方面改革，坚定不移扩大开放，使改革和开放相互促进、相得益彰。我坚信，中华民族伟大复兴必将在改革开放的进程中得以实现。</a:t>
            </a:r>
          </a:p>
        </p:txBody>
      </p:sp>
      <p:cxnSp>
        <p:nvCxnSpPr>
          <p:cNvPr id="15" name="直接连接符 14">
            <a:extLst>
              <a:ext uri="{FF2B5EF4-FFF2-40B4-BE49-F238E27FC236}">
                <a16:creationId xmlns:a16="http://schemas.microsoft.com/office/drawing/2014/main" xmlns="" id="{8A038B44-4AEA-49BC-A6E2-5E08A5598576}"/>
              </a:ext>
            </a:extLst>
          </p:cNvPr>
          <p:cNvCxnSpPr>
            <a:cxnSpLocks/>
          </p:cNvCxnSpPr>
          <p:nvPr/>
        </p:nvCxnSpPr>
        <p:spPr>
          <a:xfrm>
            <a:off x="3574694" y="3516168"/>
            <a:ext cx="0" cy="900000"/>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5" name="组合 24">
            <a:extLst>
              <a:ext uri="{FF2B5EF4-FFF2-40B4-BE49-F238E27FC236}">
                <a16:creationId xmlns:a16="http://schemas.microsoft.com/office/drawing/2014/main" xmlns="" id="{AEEA076B-5A66-45E6-A6EF-2C8FB76AF0B7}"/>
              </a:ext>
            </a:extLst>
          </p:cNvPr>
          <p:cNvGrpSpPr/>
          <p:nvPr/>
        </p:nvGrpSpPr>
        <p:grpSpPr>
          <a:xfrm>
            <a:off x="3536594" y="2601686"/>
            <a:ext cx="6942720" cy="827314"/>
            <a:chOff x="3705225" y="3222171"/>
            <a:chExt cx="6942720" cy="827314"/>
          </a:xfrm>
        </p:grpSpPr>
        <p:sp>
          <p:nvSpPr>
            <p:cNvPr id="19" name="箭头: 右 18">
              <a:extLst>
                <a:ext uri="{FF2B5EF4-FFF2-40B4-BE49-F238E27FC236}">
                  <a16:creationId xmlns:a16="http://schemas.microsoft.com/office/drawing/2014/main" xmlns="" id="{2B2E75B6-CB3F-425D-8C0B-E425C452FE20}"/>
                </a:ext>
              </a:extLst>
            </p:cNvPr>
            <p:cNvSpPr/>
            <p:nvPr/>
          </p:nvSpPr>
          <p:spPr>
            <a:xfrm>
              <a:off x="3705225" y="3222171"/>
              <a:ext cx="6942720" cy="827314"/>
            </a:xfrm>
            <a:prstGeom prst="rightArrow">
              <a:avLst>
                <a:gd name="adj1" fmla="val 70263"/>
                <a:gd name="adj2" fmla="val 42632"/>
              </a:avLst>
            </a:prstGeom>
            <a:solidFill>
              <a:srgbClr val="7E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xmlns="" id="{749591BD-1684-40CF-B031-DD362144D437}"/>
                </a:ext>
              </a:extLst>
            </p:cNvPr>
            <p:cNvSpPr/>
            <p:nvPr/>
          </p:nvSpPr>
          <p:spPr>
            <a:xfrm>
              <a:off x="5979783" y="3404996"/>
              <a:ext cx="2393604" cy="461665"/>
            </a:xfrm>
            <a:prstGeom prst="rect">
              <a:avLst/>
            </a:prstGeom>
          </p:spPr>
          <p:txBody>
            <a:bodyPr wrap="none">
              <a:spAutoFit/>
            </a:bodyPr>
            <a:lstStyle/>
            <a:p>
              <a:pPr algn="ctr"/>
              <a:r>
                <a:rPr lang="zh-CN" altLang="en-US" sz="2400" b="1" dirty="0">
                  <a:solidFill>
                    <a:srgbClr val="F9F9F3"/>
                  </a:solidFill>
                  <a:latin typeface="微软雅黑" panose="020B0503020204020204" pitchFamily="34" charset="-122"/>
                  <a:ea typeface="微软雅黑" panose="020B0503020204020204" pitchFamily="34" charset="-122"/>
                </a:rPr>
                <a:t>改革开放</a:t>
              </a:r>
              <a:r>
                <a:rPr lang="en-US" altLang="zh-CN" sz="2400" b="1" dirty="0">
                  <a:solidFill>
                    <a:srgbClr val="F9F9F3"/>
                  </a:solidFill>
                  <a:latin typeface="微软雅黑" panose="020B0503020204020204" pitchFamily="34" charset="-122"/>
                  <a:ea typeface="微软雅黑" panose="020B0503020204020204" pitchFamily="34" charset="-122"/>
                </a:rPr>
                <a:t>40</a:t>
              </a:r>
              <a:r>
                <a:rPr lang="zh-CN" altLang="en-US" sz="2400" b="1" dirty="0">
                  <a:solidFill>
                    <a:srgbClr val="F9F9F3"/>
                  </a:solidFill>
                  <a:latin typeface="微软雅黑" panose="020B0503020204020204" pitchFamily="34" charset="-122"/>
                  <a:ea typeface="微软雅黑" panose="020B0503020204020204" pitchFamily="34" charset="-122"/>
                </a:rPr>
                <a:t>周年</a:t>
              </a:r>
            </a:p>
          </p:txBody>
        </p:sp>
      </p:grpSp>
      <p:cxnSp>
        <p:nvCxnSpPr>
          <p:cNvPr id="24" name="直接连接符 23">
            <a:extLst>
              <a:ext uri="{FF2B5EF4-FFF2-40B4-BE49-F238E27FC236}">
                <a16:creationId xmlns:a16="http://schemas.microsoft.com/office/drawing/2014/main" xmlns="" id="{0817C54D-9F25-4469-A0D4-115AF8FD8F91}"/>
              </a:ext>
            </a:extLst>
          </p:cNvPr>
          <p:cNvCxnSpPr>
            <a:cxnSpLocks/>
          </p:cNvCxnSpPr>
          <p:nvPr/>
        </p:nvCxnSpPr>
        <p:spPr>
          <a:xfrm>
            <a:off x="2333269" y="3429000"/>
            <a:ext cx="0" cy="3429000"/>
          </a:xfrm>
          <a:prstGeom prst="line">
            <a:avLst/>
          </a:prstGeom>
          <a:ln>
            <a:solidFill>
              <a:srgbClr val="7E0001"/>
            </a:solidFill>
            <a:prstDash val="sysDash"/>
          </a:ln>
        </p:spPr>
        <p:style>
          <a:lnRef idx="1">
            <a:schemeClr val="accent1"/>
          </a:lnRef>
          <a:fillRef idx="0">
            <a:schemeClr val="accent1"/>
          </a:fillRef>
          <a:effectRef idx="0">
            <a:schemeClr val="accent1"/>
          </a:effectRef>
          <a:fontRef idx="minor">
            <a:schemeClr val="tx1"/>
          </a:fontRef>
        </p:style>
      </p:cxnSp>
      <p:sp>
        <p:nvSpPr>
          <p:cNvPr id="35" name="矩形: 圆角 34">
            <a:extLst>
              <a:ext uri="{FF2B5EF4-FFF2-40B4-BE49-F238E27FC236}">
                <a16:creationId xmlns:a16="http://schemas.microsoft.com/office/drawing/2014/main" xmlns="" id="{0CD14407-E58E-4298-98B4-459783730140}"/>
              </a:ext>
            </a:extLst>
          </p:cNvPr>
          <p:cNvSpPr/>
          <p:nvPr/>
        </p:nvSpPr>
        <p:spPr>
          <a:xfrm>
            <a:off x="1544055" y="4689786"/>
            <a:ext cx="1611085" cy="82731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Century Gothic" panose="020B0502020202020204" pitchFamily="34" charset="0"/>
              </a:rPr>
              <a:t>2019</a:t>
            </a:r>
            <a:r>
              <a:rPr lang="zh-CN" altLang="en-US" sz="2800" b="1" dirty="0"/>
              <a:t>年</a:t>
            </a:r>
          </a:p>
        </p:txBody>
      </p:sp>
      <p:sp>
        <p:nvSpPr>
          <p:cNvPr id="36" name="矩形 35">
            <a:extLst>
              <a:ext uri="{FF2B5EF4-FFF2-40B4-BE49-F238E27FC236}">
                <a16:creationId xmlns:a16="http://schemas.microsoft.com/office/drawing/2014/main" xmlns="" id="{13B26A6A-FBFA-4FB9-8381-A84296EBF810}"/>
              </a:ext>
            </a:extLst>
          </p:cNvPr>
          <p:cNvSpPr/>
          <p:nvPr/>
        </p:nvSpPr>
        <p:spPr>
          <a:xfrm>
            <a:off x="3717555" y="5512156"/>
            <a:ext cx="6413513" cy="1061829"/>
          </a:xfrm>
          <a:prstGeom prst="rect">
            <a:avLst/>
          </a:prstGeom>
        </p:spPr>
        <p:txBody>
          <a:bodyPr wrap="square">
            <a:spAutoFit/>
          </a:bodyPr>
          <a:lstStyle/>
          <a:p>
            <a:pPr>
              <a:lnSpc>
                <a:spcPct val="150000"/>
              </a:lnSpc>
            </a:pPr>
            <a:r>
              <a:rPr lang="zh-CN" altLang="en-US" sz="1400" dirty="0">
                <a:solidFill>
                  <a:srgbClr val="693C32"/>
                </a:solidFill>
              </a:rPr>
              <a:t>我们将</a:t>
            </a:r>
            <a:r>
              <a:rPr lang="zh-CN" altLang="en-US" sz="1400" b="1" dirty="0">
                <a:solidFill>
                  <a:srgbClr val="FF0000"/>
                </a:solidFill>
              </a:rPr>
              <a:t>贯彻新发展理念</a:t>
            </a:r>
            <a:r>
              <a:rPr lang="zh-CN" altLang="en-US" sz="1400" dirty="0">
                <a:solidFill>
                  <a:srgbClr val="693C32"/>
                </a:solidFill>
              </a:rPr>
              <a:t>，推动中国经济持续健康发展，惠及中国人民和各国人民。我们将</a:t>
            </a:r>
            <a:r>
              <a:rPr lang="zh-CN" altLang="en-US" sz="1400" b="1" dirty="0">
                <a:solidFill>
                  <a:srgbClr val="FF0000"/>
                </a:solidFill>
              </a:rPr>
              <a:t>继续落实好“十三五”规划确定的各项任务</a:t>
            </a:r>
            <a:r>
              <a:rPr lang="zh-CN" altLang="en-US" sz="1400" dirty="0">
                <a:solidFill>
                  <a:srgbClr val="693C32"/>
                </a:solidFill>
              </a:rPr>
              <a:t>，并对未来发展作出新的规划，推动各项事业全面发展，把我们的人民共和国建设得更加繁荣富强。</a:t>
            </a:r>
            <a:endParaRPr lang="zh-CN" altLang="en-US" sz="1100" dirty="0">
              <a:solidFill>
                <a:srgbClr val="693C32"/>
              </a:solidFill>
              <a:latin typeface="微软雅黑" panose="020B0503020204020204" pitchFamily="34" charset="-122"/>
              <a:ea typeface="微软雅黑" panose="020B0503020204020204" pitchFamily="34" charset="-122"/>
            </a:endParaRPr>
          </a:p>
        </p:txBody>
      </p:sp>
      <p:cxnSp>
        <p:nvCxnSpPr>
          <p:cNvPr id="37" name="直接连接符 36">
            <a:extLst>
              <a:ext uri="{FF2B5EF4-FFF2-40B4-BE49-F238E27FC236}">
                <a16:creationId xmlns:a16="http://schemas.microsoft.com/office/drawing/2014/main" xmlns="" id="{A3C2171F-CC26-423E-A388-81ABB6DA34EB}"/>
              </a:ext>
            </a:extLst>
          </p:cNvPr>
          <p:cNvCxnSpPr>
            <a:cxnSpLocks/>
          </p:cNvCxnSpPr>
          <p:nvPr/>
        </p:nvCxnSpPr>
        <p:spPr>
          <a:xfrm>
            <a:off x="3574694" y="5593070"/>
            <a:ext cx="0" cy="900000"/>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8" name="组合 37">
            <a:extLst>
              <a:ext uri="{FF2B5EF4-FFF2-40B4-BE49-F238E27FC236}">
                <a16:creationId xmlns:a16="http://schemas.microsoft.com/office/drawing/2014/main" xmlns="" id="{9419A6D8-0AF0-4DF3-A1FA-BCCF43ECB54A}"/>
              </a:ext>
            </a:extLst>
          </p:cNvPr>
          <p:cNvGrpSpPr/>
          <p:nvPr/>
        </p:nvGrpSpPr>
        <p:grpSpPr>
          <a:xfrm>
            <a:off x="3536594" y="4689786"/>
            <a:ext cx="6942720" cy="827314"/>
            <a:chOff x="3705225" y="1037771"/>
            <a:chExt cx="6942720" cy="827314"/>
          </a:xfrm>
        </p:grpSpPr>
        <p:sp>
          <p:nvSpPr>
            <p:cNvPr id="39" name="箭头: 右 38">
              <a:extLst>
                <a:ext uri="{FF2B5EF4-FFF2-40B4-BE49-F238E27FC236}">
                  <a16:creationId xmlns:a16="http://schemas.microsoft.com/office/drawing/2014/main" xmlns="" id="{4DF4C86A-6B2D-4C80-B5FF-648DA892D78B}"/>
                </a:ext>
              </a:extLst>
            </p:cNvPr>
            <p:cNvSpPr/>
            <p:nvPr/>
          </p:nvSpPr>
          <p:spPr>
            <a:xfrm>
              <a:off x="3705225" y="1037771"/>
              <a:ext cx="6942720" cy="827314"/>
            </a:xfrm>
            <a:prstGeom prst="rightArrow">
              <a:avLst>
                <a:gd name="adj1" fmla="val 70263"/>
                <a:gd name="adj2" fmla="val 42632"/>
              </a:avLst>
            </a:prstGeom>
            <a:solidFill>
              <a:srgbClr val="7E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a:extLst>
                <a:ext uri="{FF2B5EF4-FFF2-40B4-BE49-F238E27FC236}">
                  <a16:creationId xmlns:a16="http://schemas.microsoft.com/office/drawing/2014/main" xmlns="" id="{0609E564-3576-44CA-B953-D31F69C48E8A}"/>
                </a:ext>
              </a:extLst>
            </p:cNvPr>
            <p:cNvSpPr/>
            <p:nvPr/>
          </p:nvSpPr>
          <p:spPr>
            <a:xfrm>
              <a:off x="5202327" y="1220596"/>
              <a:ext cx="3948517" cy="461665"/>
            </a:xfrm>
            <a:prstGeom prst="rect">
              <a:avLst/>
            </a:prstGeom>
          </p:spPr>
          <p:txBody>
            <a:bodyPr wrap="none">
              <a:spAutoFit/>
            </a:bodyPr>
            <a:lstStyle/>
            <a:p>
              <a:pPr algn="ctr"/>
              <a:r>
                <a:rPr lang="zh-CN" altLang="en-US" sz="2400" b="1">
                  <a:solidFill>
                    <a:srgbClr val="F9F9F3"/>
                  </a:solidFill>
                  <a:latin typeface="微软雅黑" panose="020B0503020204020204" pitchFamily="34" charset="-122"/>
                  <a:ea typeface="微软雅黑" panose="020B0503020204020204" pitchFamily="34" charset="-122"/>
                </a:rPr>
                <a:t>中华人民共和国成立</a:t>
              </a:r>
              <a:r>
                <a:rPr lang="en-US" altLang="zh-CN" sz="2400" b="1" dirty="0">
                  <a:solidFill>
                    <a:srgbClr val="F9F9F3"/>
                  </a:solidFill>
                  <a:latin typeface="微软雅黑" panose="020B0503020204020204" pitchFamily="34" charset="-122"/>
                  <a:ea typeface="微软雅黑" panose="020B0503020204020204" pitchFamily="34" charset="-122"/>
                </a:rPr>
                <a:t>70</a:t>
              </a:r>
              <a:r>
                <a:rPr lang="zh-CN" altLang="en-US" sz="2400" b="1" dirty="0">
                  <a:solidFill>
                    <a:srgbClr val="F9F9F3"/>
                  </a:solidFill>
                  <a:latin typeface="微软雅黑" panose="020B0503020204020204" pitchFamily="34" charset="-122"/>
                  <a:ea typeface="微软雅黑" panose="020B0503020204020204" pitchFamily="34" charset="-122"/>
                </a:rPr>
                <a:t>周年</a:t>
              </a:r>
            </a:p>
          </p:txBody>
        </p:sp>
      </p:grpSp>
      <p:sp>
        <p:nvSpPr>
          <p:cNvPr id="17" name="文本框 16">
            <a:extLst>
              <a:ext uri="{FF2B5EF4-FFF2-40B4-BE49-F238E27FC236}">
                <a16:creationId xmlns:a16="http://schemas.microsoft.com/office/drawing/2014/main" xmlns="" id="{DC793B24-529E-4099-8044-0327E9FDCDD7}"/>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18626304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par>
                                <p:cTn id="15" presetID="22" presetClass="entr" presetSubtype="8"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1000"/>
                                        <p:tgtEl>
                                          <p:spTgt spid="25"/>
                                        </p:tgtEl>
                                      </p:cBhvr>
                                    </p:animEffect>
                                  </p:childTnLst>
                                </p:cTn>
                              </p:par>
                            </p:childTnLst>
                          </p:cTn>
                        </p:par>
                        <p:par>
                          <p:cTn id="18" fill="hold">
                            <p:stCondLst>
                              <p:cond delay="2000"/>
                            </p:stCondLst>
                            <p:childTnLst>
                              <p:par>
                                <p:cTn id="19" presetID="16" presetClass="entr" presetSubtype="42"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outHorizontal)">
                                      <p:cBhvr>
                                        <p:cTn id="21" dur="1000"/>
                                        <p:tgtEl>
                                          <p:spTgt spid="15"/>
                                        </p:tgtEl>
                                      </p:cBhvr>
                                    </p:animEffect>
                                  </p:childTnLst>
                                </p:cTn>
                              </p:par>
                              <p:par>
                                <p:cTn id="22" presetID="31" presetClass="entr" presetSubtype="0" fill="hold" grpId="0" nodeType="withEffect">
                                  <p:stCondLst>
                                    <p:cond delay="0"/>
                                  </p:stCondLst>
                                  <p:iterate type="lt">
                                    <p:tmPct val="347"/>
                                  </p:iterate>
                                  <p:childTnLst>
                                    <p:set>
                                      <p:cBhvr>
                                        <p:cTn id="23" dur="1" fill="hold">
                                          <p:stCondLst>
                                            <p:cond delay="0"/>
                                          </p:stCondLst>
                                        </p:cTn>
                                        <p:tgtEl>
                                          <p:spTgt spid="13"/>
                                        </p:tgtEl>
                                        <p:attrNameLst>
                                          <p:attrName>style.visibility</p:attrName>
                                        </p:attrNameLst>
                                      </p:cBhvr>
                                      <p:to>
                                        <p:strVal val="visible"/>
                                      </p:to>
                                    </p:set>
                                    <p:anim calcmode="lin" valueType="num">
                                      <p:cBhvr>
                                        <p:cTn id="24" dur="750" fill="hold"/>
                                        <p:tgtEl>
                                          <p:spTgt spid="13"/>
                                        </p:tgtEl>
                                        <p:attrNameLst>
                                          <p:attrName>ppt_w</p:attrName>
                                        </p:attrNameLst>
                                      </p:cBhvr>
                                      <p:tavLst>
                                        <p:tav tm="0">
                                          <p:val>
                                            <p:fltVal val="0"/>
                                          </p:val>
                                        </p:tav>
                                        <p:tav tm="100000">
                                          <p:val>
                                            <p:strVal val="#ppt_w"/>
                                          </p:val>
                                        </p:tav>
                                      </p:tavLst>
                                    </p:anim>
                                    <p:anim calcmode="lin" valueType="num">
                                      <p:cBhvr>
                                        <p:cTn id="25" dur="750" fill="hold"/>
                                        <p:tgtEl>
                                          <p:spTgt spid="13"/>
                                        </p:tgtEl>
                                        <p:attrNameLst>
                                          <p:attrName>ppt_h</p:attrName>
                                        </p:attrNameLst>
                                      </p:cBhvr>
                                      <p:tavLst>
                                        <p:tav tm="0">
                                          <p:val>
                                            <p:fltVal val="0"/>
                                          </p:val>
                                        </p:tav>
                                        <p:tav tm="100000">
                                          <p:val>
                                            <p:strVal val="#ppt_h"/>
                                          </p:val>
                                        </p:tav>
                                      </p:tavLst>
                                    </p:anim>
                                    <p:anim calcmode="lin" valueType="num">
                                      <p:cBhvr>
                                        <p:cTn id="26" dur="750" fill="hold"/>
                                        <p:tgtEl>
                                          <p:spTgt spid="13"/>
                                        </p:tgtEl>
                                        <p:attrNameLst>
                                          <p:attrName>style.rotation</p:attrName>
                                        </p:attrNameLst>
                                      </p:cBhvr>
                                      <p:tavLst>
                                        <p:tav tm="0">
                                          <p:val>
                                            <p:fltVal val="90"/>
                                          </p:val>
                                        </p:tav>
                                        <p:tav tm="100000">
                                          <p:val>
                                            <p:fltVal val="0"/>
                                          </p:val>
                                        </p:tav>
                                      </p:tavLst>
                                    </p:anim>
                                    <p:animEffect transition="in" filter="fade">
                                      <p:cBhvr>
                                        <p:cTn id="27" dur="750"/>
                                        <p:tgtEl>
                                          <p:spTgt spid="13"/>
                                        </p:tgtEl>
                                      </p:cBhvr>
                                    </p:animEffect>
                                  </p:childTnLst>
                                </p:cTn>
                              </p:par>
                              <p:par>
                                <p:cTn id="28" presetID="22" presetClass="entr" presetSubtype="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up)">
                                      <p:cBhvr>
                                        <p:cTn id="30" dur="1500"/>
                                        <p:tgtEl>
                                          <p:spTgt spid="24"/>
                                        </p:tgtEl>
                                      </p:cBhvr>
                                    </p:animEffect>
                                  </p:childTnLst>
                                </p:cTn>
                              </p:par>
                              <p:par>
                                <p:cTn id="31" presetID="2" presetClass="entr" presetSubtype="8" fill="hold" grpId="0" nodeType="withEffect">
                                  <p:stCondLst>
                                    <p:cond delay="100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1000" fill="hold"/>
                                        <p:tgtEl>
                                          <p:spTgt spid="35"/>
                                        </p:tgtEl>
                                        <p:attrNameLst>
                                          <p:attrName>ppt_x</p:attrName>
                                        </p:attrNameLst>
                                      </p:cBhvr>
                                      <p:tavLst>
                                        <p:tav tm="0">
                                          <p:val>
                                            <p:strVal val="0-#ppt_w/2"/>
                                          </p:val>
                                        </p:tav>
                                        <p:tav tm="100000">
                                          <p:val>
                                            <p:strVal val="#ppt_x"/>
                                          </p:val>
                                        </p:tav>
                                      </p:tavLst>
                                    </p:anim>
                                    <p:anim calcmode="lin" valueType="num">
                                      <p:cBhvr additive="base">
                                        <p:cTn id="34" dur="1000" fill="hold"/>
                                        <p:tgtEl>
                                          <p:spTgt spid="35"/>
                                        </p:tgtEl>
                                        <p:attrNameLst>
                                          <p:attrName>ppt_y</p:attrName>
                                        </p:attrNameLst>
                                      </p:cBhvr>
                                      <p:tavLst>
                                        <p:tav tm="0">
                                          <p:val>
                                            <p:strVal val="#ppt_y"/>
                                          </p:val>
                                        </p:tav>
                                        <p:tav tm="100000">
                                          <p:val>
                                            <p:strVal val="#ppt_y"/>
                                          </p:val>
                                        </p:tav>
                                      </p:tavLst>
                                    </p:anim>
                                  </p:childTnLst>
                                </p:cTn>
                              </p:par>
                              <p:par>
                                <p:cTn id="35" presetID="22" presetClass="entr" presetSubtype="8" fill="hold" nodeType="withEffect">
                                  <p:stCondLst>
                                    <p:cond delay="1000"/>
                                  </p:stCondLst>
                                  <p:childTnLst>
                                    <p:set>
                                      <p:cBhvr>
                                        <p:cTn id="36" dur="1" fill="hold">
                                          <p:stCondLst>
                                            <p:cond delay="0"/>
                                          </p:stCondLst>
                                        </p:cTn>
                                        <p:tgtEl>
                                          <p:spTgt spid="38"/>
                                        </p:tgtEl>
                                        <p:attrNameLst>
                                          <p:attrName>style.visibility</p:attrName>
                                        </p:attrNameLst>
                                      </p:cBhvr>
                                      <p:to>
                                        <p:strVal val="visible"/>
                                      </p:to>
                                    </p:set>
                                    <p:animEffect transition="in" filter="wipe(left)">
                                      <p:cBhvr>
                                        <p:cTn id="37" dur="1000"/>
                                        <p:tgtEl>
                                          <p:spTgt spid="38"/>
                                        </p:tgtEl>
                                      </p:cBhvr>
                                    </p:animEffect>
                                  </p:childTnLst>
                                </p:cTn>
                              </p:par>
                            </p:childTnLst>
                          </p:cTn>
                        </p:par>
                        <p:par>
                          <p:cTn id="38" fill="hold">
                            <p:stCondLst>
                              <p:cond delay="4000"/>
                            </p:stCondLst>
                            <p:childTnLst>
                              <p:par>
                                <p:cTn id="39" presetID="16" presetClass="entr" presetSubtype="42" fill="hold" nodeType="after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barn(outHorizontal)">
                                      <p:cBhvr>
                                        <p:cTn id="41" dur="1000"/>
                                        <p:tgtEl>
                                          <p:spTgt spid="37"/>
                                        </p:tgtEl>
                                      </p:cBhvr>
                                    </p:animEffect>
                                  </p:childTnLst>
                                </p:cTn>
                              </p:par>
                              <p:par>
                                <p:cTn id="42" presetID="31" presetClass="entr" presetSubtype="0" fill="hold" grpId="0" nodeType="withEffect">
                                  <p:stCondLst>
                                    <p:cond delay="0"/>
                                  </p:stCondLst>
                                  <p:iterate type="lt">
                                    <p:tmPct val="330"/>
                                  </p:iterate>
                                  <p:childTnLst>
                                    <p:set>
                                      <p:cBhvr>
                                        <p:cTn id="43" dur="1" fill="hold">
                                          <p:stCondLst>
                                            <p:cond delay="0"/>
                                          </p:stCondLst>
                                        </p:cTn>
                                        <p:tgtEl>
                                          <p:spTgt spid="36"/>
                                        </p:tgtEl>
                                        <p:attrNameLst>
                                          <p:attrName>style.visibility</p:attrName>
                                        </p:attrNameLst>
                                      </p:cBhvr>
                                      <p:to>
                                        <p:strVal val="visible"/>
                                      </p:to>
                                    </p:set>
                                    <p:anim calcmode="lin" valueType="num">
                                      <p:cBhvr>
                                        <p:cTn id="44" dur="750" fill="hold"/>
                                        <p:tgtEl>
                                          <p:spTgt spid="36"/>
                                        </p:tgtEl>
                                        <p:attrNameLst>
                                          <p:attrName>ppt_w</p:attrName>
                                        </p:attrNameLst>
                                      </p:cBhvr>
                                      <p:tavLst>
                                        <p:tav tm="0">
                                          <p:val>
                                            <p:fltVal val="0"/>
                                          </p:val>
                                        </p:tav>
                                        <p:tav tm="100000">
                                          <p:val>
                                            <p:strVal val="#ppt_w"/>
                                          </p:val>
                                        </p:tav>
                                      </p:tavLst>
                                    </p:anim>
                                    <p:anim calcmode="lin" valueType="num">
                                      <p:cBhvr>
                                        <p:cTn id="45" dur="750" fill="hold"/>
                                        <p:tgtEl>
                                          <p:spTgt spid="36"/>
                                        </p:tgtEl>
                                        <p:attrNameLst>
                                          <p:attrName>ppt_h</p:attrName>
                                        </p:attrNameLst>
                                      </p:cBhvr>
                                      <p:tavLst>
                                        <p:tav tm="0">
                                          <p:val>
                                            <p:fltVal val="0"/>
                                          </p:val>
                                        </p:tav>
                                        <p:tav tm="100000">
                                          <p:val>
                                            <p:strVal val="#ppt_h"/>
                                          </p:val>
                                        </p:tav>
                                      </p:tavLst>
                                    </p:anim>
                                    <p:anim calcmode="lin" valueType="num">
                                      <p:cBhvr>
                                        <p:cTn id="46" dur="750" fill="hold"/>
                                        <p:tgtEl>
                                          <p:spTgt spid="36"/>
                                        </p:tgtEl>
                                        <p:attrNameLst>
                                          <p:attrName>style.rotation</p:attrName>
                                        </p:attrNameLst>
                                      </p:cBhvr>
                                      <p:tavLst>
                                        <p:tav tm="0">
                                          <p:val>
                                            <p:fltVal val="90"/>
                                          </p:val>
                                        </p:tav>
                                        <p:tav tm="100000">
                                          <p:val>
                                            <p:fltVal val="0"/>
                                          </p:val>
                                        </p:tav>
                                      </p:tavLst>
                                    </p:anim>
                                    <p:animEffect transition="in" filter="fade">
                                      <p:cBhvr>
                                        <p:cTn id="47" dur="750"/>
                                        <p:tgtEl>
                                          <p:spTgt spid="36"/>
                                        </p:tgtEl>
                                      </p:cBhvr>
                                    </p:animEffect>
                                  </p:childTnLst>
                                </p:cTn>
                              </p:par>
                            </p:childTnLst>
                          </p:cTn>
                        </p:par>
                        <p:par>
                          <p:cTn id="48" fill="hold">
                            <p:stCondLst>
                              <p:cond delay="5000"/>
                            </p:stCondLst>
                            <p:childTnLst>
                              <p:par>
                                <p:cTn id="49" presetID="10" presetClass="entr" presetSubtype="0"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p:bldP spid="35" grpId="0" animBg="1"/>
      <p:bldP spid="3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57D817B3-3DB5-481B-B408-9507FF6D7501}"/>
              </a:ext>
            </a:extLst>
          </p:cNvPr>
          <p:cNvSpPr/>
          <p:nvPr/>
        </p:nvSpPr>
        <p:spPr>
          <a:xfrm>
            <a:off x="8206930" y="1678075"/>
            <a:ext cx="1537398" cy="46825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0A8B3972-DF4C-4955-BB8B-E7A459654A10}"/>
              </a:ext>
            </a:extLst>
          </p:cNvPr>
          <p:cNvSpPr/>
          <p:nvPr/>
        </p:nvSpPr>
        <p:spPr>
          <a:xfrm>
            <a:off x="1825367" y="365767"/>
            <a:ext cx="3057247" cy="584775"/>
          </a:xfrm>
          <a:prstGeom prst="rect">
            <a:avLst/>
          </a:prstGeom>
          <a:noFill/>
        </p:spPr>
        <p:txBody>
          <a:bodyPr wrap="none" rtlCol="0">
            <a:spAutoFit/>
          </a:bodyPr>
          <a:lstStyle/>
          <a:p>
            <a:r>
              <a:rPr lang="zh-CN" altLang="en-US" sz="3200" b="1" dirty="0">
                <a:solidFill>
                  <a:srgbClr val="FF0000"/>
                </a:solidFill>
                <a:latin typeface="微软雅黑" panose="020B0503020204020204" pitchFamily="34" charset="-122"/>
                <a:ea typeface="微软雅黑" panose="020B0503020204020204" pitchFamily="34" charset="-122"/>
              </a:rPr>
              <a:t>大会的重大意义</a:t>
            </a:r>
            <a:endParaRPr lang="zh-CN" altLang="zh-CN" sz="3200" b="1" dirty="0">
              <a:solidFill>
                <a:srgbClr val="FF0000"/>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xmlns="" id="{944DD876-DF78-4CD5-B777-4D96EBC3CFDE}"/>
              </a:ext>
            </a:extLst>
          </p:cNvPr>
          <p:cNvSpPr/>
          <p:nvPr/>
        </p:nvSpPr>
        <p:spPr>
          <a:xfrm>
            <a:off x="1409700" y="3429000"/>
            <a:ext cx="5092700" cy="2169825"/>
          </a:xfrm>
          <a:prstGeom prst="rect">
            <a:avLst/>
          </a:prstGeom>
        </p:spPr>
        <p:txBody>
          <a:bodyPr wrap="square">
            <a:spAutoFit/>
          </a:bodyPr>
          <a:lstStyle/>
          <a:p>
            <a:pPr>
              <a:lnSpc>
                <a:spcPct val="150000"/>
              </a:lnSpc>
            </a:pPr>
            <a:r>
              <a:rPr lang="zh-CN" altLang="en-US" b="1" dirty="0" smtClean="0">
                <a:solidFill>
                  <a:srgbClr val="693C32"/>
                </a:solidFill>
                <a:latin typeface="微软雅黑" panose="020B0503020204020204" pitchFamily="34" charset="-122"/>
                <a:ea typeface="微软雅黑" panose="020B0503020204020204" pitchFamily="34" charset="-122"/>
              </a:rPr>
              <a:t>党的十九大是在全面建成小康社会关键阶段、中国特色社会主义发展关键时期召开的一次十分重要的大会，对鼓舞和动员全党全国各族人民继续推进全面建成小康社会、坚持和发展中国特色社会主义具有重大意义。</a:t>
            </a:r>
            <a:endParaRPr lang="zh-CN" altLang="en-US" b="1" dirty="0">
              <a:solidFill>
                <a:srgbClr val="693C32"/>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xmlns="" id="{1A5C934D-CC54-4E3F-9884-43BDA8398DAA}"/>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500"/>
                    </a14:imgEffect>
                    <a14:imgEffect>
                      <a14:brightnessContrast bright="30000" contrast="30000"/>
                    </a14:imgEffect>
                  </a14:imgLayer>
                </a14:imgProps>
              </a:ext>
              <a:ext uri="{28A0092B-C50C-407E-A947-70E740481C1C}">
                <a14:useLocalDpi xmlns:a14="http://schemas.microsoft.com/office/drawing/2010/main" val="0"/>
              </a:ext>
            </a:extLst>
          </a:blip>
          <a:srcRect l="17904" r="16280"/>
          <a:stretch/>
        </p:blipFill>
        <p:spPr>
          <a:xfrm>
            <a:off x="7232458" y="2284605"/>
            <a:ext cx="3486342" cy="3469473"/>
          </a:xfrm>
          <a:prstGeom prst="rect">
            <a:avLst/>
          </a:prstGeom>
        </p:spPr>
      </p:pic>
      <p:sp>
        <p:nvSpPr>
          <p:cNvPr id="6" name="矩形 5">
            <a:extLst>
              <a:ext uri="{FF2B5EF4-FFF2-40B4-BE49-F238E27FC236}">
                <a16:creationId xmlns:a16="http://schemas.microsoft.com/office/drawing/2014/main" xmlns="" id="{11CEDD30-899C-4421-A310-67D87DED12D7}"/>
              </a:ext>
            </a:extLst>
          </p:cNvPr>
          <p:cNvSpPr/>
          <p:nvPr/>
        </p:nvSpPr>
        <p:spPr>
          <a:xfrm>
            <a:off x="2861862" y="2599024"/>
            <a:ext cx="2954655" cy="461665"/>
          </a:xfrm>
          <a:prstGeom prst="rect">
            <a:avLst/>
          </a:prstGeom>
        </p:spPr>
        <p:txBody>
          <a:bodyPr wrap="none">
            <a:spAutoFit/>
          </a:bodyPr>
          <a:lstStyle/>
          <a:p>
            <a:r>
              <a:rPr lang="zh-CN" altLang="en-US" sz="2400" b="1" dirty="0">
                <a:solidFill>
                  <a:srgbClr val="FF0000"/>
                </a:solidFill>
                <a:latin typeface="+mn-ea"/>
              </a:rPr>
              <a:t>与时俱进、继往开来</a:t>
            </a:r>
          </a:p>
        </p:txBody>
      </p:sp>
      <p:sp>
        <p:nvSpPr>
          <p:cNvPr id="11" name="Freeform 90">
            <a:extLst>
              <a:ext uri="{FF2B5EF4-FFF2-40B4-BE49-F238E27FC236}">
                <a16:creationId xmlns:a16="http://schemas.microsoft.com/office/drawing/2014/main" xmlns="" id="{4A1E40A1-B566-4371-899F-74267A95AC7A}"/>
              </a:ext>
            </a:extLst>
          </p:cNvPr>
          <p:cNvSpPr>
            <a:spLocks noEditPoints="1"/>
          </p:cNvSpPr>
          <p:nvPr/>
        </p:nvSpPr>
        <p:spPr bwMode="auto">
          <a:xfrm>
            <a:off x="1982385" y="2411476"/>
            <a:ext cx="765433" cy="831731"/>
          </a:xfrm>
          <a:custGeom>
            <a:avLst/>
            <a:gdLst>
              <a:gd name="T0" fmla="*/ 2895 w 3021"/>
              <a:gd name="T1" fmla="*/ 403 h 3277"/>
              <a:gd name="T2" fmla="*/ 2769 w 3021"/>
              <a:gd name="T3" fmla="*/ 529 h 3277"/>
              <a:gd name="T4" fmla="*/ 2769 w 3021"/>
              <a:gd name="T5" fmla="*/ 2857 h 3277"/>
              <a:gd name="T6" fmla="*/ 2600 w 3021"/>
              <a:gd name="T7" fmla="*/ 3026 h 3277"/>
              <a:gd name="T8" fmla="*/ 419 w 3021"/>
              <a:gd name="T9" fmla="*/ 3026 h 3277"/>
              <a:gd name="T10" fmla="*/ 251 w 3021"/>
              <a:gd name="T11" fmla="*/ 2776 h 3277"/>
              <a:gd name="T12" fmla="*/ 251 w 3021"/>
              <a:gd name="T13" fmla="*/ 2761 h 3277"/>
              <a:gd name="T14" fmla="*/ 2394 w 3021"/>
              <a:gd name="T15" fmla="*/ 2761 h 3277"/>
              <a:gd name="T16" fmla="*/ 2520 w 3021"/>
              <a:gd name="T17" fmla="*/ 2635 h 3277"/>
              <a:gd name="T18" fmla="*/ 2394 w 3021"/>
              <a:gd name="T19" fmla="*/ 2508 h 3277"/>
              <a:gd name="T20" fmla="*/ 251 w 3021"/>
              <a:gd name="T21" fmla="*/ 2508 h 3277"/>
              <a:gd name="T22" fmla="*/ 251 w 3021"/>
              <a:gd name="T23" fmla="*/ 2258 h 3277"/>
              <a:gd name="T24" fmla="*/ 2017 w 3021"/>
              <a:gd name="T25" fmla="*/ 2258 h 3277"/>
              <a:gd name="T26" fmla="*/ 2518 w 3021"/>
              <a:gd name="T27" fmla="*/ 1756 h 3277"/>
              <a:gd name="T28" fmla="*/ 2518 w 3021"/>
              <a:gd name="T29" fmla="*/ 338 h 3277"/>
              <a:gd name="T30" fmla="*/ 2181 w 3021"/>
              <a:gd name="T31" fmla="*/ 0 h 3277"/>
              <a:gd name="T32" fmla="*/ 347 w 3021"/>
              <a:gd name="T33" fmla="*/ 0 h 3277"/>
              <a:gd name="T34" fmla="*/ 0 w 3021"/>
              <a:gd name="T35" fmla="*/ 338 h 3277"/>
              <a:gd name="T36" fmla="*/ 0 w 3021"/>
              <a:gd name="T37" fmla="*/ 2939 h 3277"/>
              <a:gd name="T38" fmla="*/ 338 w 3021"/>
              <a:gd name="T39" fmla="*/ 3277 h 3277"/>
              <a:gd name="T40" fmla="*/ 2682 w 3021"/>
              <a:gd name="T41" fmla="*/ 3277 h 3277"/>
              <a:gd name="T42" fmla="*/ 3020 w 3021"/>
              <a:gd name="T43" fmla="*/ 2939 h 3277"/>
              <a:gd name="T44" fmla="*/ 3020 w 3021"/>
              <a:gd name="T45" fmla="*/ 529 h 3277"/>
              <a:gd name="T46" fmla="*/ 2895 w 3021"/>
              <a:gd name="T47" fmla="*/ 403 h 3277"/>
              <a:gd name="T48" fmla="*/ 1610 w 3021"/>
              <a:gd name="T49" fmla="*/ 1569 h 3277"/>
              <a:gd name="T50" fmla="*/ 1498 w 3021"/>
              <a:gd name="T51" fmla="*/ 1462 h 3277"/>
              <a:gd name="T52" fmla="*/ 1175 w 3021"/>
              <a:gd name="T53" fmla="*/ 1542 h 3277"/>
              <a:gd name="T54" fmla="*/ 846 w 3021"/>
              <a:gd name="T55" fmla="*/ 1437 h 3277"/>
              <a:gd name="T56" fmla="*/ 827 w 3021"/>
              <a:gd name="T57" fmla="*/ 1495 h 3277"/>
              <a:gd name="T58" fmla="*/ 703 w 3021"/>
              <a:gd name="T59" fmla="*/ 1537 h 3277"/>
              <a:gd name="T60" fmla="*/ 677 w 3021"/>
              <a:gd name="T61" fmla="*/ 1464 h 3277"/>
              <a:gd name="T62" fmla="*/ 743 w 3021"/>
              <a:gd name="T63" fmla="*/ 1400 h 3277"/>
              <a:gd name="T64" fmla="*/ 781 w 3021"/>
              <a:gd name="T65" fmla="*/ 1386 h 3277"/>
              <a:gd name="T66" fmla="*/ 697 w 3021"/>
              <a:gd name="T67" fmla="*/ 1285 h 3277"/>
              <a:gd name="T68" fmla="*/ 795 w 3021"/>
              <a:gd name="T69" fmla="*/ 1199 h 3277"/>
              <a:gd name="T70" fmla="*/ 962 w 3021"/>
              <a:gd name="T71" fmla="*/ 1321 h 3277"/>
              <a:gd name="T72" fmla="*/ 1339 w 3021"/>
              <a:gd name="T73" fmla="*/ 1335 h 3277"/>
              <a:gd name="T74" fmla="*/ 1366 w 3021"/>
              <a:gd name="T75" fmla="*/ 1317 h 3277"/>
              <a:gd name="T76" fmla="*/ 1017 w 3021"/>
              <a:gd name="T77" fmla="*/ 976 h 3277"/>
              <a:gd name="T78" fmla="*/ 915 w 3021"/>
              <a:gd name="T79" fmla="*/ 1073 h 3277"/>
              <a:gd name="T80" fmla="*/ 754 w 3021"/>
              <a:gd name="T81" fmla="*/ 927 h 3277"/>
              <a:gd name="T82" fmla="*/ 904 w 3021"/>
              <a:gd name="T83" fmla="*/ 773 h 3277"/>
              <a:gd name="T84" fmla="*/ 1006 w 3021"/>
              <a:gd name="T85" fmla="*/ 669 h 3277"/>
              <a:gd name="T86" fmla="*/ 1045 w 3021"/>
              <a:gd name="T87" fmla="*/ 653 h 3277"/>
              <a:gd name="T88" fmla="*/ 1125 w 3021"/>
              <a:gd name="T89" fmla="*/ 654 h 3277"/>
              <a:gd name="T90" fmla="*/ 1171 w 3021"/>
              <a:gd name="T91" fmla="*/ 638 h 3277"/>
              <a:gd name="T92" fmla="*/ 1225 w 3021"/>
              <a:gd name="T93" fmla="*/ 591 h 3277"/>
              <a:gd name="T94" fmla="*/ 1312 w 3021"/>
              <a:gd name="T95" fmla="*/ 672 h 3277"/>
              <a:gd name="T96" fmla="*/ 1182 w 3021"/>
              <a:gd name="T97" fmla="*/ 816 h 3277"/>
              <a:gd name="T98" fmla="*/ 1525 w 3021"/>
              <a:gd name="T99" fmla="*/ 1169 h 3277"/>
              <a:gd name="T100" fmla="*/ 1546 w 3021"/>
              <a:gd name="T101" fmla="*/ 777 h 3277"/>
              <a:gd name="T102" fmla="*/ 1336 w 3021"/>
              <a:gd name="T103" fmla="*/ 543 h 3277"/>
              <a:gd name="T104" fmla="*/ 1217 w 3021"/>
              <a:gd name="T105" fmla="*/ 465 h 3277"/>
              <a:gd name="T106" fmla="*/ 1305 w 3021"/>
              <a:gd name="T107" fmla="*/ 474 h 3277"/>
              <a:gd name="T108" fmla="*/ 1758 w 3021"/>
              <a:gd name="T109" fmla="*/ 918 h 3277"/>
              <a:gd name="T110" fmla="*/ 1709 w 3021"/>
              <a:gd name="T111" fmla="*/ 1222 h 3277"/>
              <a:gd name="T112" fmla="*/ 1692 w 3021"/>
              <a:gd name="T113" fmla="*/ 1256 h 3277"/>
              <a:gd name="T114" fmla="*/ 1704 w 3021"/>
              <a:gd name="T115" fmla="*/ 1336 h 3277"/>
              <a:gd name="T116" fmla="*/ 1769 w 3021"/>
              <a:gd name="T117" fmla="*/ 1408 h 3277"/>
              <a:gd name="T118" fmla="*/ 1610 w 3021"/>
              <a:gd name="T119" fmla="*/ 1569 h 3277"/>
              <a:gd name="T120" fmla="*/ 1610 w 3021"/>
              <a:gd name="T121" fmla="*/ 1569 h 3277"/>
              <a:gd name="T122" fmla="*/ 1610 w 3021"/>
              <a:gd name="T123" fmla="*/ 1569 h 3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21" h="3277">
                <a:moveTo>
                  <a:pt x="2895" y="403"/>
                </a:moveTo>
                <a:cubicBezTo>
                  <a:pt x="2826" y="403"/>
                  <a:pt x="2769" y="459"/>
                  <a:pt x="2769" y="529"/>
                </a:cubicBezTo>
                <a:cubicBezTo>
                  <a:pt x="2769" y="2857"/>
                  <a:pt x="2769" y="2857"/>
                  <a:pt x="2769" y="2857"/>
                </a:cubicBezTo>
                <a:cubicBezTo>
                  <a:pt x="2769" y="2995"/>
                  <a:pt x="2738" y="3026"/>
                  <a:pt x="2600" y="3026"/>
                </a:cubicBezTo>
                <a:cubicBezTo>
                  <a:pt x="419" y="3026"/>
                  <a:pt x="419" y="3026"/>
                  <a:pt x="419" y="3026"/>
                </a:cubicBezTo>
                <a:cubicBezTo>
                  <a:pt x="282" y="3026"/>
                  <a:pt x="251" y="2913"/>
                  <a:pt x="251" y="2776"/>
                </a:cubicBezTo>
                <a:cubicBezTo>
                  <a:pt x="251" y="2761"/>
                  <a:pt x="251" y="2761"/>
                  <a:pt x="251" y="2761"/>
                </a:cubicBezTo>
                <a:cubicBezTo>
                  <a:pt x="2394" y="2761"/>
                  <a:pt x="2394" y="2761"/>
                  <a:pt x="2394" y="2761"/>
                </a:cubicBezTo>
                <a:cubicBezTo>
                  <a:pt x="2463" y="2761"/>
                  <a:pt x="2520" y="2705"/>
                  <a:pt x="2520" y="2635"/>
                </a:cubicBezTo>
                <a:cubicBezTo>
                  <a:pt x="2520" y="2566"/>
                  <a:pt x="2464" y="2508"/>
                  <a:pt x="2394" y="2508"/>
                </a:cubicBezTo>
                <a:cubicBezTo>
                  <a:pt x="251" y="2508"/>
                  <a:pt x="251" y="2508"/>
                  <a:pt x="251" y="2508"/>
                </a:cubicBezTo>
                <a:cubicBezTo>
                  <a:pt x="251" y="2258"/>
                  <a:pt x="251" y="2258"/>
                  <a:pt x="251" y="2258"/>
                </a:cubicBezTo>
                <a:cubicBezTo>
                  <a:pt x="2017" y="2258"/>
                  <a:pt x="2017" y="2258"/>
                  <a:pt x="2017" y="2258"/>
                </a:cubicBezTo>
                <a:cubicBezTo>
                  <a:pt x="2294" y="2258"/>
                  <a:pt x="2518" y="2033"/>
                  <a:pt x="2518" y="1756"/>
                </a:cubicBezTo>
                <a:cubicBezTo>
                  <a:pt x="2518" y="338"/>
                  <a:pt x="2518" y="338"/>
                  <a:pt x="2518" y="338"/>
                </a:cubicBezTo>
                <a:cubicBezTo>
                  <a:pt x="2518" y="61"/>
                  <a:pt x="2458" y="0"/>
                  <a:pt x="2181" y="0"/>
                </a:cubicBezTo>
                <a:cubicBezTo>
                  <a:pt x="347" y="0"/>
                  <a:pt x="347" y="0"/>
                  <a:pt x="347" y="0"/>
                </a:cubicBezTo>
                <a:cubicBezTo>
                  <a:pt x="70" y="0"/>
                  <a:pt x="0" y="61"/>
                  <a:pt x="0" y="338"/>
                </a:cubicBezTo>
                <a:cubicBezTo>
                  <a:pt x="0" y="2939"/>
                  <a:pt x="0" y="2939"/>
                  <a:pt x="0" y="2939"/>
                </a:cubicBezTo>
                <a:cubicBezTo>
                  <a:pt x="0" y="3216"/>
                  <a:pt x="61" y="3277"/>
                  <a:pt x="338" y="3277"/>
                </a:cubicBezTo>
                <a:cubicBezTo>
                  <a:pt x="2682" y="3277"/>
                  <a:pt x="2682" y="3277"/>
                  <a:pt x="2682" y="3277"/>
                </a:cubicBezTo>
                <a:cubicBezTo>
                  <a:pt x="2959" y="3277"/>
                  <a:pt x="3020" y="3216"/>
                  <a:pt x="3020" y="2939"/>
                </a:cubicBezTo>
                <a:cubicBezTo>
                  <a:pt x="3020" y="529"/>
                  <a:pt x="3020" y="529"/>
                  <a:pt x="3020" y="529"/>
                </a:cubicBezTo>
                <a:cubicBezTo>
                  <a:pt x="3021" y="459"/>
                  <a:pt x="2964" y="403"/>
                  <a:pt x="2895" y="403"/>
                </a:cubicBezTo>
                <a:close/>
                <a:moveTo>
                  <a:pt x="1610" y="1569"/>
                </a:moveTo>
                <a:cubicBezTo>
                  <a:pt x="1575" y="1535"/>
                  <a:pt x="1537" y="1500"/>
                  <a:pt x="1498" y="1462"/>
                </a:cubicBezTo>
                <a:cubicBezTo>
                  <a:pt x="1399" y="1529"/>
                  <a:pt x="1290" y="1550"/>
                  <a:pt x="1175" y="1542"/>
                </a:cubicBezTo>
                <a:cubicBezTo>
                  <a:pt x="1060" y="1534"/>
                  <a:pt x="954" y="1494"/>
                  <a:pt x="846" y="1437"/>
                </a:cubicBezTo>
                <a:cubicBezTo>
                  <a:pt x="839" y="1458"/>
                  <a:pt x="831" y="1476"/>
                  <a:pt x="827" y="1495"/>
                </a:cubicBezTo>
                <a:cubicBezTo>
                  <a:pt x="812" y="1557"/>
                  <a:pt x="751" y="1577"/>
                  <a:pt x="703" y="1537"/>
                </a:cubicBezTo>
                <a:cubicBezTo>
                  <a:pt x="680" y="1518"/>
                  <a:pt x="665" y="1494"/>
                  <a:pt x="677" y="1464"/>
                </a:cubicBezTo>
                <a:cubicBezTo>
                  <a:pt x="688" y="1433"/>
                  <a:pt x="706" y="1407"/>
                  <a:pt x="743" y="1400"/>
                </a:cubicBezTo>
                <a:cubicBezTo>
                  <a:pt x="754" y="1398"/>
                  <a:pt x="764" y="1392"/>
                  <a:pt x="781" y="1386"/>
                </a:cubicBezTo>
                <a:cubicBezTo>
                  <a:pt x="697" y="1285"/>
                  <a:pt x="697" y="1285"/>
                  <a:pt x="697" y="1285"/>
                </a:cubicBezTo>
                <a:cubicBezTo>
                  <a:pt x="795" y="1199"/>
                  <a:pt x="795" y="1199"/>
                  <a:pt x="795" y="1199"/>
                </a:cubicBezTo>
                <a:cubicBezTo>
                  <a:pt x="852" y="1240"/>
                  <a:pt x="904" y="1287"/>
                  <a:pt x="962" y="1321"/>
                </a:cubicBezTo>
                <a:cubicBezTo>
                  <a:pt x="1083" y="1394"/>
                  <a:pt x="1211" y="1406"/>
                  <a:pt x="1339" y="1335"/>
                </a:cubicBezTo>
                <a:cubicBezTo>
                  <a:pt x="1347" y="1330"/>
                  <a:pt x="1353" y="1325"/>
                  <a:pt x="1366" y="1317"/>
                </a:cubicBezTo>
                <a:cubicBezTo>
                  <a:pt x="1017" y="976"/>
                  <a:pt x="1017" y="976"/>
                  <a:pt x="1017" y="976"/>
                </a:cubicBezTo>
                <a:cubicBezTo>
                  <a:pt x="915" y="1073"/>
                  <a:pt x="915" y="1073"/>
                  <a:pt x="915" y="1073"/>
                </a:cubicBezTo>
                <a:cubicBezTo>
                  <a:pt x="754" y="927"/>
                  <a:pt x="754" y="927"/>
                  <a:pt x="754" y="927"/>
                </a:cubicBezTo>
                <a:cubicBezTo>
                  <a:pt x="805" y="874"/>
                  <a:pt x="854" y="823"/>
                  <a:pt x="904" y="773"/>
                </a:cubicBezTo>
                <a:cubicBezTo>
                  <a:pt x="938" y="739"/>
                  <a:pt x="971" y="702"/>
                  <a:pt x="1006" y="669"/>
                </a:cubicBezTo>
                <a:cubicBezTo>
                  <a:pt x="1016" y="660"/>
                  <a:pt x="1031" y="655"/>
                  <a:pt x="1045" y="653"/>
                </a:cubicBezTo>
                <a:cubicBezTo>
                  <a:pt x="1072" y="651"/>
                  <a:pt x="1099" y="655"/>
                  <a:pt x="1125" y="654"/>
                </a:cubicBezTo>
                <a:cubicBezTo>
                  <a:pt x="1141" y="652"/>
                  <a:pt x="1157" y="647"/>
                  <a:pt x="1171" y="638"/>
                </a:cubicBezTo>
                <a:cubicBezTo>
                  <a:pt x="1189" y="626"/>
                  <a:pt x="1205" y="608"/>
                  <a:pt x="1225" y="591"/>
                </a:cubicBezTo>
                <a:cubicBezTo>
                  <a:pt x="1253" y="618"/>
                  <a:pt x="1282" y="644"/>
                  <a:pt x="1312" y="672"/>
                </a:cubicBezTo>
                <a:cubicBezTo>
                  <a:pt x="1182" y="816"/>
                  <a:pt x="1182" y="816"/>
                  <a:pt x="1182" y="816"/>
                </a:cubicBezTo>
                <a:cubicBezTo>
                  <a:pt x="1296" y="934"/>
                  <a:pt x="1409" y="1050"/>
                  <a:pt x="1525" y="1169"/>
                </a:cubicBezTo>
                <a:cubicBezTo>
                  <a:pt x="1592" y="1039"/>
                  <a:pt x="1606" y="909"/>
                  <a:pt x="1546" y="777"/>
                </a:cubicBezTo>
                <a:cubicBezTo>
                  <a:pt x="1501" y="677"/>
                  <a:pt x="1425" y="604"/>
                  <a:pt x="1336" y="543"/>
                </a:cubicBezTo>
                <a:cubicBezTo>
                  <a:pt x="1298" y="517"/>
                  <a:pt x="1257" y="494"/>
                  <a:pt x="1217" y="465"/>
                </a:cubicBezTo>
                <a:cubicBezTo>
                  <a:pt x="1246" y="469"/>
                  <a:pt x="1276" y="469"/>
                  <a:pt x="1305" y="474"/>
                </a:cubicBezTo>
                <a:cubicBezTo>
                  <a:pt x="1538" y="516"/>
                  <a:pt x="1712" y="686"/>
                  <a:pt x="1758" y="918"/>
                </a:cubicBezTo>
                <a:cubicBezTo>
                  <a:pt x="1779" y="1025"/>
                  <a:pt x="1753" y="1126"/>
                  <a:pt x="1709" y="1222"/>
                </a:cubicBezTo>
                <a:cubicBezTo>
                  <a:pt x="1704" y="1234"/>
                  <a:pt x="1698" y="1244"/>
                  <a:pt x="1692" y="1256"/>
                </a:cubicBezTo>
                <a:cubicBezTo>
                  <a:pt x="1670" y="1299"/>
                  <a:pt x="1670" y="1299"/>
                  <a:pt x="1704" y="1336"/>
                </a:cubicBezTo>
                <a:cubicBezTo>
                  <a:pt x="1726" y="1361"/>
                  <a:pt x="1748" y="1385"/>
                  <a:pt x="1769" y="1408"/>
                </a:cubicBezTo>
                <a:lnTo>
                  <a:pt x="1610" y="1569"/>
                </a:lnTo>
                <a:close/>
                <a:moveTo>
                  <a:pt x="1610" y="1569"/>
                </a:moveTo>
                <a:cubicBezTo>
                  <a:pt x="1610" y="1569"/>
                  <a:pt x="1610" y="1569"/>
                  <a:pt x="1610" y="1569"/>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1223033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10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Effect transition="in" filter="fade">
                                      <p:cBhvr>
                                        <p:cTn id="12" dur="1000"/>
                                        <p:tgtEl>
                                          <p:spTgt spid="3"/>
                                        </p:tgtEl>
                                      </p:cBhvr>
                                    </p:animEffect>
                                  </p:childTnLst>
                                </p:cTn>
                              </p:par>
                              <p:par>
                                <p:cTn id="13" presetID="53" presetClass="entr" presetSubtype="16" fill="hold" grpId="0"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Effect transition="in" filter="fade">
                                      <p:cBhvr>
                                        <p:cTn id="17" dur="1000"/>
                                        <p:tgtEl>
                                          <p:spTgt spid="11"/>
                                        </p:tgtEl>
                                      </p:cBhvr>
                                    </p:animEffect>
                                  </p:childTnLst>
                                </p:cTn>
                              </p:par>
                              <p:par>
                                <p:cTn id="18" presetID="22" presetClass="entr" presetSubtype="8" fill="hold" grpId="0" nodeType="withEffect">
                                  <p:stCondLst>
                                    <p:cond delay="100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1000"/>
                                        <p:tgtEl>
                                          <p:spTgt spid="6"/>
                                        </p:tgtEl>
                                      </p:cBhvr>
                                    </p:animEffect>
                                  </p:childTnLst>
                                </p:cTn>
                              </p:par>
                              <p:par>
                                <p:cTn id="21" presetID="12" presetClass="entr" presetSubtype="4" fill="hold" grpId="0" nodeType="withEffect">
                                  <p:stCondLst>
                                    <p:cond delay="100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000"/>
                                        <p:tgtEl>
                                          <p:spTgt spid="14"/>
                                        </p:tgtEl>
                                        <p:attrNameLst>
                                          <p:attrName>ppt_y</p:attrName>
                                        </p:attrNameLst>
                                      </p:cBhvr>
                                      <p:tavLst>
                                        <p:tav tm="0">
                                          <p:val>
                                            <p:strVal val="#ppt_y+#ppt_h*1.125000"/>
                                          </p:val>
                                        </p:tav>
                                        <p:tav tm="100000">
                                          <p:val>
                                            <p:strVal val="#ppt_y"/>
                                          </p:val>
                                        </p:tav>
                                      </p:tavLst>
                                    </p:anim>
                                    <p:animEffect transition="in" filter="wipe(up)">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P spid="6" grpId="0"/>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xmlns="" id="{3F2C99FD-EC32-496D-B9F4-E612E36CC6F7}"/>
              </a:ext>
            </a:extLst>
          </p:cNvPr>
          <p:cNvGrpSpPr/>
          <p:nvPr/>
        </p:nvGrpSpPr>
        <p:grpSpPr>
          <a:xfrm>
            <a:off x="6489700" y="4964078"/>
            <a:ext cx="5702300" cy="1893922"/>
            <a:chOff x="8577044" y="366972"/>
            <a:chExt cx="3614956" cy="1200646"/>
          </a:xfrm>
        </p:grpSpPr>
        <p:pic>
          <p:nvPicPr>
            <p:cNvPr id="30" name="图片 29">
              <a:extLst>
                <a:ext uri="{FF2B5EF4-FFF2-40B4-BE49-F238E27FC236}">
                  <a16:creationId xmlns:a16="http://schemas.microsoft.com/office/drawing/2014/main" xmlns="" id="{3060DD17-4147-4761-A1B6-80FE151D927D}"/>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0453751" y="366972"/>
              <a:ext cx="1738249" cy="1200646"/>
            </a:xfrm>
            <a:prstGeom prst="rect">
              <a:avLst/>
            </a:prstGeom>
          </p:spPr>
        </p:pic>
        <p:pic>
          <p:nvPicPr>
            <p:cNvPr id="31" name="图片 30">
              <a:extLst>
                <a:ext uri="{FF2B5EF4-FFF2-40B4-BE49-F238E27FC236}">
                  <a16:creationId xmlns:a16="http://schemas.microsoft.com/office/drawing/2014/main" xmlns="" id="{EC3350C8-6E3F-4323-B125-E123B15689A5}"/>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5000" contrast="20000"/>
                      </a14:imgEffect>
                    </a14:imgLayer>
                  </a14:imgProps>
                </a:ext>
                <a:ext uri="{28A0092B-C50C-407E-A947-70E740481C1C}">
                  <a14:useLocalDpi xmlns:a14="http://schemas.microsoft.com/office/drawing/2010/main" val="0"/>
                </a:ext>
              </a:extLst>
            </a:blip>
            <a:stretch>
              <a:fillRect/>
            </a:stretch>
          </p:blipFill>
          <p:spPr>
            <a:xfrm>
              <a:off x="8577044" y="889444"/>
              <a:ext cx="1876707" cy="678174"/>
            </a:xfrm>
            <a:prstGeom prst="rect">
              <a:avLst/>
            </a:prstGeom>
          </p:spPr>
        </p:pic>
      </p:grpSp>
      <p:cxnSp>
        <p:nvCxnSpPr>
          <p:cNvPr id="6" name="直接连接符 5">
            <a:extLst>
              <a:ext uri="{FF2B5EF4-FFF2-40B4-BE49-F238E27FC236}">
                <a16:creationId xmlns:a16="http://schemas.microsoft.com/office/drawing/2014/main" xmlns="" id="{BE7CB7E2-C6FA-49CD-85B4-97E81731F0A4}"/>
              </a:ext>
            </a:extLst>
          </p:cNvPr>
          <p:cNvCxnSpPr>
            <a:cxnSpLocks/>
          </p:cNvCxnSpPr>
          <p:nvPr/>
        </p:nvCxnSpPr>
        <p:spPr>
          <a:xfrm>
            <a:off x="2333269" y="0"/>
            <a:ext cx="0" cy="5816600"/>
          </a:xfrm>
          <a:prstGeom prst="line">
            <a:avLst/>
          </a:prstGeom>
          <a:ln>
            <a:solidFill>
              <a:srgbClr val="7E0001"/>
            </a:solidFill>
            <a:prstDash val="sysDash"/>
            <a:tailEnd type="oval"/>
          </a:ln>
        </p:spPr>
        <p:style>
          <a:lnRef idx="1">
            <a:schemeClr val="accent1"/>
          </a:lnRef>
          <a:fillRef idx="0">
            <a:schemeClr val="accent1"/>
          </a:fillRef>
          <a:effectRef idx="0">
            <a:schemeClr val="accent1"/>
          </a:effectRef>
          <a:fontRef idx="minor">
            <a:schemeClr val="tx1"/>
          </a:fontRef>
        </p:style>
      </p:cxnSp>
      <p:sp>
        <p:nvSpPr>
          <p:cNvPr id="13" name="矩形: 圆角 12">
            <a:extLst>
              <a:ext uri="{FF2B5EF4-FFF2-40B4-BE49-F238E27FC236}">
                <a16:creationId xmlns:a16="http://schemas.microsoft.com/office/drawing/2014/main" xmlns="" id="{716AE521-85DF-43D5-84A1-524C8077D934}"/>
              </a:ext>
            </a:extLst>
          </p:cNvPr>
          <p:cNvSpPr/>
          <p:nvPr/>
        </p:nvSpPr>
        <p:spPr>
          <a:xfrm>
            <a:off x="1544055" y="936987"/>
            <a:ext cx="1611085" cy="82731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Century Gothic" panose="020B0502020202020204" pitchFamily="34" charset="0"/>
              </a:rPr>
              <a:t>2020</a:t>
            </a:r>
            <a:r>
              <a:rPr lang="zh-CN" altLang="en-US" sz="2800" b="1" dirty="0"/>
              <a:t>年</a:t>
            </a:r>
          </a:p>
        </p:txBody>
      </p:sp>
      <p:sp>
        <p:nvSpPr>
          <p:cNvPr id="15" name="矩形 14">
            <a:extLst>
              <a:ext uri="{FF2B5EF4-FFF2-40B4-BE49-F238E27FC236}">
                <a16:creationId xmlns:a16="http://schemas.microsoft.com/office/drawing/2014/main" xmlns="" id="{822069DB-8D16-48F8-B1F6-901968761BA1}"/>
              </a:ext>
            </a:extLst>
          </p:cNvPr>
          <p:cNvSpPr/>
          <p:nvPr/>
        </p:nvSpPr>
        <p:spPr>
          <a:xfrm>
            <a:off x="3717555" y="1764301"/>
            <a:ext cx="6413513" cy="1384995"/>
          </a:xfrm>
          <a:prstGeom prst="rect">
            <a:avLst/>
          </a:prstGeom>
        </p:spPr>
        <p:txBody>
          <a:bodyPr wrap="square">
            <a:spAutoFit/>
          </a:bodyPr>
          <a:lstStyle/>
          <a:p>
            <a:pPr>
              <a:lnSpc>
                <a:spcPct val="150000"/>
              </a:lnSpc>
            </a:pPr>
            <a:r>
              <a:rPr lang="zh-CN" altLang="en-US" sz="1400" dirty="0">
                <a:solidFill>
                  <a:srgbClr val="693C32"/>
                </a:solidFill>
              </a:rPr>
              <a:t>我们将举全党全国之力，坚决完成脱贫攻坚任务，确保兑现我们的承诺。我们要牢记人民对美好生活的向往就是我们的奋斗目标，坚持以人民为中心的发展思想，努力抓好保障和改善民生各项工作，不断增强人民的获得感、幸福感、安全感，不断推进全体人民共同富裕。我坚信，中国人民生活一定会一年更比一年好。</a:t>
            </a:r>
            <a:endParaRPr lang="zh-CN" altLang="en-US" sz="1000" dirty="0">
              <a:solidFill>
                <a:srgbClr val="693C32"/>
              </a:solidFill>
              <a:latin typeface="微软雅黑" panose="020B0503020204020204" pitchFamily="34" charset="-122"/>
              <a:ea typeface="微软雅黑" panose="020B0503020204020204" pitchFamily="34" charset="-122"/>
            </a:endParaRPr>
          </a:p>
        </p:txBody>
      </p:sp>
      <p:cxnSp>
        <p:nvCxnSpPr>
          <p:cNvPr id="16" name="直接连接符 15">
            <a:extLst>
              <a:ext uri="{FF2B5EF4-FFF2-40B4-BE49-F238E27FC236}">
                <a16:creationId xmlns:a16="http://schemas.microsoft.com/office/drawing/2014/main" xmlns="" id="{4EFA1E5D-1714-467A-944D-2CB71D042097}"/>
              </a:ext>
            </a:extLst>
          </p:cNvPr>
          <p:cNvCxnSpPr>
            <a:cxnSpLocks/>
          </p:cNvCxnSpPr>
          <p:nvPr/>
        </p:nvCxnSpPr>
        <p:spPr>
          <a:xfrm>
            <a:off x="3574694" y="1764301"/>
            <a:ext cx="0" cy="1188000"/>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组合 16">
            <a:extLst>
              <a:ext uri="{FF2B5EF4-FFF2-40B4-BE49-F238E27FC236}">
                <a16:creationId xmlns:a16="http://schemas.microsoft.com/office/drawing/2014/main" xmlns="" id="{AE391A93-5A71-4523-BBBE-C1E6F1122F01}"/>
              </a:ext>
            </a:extLst>
          </p:cNvPr>
          <p:cNvGrpSpPr/>
          <p:nvPr/>
        </p:nvGrpSpPr>
        <p:grpSpPr>
          <a:xfrm>
            <a:off x="3547479" y="936987"/>
            <a:ext cx="6942720" cy="827314"/>
            <a:chOff x="3705225" y="1037771"/>
            <a:chExt cx="6942720" cy="827314"/>
          </a:xfrm>
        </p:grpSpPr>
        <p:sp>
          <p:nvSpPr>
            <p:cNvPr id="18" name="箭头: 右 17">
              <a:extLst>
                <a:ext uri="{FF2B5EF4-FFF2-40B4-BE49-F238E27FC236}">
                  <a16:creationId xmlns:a16="http://schemas.microsoft.com/office/drawing/2014/main" xmlns="" id="{B40BC7E6-D550-41BA-923A-F012AB63CBB9}"/>
                </a:ext>
              </a:extLst>
            </p:cNvPr>
            <p:cNvSpPr/>
            <p:nvPr/>
          </p:nvSpPr>
          <p:spPr>
            <a:xfrm>
              <a:off x="3705225" y="1037771"/>
              <a:ext cx="6942720" cy="827314"/>
            </a:xfrm>
            <a:prstGeom prst="rightArrow">
              <a:avLst>
                <a:gd name="adj1" fmla="val 70263"/>
                <a:gd name="adj2" fmla="val 42632"/>
              </a:avLst>
            </a:prstGeom>
            <a:solidFill>
              <a:srgbClr val="7E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xmlns="" id="{821AF821-F2D6-433D-835B-356628D7935F}"/>
                </a:ext>
              </a:extLst>
            </p:cNvPr>
            <p:cNvSpPr/>
            <p:nvPr/>
          </p:nvSpPr>
          <p:spPr>
            <a:xfrm>
              <a:off x="5853146" y="1220596"/>
              <a:ext cx="2646878" cy="461665"/>
            </a:xfrm>
            <a:prstGeom prst="rect">
              <a:avLst/>
            </a:prstGeom>
          </p:spPr>
          <p:txBody>
            <a:bodyPr wrap="none">
              <a:spAutoFit/>
            </a:bodyPr>
            <a:lstStyle/>
            <a:p>
              <a:r>
                <a:rPr lang="zh-CN" altLang="en-US" sz="2400" b="1" dirty="0">
                  <a:solidFill>
                    <a:srgbClr val="F9F9F3"/>
                  </a:solidFill>
                  <a:latin typeface="微软雅黑" panose="020B0503020204020204" pitchFamily="34" charset="-122"/>
                  <a:ea typeface="微软雅黑" panose="020B0503020204020204" pitchFamily="34" charset="-122"/>
                </a:rPr>
                <a:t>全面建成小康社会</a:t>
              </a:r>
            </a:p>
          </p:txBody>
        </p:sp>
      </p:grpSp>
      <p:sp>
        <p:nvSpPr>
          <p:cNvPr id="22" name="矩形: 圆角 21">
            <a:extLst>
              <a:ext uri="{FF2B5EF4-FFF2-40B4-BE49-F238E27FC236}">
                <a16:creationId xmlns:a16="http://schemas.microsoft.com/office/drawing/2014/main" xmlns="" id="{8A0C9B78-306B-4C13-AE40-7C9220F632EB}"/>
              </a:ext>
            </a:extLst>
          </p:cNvPr>
          <p:cNvSpPr/>
          <p:nvPr/>
        </p:nvSpPr>
        <p:spPr>
          <a:xfrm>
            <a:off x="1544055" y="3380847"/>
            <a:ext cx="1611085" cy="82731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Century Gothic" panose="020B0502020202020204" pitchFamily="34" charset="0"/>
              </a:rPr>
              <a:t>2020</a:t>
            </a:r>
            <a:r>
              <a:rPr lang="zh-CN" altLang="en-US" sz="2800" b="1" dirty="0"/>
              <a:t>年</a:t>
            </a:r>
          </a:p>
        </p:txBody>
      </p:sp>
      <p:grpSp>
        <p:nvGrpSpPr>
          <p:cNvPr id="23" name="组合 22">
            <a:extLst>
              <a:ext uri="{FF2B5EF4-FFF2-40B4-BE49-F238E27FC236}">
                <a16:creationId xmlns:a16="http://schemas.microsoft.com/office/drawing/2014/main" xmlns="" id="{FDFC1A26-1FED-4CA7-907F-BCA4BF3EF61B}"/>
              </a:ext>
            </a:extLst>
          </p:cNvPr>
          <p:cNvGrpSpPr/>
          <p:nvPr/>
        </p:nvGrpSpPr>
        <p:grpSpPr>
          <a:xfrm>
            <a:off x="3547479" y="3380847"/>
            <a:ext cx="6942720" cy="827314"/>
            <a:chOff x="3705225" y="1037771"/>
            <a:chExt cx="6942720" cy="827314"/>
          </a:xfrm>
        </p:grpSpPr>
        <p:sp>
          <p:nvSpPr>
            <p:cNvPr id="24" name="箭头: 右 23">
              <a:extLst>
                <a:ext uri="{FF2B5EF4-FFF2-40B4-BE49-F238E27FC236}">
                  <a16:creationId xmlns:a16="http://schemas.microsoft.com/office/drawing/2014/main" xmlns="" id="{0D37D800-40BF-4E66-940B-43DBC3F64F34}"/>
                </a:ext>
              </a:extLst>
            </p:cNvPr>
            <p:cNvSpPr/>
            <p:nvPr/>
          </p:nvSpPr>
          <p:spPr>
            <a:xfrm>
              <a:off x="3705225" y="1037771"/>
              <a:ext cx="6942720" cy="827314"/>
            </a:xfrm>
            <a:prstGeom prst="rightArrow">
              <a:avLst>
                <a:gd name="adj1" fmla="val 70263"/>
                <a:gd name="adj2" fmla="val 42632"/>
              </a:avLst>
            </a:prstGeom>
            <a:solidFill>
              <a:srgbClr val="7E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xmlns="" id="{6D790EC5-C72D-4BE5-B338-FF51EA7DFDB2}"/>
                </a:ext>
              </a:extLst>
            </p:cNvPr>
            <p:cNvSpPr/>
            <p:nvPr/>
          </p:nvSpPr>
          <p:spPr>
            <a:xfrm>
              <a:off x="5853146" y="1220596"/>
              <a:ext cx="2646878" cy="461665"/>
            </a:xfrm>
            <a:prstGeom prst="rect">
              <a:avLst/>
            </a:prstGeom>
          </p:spPr>
          <p:txBody>
            <a:bodyPr wrap="none">
              <a:spAutoFit/>
            </a:bodyPr>
            <a:lstStyle/>
            <a:p>
              <a:r>
                <a:rPr lang="zh-CN" altLang="en-US" sz="2400" b="1" dirty="0">
                  <a:solidFill>
                    <a:srgbClr val="F9F9F3"/>
                  </a:solidFill>
                  <a:latin typeface="微软雅黑" panose="020B0503020204020204" pitchFamily="34" charset="-122"/>
                  <a:ea typeface="微软雅黑" panose="020B0503020204020204" pitchFamily="34" charset="-122"/>
                </a:rPr>
                <a:t>全面建成小康社会</a:t>
              </a:r>
            </a:p>
          </p:txBody>
        </p:sp>
      </p:grpSp>
      <p:sp>
        <p:nvSpPr>
          <p:cNvPr id="27" name="矩形 26">
            <a:extLst>
              <a:ext uri="{FF2B5EF4-FFF2-40B4-BE49-F238E27FC236}">
                <a16:creationId xmlns:a16="http://schemas.microsoft.com/office/drawing/2014/main" xmlns="" id="{ABAF1400-5F20-45B0-95C5-EA9029EB60BB}"/>
              </a:ext>
            </a:extLst>
          </p:cNvPr>
          <p:cNvSpPr/>
          <p:nvPr/>
        </p:nvSpPr>
        <p:spPr>
          <a:xfrm>
            <a:off x="3717555" y="4177516"/>
            <a:ext cx="6413513" cy="1346907"/>
          </a:xfrm>
          <a:prstGeom prst="rect">
            <a:avLst/>
          </a:prstGeom>
        </p:spPr>
        <p:txBody>
          <a:bodyPr wrap="square">
            <a:spAutoFit/>
          </a:bodyPr>
          <a:lstStyle/>
          <a:p>
            <a:pPr>
              <a:lnSpc>
                <a:spcPct val="150000"/>
              </a:lnSpc>
            </a:pPr>
            <a:r>
              <a:rPr lang="zh-CN" altLang="en-US" sz="1400" dirty="0">
                <a:solidFill>
                  <a:srgbClr val="693C32"/>
                </a:solidFill>
                <a:latin typeface="PingFang SC"/>
              </a:rPr>
              <a:t>我们要永葆蓬勃朝气，永远做人民公仆、时代先锋、民族脊梁。全面从严治党永远在路上，不能有任何喘口气、歇歇脚的念头。我们将继续清除一切侵蚀党的健康肌体的病毒，大力营造风清气正的政治生态，以全党的强大正能量在全社会凝聚起推动中国发展进步的磅礴力量。</a:t>
            </a:r>
            <a:endParaRPr lang="zh-CN" altLang="en-US" sz="1400" dirty="0">
              <a:solidFill>
                <a:srgbClr val="693C32"/>
              </a:solidFill>
            </a:endParaRPr>
          </a:p>
        </p:txBody>
      </p:sp>
      <p:cxnSp>
        <p:nvCxnSpPr>
          <p:cNvPr id="33" name="直接连接符 32">
            <a:extLst>
              <a:ext uri="{FF2B5EF4-FFF2-40B4-BE49-F238E27FC236}">
                <a16:creationId xmlns:a16="http://schemas.microsoft.com/office/drawing/2014/main" xmlns="" id="{2CD48C80-D3A9-4E85-A7C1-7E959E67B3A1}"/>
              </a:ext>
            </a:extLst>
          </p:cNvPr>
          <p:cNvCxnSpPr>
            <a:cxnSpLocks/>
          </p:cNvCxnSpPr>
          <p:nvPr/>
        </p:nvCxnSpPr>
        <p:spPr>
          <a:xfrm>
            <a:off x="3574694" y="4327124"/>
            <a:ext cx="0" cy="1188000"/>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xmlns="" id="{4A703C63-CEC8-43A5-97CA-125875CBFD78}"/>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2299869705"/>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1500"/>
                                        <p:tgtEl>
                                          <p:spTgt spid="6"/>
                                        </p:tgtEl>
                                      </p:cBhvr>
                                    </p:animEffect>
                                  </p:childTnLst>
                                </p:cTn>
                              </p:par>
                              <p:par>
                                <p:cTn id="13" presetID="2" presetClass="entr" presetSubtype="8"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0-#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par>
                                <p:cTn id="17" presetID="22" presetClass="entr" presetSubtype="8" fill="hold" nodeType="withEffect">
                                  <p:stCondLst>
                                    <p:cond delay="50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1000"/>
                                        <p:tgtEl>
                                          <p:spTgt spid="17"/>
                                        </p:tgtEl>
                                      </p:cBhvr>
                                    </p:animEffect>
                                  </p:childTnLst>
                                </p:cTn>
                              </p:par>
                            </p:childTnLst>
                          </p:cTn>
                        </p:par>
                        <p:par>
                          <p:cTn id="20" fill="hold">
                            <p:stCondLst>
                              <p:cond delay="1500"/>
                            </p:stCondLst>
                            <p:childTnLst>
                              <p:par>
                                <p:cTn id="21" presetID="16" presetClass="entr" presetSubtype="42"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outHorizontal)">
                                      <p:cBhvr>
                                        <p:cTn id="23" dur="1250"/>
                                        <p:tgtEl>
                                          <p:spTgt spid="16"/>
                                        </p:tgtEl>
                                      </p:cBhvr>
                                    </p:animEffect>
                                  </p:childTnLst>
                                </p:cTn>
                              </p:par>
                              <p:par>
                                <p:cTn id="24" presetID="31" presetClass="entr" presetSubtype="0" fill="hold" grpId="0" nodeType="withEffect">
                                  <p:stCondLst>
                                    <p:cond delay="0"/>
                                  </p:stCondLst>
                                  <p:iterate type="lt">
                                    <p:tmPct val="528"/>
                                  </p:iterate>
                                  <p:childTnLst>
                                    <p:set>
                                      <p:cBhvr>
                                        <p:cTn id="25" dur="1" fill="hold">
                                          <p:stCondLst>
                                            <p:cond delay="0"/>
                                          </p:stCondLst>
                                        </p:cTn>
                                        <p:tgtEl>
                                          <p:spTgt spid="15"/>
                                        </p:tgtEl>
                                        <p:attrNameLst>
                                          <p:attrName>style.visibility</p:attrName>
                                        </p:attrNameLst>
                                      </p:cBhvr>
                                      <p:to>
                                        <p:strVal val="visible"/>
                                      </p:to>
                                    </p:set>
                                    <p:anim calcmode="lin" valueType="num">
                                      <p:cBhvr>
                                        <p:cTn id="26" dur="750" fill="hold"/>
                                        <p:tgtEl>
                                          <p:spTgt spid="15"/>
                                        </p:tgtEl>
                                        <p:attrNameLst>
                                          <p:attrName>ppt_w</p:attrName>
                                        </p:attrNameLst>
                                      </p:cBhvr>
                                      <p:tavLst>
                                        <p:tav tm="0">
                                          <p:val>
                                            <p:fltVal val="0"/>
                                          </p:val>
                                        </p:tav>
                                        <p:tav tm="100000">
                                          <p:val>
                                            <p:strVal val="#ppt_w"/>
                                          </p:val>
                                        </p:tav>
                                      </p:tavLst>
                                    </p:anim>
                                    <p:anim calcmode="lin" valueType="num">
                                      <p:cBhvr>
                                        <p:cTn id="27" dur="750" fill="hold"/>
                                        <p:tgtEl>
                                          <p:spTgt spid="15"/>
                                        </p:tgtEl>
                                        <p:attrNameLst>
                                          <p:attrName>ppt_h</p:attrName>
                                        </p:attrNameLst>
                                      </p:cBhvr>
                                      <p:tavLst>
                                        <p:tav tm="0">
                                          <p:val>
                                            <p:fltVal val="0"/>
                                          </p:val>
                                        </p:tav>
                                        <p:tav tm="100000">
                                          <p:val>
                                            <p:strVal val="#ppt_h"/>
                                          </p:val>
                                        </p:tav>
                                      </p:tavLst>
                                    </p:anim>
                                    <p:anim calcmode="lin" valueType="num">
                                      <p:cBhvr>
                                        <p:cTn id="28" dur="750" fill="hold"/>
                                        <p:tgtEl>
                                          <p:spTgt spid="15"/>
                                        </p:tgtEl>
                                        <p:attrNameLst>
                                          <p:attrName>style.rotation</p:attrName>
                                        </p:attrNameLst>
                                      </p:cBhvr>
                                      <p:tavLst>
                                        <p:tav tm="0">
                                          <p:val>
                                            <p:fltVal val="90"/>
                                          </p:val>
                                        </p:tav>
                                        <p:tav tm="100000">
                                          <p:val>
                                            <p:fltVal val="0"/>
                                          </p:val>
                                        </p:tav>
                                      </p:tavLst>
                                    </p:anim>
                                    <p:animEffect transition="in" filter="fade">
                                      <p:cBhvr>
                                        <p:cTn id="29" dur="750"/>
                                        <p:tgtEl>
                                          <p:spTgt spid="15"/>
                                        </p:tgtEl>
                                      </p:cBhvr>
                                    </p:animEffect>
                                  </p:childTnLst>
                                </p:cTn>
                              </p:par>
                            </p:childTnLst>
                          </p:cTn>
                        </p:par>
                        <p:par>
                          <p:cTn id="30" fill="hold">
                            <p:stCondLst>
                              <p:cond delay="2800"/>
                            </p:stCondLst>
                            <p:childTnLst>
                              <p:par>
                                <p:cTn id="31" presetID="2" presetClass="entr" presetSubtype="8"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1000" fill="hold"/>
                                        <p:tgtEl>
                                          <p:spTgt spid="22"/>
                                        </p:tgtEl>
                                        <p:attrNameLst>
                                          <p:attrName>ppt_x</p:attrName>
                                        </p:attrNameLst>
                                      </p:cBhvr>
                                      <p:tavLst>
                                        <p:tav tm="0">
                                          <p:val>
                                            <p:strVal val="0-#ppt_w/2"/>
                                          </p:val>
                                        </p:tav>
                                        <p:tav tm="100000">
                                          <p:val>
                                            <p:strVal val="#ppt_x"/>
                                          </p:val>
                                        </p:tav>
                                      </p:tavLst>
                                    </p:anim>
                                    <p:anim calcmode="lin" valueType="num">
                                      <p:cBhvr additive="base">
                                        <p:cTn id="34" dur="1000" fill="hold"/>
                                        <p:tgtEl>
                                          <p:spTgt spid="22"/>
                                        </p:tgtEl>
                                        <p:attrNameLst>
                                          <p:attrName>ppt_y</p:attrName>
                                        </p:attrNameLst>
                                      </p:cBhvr>
                                      <p:tavLst>
                                        <p:tav tm="0">
                                          <p:val>
                                            <p:strVal val="#ppt_y"/>
                                          </p:val>
                                        </p:tav>
                                        <p:tav tm="100000">
                                          <p:val>
                                            <p:strVal val="#ppt_y"/>
                                          </p:val>
                                        </p:tav>
                                      </p:tavLst>
                                    </p:anim>
                                  </p:childTnLst>
                                </p:cTn>
                              </p:par>
                              <p:par>
                                <p:cTn id="35" presetID="22" presetClass="entr" presetSubtype="8" fill="hold" nodeType="withEffect">
                                  <p:stCondLst>
                                    <p:cond delay="50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1000"/>
                                        <p:tgtEl>
                                          <p:spTgt spid="23"/>
                                        </p:tgtEl>
                                      </p:cBhvr>
                                    </p:animEffect>
                                  </p:childTnLst>
                                </p:cTn>
                              </p:par>
                            </p:childTnLst>
                          </p:cTn>
                        </p:par>
                        <p:par>
                          <p:cTn id="38" fill="hold">
                            <p:stCondLst>
                              <p:cond delay="4300"/>
                            </p:stCondLst>
                            <p:childTnLst>
                              <p:par>
                                <p:cTn id="39" presetID="16" presetClass="entr" presetSubtype="42" fill="hold"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outHorizontal)">
                                      <p:cBhvr>
                                        <p:cTn id="41" dur="1250"/>
                                        <p:tgtEl>
                                          <p:spTgt spid="33"/>
                                        </p:tgtEl>
                                      </p:cBhvr>
                                    </p:animEffect>
                                  </p:childTnLst>
                                </p:cTn>
                              </p:par>
                              <p:par>
                                <p:cTn id="42" presetID="31" presetClass="entr" presetSubtype="0" fill="hold" grpId="0" nodeType="withEffect">
                                  <p:stCondLst>
                                    <p:cond delay="0"/>
                                  </p:stCondLst>
                                  <p:iterate type="lt">
                                    <p:tmPct val="528"/>
                                  </p:iterate>
                                  <p:childTnLst>
                                    <p:set>
                                      <p:cBhvr>
                                        <p:cTn id="43" dur="1" fill="hold">
                                          <p:stCondLst>
                                            <p:cond delay="0"/>
                                          </p:stCondLst>
                                        </p:cTn>
                                        <p:tgtEl>
                                          <p:spTgt spid="27"/>
                                        </p:tgtEl>
                                        <p:attrNameLst>
                                          <p:attrName>style.visibility</p:attrName>
                                        </p:attrNameLst>
                                      </p:cBhvr>
                                      <p:to>
                                        <p:strVal val="visible"/>
                                      </p:to>
                                    </p:set>
                                    <p:anim calcmode="lin" valueType="num">
                                      <p:cBhvr>
                                        <p:cTn id="44" dur="750" fill="hold"/>
                                        <p:tgtEl>
                                          <p:spTgt spid="27"/>
                                        </p:tgtEl>
                                        <p:attrNameLst>
                                          <p:attrName>ppt_w</p:attrName>
                                        </p:attrNameLst>
                                      </p:cBhvr>
                                      <p:tavLst>
                                        <p:tav tm="0">
                                          <p:val>
                                            <p:fltVal val="0"/>
                                          </p:val>
                                        </p:tav>
                                        <p:tav tm="100000">
                                          <p:val>
                                            <p:strVal val="#ppt_w"/>
                                          </p:val>
                                        </p:tav>
                                      </p:tavLst>
                                    </p:anim>
                                    <p:anim calcmode="lin" valueType="num">
                                      <p:cBhvr>
                                        <p:cTn id="45" dur="750" fill="hold"/>
                                        <p:tgtEl>
                                          <p:spTgt spid="27"/>
                                        </p:tgtEl>
                                        <p:attrNameLst>
                                          <p:attrName>ppt_h</p:attrName>
                                        </p:attrNameLst>
                                      </p:cBhvr>
                                      <p:tavLst>
                                        <p:tav tm="0">
                                          <p:val>
                                            <p:fltVal val="0"/>
                                          </p:val>
                                        </p:tav>
                                        <p:tav tm="100000">
                                          <p:val>
                                            <p:strVal val="#ppt_h"/>
                                          </p:val>
                                        </p:tav>
                                      </p:tavLst>
                                    </p:anim>
                                    <p:anim calcmode="lin" valueType="num">
                                      <p:cBhvr>
                                        <p:cTn id="46" dur="750" fill="hold"/>
                                        <p:tgtEl>
                                          <p:spTgt spid="27"/>
                                        </p:tgtEl>
                                        <p:attrNameLst>
                                          <p:attrName>style.rotation</p:attrName>
                                        </p:attrNameLst>
                                      </p:cBhvr>
                                      <p:tavLst>
                                        <p:tav tm="0">
                                          <p:val>
                                            <p:fltVal val="90"/>
                                          </p:val>
                                        </p:tav>
                                        <p:tav tm="100000">
                                          <p:val>
                                            <p:fltVal val="0"/>
                                          </p:val>
                                        </p:tav>
                                      </p:tavLst>
                                    </p:anim>
                                    <p:animEffect transition="in" filter="fade">
                                      <p:cBhvr>
                                        <p:cTn id="47" dur="750"/>
                                        <p:tgtEl>
                                          <p:spTgt spid="27"/>
                                        </p:tgtEl>
                                      </p:cBhvr>
                                    </p:animEffect>
                                  </p:childTnLst>
                                </p:cTn>
                              </p:par>
                            </p:childTnLst>
                          </p:cTn>
                        </p:par>
                        <p:par>
                          <p:cTn id="48" fill="hold">
                            <p:stCondLst>
                              <p:cond delay="5550"/>
                            </p:stCondLst>
                            <p:childTnLst>
                              <p:par>
                                <p:cTn id="49" presetID="10" presetClass="entr" presetSubtype="0"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22" grpId="0" animBg="1"/>
      <p:bldP spid="27" grpId="0"/>
      <p:bldP spid="2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9585E33D-6CB6-47A0-9ACF-7683635E5E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013" b="6266"/>
          <a:stretch/>
        </p:blipFill>
        <p:spPr>
          <a:xfrm flipH="1">
            <a:off x="0" y="1756229"/>
            <a:ext cx="12192000" cy="5099458"/>
          </a:xfrm>
          <a:prstGeom prst="rect">
            <a:avLst/>
          </a:prstGeom>
        </p:spPr>
      </p:pic>
      <p:pic>
        <p:nvPicPr>
          <p:cNvPr id="15" name="图片 14"/>
          <p:cNvPicPr>
            <a:picLocks noChangeAspect="1"/>
          </p:cNvPicPr>
          <p:nvPr/>
        </p:nvPicPr>
        <p:blipFill>
          <a:blip r:embed="rId4">
            <a:extLst>
              <a:ext uri="{BEBA8EAE-BF5A-486C-A8C5-ECC9F3942E4B}">
                <a14:imgProps xmlns:a14="http://schemas.microsoft.com/office/drawing/2010/main">
                  <a14:imgLayer r:embed="rId5">
                    <a14:imgEffect>
                      <a14:colorTemperature colorTemp="115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a:off x="375999" y="1542307"/>
            <a:ext cx="4937378" cy="5689379"/>
          </a:xfrm>
          <a:prstGeom prst="rect">
            <a:avLst/>
          </a:prstGeom>
        </p:spPr>
      </p:pic>
      <p:pic>
        <p:nvPicPr>
          <p:cNvPr id="4" name="图片 3"/>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5000"/>
                    </a14:imgEffect>
                  </a14:imgLayer>
                </a14:imgProps>
              </a:ext>
              <a:ext uri="{28A0092B-C50C-407E-A947-70E740481C1C}">
                <a14:useLocalDpi xmlns:a14="http://schemas.microsoft.com/office/drawing/2010/main" val="0"/>
              </a:ext>
            </a:extLst>
          </a:blip>
          <a:stretch>
            <a:fillRect/>
          </a:stretch>
        </p:blipFill>
        <p:spPr>
          <a:xfrm>
            <a:off x="0" y="4322571"/>
            <a:ext cx="5036193" cy="2533115"/>
          </a:xfrm>
          <a:prstGeom prst="rect">
            <a:avLst/>
          </a:prstGeom>
        </p:spPr>
      </p:pic>
      <p:pic>
        <p:nvPicPr>
          <p:cNvPr id="16" name="图片 15"/>
          <p:cNvPicPr>
            <a:picLocks noChangeAspect="1"/>
          </p:cNvPicPr>
          <p:nvPr/>
        </p:nvPicPr>
        <p:blipFill rotWithShape="1">
          <a:blip r:embed="rId8" cstate="hqprint">
            <a:extLst>
              <a:ext uri="{BEBA8EAE-BF5A-486C-A8C5-ECC9F3942E4B}">
                <a14:imgProps xmlns:a14="http://schemas.microsoft.com/office/drawing/2010/main">
                  <a14:imgLayer r:embed="rId9">
                    <a14:imgEffect>
                      <a14:colorTemperature colorTemp="11500"/>
                    </a14:imgEffect>
                    <a14:imgEffect>
                      <a14:brightnessContrast contrast="10000"/>
                    </a14:imgEffect>
                  </a14:imgLayer>
                </a14:imgProps>
              </a:ext>
              <a:ext uri="{28A0092B-C50C-407E-A947-70E740481C1C}">
                <a14:useLocalDpi xmlns:a14="http://schemas.microsoft.com/office/drawing/2010/main" val="0"/>
              </a:ext>
            </a:extLst>
          </a:blip>
          <a:srcRect l="15376" t="-1" b="67367"/>
          <a:stretch/>
        </p:blipFill>
        <p:spPr>
          <a:xfrm>
            <a:off x="0" y="5668716"/>
            <a:ext cx="6096000" cy="1189283"/>
          </a:xfrm>
          <a:prstGeom prst="rect">
            <a:avLst/>
          </a:prstGeom>
        </p:spPr>
      </p:pic>
      <p:pic>
        <p:nvPicPr>
          <p:cNvPr id="14" name="图片 13"/>
          <p:cNvPicPr>
            <a:picLocks noChangeAspect="1"/>
          </p:cNvPicPr>
          <p:nvPr/>
        </p:nvPicPr>
        <p:blipFill>
          <a:blip r:embed="rId10">
            <a:extLst>
              <a:ext uri="{BEBA8EAE-BF5A-486C-A8C5-ECC9F3942E4B}">
                <a14:imgProps xmlns:a14="http://schemas.microsoft.com/office/drawing/2010/main">
                  <a14:imgLayer r:embed="rId11">
                    <a14:imgEffect>
                      <a14:colorTemperature colorTemp="11500"/>
                    </a14:imgEffect>
                    <a14:imgEffect>
                      <a14:saturation sat="400000"/>
                    </a14:imgEffect>
                    <a14:imgEffect>
                      <a14:brightnessContrast bright="15000"/>
                    </a14:imgEffect>
                  </a14:imgLayer>
                </a14:imgProps>
              </a:ext>
              <a:ext uri="{28A0092B-C50C-407E-A947-70E740481C1C}">
                <a14:useLocalDpi xmlns:a14="http://schemas.microsoft.com/office/drawing/2010/main" val="0"/>
              </a:ext>
            </a:extLst>
          </a:blip>
          <a:stretch>
            <a:fillRect/>
          </a:stretch>
        </p:blipFill>
        <p:spPr>
          <a:xfrm flipH="1">
            <a:off x="7403726" y="635542"/>
            <a:ext cx="4312025" cy="1683071"/>
          </a:xfrm>
          <a:prstGeom prst="rect">
            <a:avLst/>
          </a:prstGeom>
        </p:spPr>
      </p:pic>
      <p:sp>
        <p:nvSpPr>
          <p:cNvPr id="9" name="文本框 8"/>
          <p:cNvSpPr txBox="1"/>
          <p:nvPr/>
        </p:nvSpPr>
        <p:spPr>
          <a:xfrm>
            <a:off x="5619750" y="1494286"/>
            <a:ext cx="2031325" cy="646331"/>
          </a:xfrm>
          <a:prstGeom prst="rect">
            <a:avLst/>
          </a:prstGeom>
          <a:noFill/>
        </p:spPr>
        <p:txBody>
          <a:bodyPr wrap="none" rtlCol="0">
            <a:spAutoFit/>
          </a:bodyPr>
          <a:lstStyle>
            <a:defPPr>
              <a:defRPr lang="zh-CN"/>
            </a:defPPr>
            <a:lvl1pPr>
              <a:defRPr sz="3200" b="1">
                <a:gradFill>
                  <a:gsLst>
                    <a:gs pos="50000">
                      <a:srgbClr val="FFFF00"/>
                    </a:gs>
                    <a:gs pos="0">
                      <a:schemeClr val="bg1"/>
                    </a:gs>
                    <a:gs pos="100000">
                      <a:schemeClr val="bg1"/>
                    </a:gs>
                  </a:gsLst>
                  <a:lin ang="5400000" scaled="1"/>
                </a:gradFill>
                <a:latin typeface="微软雅黑" panose="020B0503020204020204" pitchFamily="34" charset="-122"/>
                <a:ea typeface="微软雅黑" panose="020B0503020204020204" pitchFamily="34" charset="-122"/>
              </a:defRPr>
            </a:lvl1pPr>
          </a:lstStyle>
          <a:p>
            <a:r>
              <a:rPr lang="zh-CN" altLang="en-US" sz="3600" dirty="0"/>
              <a:t>第六部分</a:t>
            </a:r>
          </a:p>
        </p:txBody>
      </p:sp>
      <p:sp>
        <p:nvSpPr>
          <p:cNvPr id="10" name="文本框 9"/>
          <p:cNvSpPr txBox="1"/>
          <p:nvPr/>
        </p:nvSpPr>
        <p:spPr>
          <a:xfrm>
            <a:off x="1591916" y="2559776"/>
            <a:ext cx="9020867" cy="1754326"/>
          </a:xfrm>
          <a:prstGeom prst="rect">
            <a:avLst/>
          </a:prstGeom>
          <a:noFill/>
        </p:spPr>
        <p:txBody>
          <a:bodyPr wrap="square" rtlCol="0">
            <a:spAutoFit/>
          </a:bodyPr>
          <a:lstStyle>
            <a:defPPr>
              <a:defRPr lang="zh-CN"/>
            </a:defPPr>
            <a:lvl1pPr algn="ctr">
              <a:spcBef>
                <a:spcPct val="0"/>
              </a:spcBef>
              <a:defRPr sz="6600" b="1">
                <a:gradFill>
                  <a:gsLst>
                    <a:gs pos="50000">
                      <a:srgbClr val="FFFF00"/>
                    </a:gs>
                    <a:gs pos="0">
                      <a:schemeClr val="bg1"/>
                    </a:gs>
                    <a:gs pos="100000">
                      <a:schemeClr val="bg1"/>
                    </a:gs>
                  </a:gsLst>
                  <a:lin ang="5400000" scaled="1"/>
                </a:gradFill>
                <a:effectLst>
                  <a:glow rad="190500">
                    <a:srgbClr val="C00000">
                      <a:alpha val="50000"/>
                    </a:srgbClr>
                  </a:glow>
                </a:effectLst>
                <a:latin typeface="微软雅黑" panose="020B0503020204020204" pitchFamily="34" charset="-122"/>
                <a:ea typeface="微软雅黑" panose="020B0503020204020204" pitchFamily="34" charset="-122"/>
              </a:defRPr>
            </a:lvl1pPr>
          </a:lstStyle>
          <a:p>
            <a:r>
              <a:rPr lang="zh-CN" altLang="en-US" sz="5400" dirty="0"/>
              <a:t>撸起袖子加油干</a:t>
            </a:r>
            <a:endParaRPr lang="en-US" altLang="zh-CN" sz="5400" dirty="0"/>
          </a:p>
          <a:p>
            <a:r>
              <a:rPr lang="zh-CN" altLang="en-US" sz="5400" dirty="0"/>
              <a:t>切实落实十九大精神</a:t>
            </a:r>
            <a:endParaRPr lang="en-US" altLang="zh-CN" sz="5400" dirty="0"/>
          </a:p>
        </p:txBody>
      </p:sp>
      <p:sp>
        <p:nvSpPr>
          <p:cNvPr id="11" name="Freeform 29"/>
          <p:cNvSpPr/>
          <p:nvPr/>
        </p:nvSpPr>
        <p:spPr bwMode="auto">
          <a:xfrm>
            <a:off x="4590332" y="1424466"/>
            <a:ext cx="879559" cy="785970"/>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gradFill>
            <a:gsLst>
              <a:gs pos="0">
                <a:schemeClr val="bg1"/>
              </a:gs>
              <a:gs pos="50000">
                <a:srgbClr val="FFFF00"/>
              </a:gs>
              <a:gs pos="100000">
                <a:schemeClr val="bg1"/>
              </a:gs>
            </a:gsLst>
            <a:lin ang="5400000" scaled="1"/>
          </a:gradFill>
          <a:ln>
            <a:noFill/>
          </a:ln>
          <a:extLst/>
        </p:spPr>
        <p:txBody>
          <a:bodyPr vert="horz" wrap="square" lIns="91440" tIns="45720" rIns="91440" bIns="45720" numCol="1" anchor="t" anchorCtr="0" compatLnSpc="1"/>
          <a:lstStyle/>
          <a:p>
            <a:endParaRPr lang="zh-CN" altLang="en-US">
              <a:gradFill>
                <a:gsLst>
                  <a:gs pos="50000">
                    <a:srgbClr val="FFFF00"/>
                  </a:gs>
                  <a:gs pos="0">
                    <a:schemeClr val="bg1"/>
                  </a:gs>
                  <a:gs pos="100000">
                    <a:schemeClr val="bg1"/>
                  </a:gs>
                </a:gsLst>
                <a:lin ang="5400000" scaled="1"/>
              </a:gradFill>
            </a:endParaRPr>
          </a:p>
        </p:txBody>
      </p:sp>
      <p:sp>
        <p:nvSpPr>
          <p:cNvPr id="12" name="文本框 11">
            <a:extLst>
              <a:ext uri="{FF2B5EF4-FFF2-40B4-BE49-F238E27FC236}">
                <a16:creationId xmlns:a16="http://schemas.microsoft.com/office/drawing/2014/main" xmlns="" id="{86D57932-C08B-4D5F-93D2-2EEE7B63A465}"/>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791611902"/>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5" presetClass="emph" presetSubtype="0" repeatCount="3000" fill="hold" nodeType="withEffect">
                                  <p:stCondLst>
                                    <p:cond delay="500"/>
                                  </p:stCondLst>
                                  <p:childTnLst>
                                    <p:anim calcmode="discrete" valueType="str">
                                      <p:cBhvr>
                                        <p:cTn id="9" dur="750" fill="hold"/>
                                        <p:tgtEl>
                                          <p:spTgt spid="15"/>
                                        </p:tgtEl>
                                        <p:attrNameLst>
                                          <p:attrName>style.visibility</p:attrName>
                                        </p:attrNameLst>
                                      </p:cBhvr>
                                      <p:tavLst>
                                        <p:tav tm="0">
                                          <p:val>
                                            <p:strVal val="hidden"/>
                                          </p:val>
                                        </p:tav>
                                        <p:tav tm="50000">
                                          <p:val>
                                            <p:strVal val="visible"/>
                                          </p:val>
                                        </p:tav>
                                      </p:tavLst>
                                    </p:anim>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5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37" presetClass="path" presetSubtype="0" fill="hold" nodeType="withEffect">
                                  <p:stCondLst>
                                    <p:cond delay="500"/>
                                  </p:stCondLst>
                                  <p:childTnLst>
                                    <p:animMotion origin="layout" path="M -4.58333E-6 2.22222E-6 L 0.09558 0.02986 C 0.11537 0.03657 0.14519 0.04051 0.17657 0.04051 C 0.21224 0.04051 0.24076 0.03657 0.26068 0.02986 L 0.35652 2.22222E-6 " pathEditMode="relative" rAng="0" ptsTypes="AAAAA">
                                      <p:cBhvr>
                                        <p:cTn id="27" dur="1500" spd="-100000" fill="hold"/>
                                        <p:tgtEl>
                                          <p:spTgt spid="14"/>
                                        </p:tgtEl>
                                        <p:attrNameLst>
                                          <p:attrName>ppt_x</p:attrName>
                                          <p:attrName>ppt_y</p:attrName>
                                        </p:attrNameLst>
                                      </p:cBhvr>
                                      <p:rCtr x="17826" y="2014"/>
                                    </p:animMotion>
                                  </p:childTnLst>
                                </p:cTn>
                              </p:par>
                              <p:par>
                                <p:cTn id="28" presetID="53" presetClass="entr" presetSubtype="16" fill="hold" grpId="0" nodeType="withEffect">
                                  <p:stCondLst>
                                    <p:cond delay="150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par>
                                <p:cTn id="33" presetID="22" presetClass="entr" presetSubtype="8" fill="hold" grpId="0" nodeType="withEffect">
                                  <p:stCondLst>
                                    <p:cond delay="150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par>
                                <p:cTn id="36" presetID="42" presetClass="entr" presetSubtype="0" fill="hold" grpId="0" nodeType="withEffect">
                                  <p:stCondLst>
                                    <p:cond delay="2000"/>
                                  </p:stCondLst>
                                  <p:iterate type="lt">
                                    <p:tmPct val="10000"/>
                                  </p:iterate>
                                  <p:childTnLst>
                                    <p:set>
                                      <p:cBhvr>
                                        <p:cTn id="37" dur="1" fill="hold">
                                          <p:stCondLst>
                                            <p:cond delay="0"/>
                                          </p:stCondLst>
                                        </p:cTn>
                                        <p:tgtEl>
                                          <p:spTgt spid="10"/>
                                        </p:tgtEl>
                                        <p:attrNameLst>
                                          <p:attrName>style.visibility</p:attrName>
                                        </p:attrNameLst>
                                      </p:cBhvr>
                                      <p:to>
                                        <p:strVal val="visible"/>
                                      </p:to>
                                    </p:set>
                                    <p:animEffect transition="in" filter="fade">
                                      <p:cBhvr>
                                        <p:cTn id="38" dur="750"/>
                                        <p:tgtEl>
                                          <p:spTgt spid="10"/>
                                        </p:tgtEl>
                                      </p:cBhvr>
                                    </p:animEffect>
                                    <p:anim calcmode="lin" valueType="num">
                                      <p:cBhvr>
                                        <p:cTn id="39" dur="750" fill="hold"/>
                                        <p:tgtEl>
                                          <p:spTgt spid="10"/>
                                        </p:tgtEl>
                                        <p:attrNameLst>
                                          <p:attrName>ppt_x</p:attrName>
                                        </p:attrNameLst>
                                      </p:cBhvr>
                                      <p:tavLst>
                                        <p:tav tm="0">
                                          <p:val>
                                            <p:strVal val="#ppt_x"/>
                                          </p:val>
                                        </p:tav>
                                        <p:tav tm="100000">
                                          <p:val>
                                            <p:strVal val="#ppt_x"/>
                                          </p:val>
                                        </p:tav>
                                      </p:tavLst>
                                    </p:anim>
                                    <p:anim calcmode="lin" valueType="num">
                                      <p:cBhvr>
                                        <p:cTn id="40" dur="750" fill="hold"/>
                                        <p:tgtEl>
                                          <p:spTgt spid="10"/>
                                        </p:tgtEl>
                                        <p:attrNameLst>
                                          <p:attrName>ppt_y</p:attrName>
                                        </p:attrNameLst>
                                      </p:cBhvr>
                                      <p:tavLst>
                                        <p:tav tm="0">
                                          <p:val>
                                            <p:strVal val="#ppt_y+.1"/>
                                          </p:val>
                                        </p:tav>
                                        <p:tav tm="100000">
                                          <p:val>
                                            <p:strVal val="#ppt_y"/>
                                          </p:val>
                                        </p:tav>
                                      </p:tavLst>
                                    </p:anim>
                                  </p:childTnLst>
                                </p:cTn>
                              </p:par>
                            </p:childTnLst>
                          </p:cTn>
                        </p:par>
                        <p:par>
                          <p:cTn id="41" fill="hold">
                            <p:stCondLst>
                              <p:cond delay="3875"/>
                            </p:stCondLst>
                            <p:childTnLst>
                              <p:par>
                                <p:cTn id="42" presetID="10" presetClass="entr" presetSubtype="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xmlns="" id="{BF4EDC27-7B54-48BA-9F74-259ABCBB339C}"/>
              </a:ext>
            </a:extLst>
          </p:cNvPr>
          <p:cNvSpPr/>
          <p:nvPr/>
        </p:nvSpPr>
        <p:spPr>
          <a:xfrm>
            <a:off x="5206999" y="2126040"/>
            <a:ext cx="6345350" cy="43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rgbClr val="F9F9F3"/>
                </a:solidFill>
                <a:latin typeface="PingFang SC"/>
              </a:rPr>
              <a:t>回顾和总结党的十八大以来党和国家事业的历史性变革和历史性成就</a:t>
            </a:r>
            <a:endParaRPr lang="zh-CN" altLang="en-US" sz="1600" b="1" dirty="0">
              <a:solidFill>
                <a:srgbClr val="F9F9F3"/>
              </a:solidFill>
            </a:endParaRPr>
          </a:p>
        </p:txBody>
      </p:sp>
      <p:sp>
        <p:nvSpPr>
          <p:cNvPr id="18" name="矩形 17">
            <a:extLst>
              <a:ext uri="{FF2B5EF4-FFF2-40B4-BE49-F238E27FC236}">
                <a16:creationId xmlns:a16="http://schemas.microsoft.com/office/drawing/2014/main" xmlns="" id="{5FB1C639-7745-4799-81A4-4AB45B4DBDA1}"/>
              </a:ext>
            </a:extLst>
          </p:cNvPr>
          <p:cNvSpPr/>
          <p:nvPr/>
        </p:nvSpPr>
        <p:spPr>
          <a:xfrm>
            <a:off x="5206999" y="2745103"/>
            <a:ext cx="6345350" cy="597883"/>
          </a:xfrm>
          <a:prstGeom prst="rect">
            <a:avLst/>
          </a:prstGeom>
          <a:solidFill>
            <a:srgbClr val="7E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rgbClr val="F9F9F3"/>
                </a:solidFill>
                <a:latin typeface="PingFang SC"/>
              </a:rPr>
              <a:t>作出中国特色社会主义进入了新时代、我国社会主要矛盾发生转化等重大政治判断</a:t>
            </a:r>
          </a:p>
        </p:txBody>
      </p:sp>
      <p:sp>
        <p:nvSpPr>
          <p:cNvPr id="2" name="矩形 1">
            <a:extLst>
              <a:ext uri="{FF2B5EF4-FFF2-40B4-BE49-F238E27FC236}">
                <a16:creationId xmlns:a16="http://schemas.microsoft.com/office/drawing/2014/main" xmlns="" id="{F0C44A44-E542-4FEA-8E92-11B3805E7AB8}"/>
              </a:ext>
            </a:extLst>
          </p:cNvPr>
          <p:cNvSpPr/>
          <p:nvPr/>
        </p:nvSpPr>
        <p:spPr>
          <a:xfrm>
            <a:off x="1825367" y="365767"/>
            <a:ext cx="3057247" cy="584775"/>
          </a:xfrm>
          <a:prstGeom prst="rect">
            <a:avLst/>
          </a:prstGeom>
          <a:noFill/>
        </p:spPr>
        <p:txBody>
          <a:bodyPr wrap="none" rtlCol="0">
            <a:spAutoFit/>
          </a:bodyPr>
          <a:lstStyle/>
          <a:p>
            <a:r>
              <a:rPr lang="zh-CN" altLang="en-US" sz="3200" b="1" dirty="0">
                <a:solidFill>
                  <a:srgbClr val="FF0000"/>
                </a:solidFill>
                <a:latin typeface="微软雅黑" panose="020B0503020204020204" pitchFamily="34" charset="-122"/>
                <a:ea typeface="微软雅黑" panose="020B0503020204020204" pitchFamily="34" charset="-122"/>
              </a:rPr>
              <a:t>十九大精神成果</a:t>
            </a:r>
          </a:p>
        </p:txBody>
      </p:sp>
      <p:sp>
        <p:nvSpPr>
          <p:cNvPr id="3" name="矩形 2">
            <a:extLst>
              <a:ext uri="{FF2B5EF4-FFF2-40B4-BE49-F238E27FC236}">
                <a16:creationId xmlns:a16="http://schemas.microsoft.com/office/drawing/2014/main" xmlns="" id="{A594187B-E519-4C5B-AAB1-7406BD404DB7}"/>
              </a:ext>
            </a:extLst>
          </p:cNvPr>
          <p:cNvSpPr/>
          <p:nvPr/>
        </p:nvSpPr>
        <p:spPr>
          <a:xfrm>
            <a:off x="5207000" y="1565169"/>
            <a:ext cx="2198352" cy="523220"/>
          </a:xfrm>
          <a:prstGeom prst="rect">
            <a:avLst/>
          </a:prstGeom>
        </p:spPr>
        <p:txBody>
          <a:bodyPr wrap="square">
            <a:spAutoFit/>
          </a:bodyPr>
          <a:lstStyle/>
          <a:p>
            <a:r>
              <a:rPr lang="zh-CN" altLang="en-US" sz="2800" b="1" dirty="0">
                <a:solidFill>
                  <a:srgbClr val="FF0000"/>
                </a:solidFill>
                <a:latin typeface="PingFang SC"/>
              </a:rPr>
              <a:t>这次大会：</a:t>
            </a:r>
          </a:p>
        </p:txBody>
      </p:sp>
      <p:sp>
        <p:nvSpPr>
          <p:cNvPr id="4" name="矩形 3">
            <a:extLst>
              <a:ext uri="{FF2B5EF4-FFF2-40B4-BE49-F238E27FC236}">
                <a16:creationId xmlns:a16="http://schemas.microsoft.com/office/drawing/2014/main" xmlns="" id="{9C16716A-5C1C-4056-BAE9-40616F6A1240}"/>
              </a:ext>
            </a:extLst>
          </p:cNvPr>
          <p:cNvSpPr/>
          <p:nvPr/>
        </p:nvSpPr>
        <p:spPr>
          <a:xfrm>
            <a:off x="1334893" y="2786558"/>
            <a:ext cx="3147655" cy="2279901"/>
          </a:xfrm>
          <a:prstGeom prst="rect">
            <a:avLst/>
          </a:prstGeom>
          <a:noFill/>
          <a:ln w="190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xmlns="" id="{446E2C24-A794-4894-9E76-91C53397868B}"/>
              </a:ext>
            </a:extLst>
          </p:cNvPr>
          <p:cNvSpPr/>
          <p:nvPr/>
        </p:nvSpPr>
        <p:spPr>
          <a:xfrm>
            <a:off x="5207000" y="4726288"/>
            <a:ext cx="6345349" cy="1200329"/>
          </a:xfrm>
          <a:prstGeom prst="rect">
            <a:avLst/>
          </a:prstGeom>
        </p:spPr>
        <p:txBody>
          <a:bodyPr wrap="square">
            <a:spAutoFit/>
          </a:bodyPr>
          <a:lstStyle/>
          <a:p>
            <a:pPr>
              <a:lnSpc>
                <a:spcPct val="150000"/>
              </a:lnSpc>
            </a:pPr>
            <a:r>
              <a:rPr lang="zh-CN" altLang="en-US" sz="1600" b="1" dirty="0">
                <a:solidFill>
                  <a:srgbClr val="591300"/>
                </a:solidFill>
                <a:latin typeface="PingFang SC"/>
              </a:rPr>
              <a:t>大会</a:t>
            </a:r>
            <a:r>
              <a:rPr lang="zh-CN" altLang="en-US" sz="1600" b="1" dirty="0">
                <a:solidFill>
                  <a:srgbClr val="FF0000"/>
                </a:solidFill>
                <a:latin typeface="PingFang SC"/>
              </a:rPr>
              <a:t>将习近平新时代中国特色社会主义思想写入党章</a:t>
            </a:r>
            <a:r>
              <a:rPr lang="zh-CN" altLang="en-US" sz="1600" b="1" dirty="0">
                <a:solidFill>
                  <a:srgbClr val="591300"/>
                </a:solidFill>
                <a:latin typeface="PingFang SC"/>
              </a:rPr>
              <a:t>，实现了党的指导思想的与时俱进。</a:t>
            </a:r>
            <a:r>
              <a:rPr lang="zh-CN" altLang="en-US" sz="1600" b="1" dirty="0">
                <a:solidFill>
                  <a:srgbClr val="FF0000"/>
                </a:solidFill>
                <a:latin typeface="PingFang SC"/>
              </a:rPr>
              <a:t>大会选举产生新一届中央委员会和中央纪律检查委员会，</a:t>
            </a:r>
            <a:r>
              <a:rPr lang="zh-CN" altLang="en-US" sz="1600" b="1" dirty="0">
                <a:solidFill>
                  <a:srgbClr val="591300"/>
                </a:solidFill>
                <a:latin typeface="PingFang SC"/>
              </a:rPr>
              <a:t>为推动党和国家事业发展提供了坚强政治保证和组织保证。</a:t>
            </a:r>
            <a:endParaRPr lang="zh-CN" altLang="en-US" sz="1600" b="1" dirty="0"/>
          </a:p>
        </p:txBody>
      </p:sp>
      <p:pic>
        <p:nvPicPr>
          <p:cNvPr id="7" name="图片 6">
            <a:extLst>
              <a:ext uri="{FF2B5EF4-FFF2-40B4-BE49-F238E27FC236}">
                <a16:creationId xmlns:a16="http://schemas.microsoft.com/office/drawing/2014/main" xmlns="" id="{D4CBA286-B048-4AA0-8CB4-7C3D7E678AB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 contrast="20000"/>
                    </a14:imgEffect>
                  </a14:imgLayer>
                </a14:imgProps>
              </a:ext>
              <a:ext uri="{28A0092B-C50C-407E-A947-70E740481C1C}">
                <a14:useLocalDpi xmlns:a14="http://schemas.microsoft.com/office/drawing/2010/main" val="0"/>
              </a:ext>
            </a:extLst>
          </a:blip>
          <a:srcRect r="30616"/>
          <a:stretch/>
        </p:blipFill>
        <p:spPr>
          <a:xfrm>
            <a:off x="1068946" y="2126040"/>
            <a:ext cx="3413602" cy="3600937"/>
          </a:xfrm>
          <a:prstGeom prst="rect">
            <a:avLst/>
          </a:prstGeom>
          <a:ln>
            <a:solidFill>
              <a:srgbClr val="FF0000">
                <a:alpha val="25000"/>
              </a:srgbClr>
            </a:solidFill>
          </a:ln>
        </p:spPr>
      </p:pic>
      <p:sp>
        <p:nvSpPr>
          <p:cNvPr id="20" name="矩形 19">
            <a:extLst>
              <a:ext uri="{FF2B5EF4-FFF2-40B4-BE49-F238E27FC236}">
                <a16:creationId xmlns:a16="http://schemas.microsoft.com/office/drawing/2014/main" xmlns="" id="{5E7CA3FC-B5CD-4D02-941B-14EB5FC9D889}"/>
              </a:ext>
            </a:extLst>
          </p:cNvPr>
          <p:cNvSpPr/>
          <p:nvPr/>
        </p:nvSpPr>
        <p:spPr>
          <a:xfrm>
            <a:off x="5206999" y="3476161"/>
            <a:ext cx="6345350" cy="57142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rgbClr val="F9F9F3"/>
                </a:solidFill>
                <a:latin typeface="PingFang SC"/>
              </a:rPr>
              <a:t>深刻阐述新时代中国共产党的历史使命，确定新时代的奋斗目标和战略安排</a:t>
            </a:r>
          </a:p>
        </p:txBody>
      </p:sp>
      <p:sp>
        <p:nvSpPr>
          <p:cNvPr id="21" name="矩形 20">
            <a:extLst>
              <a:ext uri="{FF2B5EF4-FFF2-40B4-BE49-F238E27FC236}">
                <a16:creationId xmlns:a16="http://schemas.microsoft.com/office/drawing/2014/main" xmlns="" id="{7332199B-16E3-4F87-9473-C2CDAE45FD1A}"/>
              </a:ext>
            </a:extLst>
          </p:cNvPr>
          <p:cNvSpPr/>
          <p:nvPr/>
        </p:nvSpPr>
        <p:spPr>
          <a:xfrm>
            <a:off x="5206999" y="4144717"/>
            <a:ext cx="6345350" cy="544976"/>
          </a:xfrm>
          <a:prstGeom prst="rect">
            <a:avLst/>
          </a:prstGeom>
          <a:solidFill>
            <a:srgbClr val="7E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rgbClr val="F9F9F3"/>
                </a:solidFill>
                <a:latin typeface="PingFang SC"/>
              </a:rPr>
              <a:t>对新时代推进中国特色社会主义伟大事业和党的建设新的伟大工程作出全面部署</a:t>
            </a:r>
          </a:p>
        </p:txBody>
      </p:sp>
      <p:sp>
        <p:nvSpPr>
          <p:cNvPr id="11" name="文本框 10">
            <a:extLst>
              <a:ext uri="{FF2B5EF4-FFF2-40B4-BE49-F238E27FC236}">
                <a16:creationId xmlns:a16="http://schemas.microsoft.com/office/drawing/2014/main" xmlns="" id="{F962C707-3ED1-40FB-8D41-A05A79DCC118}"/>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23837457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par>
                                <p:cTn id="10" presetID="17" presetClass="entr" presetSubtype="1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1000"/>
                                        <p:tgtEl>
                                          <p:spTgt spid="1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100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1000"/>
                                        <p:tgtEl>
                                          <p:spTgt spid="20"/>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1000"/>
                                        <p:tgtEl>
                                          <p:spTgt spid="21"/>
                                        </p:tgtEl>
                                      </p:cBhvr>
                                    </p:animEffect>
                                  </p:childTnLst>
                                </p:cTn>
                              </p:par>
                              <p:par>
                                <p:cTn id="30" presetID="31" presetClass="entr" presetSubtype="0" fill="hold" grpId="0" nodeType="withEffect">
                                  <p:stCondLst>
                                    <p:cond delay="0"/>
                                  </p:stCondLst>
                                  <p:iterate type="lt">
                                    <p:tmPct val="528"/>
                                  </p:iterate>
                                  <p:childTnLst>
                                    <p:set>
                                      <p:cBhvr>
                                        <p:cTn id="31" dur="1" fill="hold">
                                          <p:stCondLst>
                                            <p:cond delay="0"/>
                                          </p:stCondLst>
                                        </p:cTn>
                                        <p:tgtEl>
                                          <p:spTgt spid="5"/>
                                        </p:tgtEl>
                                        <p:attrNameLst>
                                          <p:attrName>style.visibility</p:attrName>
                                        </p:attrNameLst>
                                      </p:cBhvr>
                                      <p:to>
                                        <p:strVal val="visible"/>
                                      </p:to>
                                    </p:set>
                                    <p:anim calcmode="lin" valueType="num">
                                      <p:cBhvr>
                                        <p:cTn id="32" dur="750" fill="hold"/>
                                        <p:tgtEl>
                                          <p:spTgt spid="5"/>
                                        </p:tgtEl>
                                        <p:attrNameLst>
                                          <p:attrName>ppt_w</p:attrName>
                                        </p:attrNameLst>
                                      </p:cBhvr>
                                      <p:tavLst>
                                        <p:tav tm="0">
                                          <p:val>
                                            <p:fltVal val="0"/>
                                          </p:val>
                                        </p:tav>
                                        <p:tav tm="100000">
                                          <p:val>
                                            <p:strVal val="#ppt_w"/>
                                          </p:val>
                                        </p:tav>
                                      </p:tavLst>
                                    </p:anim>
                                    <p:anim calcmode="lin" valueType="num">
                                      <p:cBhvr>
                                        <p:cTn id="33" dur="750" fill="hold"/>
                                        <p:tgtEl>
                                          <p:spTgt spid="5"/>
                                        </p:tgtEl>
                                        <p:attrNameLst>
                                          <p:attrName>ppt_h</p:attrName>
                                        </p:attrNameLst>
                                      </p:cBhvr>
                                      <p:tavLst>
                                        <p:tav tm="0">
                                          <p:val>
                                            <p:fltVal val="0"/>
                                          </p:val>
                                        </p:tav>
                                        <p:tav tm="100000">
                                          <p:val>
                                            <p:strVal val="#ppt_h"/>
                                          </p:val>
                                        </p:tav>
                                      </p:tavLst>
                                    </p:anim>
                                    <p:anim calcmode="lin" valueType="num">
                                      <p:cBhvr>
                                        <p:cTn id="34" dur="750" fill="hold"/>
                                        <p:tgtEl>
                                          <p:spTgt spid="5"/>
                                        </p:tgtEl>
                                        <p:attrNameLst>
                                          <p:attrName>style.rotation</p:attrName>
                                        </p:attrNameLst>
                                      </p:cBhvr>
                                      <p:tavLst>
                                        <p:tav tm="0">
                                          <p:val>
                                            <p:fltVal val="90"/>
                                          </p:val>
                                        </p:tav>
                                        <p:tav tm="100000">
                                          <p:val>
                                            <p:fltVal val="0"/>
                                          </p:val>
                                        </p:tav>
                                      </p:tavLst>
                                    </p:anim>
                                    <p:animEffect transition="in" filter="fade">
                                      <p:cBhvr>
                                        <p:cTn id="35" dur="750"/>
                                        <p:tgtEl>
                                          <p:spTgt spid="5"/>
                                        </p:tgtEl>
                                      </p:cBhvr>
                                    </p:animEffect>
                                  </p:childTnLst>
                                </p:cTn>
                              </p:par>
                            </p:childTnLst>
                          </p:cTn>
                        </p:par>
                        <p:par>
                          <p:cTn id="36" fill="hold">
                            <p:stCondLst>
                              <p:cond delay="2102"/>
                            </p:stCondLst>
                            <p:childTnLst>
                              <p:par>
                                <p:cTn id="37" presetID="10"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3" grpId="0"/>
      <p:bldP spid="4" grpId="0" animBg="1"/>
      <p:bldP spid="5" grpId="0"/>
      <p:bldP spid="20" grpId="0" animBg="1"/>
      <p:bldP spid="21" grpId="0" animBg="1"/>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F0C44A44-E542-4FEA-8E92-11B3805E7AB8}"/>
              </a:ext>
            </a:extLst>
          </p:cNvPr>
          <p:cNvSpPr/>
          <p:nvPr/>
        </p:nvSpPr>
        <p:spPr>
          <a:xfrm>
            <a:off x="1825367" y="365767"/>
            <a:ext cx="4698722" cy="584775"/>
          </a:xfrm>
          <a:prstGeom prst="rect">
            <a:avLst/>
          </a:prstGeom>
          <a:noFill/>
        </p:spPr>
        <p:txBody>
          <a:bodyPr wrap="none" rtlCol="0">
            <a:spAutoFit/>
          </a:bodyPr>
          <a:lstStyle/>
          <a:p>
            <a:r>
              <a:rPr lang="zh-CN" altLang="en-US" sz="3200" b="1" dirty="0">
                <a:solidFill>
                  <a:srgbClr val="FF0000"/>
                </a:solidFill>
                <a:latin typeface="微软雅黑" panose="020B0503020204020204" pitchFamily="34" charset="-122"/>
                <a:ea typeface="微软雅黑" panose="020B0503020204020204" pitchFamily="34" charset="-122"/>
              </a:rPr>
              <a:t>认真学习贯彻十九大精神</a:t>
            </a:r>
          </a:p>
        </p:txBody>
      </p:sp>
      <p:sp>
        <p:nvSpPr>
          <p:cNvPr id="4" name="矩形 3">
            <a:extLst>
              <a:ext uri="{FF2B5EF4-FFF2-40B4-BE49-F238E27FC236}">
                <a16:creationId xmlns:a16="http://schemas.microsoft.com/office/drawing/2014/main" xmlns="" id="{E8BA249B-F1AE-4107-BFE0-2CF217280B3B}"/>
              </a:ext>
            </a:extLst>
          </p:cNvPr>
          <p:cNvSpPr/>
          <p:nvPr/>
        </p:nvSpPr>
        <p:spPr>
          <a:xfrm>
            <a:off x="3131086" y="1565699"/>
            <a:ext cx="5929828" cy="523220"/>
          </a:xfrm>
          <a:prstGeom prst="rect">
            <a:avLst/>
          </a:prstGeom>
        </p:spPr>
        <p:txBody>
          <a:bodyPr wrap="none">
            <a:spAutoFit/>
          </a:bodyPr>
          <a:lstStyle/>
          <a:p>
            <a:pPr algn="ctr"/>
            <a:r>
              <a:rPr lang="zh-CN" altLang="en-US" sz="2800" b="1" dirty="0">
                <a:solidFill>
                  <a:srgbClr val="FF0000"/>
                </a:solidFill>
                <a:latin typeface="PingFang SC"/>
              </a:rPr>
              <a:t>统一思想凝聚共识，万众一心再出发</a:t>
            </a:r>
            <a:endParaRPr lang="zh-CN" altLang="en-US" sz="2800" dirty="0">
              <a:solidFill>
                <a:srgbClr val="FF0000"/>
              </a:solidFill>
            </a:endParaRPr>
          </a:p>
        </p:txBody>
      </p:sp>
      <p:sp>
        <p:nvSpPr>
          <p:cNvPr id="6" name="PA_圆角矩形 6">
            <a:extLst>
              <a:ext uri="{FF2B5EF4-FFF2-40B4-BE49-F238E27FC236}">
                <a16:creationId xmlns:a16="http://schemas.microsoft.com/office/drawing/2014/main" xmlns="" id="{FDD556FA-8056-47CF-A71E-8A8EEDA36DDC}"/>
              </a:ext>
            </a:extLst>
          </p:cNvPr>
          <p:cNvSpPr/>
          <p:nvPr>
            <p:custDataLst>
              <p:tags r:id="rId1"/>
            </p:custDataLst>
          </p:nvPr>
        </p:nvSpPr>
        <p:spPr>
          <a:xfrm>
            <a:off x="4711700" y="2416131"/>
            <a:ext cx="2160000" cy="840024"/>
          </a:xfrm>
          <a:prstGeom prst="roundRect">
            <a:avLst>
              <a:gd name="adj" fmla="val 0"/>
            </a:avLst>
          </a:prstGeom>
          <a:solidFill>
            <a:srgbClr val="FF0000"/>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b="1" dirty="0">
                <a:latin typeface="微软雅黑" panose="020B0503020204020204" pitchFamily="34" charset="-122"/>
                <a:ea typeface="微软雅黑" panose="020B0503020204020204" pitchFamily="34" charset="-122"/>
              </a:rPr>
              <a:t>深刻学习领会</a:t>
            </a:r>
          </a:p>
        </p:txBody>
      </p:sp>
      <p:grpSp>
        <p:nvGrpSpPr>
          <p:cNvPr id="7" name="组合 6">
            <a:extLst>
              <a:ext uri="{FF2B5EF4-FFF2-40B4-BE49-F238E27FC236}">
                <a16:creationId xmlns:a16="http://schemas.microsoft.com/office/drawing/2014/main" xmlns="" id="{58E6F78F-B665-48D3-9AD3-DE3888DEBB23}"/>
              </a:ext>
            </a:extLst>
          </p:cNvPr>
          <p:cNvGrpSpPr/>
          <p:nvPr/>
        </p:nvGrpSpPr>
        <p:grpSpPr>
          <a:xfrm>
            <a:off x="7039218" y="2416131"/>
            <a:ext cx="4047882" cy="840024"/>
            <a:chOff x="4310737" y="1817905"/>
            <a:chExt cx="4047882" cy="840024"/>
          </a:xfrm>
        </p:grpSpPr>
        <p:sp>
          <p:nvSpPr>
            <p:cNvPr id="8" name="矩形: 圆角 7">
              <a:extLst>
                <a:ext uri="{FF2B5EF4-FFF2-40B4-BE49-F238E27FC236}">
                  <a16:creationId xmlns:a16="http://schemas.microsoft.com/office/drawing/2014/main" xmlns="" id="{9F90EF10-377B-4DF0-B2A3-DC4940CD14E7}"/>
                </a:ext>
              </a:extLst>
            </p:cNvPr>
            <p:cNvSpPr/>
            <p:nvPr/>
          </p:nvSpPr>
          <p:spPr>
            <a:xfrm>
              <a:off x="4310737" y="1817905"/>
              <a:ext cx="4047882" cy="840024"/>
            </a:xfrm>
            <a:prstGeom prst="roundRect">
              <a:avLst>
                <a:gd name="adj" fmla="val 0"/>
              </a:avLst>
            </a:prstGeom>
            <a:solidFill>
              <a:srgbClr val="7E000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AE3"/>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xmlns="" id="{BCB034C4-D892-4766-8843-936A6C9E0BA3}"/>
                </a:ext>
              </a:extLst>
            </p:cNvPr>
            <p:cNvSpPr/>
            <p:nvPr/>
          </p:nvSpPr>
          <p:spPr>
            <a:xfrm>
              <a:off x="4554577" y="1909998"/>
              <a:ext cx="3560201" cy="646331"/>
            </a:xfrm>
            <a:prstGeom prst="rect">
              <a:avLst/>
            </a:prstGeom>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中国特色社会主义进入新时代的</a:t>
              </a:r>
              <a:r>
                <a:rPr lang="zh-CN" altLang="en-US" b="1" dirty="0">
                  <a:solidFill>
                    <a:srgbClr val="FFFF00"/>
                  </a:solidFill>
                  <a:latin typeface="微软雅黑" panose="020B0503020204020204" pitchFamily="34" charset="-122"/>
                  <a:ea typeface="微软雅黑" panose="020B0503020204020204" pitchFamily="34" charset="-122"/>
                </a:rPr>
                <a:t>新论断</a:t>
              </a:r>
            </a:p>
          </p:txBody>
        </p:sp>
      </p:grpSp>
      <p:sp>
        <p:nvSpPr>
          <p:cNvPr id="11" name="PA_圆角矩形 6">
            <a:extLst>
              <a:ext uri="{FF2B5EF4-FFF2-40B4-BE49-F238E27FC236}">
                <a16:creationId xmlns:a16="http://schemas.microsoft.com/office/drawing/2014/main" xmlns="" id="{2DBD9F40-6091-4281-BE54-27610FA5A9F3}"/>
              </a:ext>
            </a:extLst>
          </p:cNvPr>
          <p:cNvSpPr/>
          <p:nvPr>
            <p:custDataLst>
              <p:tags r:id="rId2"/>
            </p:custDataLst>
          </p:nvPr>
        </p:nvSpPr>
        <p:spPr>
          <a:xfrm>
            <a:off x="4711700" y="3406731"/>
            <a:ext cx="2160000" cy="840024"/>
          </a:xfrm>
          <a:prstGeom prst="roundRect">
            <a:avLst>
              <a:gd name="adj" fmla="val 0"/>
            </a:avLst>
          </a:prstGeom>
          <a:solidFill>
            <a:srgbClr val="FF0000"/>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b="1" dirty="0">
                <a:latin typeface="微软雅黑" panose="020B0503020204020204" pitchFamily="34" charset="-122"/>
                <a:ea typeface="微软雅黑" panose="020B0503020204020204" pitchFamily="34" charset="-122"/>
              </a:rPr>
              <a:t>深刻学习领会</a:t>
            </a:r>
          </a:p>
        </p:txBody>
      </p:sp>
      <p:grpSp>
        <p:nvGrpSpPr>
          <p:cNvPr id="12" name="组合 11">
            <a:extLst>
              <a:ext uri="{FF2B5EF4-FFF2-40B4-BE49-F238E27FC236}">
                <a16:creationId xmlns:a16="http://schemas.microsoft.com/office/drawing/2014/main" xmlns="" id="{72518942-D263-4AD9-9DFF-7ECD7180EE17}"/>
              </a:ext>
            </a:extLst>
          </p:cNvPr>
          <p:cNvGrpSpPr/>
          <p:nvPr/>
        </p:nvGrpSpPr>
        <p:grpSpPr>
          <a:xfrm>
            <a:off x="7039218" y="3406731"/>
            <a:ext cx="4047883" cy="840024"/>
            <a:chOff x="4310737" y="1817905"/>
            <a:chExt cx="4047883" cy="840024"/>
          </a:xfrm>
        </p:grpSpPr>
        <p:sp>
          <p:nvSpPr>
            <p:cNvPr id="13" name="矩形: 圆角 12">
              <a:extLst>
                <a:ext uri="{FF2B5EF4-FFF2-40B4-BE49-F238E27FC236}">
                  <a16:creationId xmlns:a16="http://schemas.microsoft.com/office/drawing/2014/main" xmlns="" id="{251B6845-32D0-4856-B9D6-4113971ECCCA}"/>
                </a:ext>
              </a:extLst>
            </p:cNvPr>
            <p:cNvSpPr/>
            <p:nvPr/>
          </p:nvSpPr>
          <p:spPr>
            <a:xfrm>
              <a:off x="4310737" y="1817905"/>
              <a:ext cx="4047882" cy="840024"/>
            </a:xfrm>
            <a:prstGeom prst="roundRect">
              <a:avLst>
                <a:gd name="adj" fmla="val 0"/>
              </a:avLst>
            </a:prstGeom>
            <a:solidFill>
              <a:srgbClr val="7E000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AE3"/>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xmlns="" id="{03C5B0A0-E226-40AC-9773-7B863B6D4530}"/>
                </a:ext>
              </a:extLst>
            </p:cNvPr>
            <p:cNvSpPr/>
            <p:nvPr/>
          </p:nvSpPr>
          <p:spPr>
            <a:xfrm>
              <a:off x="4310738" y="1915504"/>
              <a:ext cx="4047882" cy="646331"/>
            </a:xfrm>
            <a:prstGeom prst="rect">
              <a:avLst/>
            </a:prstGeom>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我国社会主要矛盾发生变化的</a:t>
              </a:r>
              <a:endParaRPr lang="en-US" altLang="zh-CN" dirty="0">
                <a:solidFill>
                  <a:schemeClr val="bg1"/>
                </a:solidFill>
                <a:latin typeface="微软雅黑" panose="020B0503020204020204" pitchFamily="34" charset="-122"/>
                <a:ea typeface="微软雅黑" panose="020B0503020204020204" pitchFamily="34" charset="-122"/>
              </a:endParaRPr>
            </a:p>
            <a:p>
              <a:pPr algn="ctr"/>
              <a:r>
                <a:rPr lang="zh-CN" altLang="en-US" b="1" dirty="0">
                  <a:solidFill>
                    <a:srgbClr val="FFFF00"/>
                  </a:solidFill>
                  <a:latin typeface="微软雅黑" panose="020B0503020204020204" pitchFamily="34" charset="-122"/>
                  <a:ea typeface="微软雅黑" panose="020B0503020204020204" pitchFamily="34" charset="-122"/>
                </a:rPr>
                <a:t>新特点</a:t>
              </a:r>
            </a:p>
          </p:txBody>
        </p:sp>
      </p:grpSp>
      <p:sp>
        <p:nvSpPr>
          <p:cNvPr id="15" name="PA_圆角矩形 6">
            <a:extLst>
              <a:ext uri="{FF2B5EF4-FFF2-40B4-BE49-F238E27FC236}">
                <a16:creationId xmlns:a16="http://schemas.microsoft.com/office/drawing/2014/main" xmlns="" id="{206EE268-BFB3-45A7-A90B-9C9C67C1F048}"/>
              </a:ext>
            </a:extLst>
          </p:cNvPr>
          <p:cNvSpPr/>
          <p:nvPr>
            <p:custDataLst>
              <p:tags r:id="rId3"/>
            </p:custDataLst>
          </p:nvPr>
        </p:nvSpPr>
        <p:spPr>
          <a:xfrm>
            <a:off x="4711700" y="4397331"/>
            <a:ext cx="2160000" cy="840024"/>
          </a:xfrm>
          <a:prstGeom prst="roundRect">
            <a:avLst>
              <a:gd name="adj" fmla="val 0"/>
            </a:avLst>
          </a:prstGeom>
          <a:solidFill>
            <a:srgbClr val="FF0000"/>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b="1" dirty="0">
                <a:latin typeface="微软雅黑" panose="020B0503020204020204" pitchFamily="34" charset="-122"/>
                <a:ea typeface="微软雅黑" panose="020B0503020204020204" pitchFamily="34" charset="-122"/>
              </a:rPr>
              <a:t>深刻学习领会</a:t>
            </a:r>
          </a:p>
        </p:txBody>
      </p:sp>
      <p:grpSp>
        <p:nvGrpSpPr>
          <p:cNvPr id="16" name="组合 15">
            <a:extLst>
              <a:ext uri="{FF2B5EF4-FFF2-40B4-BE49-F238E27FC236}">
                <a16:creationId xmlns:a16="http://schemas.microsoft.com/office/drawing/2014/main" xmlns="" id="{FD8D143E-EC82-4D8A-835D-3791901B9F0A}"/>
              </a:ext>
            </a:extLst>
          </p:cNvPr>
          <p:cNvGrpSpPr/>
          <p:nvPr/>
        </p:nvGrpSpPr>
        <p:grpSpPr>
          <a:xfrm>
            <a:off x="7039218" y="4397331"/>
            <a:ext cx="4047882" cy="840024"/>
            <a:chOff x="4310737" y="1817905"/>
            <a:chExt cx="4047882" cy="840024"/>
          </a:xfrm>
        </p:grpSpPr>
        <p:sp>
          <p:nvSpPr>
            <p:cNvPr id="17" name="矩形: 圆角 16">
              <a:extLst>
                <a:ext uri="{FF2B5EF4-FFF2-40B4-BE49-F238E27FC236}">
                  <a16:creationId xmlns:a16="http://schemas.microsoft.com/office/drawing/2014/main" xmlns="" id="{22F203B5-3F8D-45F4-BFD0-428F42E595E4}"/>
                </a:ext>
              </a:extLst>
            </p:cNvPr>
            <p:cNvSpPr/>
            <p:nvPr/>
          </p:nvSpPr>
          <p:spPr>
            <a:xfrm>
              <a:off x="4310737" y="1817905"/>
              <a:ext cx="4047882" cy="840024"/>
            </a:xfrm>
            <a:prstGeom prst="roundRect">
              <a:avLst>
                <a:gd name="adj" fmla="val 0"/>
              </a:avLst>
            </a:prstGeom>
            <a:solidFill>
              <a:srgbClr val="7E000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AE3"/>
                </a:solidFill>
                <a:latin typeface="微软雅黑" panose="020B0503020204020204" pitchFamily="34" charset="-122"/>
                <a:ea typeface="微软雅黑" panose="020B0503020204020204" pitchFamily="34" charset="-122"/>
              </a:endParaRPr>
            </a:p>
          </p:txBody>
        </p:sp>
        <p:sp>
          <p:nvSpPr>
            <p:cNvPr id="18" name="矩形 17">
              <a:extLst>
                <a:ext uri="{FF2B5EF4-FFF2-40B4-BE49-F238E27FC236}">
                  <a16:creationId xmlns:a16="http://schemas.microsoft.com/office/drawing/2014/main" xmlns="" id="{724663CB-98B1-48AF-97C5-80752D427064}"/>
                </a:ext>
              </a:extLst>
            </p:cNvPr>
            <p:cNvSpPr/>
            <p:nvPr/>
          </p:nvSpPr>
          <p:spPr>
            <a:xfrm>
              <a:off x="4411024" y="1918064"/>
              <a:ext cx="3852875" cy="584775"/>
            </a:xfrm>
            <a:prstGeom prst="rect">
              <a:avLst/>
            </a:prstGeom>
          </p:spPr>
          <p:txBody>
            <a:bodyPr wrap="square">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分两步走全面建设社会主义现代化国家的</a:t>
              </a:r>
              <a:r>
                <a:rPr lang="zh-CN" altLang="en-US" sz="1600" b="1" dirty="0">
                  <a:solidFill>
                    <a:srgbClr val="FFFF00"/>
                  </a:solidFill>
                  <a:latin typeface="微软雅黑" panose="020B0503020204020204" pitchFamily="34" charset="-122"/>
                  <a:ea typeface="微软雅黑" panose="020B0503020204020204" pitchFamily="34" charset="-122"/>
                </a:rPr>
                <a:t>新目标</a:t>
              </a:r>
            </a:p>
          </p:txBody>
        </p:sp>
      </p:grpSp>
      <p:sp>
        <p:nvSpPr>
          <p:cNvPr id="19" name="PA_圆角矩形 6">
            <a:extLst>
              <a:ext uri="{FF2B5EF4-FFF2-40B4-BE49-F238E27FC236}">
                <a16:creationId xmlns:a16="http://schemas.microsoft.com/office/drawing/2014/main" xmlns="" id="{6E3F7A50-2A49-461D-BC17-5E6298D5BECD}"/>
              </a:ext>
            </a:extLst>
          </p:cNvPr>
          <p:cNvSpPr/>
          <p:nvPr>
            <p:custDataLst>
              <p:tags r:id="rId4"/>
            </p:custDataLst>
          </p:nvPr>
        </p:nvSpPr>
        <p:spPr>
          <a:xfrm>
            <a:off x="4711700" y="5489531"/>
            <a:ext cx="2160000" cy="840024"/>
          </a:xfrm>
          <a:prstGeom prst="roundRect">
            <a:avLst>
              <a:gd name="adj" fmla="val 0"/>
            </a:avLst>
          </a:prstGeom>
          <a:solidFill>
            <a:srgbClr val="FF0000"/>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b="1" dirty="0">
                <a:latin typeface="微软雅黑" panose="020B0503020204020204" pitchFamily="34" charset="-122"/>
                <a:ea typeface="微软雅黑" panose="020B0503020204020204" pitchFamily="34" charset="-122"/>
              </a:rPr>
              <a:t>深刻学习领会</a:t>
            </a:r>
          </a:p>
        </p:txBody>
      </p:sp>
      <p:grpSp>
        <p:nvGrpSpPr>
          <p:cNvPr id="20" name="组合 19">
            <a:extLst>
              <a:ext uri="{FF2B5EF4-FFF2-40B4-BE49-F238E27FC236}">
                <a16:creationId xmlns:a16="http://schemas.microsoft.com/office/drawing/2014/main" xmlns="" id="{E267361E-B480-44EF-B52D-1D880766513C}"/>
              </a:ext>
            </a:extLst>
          </p:cNvPr>
          <p:cNvGrpSpPr/>
          <p:nvPr/>
        </p:nvGrpSpPr>
        <p:grpSpPr>
          <a:xfrm>
            <a:off x="7036973" y="5489531"/>
            <a:ext cx="4047883" cy="840024"/>
            <a:chOff x="4308492" y="1817905"/>
            <a:chExt cx="4047883" cy="840024"/>
          </a:xfrm>
        </p:grpSpPr>
        <p:sp>
          <p:nvSpPr>
            <p:cNvPr id="21" name="矩形: 圆角 20">
              <a:extLst>
                <a:ext uri="{FF2B5EF4-FFF2-40B4-BE49-F238E27FC236}">
                  <a16:creationId xmlns:a16="http://schemas.microsoft.com/office/drawing/2014/main" xmlns="" id="{5540CFB0-DF53-4234-B10C-27988797D8CC}"/>
                </a:ext>
              </a:extLst>
            </p:cNvPr>
            <p:cNvSpPr/>
            <p:nvPr/>
          </p:nvSpPr>
          <p:spPr>
            <a:xfrm>
              <a:off x="4308492" y="1817905"/>
              <a:ext cx="4047882" cy="840024"/>
            </a:xfrm>
            <a:prstGeom prst="roundRect">
              <a:avLst>
                <a:gd name="adj" fmla="val 0"/>
              </a:avLst>
            </a:prstGeom>
            <a:solidFill>
              <a:srgbClr val="7E000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AE3"/>
                </a:solidFill>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xmlns="" id="{936D461A-DE6C-4CAE-9010-38363BDD2543}"/>
                </a:ext>
              </a:extLst>
            </p:cNvPr>
            <p:cNvSpPr/>
            <p:nvPr/>
          </p:nvSpPr>
          <p:spPr>
            <a:xfrm>
              <a:off x="4308493" y="2036902"/>
              <a:ext cx="4047882" cy="400110"/>
            </a:xfrm>
            <a:prstGeom prst="rect">
              <a:avLst/>
            </a:prstGeom>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党的建设的</a:t>
              </a:r>
              <a:r>
                <a:rPr lang="zh-CN" altLang="en-US" sz="2000" b="1" dirty="0">
                  <a:solidFill>
                    <a:srgbClr val="FFFF00"/>
                  </a:solidFill>
                  <a:latin typeface="微软雅黑" panose="020B0503020204020204" pitchFamily="34" charset="-122"/>
                  <a:ea typeface="微软雅黑" panose="020B0503020204020204" pitchFamily="34" charset="-122"/>
                </a:rPr>
                <a:t>新要求</a:t>
              </a:r>
            </a:p>
          </p:txBody>
        </p:sp>
      </p:grpSp>
      <p:sp>
        <p:nvSpPr>
          <p:cNvPr id="23" name="矩形 22">
            <a:extLst>
              <a:ext uri="{FF2B5EF4-FFF2-40B4-BE49-F238E27FC236}">
                <a16:creationId xmlns:a16="http://schemas.microsoft.com/office/drawing/2014/main" xmlns="" id="{E019B6DF-7004-444A-94DA-72CA863394BE}"/>
              </a:ext>
            </a:extLst>
          </p:cNvPr>
          <p:cNvSpPr/>
          <p:nvPr/>
        </p:nvSpPr>
        <p:spPr>
          <a:xfrm>
            <a:off x="1203895" y="5129226"/>
            <a:ext cx="3240000" cy="1200329"/>
          </a:xfrm>
          <a:prstGeom prst="rect">
            <a:avLst/>
          </a:prstGeom>
        </p:spPr>
        <p:txBody>
          <a:bodyPr wrap="square">
            <a:spAutoFit/>
          </a:bodyPr>
          <a:lstStyle/>
          <a:p>
            <a:pPr>
              <a:lnSpc>
                <a:spcPct val="150000"/>
              </a:lnSpc>
            </a:pPr>
            <a:r>
              <a:rPr lang="zh-CN" altLang="en-US" sz="1200" dirty="0">
                <a:solidFill>
                  <a:srgbClr val="591300"/>
                </a:solidFill>
                <a:latin typeface="微软雅黑" panose="020B0503020204020204" pitchFamily="34" charset="-122"/>
                <a:ea typeface="微软雅黑" panose="020B0503020204020204" pitchFamily="34" charset="-122"/>
              </a:rPr>
              <a:t>党的十九大报告</a:t>
            </a:r>
            <a:r>
              <a:rPr lang="zh-CN" altLang="en-US" sz="1200" b="1" dirty="0">
                <a:solidFill>
                  <a:srgbClr val="FF0000"/>
                </a:solidFill>
                <a:latin typeface="微软雅黑" panose="020B0503020204020204" pitchFamily="34" charset="-122"/>
                <a:ea typeface="微软雅黑" panose="020B0503020204020204" pitchFamily="34" charset="-122"/>
              </a:rPr>
              <a:t>进一步指明了党和国家事业的前进方向</a:t>
            </a:r>
            <a:r>
              <a:rPr lang="zh-CN" altLang="en-US" sz="1200" dirty="0">
                <a:solidFill>
                  <a:srgbClr val="591300"/>
                </a:solidFill>
                <a:latin typeface="微软雅黑" panose="020B0503020204020204" pitchFamily="34" charset="-122"/>
                <a:ea typeface="微软雅黑" panose="020B0503020204020204" pitchFamily="34" charset="-122"/>
              </a:rPr>
              <a:t>，是我们党团结带领全国各族人民在新时代坚持和发展中国特色社会主义的</a:t>
            </a:r>
            <a:r>
              <a:rPr lang="zh-CN" altLang="en-US" sz="1200" b="1" dirty="0">
                <a:solidFill>
                  <a:srgbClr val="FF0000"/>
                </a:solidFill>
                <a:latin typeface="微软雅黑" panose="020B0503020204020204" pitchFamily="34" charset="-122"/>
                <a:ea typeface="微软雅黑" panose="020B0503020204020204" pitchFamily="34" charset="-122"/>
              </a:rPr>
              <a:t>政治宣言</a:t>
            </a:r>
            <a:r>
              <a:rPr lang="zh-CN" altLang="en-US" sz="1200" dirty="0">
                <a:solidFill>
                  <a:srgbClr val="591300"/>
                </a:solidFill>
                <a:latin typeface="微软雅黑" panose="020B0503020204020204" pitchFamily="34" charset="-122"/>
                <a:ea typeface="微软雅黑" panose="020B0503020204020204" pitchFamily="34" charset="-122"/>
              </a:rPr>
              <a:t>和</a:t>
            </a:r>
            <a:r>
              <a:rPr lang="zh-CN" altLang="en-US" sz="1200" b="1" dirty="0">
                <a:solidFill>
                  <a:srgbClr val="FF0000"/>
                </a:solidFill>
                <a:latin typeface="微软雅黑" panose="020B0503020204020204" pitchFamily="34" charset="-122"/>
                <a:ea typeface="微软雅黑" panose="020B0503020204020204" pitchFamily="34" charset="-122"/>
              </a:rPr>
              <a:t>行动纲领，</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我们要深刻学习领会。</a:t>
            </a:r>
          </a:p>
        </p:txBody>
      </p:sp>
      <p:sp>
        <p:nvSpPr>
          <p:cNvPr id="24" name="Freeform 5">
            <a:extLst>
              <a:ext uri="{FF2B5EF4-FFF2-40B4-BE49-F238E27FC236}">
                <a16:creationId xmlns:a16="http://schemas.microsoft.com/office/drawing/2014/main" xmlns="" id="{8DE3A960-0F8E-4B09-999A-A64C91B852A9}"/>
              </a:ext>
            </a:extLst>
          </p:cNvPr>
          <p:cNvSpPr>
            <a:spLocks noChangeAspect="1"/>
          </p:cNvSpPr>
          <p:nvPr/>
        </p:nvSpPr>
        <p:spPr bwMode="auto">
          <a:xfrm>
            <a:off x="2353659" y="2416131"/>
            <a:ext cx="940473" cy="940471"/>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0000"/>
          </a:solidFill>
          <a:ln>
            <a:noFill/>
          </a:ln>
          <a:effectLst/>
        </p:spPr>
        <p:txBody>
          <a:bodyPr vert="horz" wrap="square" lIns="91440" tIns="45720" rIns="91440" bIns="45720" numCol="1" anchor="t" anchorCtr="0" compatLnSpc="1">
            <a:prstTxWarp prst="textNoShape">
              <a:avLst/>
            </a:prstTxWarp>
          </a:bodyPr>
          <a:lstStyle/>
          <a:p>
            <a:endParaRPr lang="zh-CN" altLang="en-US">
              <a:solidFill>
                <a:schemeClr val="tx1"/>
              </a:solidFill>
              <a:latin typeface="微软雅黑" panose="020B0503020204020204" pitchFamily="34" charset="-122"/>
              <a:ea typeface="微软雅黑" panose="020B0503020204020204" pitchFamily="34" charset="-122"/>
            </a:endParaRPr>
          </a:p>
        </p:txBody>
      </p:sp>
      <p:sp>
        <p:nvSpPr>
          <p:cNvPr id="25" name="矩形 24">
            <a:extLst>
              <a:ext uri="{FF2B5EF4-FFF2-40B4-BE49-F238E27FC236}">
                <a16:creationId xmlns:a16="http://schemas.microsoft.com/office/drawing/2014/main" xmlns="" id="{DBA30EDB-2E15-413B-AB6D-98B658EB9CD0}"/>
              </a:ext>
            </a:extLst>
          </p:cNvPr>
          <p:cNvSpPr/>
          <p:nvPr/>
        </p:nvSpPr>
        <p:spPr>
          <a:xfrm>
            <a:off x="1203895" y="3584678"/>
            <a:ext cx="3240000" cy="1200329"/>
          </a:xfrm>
          <a:prstGeom prst="rect">
            <a:avLst/>
          </a:prstGeom>
        </p:spPr>
        <p:txBody>
          <a:bodyPr wrap="square">
            <a:spAutoFit/>
          </a:bodyPr>
          <a:lstStyle/>
          <a:p>
            <a:pPr>
              <a:lnSpc>
                <a:spcPct val="150000"/>
              </a:lnSpc>
            </a:pPr>
            <a:r>
              <a:rPr lang="zh-CN" altLang="en-US" sz="1200" dirty="0">
                <a:solidFill>
                  <a:srgbClr val="591300"/>
                </a:solidFill>
                <a:latin typeface="微软雅黑" panose="020B0503020204020204" pitchFamily="34" charset="-122"/>
                <a:ea typeface="微软雅黑" panose="020B0503020204020204" pitchFamily="34" charset="-122"/>
              </a:rPr>
              <a:t>当前，国内外形势正在发生深刻复杂变化。对有着</a:t>
            </a:r>
            <a:r>
              <a:rPr lang="en-US" altLang="zh-CN" sz="1200" dirty="0">
                <a:solidFill>
                  <a:srgbClr val="591300"/>
                </a:solidFill>
                <a:latin typeface="微软雅黑" panose="020B0503020204020204" pitchFamily="34" charset="-122"/>
                <a:ea typeface="微软雅黑" panose="020B0503020204020204" pitchFamily="34" charset="-122"/>
              </a:rPr>
              <a:t>8900</a:t>
            </a:r>
            <a:r>
              <a:rPr lang="zh-CN" altLang="en-US" sz="1200" dirty="0">
                <a:solidFill>
                  <a:srgbClr val="591300"/>
                </a:solidFill>
                <a:latin typeface="微软雅黑" panose="020B0503020204020204" pitchFamily="34" charset="-122"/>
                <a:ea typeface="微软雅黑" panose="020B0503020204020204" pitchFamily="34" charset="-122"/>
              </a:rPr>
              <a:t>多万名党员的中国共产党而言，对有着</a:t>
            </a:r>
            <a:r>
              <a:rPr lang="en-US" altLang="zh-CN" sz="1200" dirty="0">
                <a:solidFill>
                  <a:srgbClr val="591300"/>
                </a:solidFill>
                <a:latin typeface="微软雅黑" panose="020B0503020204020204" pitchFamily="34" charset="-122"/>
                <a:ea typeface="微软雅黑" panose="020B0503020204020204" pitchFamily="34" charset="-122"/>
              </a:rPr>
              <a:t>13</a:t>
            </a:r>
            <a:r>
              <a:rPr lang="zh-CN" altLang="en-US" sz="1200" dirty="0">
                <a:solidFill>
                  <a:srgbClr val="591300"/>
                </a:solidFill>
                <a:latin typeface="微软雅黑" panose="020B0503020204020204" pitchFamily="34" charset="-122"/>
                <a:ea typeface="微软雅黑" panose="020B0503020204020204" pitchFamily="34" charset="-122"/>
              </a:rPr>
              <a:t>亿多人口的中华人民共和国而言，统一思想、凝聚共识，方能调动起磅礴力量。</a:t>
            </a:r>
          </a:p>
        </p:txBody>
      </p:sp>
      <p:cxnSp>
        <p:nvCxnSpPr>
          <p:cNvPr id="26" name="直接连接符 25">
            <a:extLst>
              <a:ext uri="{FF2B5EF4-FFF2-40B4-BE49-F238E27FC236}">
                <a16:creationId xmlns:a16="http://schemas.microsoft.com/office/drawing/2014/main" xmlns="" id="{DF57E1A7-FA9F-4D50-A96F-2CD4CC09F9DF}"/>
              </a:ext>
            </a:extLst>
          </p:cNvPr>
          <p:cNvCxnSpPr/>
          <p:nvPr/>
        </p:nvCxnSpPr>
        <p:spPr>
          <a:xfrm>
            <a:off x="1203895" y="4952512"/>
            <a:ext cx="32400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xmlns="" id="{8E871636-697D-4FA5-992D-81F557493D6C}"/>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1336266767"/>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1000" fill="hold"/>
                                        <p:tgtEl>
                                          <p:spTgt spid="24"/>
                                        </p:tgtEl>
                                        <p:attrNameLst>
                                          <p:attrName>ppt_w</p:attrName>
                                        </p:attrNameLst>
                                      </p:cBhvr>
                                      <p:tavLst>
                                        <p:tav tm="0">
                                          <p:val>
                                            <p:fltVal val="0"/>
                                          </p:val>
                                        </p:tav>
                                        <p:tav tm="100000">
                                          <p:val>
                                            <p:strVal val="#ppt_w"/>
                                          </p:val>
                                        </p:tav>
                                      </p:tavLst>
                                    </p:anim>
                                    <p:anim calcmode="lin" valueType="num">
                                      <p:cBhvr>
                                        <p:cTn id="14" dur="1000" fill="hold"/>
                                        <p:tgtEl>
                                          <p:spTgt spid="24"/>
                                        </p:tgtEl>
                                        <p:attrNameLst>
                                          <p:attrName>ppt_h</p:attrName>
                                        </p:attrNameLst>
                                      </p:cBhvr>
                                      <p:tavLst>
                                        <p:tav tm="0">
                                          <p:val>
                                            <p:fltVal val="0"/>
                                          </p:val>
                                        </p:tav>
                                        <p:tav tm="100000">
                                          <p:val>
                                            <p:strVal val="#ppt_h"/>
                                          </p:val>
                                        </p:tav>
                                      </p:tavLst>
                                    </p:anim>
                                    <p:animEffect transition="in" filter="fade">
                                      <p:cBhvr>
                                        <p:cTn id="15" dur="1000"/>
                                        <p:tgtEl>
                                          <p:spTgt spid="24"/>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1000"/>
                                        <p:tgtEl>
                                          <p:spTgt spid="23"/>
                                        </p:tgtEl>
                                        <p:attrNameLst>
                                          <p:attrName>ppt_y</p:attrName>
                                        </p:attrNameLst>
                                      </p:cBhvr>
                                      <p:tavLst>
                                        <p:tav tm="0">
                                          <p:val>
                                            <p:strVal val="#ppt_y+#ppt_h*1.125000"/>
                                          </p:val>
                                        </p:tav>
                                        <p:tav tm="100000">
                                          <p:val>
                                            <p:strVal val="#ppt_y"/>
                                          </p:val>
                                        </p:tav>
                                      </p:tavLst>
                                    </p:anim>
                                    <p:animEffect transition="in" filter="wipe(up)">
                                      <p:cBhvr>
                                        <p:cTn id="19" dur="1000"/>
                                        <p:tgtEl>
                                          <p:spTgt spid="23"/>
                                        </p:tgtEl>
                                      </p:cBhvr>
                                    </p:animEffect>
                                  </p:childTnLst>
                                </p:cTn>
                              </p:par>
                              <p:par>
                                <p:cTn id="20" presetID="16" presetClass="entr" presetSubtype="37"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outVertical)">
                                      <p:cBhvr>
                                        <p:cTn id="22" dur="1000"/>
                                        <p:tgtEl>
                                          <p:spTgt spid="26"/>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1000"/>
                                        <p:tgtEl>
                                          <p:spTgt spid="25"/>
                                        </p:tgtEl>
                                        <p:attrNameLst>
                                          <p:attrName>ppt_y</p:attrName>
                                        </p:attrNameLst>
                                      </p:cBhvr>
                                      <p:tavLst>
                                        <p:tav tm="0">
                                          <p:val>
                                            <p:strVal val="#ppt_y+#ppt_h*1.125000"/>
                                          </p:val>
                                        </p:tav>
                                        <p:tav tm="100000">
                                          <p:val>
                                            <p:strVal val="#ppt_y"/>
                                          </p:val>
                                        </p:tav>
                                      </p:tavLst>
                                    </p:anim>
                                    <p:animEffect transition="in" filter="wipe(up)">
                                      <p:cBhvr>
                                        <p:cTn id="26" dur="1000"/>
                                        <p:tgtEl>
                                          <p:spTgt spid="25"/>
                                        </p:tgtEl>
                                      </p:cBhvr>
                                    </p:animEffect>
                                  </p:childTnLst>
                                </p:cTn>
                              </p:par>
                            </p:childTnLst>
                          </p:cTn>
                        </p:par>
                        <p:par>
                          <p:cTn id="27" fill="hold">
                            <p:stCondLst>
                              <p:cond delay="2000"/>
                            </p:stCondLst>
                            <p:childTnLst>
                              <p:par>
                                <p:cTn id="28" presetID="53" presetClass="entr" presetSubtype="16"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Effect transition="in" filter="fade">
                                      <p:cBhvr>
                                        <p:cTn id="32" dur="1000"/>
                                        <p:tgtEl>
                                          <p:spTgt spid="6"/>
                                        </p:tgtEl>
                                      </p:cBhvr>
                                    </p:animEffect>
                                  </p:childTnLst>
                                </p:cTn>
                              </p:par>
                              <p:par>
                                <p:cTn id="33" presetID="22" presetClass="entr" presetSubtype="8"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1000"/>
                                        <p:tgtEl>
                                          <p:spTgt spid="7"/>
                                        </p:tgtEl>
                                      </p:cBhvr>
                                    </p:animEffect>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Effect transition="in" filter="fade">
                                      <p:cBhvr>
                                        <p:cTn id="41" dur="1000"/>
                                        <p:tgtEl>
                                          <p:spTgt spid="11"/>
                                        </p:tgtEl>
                                      </p:cBhvr>
                                    </p:animEffect>
                                  </p:childTnLst>
                                </p:cTn>
                              </p:par>
                              <p:par>
                                <p:cTn id="42" presetID="22" presetClass="entr" presetSubtype="8"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1000"/>
                                        <p:tgtEl>
                                          <p:spTgt spid="12"/>
                                        </p:tgtEl>
                                      </p:cBhvr>
                                    </p:animEffect>
                                  </p:childTnLst>
                                </p:cTn>
                              </p:par>
                            </p:childTnLst>
                          </p:cTn>
                        </p:par>
                        <p:par>
                          <p:cTn id="45" fill="hold">
                            <p:stCondLst>
                              <p:cond delay="4000"/>
                            </p:stCondLst>
                            <p:childTnLst>
                              <p:par>
                                <p:cTn id="46" presetID="53" presetClass="entr" presetSubtype="16"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1000" fill="hold"/>
                                        <p:tgtEl>
                                          <p:spTgt spid="15"/>
                                        </p:tgtEl>
                                        <p:attrNameLst>
                                          <p:attrName>ppt_w</p:attrName>
                                        </p:attrNameLst>
                                      </p:cBhvr>
                                      <p:tavLst>
                                        <p:tav tm="0">
                                          <p:val>
                                            <p:fltVal val="0"/>
                                          </p:val>
                                        </p:tav>
                                        <p:tav tm="100000">
                                          <p:val>
                                            <p:strVal val="#ppt_w"/>
                                          </p:val>
                                        </p:tav>
                                      </p:tavLst>
                                    </p:anim>
                                    <p:anim calcmode="lin" valueType="num">
                                      <p:cBhvr>
                                        <p:cTn id="49" dur="1000" fill="hold"/>
                                        <p:tgtEl>
                                          <p:spTgt spid="15"/>
                                        </p:tgtEl>
                                        <p:attrNameLst>
                                          <p:attrName>ppt_h</p:attrName>
                                        </p:attrNameLst>
                                      </p:cBhvr>
                                      <p:tavLst>
                                        <p:tav tm="0">
                                          <p:val>
                                            <p:fltVal val="0"/>
                                          </p:val>
                                        </p:tav>
                                        <p:tav tm="100000">
                                          <p:val>
                                            <p:strVal val="#ppt_h"/>
                                          </p:val>
                                        </p:tav>
                                      </p:tavLst>
                                    </p:anim>
                                    <p:animEffect transition="in" filter="fade">
                                      <p:cBhvr>
                                        <p:cTn id="50" dur="1000"/>
                                        <p:tgtEl>
                                          <p:spTgt spid="15"/>
                                        </p:tgtEl>
                                      </p:cBhvr>
                                    </p:animEffect>
                                  </p:childTnLst>
                                </p:cTn>
                              </p:par>
                              <p:par>
                                <p:cTn id="51" presetID="22" presetClass="entr" presetSubtype="8"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1000"/>
                                        <p:tgtEl>
                                          <p:spTgt spid="16"/>
                                        </p:tgtEl>
                                      </p:cBhvr>
                                    </p:animEffect>
                                  </p:childTnLst>
                                </p:cTn>
                              </p:par>
                            </p:childTnLst>
                          </p:cTn>
                        </p:par>
                        <p:par>
                          <p:cTn id="54" fill="hold">
                            <p:stCondLst>
                              <p:cond delay="5000"/>
                            </p:stCondLst>
                            <p:childTnLst>
                              <p:par>
                                <p:cTn id="55" presetID="53" presetClass="entr" presetSubtype="16"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1000" fill="hold"/>
                                        <p:tgtEl>
                                          <p:spTgt spid="19"/>
                                        </p:tgtEl>
                                        <p:attrNameLst>
                                          <p:attrName>ppt_w</p:attrName>
                                        </p:attrNameLst>
                                      </p:cBhvr>
                                      <p:tavLst>
                                        <p:tav tm="0">
                                          <p:val>
                                            <p:fltVal val="0"/>
                                          </p:val>
                                        </p:tav>
                                        <p:tav tm="100000">
                                          <p:val>
                                            <p:strVal val="#ppt_w"/>
                                          </p:val>
                                        </p:tav>
                                      </p:tavLst>
                                    </p:anim>
                                    <p:anim calcmode="lin" valueType="num">
                                      <p:cBhvr>
                                        <p:cTn id="58" dur="1000" fill="hold"/>
                                        <p:tgtEl>
                                          <p:spTgt spid="19"/>
                                        </p:tgtEl>
                                        <p:attrNameLst>
                                          <p:attrName>ppt_h</p:attrName>
                                        </p:attrNameLst>
                                      </p:cBhvr>
                                      <p:tavLst>
                                        <p:tav tm="0">
                                          <p:val>
                                            <p:fltVal val="0"/>
                                          </p:val>
                                        </p:tav>
                                        <p:tav tm="100000">
                                          <p:val>
                                            <p:strVal val="#ppt_h"/>
                                          </p:val>
                                        </p:tav>
                                      </p:tavLst>
                                    </p:anim>
                                    <p:animEffect transition="in" filter="fade">
                                      <p:cBhvr>
                                        <p:cTn id="59" dur="1000"/>
                                        <p:tgtEl>
                                          <p:spTgt spid="19"/>
                                        </p:tgtEl>
                                      </p:cBhvr>
                                    </p:animEffect>
                                  </p:childTnLst>
                                </p:cTn>
                              </p:par>
                              <p:par>
                                <p:cTn id="60" presetID="22" presetClass="entr" presetSubtype="8" fill="hold"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left)">
                                      <p:cBhvr>
                                        <p:cTn id="62" dur="1000"/>
                                        <p:tgtEl>
                                          <p:spTgt spid="20"/>
                                        </p:tgtEl>
                                      </p:cBhvr>
                                    </p:animEffect>
                                  </p:childTnLst>
                                </p:cTn>
                              </p:par>
                            </p:childTnLst>
                          </p:cTn>
                        </p:par>
                        <p:par>
                          <p:cTn id="63" fill="hold">
                            <p:stCondLst>
                              <p:cond delay="6000"/>
                            </p:stCondLst>
                            <p:childTnLst>
                              <p:par>
                                <p:cTn id="64" presetID="10" presetClass="entr" presetSubtype="0" fill="hold" grpId="0" nodeType="after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1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1" grpId="0" animBg="1"/>
      <p:bldP spid="15" grpId="0" animBg="1"/>
      <p:bldP spid="19" grpId="0" animBg="1"/>
      <p:bldP spid="23" grpId="0"/>
      <p:bldP spid="24" grpId="0" animBg="1"/>
      <p:bldP spid="25" grpId="0"/>
      <p:bldP spid="2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F0C44A44-E542-4FEA-8E92-11B3805E7AB8}"/>
              </a:ext>
            </a:extLst>
          </p:cNvPr>
          <p:cNvSpPr/>
          <p:nvPr/>
        </p:nvSpPr>
        <p:spPr>
          <a:xfrm>
            <a:off x="1825367" y="365767"/>
            <a:ext cx="4698722" cy="584775"/>
          </a:xfrm>
          <a:prstGeom prst="rect">
            <a:avLst/>
          </a:prstGeom>
          <a:noFill/>
        </p:spPr>
        <p:txBody>
          <a:bodyPr wrap="none" rtlCol="0">
            <a:spAutoFit/>
          </a:bodyPr>
          <a:lstStyle/>
          <a:p>
            <a:r>
              <a:rPr lang="zh-CN" altLang="en-US" sz="3200" b="1" dirty="0">
                <a:solidFill>
                  <a:srgbClr val="FF0000"/>
                </a:solidFill>
                <a:latin typeface="微软雅黑" panose="020B0503020204020204" pitchFamily="34" charset="-122"/>
                <a:ea typeface="微软雅黑" panose="020B0503020204020204" pitchFamily="34" charset="-122"/>
              </a:rPr>
              <a:t>认真学习贯彻十九大精神</a:t>
            </a:r>
          </a:p>
        </p:txBody>
      </p:sp>
      <p:sp>
        <p:nvSpPr>
          <p:cNvPr id="28" name="矩形 27">
            <a:extLst>
              <a:ext uri="{FF2B5EF4-FFF2-40B4-BE49-F238E27FC236}">
                <a16:creationId xmlns:a16="http://schemas.microsoft.com/office/drawing/2014/main" xmlns="" id="{3A099FAD-2D33-4F0B-B25F-411A0AF51E50}"/>
              </a:ext>
            </a:extLst>
          </p:cNvPr>
          <p:cNvSpPr/>
          <p:nvPr/>
        </p:nvSpPr>
        <p:spPr>
          <a:xfrm>
            <a:off x="3131086" y="1706843"/>
            <a:ext cx="5929828" cy="523220"/>
          </a:xfrm>
          <a:prstGeom prst="rect">
            <a:avLst/>
          </a:prstGeom>
        </p:spPr>
        <p:txBody>
          <a:bodyPr wrap="none">
            <a:spAutoFit/>
          </a:bodyPr>
          <a:lstStyle/>
          <a:p>
            <a:pPr algn="ctr"/>
            <a:r>
              <a:rPr lang="zh-CN" altLang="en-US" sz="2800" b="1" dirty="0">
                <a:solidFill>
                  <a:srgbClr val="FF0000"/>
                </a:solidFill>
                <a:latin typeface="PingFang SC"/>
              </a:rPr>
              <a:t>明确目标明晰路径，坚定步伐跟党走</a:t>
            </a:r>
          </a:p>
        </p:txBody>
      </p:sp>
      <p:grpSp>
        <p:nvGrpSpPr>
          <p:cNvPr id="4" name="组合 3">
            <a:extLst>
              <a:ext uri="{FF2B5EF4-FFF2-40B4-BE49-F238E27FC236}">
                <a16:creationId xmlns:a16="http://schemas.microsoft.com/office/drawing/2014/main" xmlns="" id="{1A58C8A0-EAA0-477A-9E80-AA6A54373224}"/>
              </a:ext>
            </a:extLst>
          </p:cNvPr>
          <p:cNvGrpSpPr/>
          <p:nvPr/>
        </p:nvGrpSpPr>
        <p:grpSpPr>
          <a:xfrm>
            <a:off x="1192696" y="2604686"/>
            <a:ext cx="5774634" cy="965656"/>
            <a:chOff x="1192696" y="2604686"/>
            <a:chExt cx="5774634" cy="965656"/>
          </a:xfrm>
        </p:grpSpPr>
        <p:sp>
          <p:nvSpPr>
            <p:cNvPr id="31" name="矩形: 圆角 30">
              <a:extLst>
                <a:ext uri="{FF2B5EF4-FFF2-40B4-BE49-F238E27FC236}">
                  <a16:creationId xmlns:a16="http://schemas.microsoft.com/office/drawing/2014/main" xmlns="" id="{A218F25A-2E90-4C78-960A-6AA9EEBC54B5}"/>
                </a:ext>
              </a:extLst>
            </p:cNvPr>
            <p:cNvSpPr/>
            <p:nvPr/>
          </p:nvSpPr>
          <p:spPr>
            <a:xfrm>
              <a:off x="1192696" y="2604686"/>
              <a:ext cx="5774634" cy="965656"/>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xmlns="" id="{13833890-8C62-4C1E-87FE-D7608DAE1BE3}"/>
                </a:ext>
              </a:extLst>
            </p:cNvPr>
            <p:cNvSpPr/>
            <p:nvPr/>
          </p:nvSpPr>
          <p:spPr>
            <a:xfrm>
              <a:off x="1439517" y="2830712"/>
              <a:ext cx="5280992" cy="523220"/>
            </a:xfrm>
            <a:prstGeom prst="rect">
              <a:avLst/>
            </a:prstGeom>
          </p:spPr>
          <p:txBody>
            <a:bodyPr wrap="square">
              <a:spAutoFit/>
            </a:bodyPr>
            <a:lstStyle/>
            <a:p>
              <a:r>
                <a:rPr lang="zh-CN" altLang="en-US" sz="1400" b="1" dirty="0">
                  <a:solidFill>
                    <a:srgbClr val="F9F9F3"/>
                  </a:solidFill>
                  <a:latin typeface="微软雅黑" panose="020B0503020204020204" pitchFamily="34" charset="-122"/>
                  <a:ea typeface="微软雅黑" panose="020B0503020204020204" pitchFamily="34" charset="-122"/>
                </a:rPr>
                <a:t>中华民族伟大复兴的中国梦，需要一步一个脚印、一代接着一代人去实现。这就需要明确的行动纲领和强有力的组织保障。</a:t>
              </a:r>
            </a:p>
          </p:txBody>
        </p:sp>
      </p:grpSp>
      <p:grpSp>
        <p:nvGrpSpPr>
          <p:cNvPr id="5" name="组合 4">
            <a:extLst>
              <a:ext uri="{FF2B5EF4-FFF2-40B4-BE49-F238E27FC236}">
                <a16:creationId xmlns:a16="http://schemas.microsoft.com/office/drawing/2014/main" xmlns="" id="{61B3A652-2C47-4611-94BE-DEE549571A23}"/>
              </a:ext>
            </a:extLst>
          </p:cNvPr>
          <p:cNvGrpSpPr/>
          <p:nvPr/>
        </p:nvGrpSpPr>
        <p:grpSpPr>
          <a:xfrm>
            <a:off x="1192696" y="3672290"/>
            <a:ext cx="5774634" cy="965656"/>
            <a:chOff x="1192696" y="3672290"/>
            <a:chExt cx="5774634" cy="965656"/>
          </a:xfrm>
        </p:grpSpPr>
        <p:sp>
          <p:nvSpPr>
            <p:cNvPr id="33" name="矩形: 圆角 32">
              <a:extLst>
                <a:ext uri="{FF2B5EF4-FFF2-40B4-BE49-F238E27FC236}">
                  <a16:creationId xmlns:a16="http://schemas.microsoft.com/office/drawing/2014/main" xmlns="" id="{D5896EA4-0DE7-4752-B599-CCF3FAA1D836}"/>
                </a:ext>
              </a:extLst>
            </p:cNvPr>
            <p:cNvSpPr/>
            <p:nvPr/>
          </p:nvSpPr>
          <p:spPr>
            <a:xfrm>
              <a:off x="1192696" y="3672290"/>
              <a:ext cx="5774634" cy="965656"/>
            </a:xfrm>
            <a:prstGeom prst="roundRect">
              <a:avLst/>
            </a:prstGeom>
            <a:solidFill>
              <a:srgbClr val="7E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xmlns="" id="{22D64A4B-9D37-4172-B9EE-7A4333DF131A}"/>
                </a:ext>
              </a:extLst>
            </p:cNvPr>
            <p:cNvSpPr/>
            <p:nvPr/>
          </p:nvSpPr>
          <p:spPr>
            <a:xfrm>
              <a:off x="1439517" y="3796368"/>
              <a:ext cx="5280992" cy="738664"/>
            </a:xfrm>
            <a:prstGeom prst="rect">
              <a:avLst/>
            </a:prstGeom>
          </p:spPr>
          <p:txBody>
            <a:bodyPr wrap="square">
              <a:spAutoFit/>
            </a:bodyPr>
            <a:lstStyle/>
            <a:p>
              <a:r>
                <a:rPr lang="zh-CN" altLang="en-US" sz="1400" b="1" dirty="0">
                  <a:solidFill>
                    <a:srgbClr val="F9F9F3"/>
                  </a:solidFill>
                  <a:latin typeface="微软雅黑" panose="020B0503020204020204" pitchFamily="34" charset="-122"/>
                  <a:ea typeface="微软雅黑" panose="020B0503020204020204" pitchFamily="34" charset="-122"/>
                </a:rPr>
                <a:t>近期、中期、远期的目标都已明确：</a:t>
              </a:r>
              <a:r>
                <a:rPr lang="en-US" altLang="zh-CN" sz="1400" b="1" dirty="0">
                  <a:solidFill>
                    <a:srgbClr val="F9F9F3"/>
                  </a:solidFill>
                  <a:latin typeface="微软雅黑" panose="020B0503020204020204" pitchFamily="34" charset="-122"/>
                  <a:ea typeface="微软雅黑" panose="020B0503020204020204" pitchFamily="34" charset="-122"/>
                </a:rPr>
                <a:t>2020</a:t>
              </a:r>
              <a:r>
                <a:rPr lang="zh-CN" altLang="en-US" sz="1400" b="1" dirty="0">
                  <a:solidFill>
                    <a:srgbClr val="F9F9F3"/>
                  </a:solidFill>
                  <a:latin typeface="微软雅黑" panose="020B0503020204020204" pitchFamily="34" charset="-122"/>
                  <a:ea typeface="微软雅黑" panose="020B0503020204020204" pitchFamily="34" charset="-122"/>
                </a:rPr>
                <a:t>年全面建成小康社会，</a:t>
              </a:r>
              <a:r>
                <a:rPr lang="en-US" altLang="zh-CN" sz="1400" b="1" dirty="0">
                  <a:solidFill>
                    <a:srgbClr val="F9F9F3"/>
                  </a:solidFill>
                  <a:latin typeface="微软雅黑" panose="020B0503020204020204" pitchFamily="34" charset="-122"/>
                  <a:ea typeface="微软雅黑" panose="020B0503020204020204" pitchFamily="34" charset="-122"/>
                </a:rPr>
                <a:t>2035</a:t>
              </a:r>
              <a:r>
                <a:rPr lang="zh-CN" altLang="en-US" sz="1400" b="1" dirty="0">
                  <a:solidFill>
                    <a:srgbClr val="F9F9F3"/>
                  </a:solidFill>
                  <a:latin typeface="微软雅黑" panose="020B0503020204020204" pitchFamily="34" charset="-122"/>
                  <a:ea typeface="微软雅黑" panose="020B0503020204020204" pitchFamily="34" charset="-122"/>
                </a:rPr>
                <a:t>年基本实现社会主义现代化，本世纪中叶建成富强民主文明和谐美丽的社会主义现代化强国。</a:t>
              </a:r>
            </a:p>
          </p:txBody>
        </p:sp>
      </p:grpSp>
      <p:grpSp>
        <p:nvGrpSpPr>
          <p:cNvPr id="6" name="组合 5">
            <a:extLst>
              <a:ext uri="{FF2B5EF4-FFF2-40B4-BE49-F238E27FC236}">
                <a16:creationId xmlns:a16="http://schemas.microsoft.com/office/drawing/2014/main" xmlns="" id="{9F542D06-378E-4F0C-98F2-C03F3672819B}"/>
              </a:ext>
            </a:extLst>
          </p:cNvPr>
          <p:cNvGrpSpPr/>
          <p:nvPr/>
        </p:nvGrpSpPr>
        <p:grpSpPr>
          <a:xfrm>
            <a:off x="1192696" y="4741658"/>
            <a:ext cx="5774634" cy="965656"/>
            <a:chOff x="1192696" y="4741658"/>
            <a:chExt cx="5774634" cy="965656"/>
          </a:xfrm>
        </p:grpSpPr>
        <p:sp>
          <p:nvSpPr>
            <p:cNvPr id="32" name="矩形: 圆角 31">
              <a:extLst>
                <a:ext uri="{FF2B5EF4-FFF2-40B4-BE49-F238E27FC236}">
                  <a16:creationId xmlns:a16="http://schemas.microsoft.com/office/drawing/2014/main" xmlns="" id="{F04A0F13-55A9-4743-8511-F81C19427027}"/>
                </a:ext>
              </a:extLst>
            </p:cNvPr>
            <p:cNvSpPr/>
            <p:nvPr/>
          </p:nvSpPr>
          <p:spPr>
            <a:xfrm>
              <a:off x="1192696" y="4741658"/>
              <a:ext cx="5774634" cy="965656"/>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xmlns="" id="{DF1CDD86-6C49-42FA-B935-F616227CDAE6}"/>
                </a:ext>
              </a:extLst>
            </p:cNvPr>
            <p:cNvSpPr/>
            <p:nvPr/>
          </p:nvSpPr>
          <p:spPr>
            <a:xfrm>
              <a:off x="1439517" y="4855154"/>
              <a:ext cx="5280992" cy="738664"/>
            </a:xfrm>
            <a:prstGeom prst="rect">
              <a:avLst/>
            </a:prstGeom>
          </p:spPr>
          <p:txBody>
            <a:bodyPr wrap="square">
              <a:spAutoFit/>
            </a:bodyPr>
            <a:lstStyle/>
            <a:p>
              <a:r>
                <a:rPr lang="zh-CN" altLang="en-US" sz="1400" b="1" dirty="0">
                  <a:solidFill>
                    <a:srgbClr val="F9F9F3"/>
                  </a:solidFill>
                  <a:latin typeface="微软雅黑" panose="020B0503020204020204" pitchFamily="34" charset="-122"/>
                  <a:ea typeface="微软雅黑" panose="020B0503020204020204" pitchFamily="34" charset="-122"/>
                </a:rPr>
                <a:t>办好中国的事，关键在党。宏伟蓝图的实现，必须靠党的坚强领导。十九大报告对新时代党的建设提出一系列新要求，是实现“分两步走”目标和民族复兴大业的根本保证。</a:t>
              </a:r>
            </a:p>
          </p:txBody>
        </p:sp>
      </p:grpSp>
      <p:pic>
        <p:nvPicPr>
          <p:cNvPr id="10" name="图片 9">
            <a:extLst>
              <a:ext uri="{FF2B5EF4-FFF2-40B4-BE49-F238E27FC236}">
                <a16:creationId xmlns:a16="http://schemas.microsoft.com/office/drawing/2014/main" xmlns="" id="{B12957DF-A25D-4CE9-944B-83A729E27D1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 contrast="20000"/>
                    </a14:imgEffect>
                  </a14:imgLayer>
                </a14:imgProps>
              </a:ext>
              <a:ext uri="{28A0092B-C50C-407E-A947-70E740481C1C}">
                <a14:useLocalDpi xmlns:a14="http://schemas.microsoft.com/office/drawing/2010/main" val="0"/>
              </a:ext>
            </a:extLst>
          </a:blip>
          <a:srcRect l="11834" r="4772"/>
          <a:stretch/>
        </p:blipFill>
        <p:spPr>
          <a:xfrm>
            <a:off x="7364896" y="2604686"/>
            <a:ext cx="4055165" cy="3100864"/>
          </a:xfrm>
          <a:prstGeom prst="rect">
            <a:avLst/>
          </a:prstGeom>
        </p:spPr>
      </p:pic>
      <p:sp>
        <p:nvSpPr>
          <p:cNvPr id="14" name="文本框 13">
            <a:extLst>
              <a:ext uri="{FF2B5EF4-FFF2-40B4-BE49-F238E27FC236}">
                <a16:creationId xmlns:a16="http://schemas.microsoft.com/office/drawing/2014/main" xmlns="" id="{C03EBFE8-C984-4D92-BCD1-E3D934D97C26}"/>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2603786823"/>
      </p:ext>
    </p:extLst>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decel="5600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500" fill="hold"/>
                                        <p:tgtEl>
                                          <p:spTgt spid="10"/>
                                        </p:tgtEl>
                                        <p:attrNameLst>
                                          <p:attrName>ppt_x</p:attrName>
                                        </p:attrNameLst>
                                      </p:cBhvr>
                                      <p:tavLst>
                                        <p:tav tm="0">
                                          <p:val>
                                            <p:strVal val="1+#ppt_w/2"/>
                                          </p:val>
                                        </p:tav>
                                        <p:tav tm="100000">
                                          <p:val>
                                            <p:strVal val="#ppt_x"/>
                                          </p:val>
                                        </p:tav>
                                      </p:tavLst>
                                    </p:anim>
                                    <p:anim calcmode="lin" valueType="num">
                                      <p:cBhvr additive="base">
                                        <p:cTn id="14" dur="1500" fill="hold"/>
                                        <p:tgtEl>
                                          <p:spTgt spid="10"/>
                                        </p:tgtEl>
                                        <p:attrNameLst>
                                          <p:attrName>ppt_y</p:attrName>
                                        </p:attrNameLst>
                                      </p:cBhvr>
                                      <p:tavLst>
                                        <p:tav tm="0">
                                          <p:val>
                                            <p:strVal val="#ppt_y"/>
                                          </p:val>
                                        </p:tav>
                                        <p:tav tm="100000">
                                          <p:val>
                                            <p:strVal val="#ppt_y"/>
                                          </p:val>
                                        </p:tav>
                                      </p:tavLst>
                                    </p:anim>
                                  </p:childTnLst>
                                </p:cTn>
                              </p:par>
                              <p:par>
                                <p:cTn id="15" presetID="2" presetClass="entr" presetSubtype="8" decel="5600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500" fill="hold"/>
                                        <p:tgtEl>
                                          <p:spTgt spid="4"/>
                                        </p:tgtEl>
                                        <p:attrNameLst>
                                          <p:attrName>ppt_x</p:attrName>
                                        </p:attrNameLst>
                                      </p:cBhvr>
                                      <p:tavLst>
                                        <p:tav tm="0">
                                          <p:val>
                                            <p:strVal val="0-#ppt_w/2"/>
                                          </p:val>
                                        </p:tav>
                                        <p:tav tm="100000">
                                          <p:val>
                                            <p:strVal val="#ppt_x"/>
                                          </p:val>
                                        </p:tav>
                                      </p:tavLst>
                                    </p:anim>
                                    <p:anim calcmode="lin" valueType="num">
                                      <p:cBhvr additive="base">
                                        <p:cTn id="18" dur="1500" fill="hold"/>
                                        <p:tgtEl>
                                          <p:spTgt spid="4"/>
                                        </p:tgtEl>
                                        <p:attrNameLst>
                                          <p:attrName>ppt_y</p:attrName>
                                        </p:attrNameLst>
                                      </p:cBhvr>
                                      <p:tavLst>
                                        <p:tav tm="0">
                                          <p:val>
                                            <p:strVal val="#ppt_y"/>
                                          </p:val>
                                        </p:tav>
                                        <p:tav tm="100000">
                                          <p:val>
                                            <p:strVal val="#ppt_y"/>
                                          </p:val>
                                        </p:tav>
                                      </p:tavLst>
                                    </p:anim>
                                  </p:childTnLst>
                                </p:cTn>
                              </p:par>
                              <p:par>
                                <p:cTn id="19" presetID="2" presetClass="entr" presetSubtype="8" decel="56000" fill="hold" nodeType="withEffect">
                                  <p:stCondLst>
                                    <p:cond delay="15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1500" fill="hold"/>
                                        <p:tgtEl>
                                          <p:spTgt spid="5"/>
                                        </p:tgtEl>
                                        <p:attrNameLst>
                                          <p:attrName>ppt_x</p:attrName>
                                        </p:attrNameLst>
                                      </p:cBhvr>
                                      <p:tavLst>
                                        <p:tav tm="0">
                                          <p:val>
                                            <p:strVal val="0-#ppt_w/2"/>
                                          </p:val>
                                        </p:tav>
                                        <p:tav tm="100000">
                                          <p:val>
                                            <p:strVal val="#ppt_x"/>
                                          </p:val>
                                        </p:tav>
                                      </p:tavLst>
                                    </p:anim>
                                    <p:anim calcmode="lin" valueType="num">
                                      <p:cBhvr additive="base">
                                        <p:cTn id="22" dur="150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8" decel="56000" fill="hold" nodeType="withEffect">
                                  <p:stCondLst>
                                    <p:cond delay="30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500" fill="hold"/>
                                        <p:tgtEl>
                                          <p:spTgt spid="6"/>
                                        </p:tgtEl>
                                        <p:attrNameLst>
                                          <p:attrName>ppt_x</p:attrName>
                                        </p:attrNameLst>
                                      </p:cBhvr>
                                      <p:tavLst>
                                        <p:tav tm="0">
                                          <p:val>
                                            <p:strVal val="0-#ppt_w/2"/>
                                          </p:val>
                                        </p:tav>
                                        <p:tav tm="100000">
                                          <p:val>
                                            <p:strVal val="#ppt_x"/>
                                          </p:val>
                                        </p:tav>
                                      </p:tavLst>
                                    </p:anim>
                                    <p:anim calcmode="lin" valueType="num">
                                      <p:cBhvr additive="base">
                                        <p:cTn id="26" dur="1500" fill="hold"/>
                                        <p:tgtEl>
                                          <p:spTgt spid="6"/>
                                        </p:tgtEl>
                                        <p:attrNameLst>
                                          <p:attrName>ppt_y</p:attrName>
                                        </p:attrNameLst>
                                      </p:cBhvr>
                                      <p:tavLst>
                                        <p:tav tm="0">
                                          <p:val>
                                            <p:strVal val="#ppt_y"/>
                                          </p:val>
                                        </p:tav>
                                        <p:tav tm="100000">
                                          <p:val>
                                            <p:strVal val="#ppt_y"/>
                                          </p:val>
                                        </p:tav>
                                      </p:tavLst>
                                    </p:anim>
                                  </p:childTnLst>
                                </p:cTn>
                              </p:par>
                            </p:childTnLst>
                          </p:cTn>
                        </p:par>
                        <p:par>
                          <p:cTn id="27" fill="hold">
                            <p:stCondLst>
                              <p:cond delay="2800"/>
                            </p:stCondLst>
                            <p:childTnLst>
                              <p:par>
                                <p:cTn id="28" presetID="10"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AC2F8995-1F9E-4805-B334-BB268FB9BF0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69706"/>
          <a:stretch/>
        </p:blipFill>
        <p:spPr>
          <a:xfrm>
            <a:off x="1" y="5005665"/>
            <a:ext cx="12192000" cy="1846328"/>
          </a:xfrm>
          <a:prstGeom prst="rect">
            <a:avLst/>
          </a:prstGeom>
        </p:spPr>
      </p:pic>
      <p:pic>
        <p:nvPicPr>
          <p:cNvPr id="10" name="图片 9">
            <a:extLst>
              <a:ext uri="{FF2B5EF4-FFF2-40B4-BE49-F238E27FC236}">
                <a16:creationId xmlns:a16="http://schemas.microsoft.com/office/drawing/2014/main" xmlns="" id="{E389F223-2150-48AF-83AA-D70CAE50C77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11500"/>
                    </a14:imgEffect>
                    <a14:imgEffect>
                      <a14:brightnessContrast bright="10000" contrast="20000"/>
                    </a14:imgEffect>
                  </a14:imgLayer>
                </a14:imgProps>
              </a:ext>
              <a:ext uri="{28A0092B-C50C-407E-A947-70E740481C1C}">
                <a14:useLocalDpi xmlns:a14="http://schemas.microsoft.com/office/drawing/2010/main" val="0"/>
              </a:ext>
            </a:extLst>
          </a:blip>
          <a:srcRect l="16931" r="10145" b="39230"/>
          <a:stretch/>
        </p:blipFill>
        <p:spPr>
          <a:xfrm>
            <a:off x="1444367" y="2143426"/>
            <a:ext cx="3766516" cy="4708567"/>
          </a:xfrm>
          <a:prstGeom prst="rect">
            <a:avLst/>
          </a:prstGeom>
        </p:spPr>
      </p:pic>
      <p:sp>
        <p:nvSpPr>
          <p:cNvPr id="2" name="矩形 1">
            <a:extLst>
              <a:ext uri="{FF2B5EF4-FFF2-40B4-BE49-F238E27FC236}">
                <a16:creationId xmlns:a16="http://schemas.microsoft.com/office/drawing/2014/main" xmlns="" id="{F0C44A44-E542-4FEA-8E92-11B3805E7AB8}"/>
              </a:ext>
            </a:extLst>
          </p:cNvPr>
          <p:cNvSpPr/>
          <p:nvPr/>
        </p:nvSpPr>
        <p:spPr>
          <a:xfrm>
            <a:off x="1825367" y="365767"/>
            <a:ext cx="4698722" cy="584775"/>
          </a:xfrm>
          <a:prstGeom prst="rect">
            <a:avLst/>
          </a:prstGeom>
          <a:noFill/>
        </p:spPr>
        <p:txBody>
          <a:bodyPr wrap="none" rtlCol="0">
            <a:spAutoFit/>
          </a:bodyPr>
          <a:lstStyle/>
          <a:p>
            <a:r>
              <a:rPr lang="zh-CN" altLang="en-US" sz="3200" b="1" dirty="0">
                <a:solidFill>
                  <a:srgbClr val="FF0000"/>
                </a:solidFill>
                <a:latin typeface="微软雅黑" panose="020B0503020204020204" pitchFamily="34" charset="-122"/>
                <a:ea typeface="微软雅黑" panose="020B0503020204020204" pitchFamily="34" charset="-122"/>
              </a:rPr>
              <a:t>认真学习贯彻十九大精神</a:t>
            </a:r>
          </a:p>
        </p:txBody>
      </p:sp>
      <p:sp>
        <p:nvSpPr>
          <p:cNvPr id="28" name="矩形 27">
            <a:extLst>
              <a:ext uri="{FF2B5EF4-FFF2-40B4-BE49-F238E27FC236}">
                <a16:creationId xmlns:a16="http://schemas.microsoft.com/office/drawing/2014/main" xmlns="" id="{3A099FAD-2D33-4F0B-B25F-411A0AF51E50}"/>
              </a:ext>
            </a:extLst>
          </p:cNvPr>
          <p:cNvSpPr/>
          <p:nvPr/>
        </p:nvSpPr>
        <p:spPr>
          <a:xfrm>
            <a:off x="3131086" y="1565699"/>
            <a:ext cx="5929828" cy="523220"/>
          </a:xfrm>
          <a:prstGeom prst="rect">
            <a:avLst/>
          </a:prstGeom>
        </p:spPr>
        <p:txBody>
          <a:bodyPr wrap="none">
            <a:spAutoFit/>
          </a:bodyPr>
          <a:lstStyle/>
          <a:p>
            <a:pPr algn="ctr"/>
            <a:r>
              <a:rPr lang="zh-CN" altLang="en-US" sz="2800" b="1" dirty="0">
                <a:solidFill>
                  <a:srgbClr val="FF0000"/>
                </a:solidFill>
                <a:latin typeface="PingFang SC"/>
              </a:rPr>
              <a:t>踏石留印抓铁有痕，撸起袖子加油干</a:t>
            </a:r>
          </a:p>
        </p:txBody>
      </p:sp>
      <p:sp>
        <p:nvSpPr>
          <p:cNvPr id="5" name="矩形 4">
            <a:extLst>
              <a:ext uri="{FF2B5EF4-FFF2-40B4-BE49-F238E27FC236}">
                <a16:creationId xmlns:a16="http://schemas.microsoft.com/office/drawing/2014/main" xmlns="" id="{75BD305D-3FF8-4764-96E0-D890EB4885E1}"/>
              </a:ext>
            </a:extLst>
          </p:cNvPr>
          <p:cNvSpPr/>
          <p:nvPr/>
        </p:nvSpPr>
        <p:spPr>
          <a:xfrm>
            <a:off x="5596988" y="2704076"/>
            <a:ext cx="5672025" cy="923330"/>
          </a:xfrm>
          <a:prstGeom prst="rect">
            <a:avLst/>
          </a:prstGeom>
        </p:spPr>
        <p:txBody>
          <a:bodyPr wrap="square">
            <a:spAutoFit/>
          </a:bodyPr>
          <a:lstStyle/>
          <a:p>
            <a:r>
              <a:rPr lang="zh-CN" altLang="en-US" b="1" dirty="0">
                <a:solidFill>
                  <a:srgbClr val="693C32"/>
                </a:solidFill>
                <a:latin typeface="PingFang SC"/>
              </a:rPr>
              <a:t>行百里者半九十。中华民族伟大复兴，绝不是轻轻松松、敲锣打鼓就能实现的。必须准备付出更为艰巨、更为艰苦的努力。</a:t>
            </a:r>
            <a:endParaRPr lang="zh-CN" altLang="en-US" b="1" dirty="0">
              <a:solidFill>
                <a:srgbClr val="693C32"/>
              </a:solidFill>
            </a:endParaRPr>
          </a:p>
        </p:txBody>
      </p:sp>
      <p:sp>
        <p:nvSpPr>
          <p:cNvPr id="6" name="矩形 5">
            <a:extLst>
              <a:ext uri="{FF2B5EF4-FFF2-40B4-BE49-F238E27FC236}">
                <a16:creationId xmlns:a16="http://schemas.microsoft.com/office/drawing/2014/main" xmlns="" id="{567DA3BA-E836-42B3-9ABF-E33768D6FA84}"/>
              </a:ext>
            </a:extLst>
          </p:cNvPr>
          <p:cNvSpPr/>
          <p:nvPr/>
        </p:nvSpPr>
        <p:spPr>
          <a:xfrm>
            <a:off x="5596989" y="3874620"/>
            <a:ext cx="5672024" cy="646331"/>
          </a:xfrm>
          <a:prstGeom prst="rect">
            <a:avLst/>
          </a:prstGeom>
        </p:spPr>
        <p:txBody>
          <a:bodyPr wrap="square">
            <a:spAutoFit/>
          </a:bodyPr>
          <a:lstStyle/>
          <a:p>
            <a:r>
              <a:rPr lang="zh-CN" altLang="en-US" b="1" dirty="0">
                <a:solidFill>
                  <a:srgbClr val="693C32"/>
                </a:solidFill>
                <a:latin typeface="PingFang SC"/>
              </a:rPr>
              <a:t>中国梦是干出来的，靠每一个中国人的努力。岗位虽不同，人人都有责。</a:t>
            </a:r>
            <a:endParaRPr lang="zh-CN" altLang="en-US" b="1" dirty="0">
              <a:solidFill>
                <a:srgbClr val="693C32"/>
              </a:solidFill>
            </a:endParaRPr>
          </a:p>
        </p:txBody>
      </p:sp>
      <p:sp>
        <p:nvSpPr>
          <p:cNvPr id="7" name="矩形 6">
            <a:extLst>
              <a:ext uri="{FF2B5EF4-FFF2-40B4-BE49-F238E27FC236}">
                <a16:creationId xmlns:a16="http://schemas.microsoft.com/office/drawing/2014/main" xmlns="" id="{E37A7A0C-58D9-48E1-907D-02B5D621B4F3}"/>
              </a:ext>
            </a:extLst>
          </p:cNvPr>
          <p:cNvSpPr/>
          <p:nvPr/>
        </p:nvSpPr>
        <p:spPr>
          <a:xfrm>
            <a:off x="5596988" y="4768165"/>
            <a:ext cx="5672024" cy="923330"/>
          </a:xfrm>
          <a:prstGeom prst="rect">
            <a:avLst/>
          </a:prstGeom>
        </p:spPr>
        <p:txBody>
          <a:bodyPr wrap="square">
            <a:spAutoFit/>
          </a:bodyPr>
          <a:lstStyle/>
          <a:p>
            <a:r>
              <a:rPr lang="zh-CN" altLang="en-US" b="1" dirty="0">
                <a:solidFill>
                  <a:srgbClr val="693C32"/>
                </a:solidFill>
                <a:latin typeface="PingFang SC"/>
              </a:rPr>
              <a:t>中国共产党人的初心和使命，就是为中国人民谋幸福，为中华民族谋复兴。我们要以实际行动，让改革发展成果更多更公平惠及全体人民。</a:t>
            </a:r>
            <a:endParaRPr lang="zh-CN" altLang="en-US" b="1" dirty="0">
              <a:solidFill>
                <a:srgbClr val="693C32"/>
              </a:solidFill>
            </a:endParaRPr>
          </a:p>
        </p:txBody>
      </p:sp>
      <p:pic>
        <p:nvPicPr>
          <p:cNvPr id="12" name="图片 11">
            <a:extLst>
              <a:ext uri="{FF2B5EF4-FFF2-40B4-BE49-F238E27FC236}">
                <a16:creationId xmlns:a16="http://schemas.microsoft.com/office/drawing/2014/main" xmlns="" id="{B5BDD120-4C24-4117-9BAE-7817B60DA8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8172" y="5922502"/>
            <a:ext cx="4052711" cy="929491"/>
          </a:xfrm>
          <a:prstGeom prst="rect">
            <a:avLst/>
          </a:prstGeom>
        </p:spPr>
      </p:pic>
      <p:sp>
        <p:nvSpPr>
          <p:cNvPr id="11" name="文本框 10">
            <a:extLst>
              <a:ext uri="{FF2B5EF4-FFF2-40B4-BE49-F238E27FC236}">
                <a16:creationId xmlns:a16="http://schemas.microsoft.com/office/drawing/2014/main" xmlns="" id="{8964A9CC-FDB2-4337-A54D-6C1752B1FDA3}"/>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2977461803"/>
      </p:ext>
    </p:extLst>
  </p:cSld>
  <p:clrMapOvr>
    <a:masterClrMapping/>
  </p:clrMapOvr>
  <mc:AlternateContent xmlns:mc="http://schemas.openxmlformats.org/markup-compatibility/2006">
    <mc:Choice xmlns:p14="http://schemas.microsoft.com/office/powerpoint/2010/main" Requires="p14">
      <p:transition spd="slow" p14:dur="1300">
        <p14:pan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2" presetClass="entr" presetSubtype="4" decel="56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31" presetClass="entr" presetSubtype="0" fill="hold" grpId="0" nodeType="afterEffect">
                                  <p:stCondLst>
                                    <p:cond delay="0"/>
                                  </p:stCondLst>
                                  <p:iterate type="lt">
                                    <p:tmPct val="629"/>
                                  </p:iterate>
                                  <p:childTnLst>
                                    <p:set>
                                      <p:cBhvr>
                                        <p:cTn id="24" dur="1" fill="hold">
                                          <p:stCondLst>
                                            <p:cond delay="0"/>
                                          </p:stCondLst>
                                        </p:cTn>
                                        <p:tgtEl>
                                          <p:spTgt spid="5"/>
                                        </p:tgtEl>
                                        <p:attrNameLst>
                                          <p:attrName>style.visibility</p:attrName>
                                        </p:attrNameLst>
                                      </p:cBhvr>
                                      <p:to>
                                        <p:strVal val="visible"/>
                                      </p:to>
                                    </p:set>
                                    <p:anim calcmode="lin" valueType="num">
                                      <p:cBhvr>
                                        <p:cTn id="25" dur="750" fill="hold"/>
                                        <p:tgtEl>
                                          <p:spTgt spid="5"/>
                                        </p:tgtEl>
                                        <p:attrNameLst>
                                          <p:attrName>ppt_w</p:attrName>
                                        </p:attrNameLst>
                                      </p:cBhvr>
                                      <p:tavLst>
                                        <p:tav tm="0">
                                          <p:val>
                                            <p:fltVal val="0"/>
                                          </p:val>
                                        </p:tav>
                                        <p:tav tm="100000">
                                          <p:val>
                                            <p:strVal val="#ppt_w"/>
                                          </p:val>
                                        </p:tav>
                                      </p:tavLst>
                                    </p:anim>
                                    <p:anim calcmode="lin" valueType="num">
                                      <p:cBhvr>
                                        <p:cTn id="26" dur="750" fill="hold"/>
                                        <p:tgtEl>
                                          <p:spTgt spid="5"/>
                                        </p:tgtEl>
                                        <p:attrNameLst>
                                          <p:attrName>ppt_h</p:attrName>
                                        </p:attrNameLst>
                                      </p:cBhvr>
                                      <p:tavLst>
                                        <p:tav tm="0">
                                          <p:val>
                                            <p:fltVal val="0"/>
                                          </p:val>
                                        </p:tav>
                                        <p:tav tm="100000">
                                          <p:val>
                                            <p:strVal val="#ppt_h"/>
                                          </p:val>
                                        </p:tav>
                                      </p:tavLst>
                                    </p:anim>
                                    <p:anim calcmode="lin" valueType="num">
                                      <p:cBhvr>
                                        <p:cTn id="27" dur="750" fill="hold"/>
                                        <p:tgtEl>
                                          <p:spTgt spid="5"/>
                                        </p:tgtEl>
                                        <p:attrNameLst>
                                          <p:attrName>style.rotation</p:attrName>
                                        </p:attrNameLst>
                                      </p:cBhvr>
                                      <p:tavLst>
                                        <p:tav tm="0">
                                          <p:val>
                                            <p:fltVal val="90"/>
                                          </p:val>
                                        </p:tav>
                                        <p:tav tm="100000">
                                          <p:val>
                                            <p:fltVal val="0"/>
                                          </p:val>
                                        </p:tav>
                                      </p:tavLst>
                                    </p:anim>
                                    <p:animEffect transition="in" filter="fade">
                                      <p:cBhvr>
                                        <p:cTn id="28" dur="750"/>
                                        <p:tgtEl>
                                          <p:spTgt spid="5"/>
                                        </p:tgtEl>
                                      </p:cBhvr>
                                    </p:animEffect>
                                  </p:childTnLst>
                                </p:cTn>
                              </p:par>
                              <p:par>
                                <p:cTn id="29" presetID="31" presetClass="entr" presetSubtype="0" fill="hold" grpId="0" nodeType="withEffect">
                                  <p:stCondLst>
                                    <p:cond delay="0"/>
                                  </p:stCondLst>
                                  <p:iterate type="lt">
                                    <p:tmPct val="1075"/>
                                  </p:iterate>
                                  <p:childTnLst>
                                    <p:set>
                                      <p:cBhvr>
                                        <p:cTn id="30" dur="1" fill="hold">
                                          <p:stCondLst>
                                            <p:cond delay="0"/>
                                          </p:stCondLst>
                                        </p:cTn>
                                        <p:tgtEl>
                                          <p:spTgt spid="6"/>
                                        </p:tgtEl>
                                        <p:attrNameLst>
                                          <p:attrName>style.visibility</p:attrName>
                                        </p:attrNameLst>
                                      </p:cBhvr>
                                      <p:to>
                                        <p:strVal val="visible"/>
                                      </p:to>
                                    </p:set>
                                    <p:anim calcmode="lin" valueType="num">
                                      <p:cBhvr>
                                        <p:cTn id="31" dur="750" fill="hold"/>
                                        <p:tgtEl>
                                          <p:spTgt spid="6"/>
                                        </p:tgtEl>
                                        <p:attrNameLst>
                                          <p:attrName>ppt_w</p:attrName>
                                        </p:attrNameLst>
                                      </p:cBhvr>
                                      <p:tavLst>
                                        <p:tav tm="0">
                                          <p:val>
                                            <p:fltVal val="0"/>
                                          </p:val>
                                        </p:tav>
                                        <p:tav tm="100000">
                                          <p:val>
                                            <p:strVal val="#ppt_w"/>
                                          </p:val>
                                        </p:tav>
                                      </p:tavLst>
                                    </p:anim>
                                    <p:anim calcmode="lin" valueType="num">
                                      <p:cBhvr>
                                        <p:cTn id="32" dur="750" fill="hold"/>
                                        <p:tgtEl>
                                          <p:spTgt spid="6"/>
                                        </p:tgtEl>
                                        <p:attrNameLst>
                                          <p:attrName>ppt_h</p:attrName>
                                        </p:attrNameLst>
                                      </p:cBhvr>
                                      <p:tavLst>
                                        <p:tav tm="0">
                                          <p:val>
                                            <p:fltVal val="0"/>
                                          </p:val>
                                        </p:tav>
                                        <p:tav tm="100000">
                                          <p:val>
                                            <p:strVal val="#ppt_h"/>
                                          </p:val>
                                        </p:tav>
                                      </p:tavLst>
                                    </p:anim>
                                    <p:anim calcmode="lin" valueType="num">
                                      <p:cBhvr>
                                        <p:cTn id="33" dur="750" fill="hold"/>
                                        <p:tgtEl>
                                          <p:spTgt spid="6"/>
                                        </p:tgtEl>
                                        <p:attrNameLst>
                                          <p:attrName>style.rotation</p:attrName>
                                        </p:attrNameLst>
                                      </p:cBhvr>
                                      <p:tavLst>
                                        <p:tav tm="0">
                                          <p:val>
                                            <p:fltVal val="90"/>
                                          </p:val>
                                        </p:tav>
                                        <p:tav tm="100000">
                                          <p:val>
                                            <p:fltVal val="0"/>
                                          </p:val>
                                        </p:tav>
                                      </p:tavLst>
                                    </p:anim>
                                    <p:animEffect transition="in" filter="fade">
                                      <p:cBhvr>
                                        <p:cTn id="34" dur="750"/>
                                        <p:tgtEl>
                                          <p:spTgt spid="6"/>
                                        </p:tgtEl>
                                      </p:cBhvr>
                                    </p:animEffect>
                                  </p:childTnLst>
                                </p:cTn>
                              </p:par>
                              <p:par>
                                <p:cTn id="35" presetID="31" presetClass="entr" presetSubtype="0" fill="hold" grpId="0" nodeType="withEffect">
                                  <p:stCondLst>
                                    <p:cond delay="0"/>
                                  </p:stCondLst>
                                  <p:iterate type="lt">
                                    <p:tmPct val="528"/>
                                  </p:iterate>
                                  <p:childTnLst>
                                    <p:set>
                                      <p:cBhvr>
                                        <p:cTn id="36" dur="1" fill="hold">
                                          <p:stCondLst>
                                            <p:cond delay="0"/>
                                          </p:stCondLst>
                                        </p:cTn>
                                        <p:tgtEl>
                                          <p:spTgt spid="7"/>
                                        </p:tgtEl>
                                        <p:attrNameLst>
                                          <p:attrName>style.visibility</p:attrName>
                                        </p:attrNameLst>
                                      </p:cBhvr>
                                      <p:to>
                                        <p:strVal val="visible"/>
                                      </p:to>
                                    </p:set>
                                    <p:anim calcmode="lin" valueType="num">
                                      <p:cBhvr>
                                        <p:cTn id="37" dur="750" fill="hold"/>
                                        <p:tgtEl>
                                          <p:spTgt spid="7"/>
                                        </p:tgtEl>
                                        <p:attrNameLst>
                                          <p:attrName>ppt_w</p:attrName>
                                        </p:attrNameLst>
                                      </p:cBhvr>
                                      <p:tavLst>
                                        <p:tav tm="0">
                                          <p:val>
                                            <p:fltVal val="0"/>
                                          </p:val>
                                        </p:tav>
                                        <p:tav tm="100000">
                                          <p:val>
                                            <p:strVal val="#ppt_w"/>
                                          </p:val>
                                        </p:tav>
                                      </p:tavLst>
                                    </p:anim>
                                    <p:anim calcmode="lin" valueType="num">
                                      <p:cBhvr>
                                        <p:cTn id="38" dur="750" fill="hold"/>
                                        <p:tgtEl>
                                          <p:spTgt spid="7"/>
                                        </p:tgtEl>
                                        <p:attrNameLst>
                                          <p:attrName>ppt_h</p:attrName>
                                        </p:attrNameLst>
                                      </p:cBhvr>
                                      <p:tavLst>
                                        <p:tav tm="0">
                                          <p:val>
                                            <p:fltVal val="0"/>
                                          </p:val>
                                        </p:tav>
                                        <p:tav tm="100000">
                                          <p:val>
                                            <p:strVal val="#ppt_h"/>
                                          </p:val>
                                        </p:tav>
                                      </p:tavLst>
                                    </p:anim>
                                    <p:anim calcmode="lin" valueType="num">
                                      <p:cBhvr>
                                        <p:cTn id="39" dur="750" fill="hold"/>
                                        <p:tgtEl>
                                          <p:spTgt spid="7"/>
                                        </p:tgtEl>
                                        <p:attrNameLst>
                                          <p:attrName>style.rotation</p:attrName>
                                        </p:attrNameLst>
                                      </p:cBhvr>
                                      <p:tavLst>
                                        <p:tav tm="0">
                                          <p:val>
                                            <p:fltVal val="90"/>
                                          </p:val>
                                        </p:tav>
                                        <p:tav tm="100000">
                                          <p:val>
                                            <p:fltVal val="0"/>
                                          </p:val>
                                        </p:tav>
                                      </p:tavLst>
                                    </p:anim>
                                    <p:animEffect transition="in" filter="fade">
                                      <p:cBhvr>
                                        <p:cTn id="40" dur="750"/>
                                        <p:tgtEl>
                                          <p:spTgt spid="7"/>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6" grpId="0"/>
      <p:bldP spid="7"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4F03B137-72EB-4B00-910D-550FD24B58C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b="30985"/>
          <a:stretch/>
        </p:blipFill>
        <p:spPr>
          <a:xfrm rot="5400000" flipV="1">
            <a:off x="8036734" y="2702735"/>
            <a:ext cx="4629151" cy="3681381"/>
          </a:xfrm>
          <a:prstGeom prst="rect">
            <a:avLst/>
          </a:prstGeom>
        </p:spPr>
      </p:pic>
      <p:pic>
        <p:nvPicPr>
          <p:cNvPr id="15" name="图片 14">
            <a:extLst>
              <a:ext uri="{FF2B5EF4-FFF2-40B4-BE49-F238E27FC236}">
                <a16:creationId xmlns:a16="http://schemas.microsoft.com/office/drawing/2014/main" xmlns="" id="{94EFF4CA-B8E3-43A5-8316-94B938CC8D3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500"/>
                    </a14:imgEffect>
                    <a14:imgEffect>
                      <a14:brightnessContrast bright="20000" contrast="20000"/>
                    </a14:imgEffect>
                  </a14:imgLayer>
                </a14:imgProps>
              </a:ext>
              <a:ext uri="{28A0092B-C50C-407E-A947-70E740481C1C}">
                <a14:useLocalDpi xmlns:a14="http://schemas.microsoft.com/office/drawing/2010/main" val="0"/>
              </a:ext>
            </a:extLst>
          </a:blip>
          <a:srcRect t="59767" r="41251"/>
          <a:stretch/>
        </p:blipFill>
        <p:spPr>
          <a:xfrm flipH="1">
            <a:off x="0" y="2685332"/>
            <a:ext cx="12192000" cy="4172668"/>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0" y="1"/>
            <a:ext cx="4600829" cy="6830422"/>
          </a:xfrm>
          <a:prstGeom prst="rect">
            <a:avLst/>
          </a:prstGeom>
        </p:spPr>
      </p:pic>
      <p:pic>
        <p:nvPicPr>
          <p:cNvPr id="14" name="图片 13">
            <a:extLst>
              <a:ext uri="{FF2B5EF4-FFF2-40B4-BE49-F238E27FC236}">
                <a16:creationId xmlns:a16="http://schemas.microsoft.com/office/drawing/2014/main" xmlns="" id="{D9C67A64-4211-49D0-A854-8589086B26AE}"/>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11500"/>
                    </a14:imgEffect>
                    <a14:imgEffect>
                      <a14:brightnessContrast bright="20000" contrast="20000"/>
                    </a14:imgEffect>
                  </a14:imgLayer>
                </a14:imgProps>
              </a:ext>
              <a:ext uri="{28A0092B-C50C-407E-A947-70E740481C1C}">
                <a14:useLocalDpi xmlns:a14="http://schemas.microsoft.com/office/drawing/2010/main" val="0"/>
              </a:ext>
            </a:extLst>
          </a:blip>
          <a:srcRect l="72648" t="75188"/>
          <a:stretch/>
        </p:blipFill>
        <p:spPr>
          <a:xfrm flipH="1">
            <a:off x="-5053" y="3437126"/>
            <a:ext cx="7621336" cy="3420874"/>
          </a:xfrm>
          <a:prstGeom prst="rect">
            <a:avLst/>
          </a:prstGeom>
        </p:spPr>
      </p:pic>
      <p:sp>
        <p:nvSpPr>
          <p:cNvPr id="8" name="矩形 7"/>
          <p:cNvSpPr/>
          <p:nvPr/>
        </p:nvSpPr>
        <p:spPr>
          <a:xfrm>
            <a:off x="2586238" y="1494113"/>
            <a:ext cx="7015063" cy="1107996"/>
          </a:xfrm>
          <a:prstGeom prst="rect">
            <a:avLst/>
          </a:prstGeom>
          <a:noFill/>
          <a:ln>
            <a:noFill/>
          </a:ln>
          <a:effectLst>
            <a:innerShdw blurRad="63500" dist="50800" dir="16200000">
              <a:prstClr val="black">
                <a:alpha val="50000"/>
              </a:prstClr>
            </a:innerShdw>
          </a:effectLst>
        </p:spPr>
        <p:txBody>
          <a:bodyPr wrap="square" rtlCol="0">
            <a:spAutoFit/>
          </a:bodyPr>
          <a:lstStyle/>
          <a:p>
            <a:pPr algn="ctr">
              <a:lnSpc>
                <a:spcPct val="110000"/>
              </a:lnSpc>
            </a:pPr>
            <a:r>
              <a:rPr lang="zh-CN" altLang="en-US" sz="6000" b="1" dirty="0">
                <a:ln w="3175">
                  <a:noFill/>
                </a:ln>
                <a:gradFill>
                  <a:gsLst>
                    <a:gs pos="5000">
                      <a:srgbClr val="FFFF00"/>
                    </a:gs>
                    <a:gs pos="50000">
                      <a:schemeClr val="bg1"/>
                    </a:gs>
                    <a:gs pos="95000">
                      <a:srgbClr val="FFFF00"/>
                    </a:gs>
                  </a:gsLst>
                  <a:lin ang="5400000" scaled="1"/>
                </a:gradFill>
                <a:effectLst>
                  <a:glow rad="127000">
                    <a:srgbClr val="C00000">
                      <a:alpha val="40000"/>
                    </a:srgbClr>
                  </a:glow>
                  <a:reflection blurRad="6350" stA="60000" endPos="30000" dist="63500" dir="5400000" sy="-100000" algn="bl" rotWithShape="0"/>
                </a:effectLst>
                <a:latin typeface="微软雅黑" panose="020B0503020204020204" pitchFamily="34" charset="-122"/>
                <a:ea typeface="微软雅黑" panose="020B0503020204020204" pitchFamily="34" charset="-122"/>
                <a:cs typeface="八大山人 V2007" panose="02000600000000000000" pitchFamily="2" charset="-122"/>
              </a:rPr>
              <a:t>学习结束</a:t>
            </a:r>
          </a:p>
        </p:txBody>
      </p:sp>
      <p:pic>
        <p:nvPicPr>
          <p:cNvPr id="18" name="Picture 15">
            <a:extLst>
              <a:ext uri="{FF2B5EF4-FFF2-40B4-BE49-F238E27FC236}">
                <a16:creationId xmlns:a16="http://schemas.microsoft.com/office/drawing/2014/main" xmlns="" id="{411862D8-5402-4823-BEFB-4AB4AAD8D8CD}"/>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colorTemperature colorTemp="11500"/>
                    </a14:imgEffect>
                    <a14:imgEffect>
                      <a14:brightnessContrast contrast="10000"/>
                    </a14:imgEffect>
                  </a14:imgLayer>
                </a14:imgProps>
              </a:ext>
              <a:ext uri="{28A0092B-C50C-407E-A947-70E740481C1C}">
                <a14:useLocalDpi xmlns:a14="http://schemas.microsoft.com/office/drawing/2010/main" val="0"/>
              </a:ext>
            </a:extLst>
          </a:blip>
          <a:srcRect l="87844" t="25491" b="9443"/>
          <a:stretch/>
        </p:blipFill>
        <p:spPr bwMode="auto">
          <a:xfrm>
            <a:off x="10753285" y="3270380"/>
            <a:ext cx="1438716" cy="3587620"/>
          </a:xfrm>
          <a:prstGeom prst="rect">
            <a:avLst/>
          </a:prstGeom>
          <a:noFill/>
          <a:extLst>
            <a:ext uri="{909E8E84-426E-40DD-AFC4-6F175D3DCCD1}">
              <a14:hiddenFill xmlns:a14="http://schemas.microsoft.com/office/drawing/2010/main">
                <a:solidFill>
                  <a:srgbClr val="FFFFFF"/>
                </a:solidFill>
              </a14:hiddenFill>
            </a:ext>
          </a:extLst>
        </p:spPr>
      </p:pic>
      <p:pic>
        <p:nvPicPr>
          <p:cNvPr id="26" name="图片 25"/>
          <p:cNvPicPr>
            <a:picLocks noChangeAspect="1"/>
          </p:cNvPicPr>
          <p:nvPr/>
        </p:nvPicPr>
        <p:blipFill rotWithShape="1">
          <a:blip r:embed="rId12" cstate="hqprint">
            <a:extLst>
              <a:ext uri="{BEBA8EAE-BF5A-486C-A8C5-ECC9F3942E4B}">
                <a14:imgProps xmlns:a14="http://schemas.microsoft.com/office/drawing/2010/main">
                  <a14:imgLayer r:embed="rId13">
                    <a14:imgEffect>
                      <a14:colorTemperature colorTemp="11500"/>
                    </a14:imgEffect>
                    <a14:imgEffect>
                      <a14:brightnessContrast bright="10000" contrast="20000"/>
                    </a14:imgEffect>
                  </a14:imgLayer>
                </a14:imgProps>
              </a:ext>
              <a:ext uri="{28A0092B-C50C-407E-A947-70E740481C1C}">
                <a14:useLocalDpi xmlns:a14="http://schemas.microsoft.com/office/drawing/2010/main" val="0"/>
              </a:ext>
            </a:extLst>
          </a:blip>
          <a:srcRect t="77336" r="24464"/>
          <a:stretch/>
        </p:blipFill>
        <p:spPr>
          <a:xfrm>
            <a:off x="-4460" y="5353988"/>
            <a:ext cx="12196460" cy="1504012"/>
          </a:xfrm>
          <a:prstGeom prst="rect">
            <a:avLst/>
          </a:prstGeom>
        </p:spPr>
      </p:pic>
      <p:pic>
        <p:nvPicPr>
          <p:cNvPr id="23" name="图片 22"/>
          <p:cNvPicPr>
            <a:picLocks noChangeAspect="1"/>
          </p:cNvPicPr>
          <p:nvPr/>
        </p:nvPicPr>
        <p:blipFill>
          <a:blip r:embed="rId14" cstate="print">
            <a:extLst>
              <a:ext uri="{BEBA8EAE-BF5A-486C-A8C5-ECC9F3942E4B}">
                <a14:imgProps xmlns:a14="http://schemas.microsoft.com/office/drawing/2010/main">
                  <a14:imgLayer r:embed="rId15">
                    <a14:imgEffect>
                      <a14:colorTemperature colorTemp="11500"/>
                    </a14:imgEffect>
                    <a14:imgEffect>
                      <a14:brightnessContrast bright="10000" contrast="20000"/>
                    </a14:imgEffect>
                  </a14:imgLayer>
                </a14:imgProps>
              </a:ext>
              <a:ext uri="{28A0092B-C50C-407E-A947-70E740481C1C}">
                <a14:useLocalDpi xmlns:a14="http://schemas.microsoft.com/office/drawing/2010/main" val="0"/>
              </a:ext>
            </a:extLst>
          </a:blip>
          <a:stretch>
            <a:fillRect/>
          </a:stretch>
        </p:blipFill>
        <p:spPr>
          <a:xfrm>
            <a:off x="4515457" y="4868705"/>
            <a:ext cx="3185653" cy="1989295"/>
          </a:xfrm>
          <a:prstGeom prst="rect">
            <a:avLst/>
          </a:prstGeom>
          <a:effectLst/>
        </p:spPr>
      </p:pic>
      <p:sp>
        <p:nvSpPr>
          <p:cNvPr id="4" name="矩形 3">
            <a:extLst>
              <a:ext uri="{FF2B5EF4-FFF2-40B4-BE49-F238E27FC236}">
                <a16:creationId xmlns:a16="http://schemas.microsoft.com/office/drawing/2014/main" xmlns="" id="{84496140-ABF8-4542-9174-9E2575E930D3}"/>
              </a:ext>
            </a:extLst>
          </p:cNvPr>
          <p:cNvSpPr/>
          <p:nvPr/>
        </p:nvSpPr>
        <p:spPr>
          <a:xfrm>
            <a:off x="2590973" y="2700088"/>
            <a:ext cx="7015063" cy="1107996"/>
          </a:xfrm>
          <a:prstGeom prst="rect">
            <a:avLst/>
          </a:prstGeom>
          <a:noFill/>
          <a:ln>
            <a:noFill/>
          </a:ln>
          <a:effectLst>
            <a:innerShdw blurRad="63500" dist="50800" dir="16200000">
              <a:prstClr val="black">
                <a:alpha val="50000"/>
              </a:prstClr>
            </a:innerShdw>
          </a:effectLst>
        </p:spPr>
        <p:txBody>
          <a:bodyPr wrap="square" rtlCol="0">
            <a:spAutoFit/>
          </a:bodyPr>
          <a:lstStyle/>
          <a:p>
            <a:pPr algn="ctr">
              <a:lnSpc>
                <a:spcPct val="110000"/>
              </a:lnSpc>
            </a:pPr>
            <a:r>
              <a:rPr lang="zh-CN" altLang="en-US" sz="6000" b="1" dirty="0">
                <a:ln w="3175">
                  <a:noFill/>
                </a:ln>
                <a:gradFill>
                  <a:gsLst>
                    <a:gs pos="5000">
                      <a:srgbClr val="FFFF00"/>
                    </a:gs>
                    <a:gs pos="50000">
                      <a:schemeClr val="bg1"/>
                    </a:gs>
                    <a:gs pos="95000">
                      <a:srgbClr val="FFFF00"/>
                    </a:gs>
                  </a:gsLst>
                  <a:lin ang="5400000" scaled="1"/>
                </a:gradFill>
                <a:effectLst>
                  <a:glow rad="127000">
                    <a:srgbClr val="C00000">
                      <a:alpha val="40000"/>
                    </a:srgbClr>
                  </a:glow>
                  <a:reflection blurRad="6350" stA="60000" endPos="30000" dist="63500" dir="5400000" sy="-100000" algn="bl" rotWithShape="0"/>
                </a:effectLst>
                <a:latin typeface="微软雅黑" panose="020B0503020204020204" pitchFamily="34" charset="-122"/>
                <a:ea typeface="微软雅黑" panose="020B0503020204020204" pitchFamily="34" charset="-122"/>
                <a:cs typeface="八大山人 V2007" panose="02000600000000000000" pitchFamily="2" charset="-122"/>
              </a:rPr>
              <a:t>感谢大家的观看</a:t>
            </a:r>
          </a:p>
        </p:txBody>
      </p:sp>
      <p:pic>
        <p:nvPicPr>
          <p:cNvPr id="11" name="图片 1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200474" y="5942542"/>
            <a:ext cx="3991526" cy="915458"/>
          </a:xfrm>
          <a:prstGeom prst="rect">
            <a:avLst/>
          </a:prstGeom>
        </p:spPr>
      </p:pic>
      <p:sp>
        <p:nvSpPr>
          <p:cNvPr id="16" name="文本框 15">
            <a:extLst>
              <a:ext uri="{FF2B5EF4-FFF2-40B4-BE49-F238E27FC236}">
                <a16:creationId xmlns:a16="http://schemas.microsoft.com/office/drawing/2014/main" xmlns="" id="{21FDF135-D27D-4153-9076-4DA1AA8D8174}"/>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8066725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4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500"/>
                                        <p:tgtEl>
                                          <p:spTgt spid="23"/>
                                        </p:tgtEl>
                                      </p:cBhvr>
                                    </p:animEffect>
                                    <p:anim calcmode="lin" valueType="num">
                                      <p:cBhvr>
                                        <p:cTn id="14" dur="1500" fill="hold"/>
                                        <p:tgtEl>
                                          <p:spTgt spid="23"/>
                                        </p:tgtEl>
                                        <p:attrNameLst>
                                          <p:attrName>ppt_x</p:attrName>
                                        </p:attrNameLst>
                                      </p:cBhvr>
                                      <p:tavLst>
                                        <p:tav tm="0">
                                          <p:val>
                                            <p:strVal val="#ppt_x"/>
                                          </p:val>
                                        </p:tav>
                                        <p:tav tm="100000">
                                          <p:val>
                                            <p:strVal val="#ppt_x"/>
                                          </p:val>
                                        </p:tav>
                                      </p:tavLst>
                                    </p:anim>
                                    <p:anim calcmode="lin" valueType="num">
                                      <p:cBhvr>
                                        <p:cTn id="15" dur="1500" fill="hold"/>
                                        <p:tgtEl>
                                          <p:spTgt spid="2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500"/>
                                        <p:tgtEl>
                                          <p:spTgt spid="26"/>
                                        </p:tgtEl>
                                      </p:cBhvr>
                                    </p:animEffect>
                                    <p:anim calcmode="lin" valueType="num">
                                      <p:cBhvr>
                                        <p:cTn id="19" dur="1500" fill="hold"/>
                                        <p:tgtEl>
                                          <p:spTgt spid="26"/>
                                        </p:tgtEl>
                                        <p:attrNameLst>
                                          <p:attrName>ppt_x</p:attrName>
                                        </p:attrNameLst>
                                      </p:cBhvr>
                                      <p:tavLst>
                                        <p:tav tm="0">
                                          <p:val>
                                            <p:strVal val="#ppt_x"/>
                                          </p:val>
                                        </p:tav>
                                        <p:tav tm="100000">
                                          <p:val>
                                            <p:strVal val="#ppt_x"/>
                                          </p:val>
                                        </p:tav>
                                      </p:tavLst>
                                    </p:anim>
                                    <p:anim calcmode="lin" valueType="num">
                                      <p:cBhvr>
                                        <p:cTn id="20" dur="1500" fill="hold"/>
                                        <p:tgtEl>
                                          <p:spTgt spid="2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500"/>
                                        <p:tgtEl>
                                          <p:spTgt spid="18"/>
                                        </p:tgtEl>
                                      </p:cBhvr>
                                    </p:animEffect>
                                    <p:anim calcmode="lin" valueType="num">
                                      <p:cBhvr>
                                        <p:cTn id="24" dur="1500" fill="hold"/>
                                        <p:tgtEl>
                                          <p:spTgt spid="18"/>
                                        </p:tgtEl>
                                        <p:attrNameLst>
                                          <p:attrName>ppt_x</p:attrName>
                                        </p:attrNameLst>
                                      </p:cBhvr>
                                      <p:tavLst>
                                        <p:tav tm="0">
                                          <p:val>
                                            <p:strVal val="#ppt_x"/>
                                          </p:val>
                                        </p:tav>
                                        <p:tav tm="100000">
                                          <p:val>
                                            <p:strVal val="#ppt_x"/>
                                          </p:val>
                                        </p:tav>
                                      </p:tavLst>
                                    </p:anim>
                                    <p:anim calcmode="lin" valueType="num">
                                      <p:cBhvr>
                                        <p:cTn id="25" dur="1500" fill="hold"/>
                                        <p:tgtEl>
                                          <p:spTgt spid="18"/>
                                        </p:tgtEl>
                                        <p:attrNameLst>
                                          <p:attrName>ppt_y</p:attrName>
                                        </p:attrNameLst>
                                      </p:cBhvr>
                                      <p:tavLst>
                                        <p:tav tm="0">
                                          <p:val>
                                            <p:strVal val="#ppt_y+.1"/>
                                          </p:val>
                                        </p:tav>
                                        <p:tav tm="100000">
                                          <p:val>
                                            <p:strVal val="#ppt_y"/>
                                          </p:val>
                                        </p:tav>
                                      </p:tavLst>
                                    </p:anim>
                                  </p:childTnLst>
                                </p:cTn>
                              </p:par>
                              <p:par>
                                <p:cTn id="26" presetID="2" presetClass="entr" presetSubtype="8" accel="33000" decel="5600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2000" fill="hold"/>
                                        <p:tgtEl>
                                          <p:spTgt spid="14"/>
                                        </p:tgtEl>
                                        <p:attrNameLst>
                                          <p:attrName>ppt_x</p:attrName>
                                        </p:attrNameLst>
                                      </p:cBhvr>
                                      <p:tavLst>
                                        <p:tav tm="0">
                                          <p:val>
                                            <p:strVal val="0-#ppt_w/2"/>
                                          </p:val>
                                        </p:tav>
                                        <p:tav tm="100000">
                                          <p:val>
                                            <p:strVal val="#ppt_x"/>
                                          </p:val>
                                        </p:tav>
                                      </p:tavLst>
                                    </p:anim>
                                    <p:anim calcmode="lin" valueType="num">
                                      <p:cBhvr additive="base">
                                        <p:cTn id="29" dur="2000" fill="hold"/>
                                        <p:tgtEl>
                                          <p:spTgt spid="14"/>
                                        </p:tgtEl>
                                        <p:attrNameLst>
                                          <p:attrName>ppt_y</p:attrName>
                                        </p:attrNameLst>
                                      </p:cBhvr>
                                      <p:tavLst>
                                        <p:tav tm="0">
                                          <p:val>
                                            <p:strVal val="#ppt_y"/>
                                          </p:val>
                                        </p:tav>
                                        <p:tav tm="100000">
                                          <p:val>
                                            <p:strVal val="#ppt_y"/>
                                          </p:val>
                                        </p:tav>
                                      </p:tavLst>
                                    </p:anim>
                                  </p:childTnLst>
                                </p:cTn>
                              </p:par>
                              <p:par>
                                <p:cTn id="30" presetID="10" presetClass="entr" presetSubtype="0" fill="hold" nodeType="withEffect">
                                  <p:stCondLst>
                                    <p:cond delay="50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35" presetClass="emph" presetSubtype="0" repeatCount="4000" fill="hold" nodeType="withEffect">
                                  <p:stCondLst>
                                    <p:cond delay="500"/>
                                  </p:stCondLst>
                                  <p:childTnLst>
                                    <p:anim calcmode="discrete" valueType="str">
                                      <p:cBhvr>
                                        <p:cTn id="34" dur="1000" fill="hold"/>
                                        <p:tgtEl>
                                          <p:spTgt spid="3"/>
                                        </p:tgtEl>
                                        <p:attrNameLst>
                                          <p:attrName>style.visibility</p:attrName>
                                        </p:attrNameLst>
                                      </p:cBhvr>
                                      <p:tavLst>
                                        <p:tav tm="0">
                                          <p:val>
                                            <p:strVal val="hidden"/>
                                          </p:val>
                                        </p:tav>
                                        <p:tav tm="50000">
                                          <p:val>
                                            <p:strVal val="visible"/>
                                          </p:val>
                                        </p:tav>
                                      </p:tavLst>
                                    </p:anim>
                                  </p:childTnLst>
                                </p:cTn>
                              </p:par>
                              <p:par>
                                <p:cTn id="35" presetID="10" presetClass="entr" presetSubtype="0" fill="hold" nodeType="withEffect">
                                  <p:stCondLst>
                                    <p:cond delay="50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35" presetClass="emph" presetSubtype="0" repeatCount="4000" fill="hold" nodeType="withEffect">
                                  <p:stCondLst>
                                    <p:cond delay="500"/>
                                  </p:stCondLst>
                                  <p:childTnLst>
                                    <p:anim calcmode="discrete" valueType="str">
                                      <p:cBhvr>
                                        <p:cTn id="39" dur="1000" fill="hold"/>
                                        <p:tgtEl>
                                          <p:spTgt spid="24"/>
                                        </p:tgtEl>
                                        <p:attrNameLst>
                                          <p:attrName>style.visibility</p:attrName>
                                        </p:attrNameLst>
                                      </p:cBhvr>
                                      <p:tavLst>
                                        <p:tav tm="0">
                                          <p:val>
                                            <p:strVal val="hidden"/>
                                          </p:val>
                                        </p:tav>
                                        <p:tav tm="50000">
                                          <p:val>
                                            <p:strVal val="visible"/>
                                          </p:val>
                                        </p:tav>
                                      </p:tavLst>
                                    </p:anim>
                                  </p:childTnLst>
                                </p:cTn>
                              </p:par>
                              <p:par>
                                <p:cTn id="40" presetID="2" presetClass="entr" presetSubtype="2" fill="hold" grpId="0" nodeType="withEffect">
                                  <p:stCondLst>
                                    <p:cond delay="1000"/>
                                  </p:stCondLst>
                                  <p:iterate type="lt">
                                    <p:tmPct val="10000"/>
                                  </p:iterate>
                                  <p:childTnLst>
                                    <p:set>
                                      <p:cBhvr>
                                        <p:cTn id="41" dur="1" fill="hold">
                                          <p:stCondLst>
                                            <p:cond delay="0"/>
                                          </p:stCondLst>
                                        </p:cTn>
                                        <p:tgtEl>
                                          <p:spTgt spid="8"/>
                                        </p:tgtEl>
                                        <p:attrNameLst>
                                          <p:attrName>style.visibility</p:attrName>
                                        </p:attrNameLst>
                                      </p:cBhvr>
                                      <p:to>
                                        <p:strVal val="visible"/>
                                      </p:to>
                                    </p:set>
                                    <p:anim calcmode="lin" valueType="num">
                                      <p:cBhvr additive="base">
                                        <p:cTn id="42" dur="1000" fill="hold"/>
                                        <p:tgtEl>
                                          <p:spTgt spid="8"/>
                                        </p:tgtEl>
                                        <p:attrNameLst>
                                          <p:attrName>ppt_x</p:attrName>
                                        </p:attrNameLst>
                                      </p:cBhvr>
                                      <p:tavLst>
                                        <p:tav tm="0">
                                          <p:val>
                                            <p:strVal val="1+#ppt_w/2"/>
                                          </p:val>
                                        </p:tav>
                                        <p:tav tm="100000">
                                          <p:val>
                                            <p:strVal val="#ppt_x"/>
                                          </p:val>
                                        </p:tav>
                                      </p:tavLst>
                                    </p:anim>
                                    <p:anim calcmode="lin" valueType="num">
                                      <p:cBhvr additive="base">
                                        <p:cTn id="43" dur="1000" fill="hold"/>
                                        <p:tgtEl>
                                          <p:spTgt spid="8"/>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1000"/>
                                  </p:stCondLst>
                                  <p:iterate type="lt">
                                    <p:tmPct val="8333"/>
                                  </p:iterate>
                                  <p:childTnLst>
                                    <p:set>
                                      <p:cBhvr>
                                        <p:cTn id="45" dur="1" fill="hold">
                                          <p:stCondLst>
                                            <p:cond delay="0"/>
                                          </p:stCondLst>
                                        </p:cTn>
                                        <p:tgtEl>
                                          <p:spTgt spid="4"/>
                                        </p:tgtEl>
                                        <p:attrNameLst>
                                          <p:attrName>style.visibility</p:attrName>
                                        </p:attrNameLst>
                                      </p:cBhvr>
                                      <p:to>
                                        <p:strVal val="visible"/>
                                      </p:to>
                                    </p:set>
                                    <p:anim calcmode="lin" valueType="num">
                                      <p:cBhvr additive="base">
                                        <p:cTn id="46" dur="1000" fill="hold"/>
                                        <p:tgtEl>
                                          <p:spTgt spid="4"/>
                                        </p:tgtEl>
                                        <p:attrNameLst>
                                          <p:attrName>ppt_x</p:attrName>
                                        </p:attrNameLst>
                                      </p:cBhvr>
                                      <p:tavLst>
                                        <p:tav tm="0">
                                          <p:val>
                                            <p:strVal val="1+#ppt_w/2"/>
                                          </p:val>
                                        </p:tav>
                                        <p:tav tm="100000">
                                          <p:val>
                                            <p:strVal val="#ppt_x"/>
                                          </p:val>
                                        </p:tav>
                                      </p:tavLst>
                                    </p:anim>
                                    <p:anim calcmode="lin" valueType="num">
                                      <p:cBhvr additive="base">
                                        <p:cTn id="47" dur="1000" fill="hold"/>
                                        <p:tgtEl>
                                          <p:spTgt spid="4"/>
                                        </p:tgtEl>
                                        <p:attrNameLst>
                                          <p:attrName>ppt_y</p:attrName>
                                        </p:attrNameLst>
                                      </p:cBhvr>
                                      <p:tavLst>
                                        <p:tav tm="0">
                                          <p:val>
                                            <p:strVal val="#ppt_y"/>
                                          </p:val>
                                        </p:tav>
                                        <p:tav tm="100000">
                                          <p:val>
                                            <p:strVal val="#ppt_y"/>
                                          </p:val>
                                        </p:tav>
                                      </p:tavLst>
                                    </p:anim>
                                  </p:childTnLst>
                                </p:cTn>
                              </p:par>
                            </p:childTnLst>
                          </p:cTn>
                        </p:par>
                        <p:par>
                          <p:cTn id="48" fill="hold">
                            <p:stCondLst>
                              <p:cond delay="4500"/>
                            </p:stCondLst>
                            <p:childTnLst>
                              <p:par>
                                <p:cTn id="49" presetID="10"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xmlns="" id="{0A8B3972-DF4C-4955-BB8B-E7A459654A10}"/>
              </a:ext>
            </a:extLst>
          </p:cNvPr>
          <p:cNvSpPr/>
          <p:nvPr/>
        </p:nvSpPr>
        <p:spPr>
          <a:xfrm>
            <a:off x="1825367" y="365767"/>
            <a:ext cx="1826141" cy="584775"/>
          </a:xfrm>
          <a:prstGeom prst="rect">
            <a:avLst/>
          </a:prstGeom>
          <a:noFill/>
        </p:spPr>
        <p:txBody>
          <a:bodyPr wrap="none" rtlCol="0">
            <a:spAutoFit/>
          </a:bodyPr>
          <a:lstStyle/>
          <a:p>
            <a:r>
              <a:rPr lang="zh-CN" altLang="en-US" sz="3200" b="1" dirty="0">
                <a:solidFill>
                  <a:srgbClr val="FF0000"/>
                </a:solidFill>
                <a:latin typeface="微软雅黑" panose="020B0503020204020204" pitchFamily="34" charset="-122"/>
                <a:ea typeface="微软雅黑" panose="020B0503020204020204" pitchFamily="34" charset="-122"/>
              </a:rPr>
              <a:t>大会主题</a:t>
            </a:r>
            <a:endParaRPr lang="zh-CN" altLang="zh-CN" sz="3200" b="1" dirty="0">
              <a:solidFill>
                <a:srgbClr val="FF0000"/>
              </a:solidFill>
              <a:latin typeface="微软雅黑" panose="020B0503020204020204" pitchFamily="34" charset="-122"/>
              <a:ea typeface="微软雅黑" panose="020B0503020204020204" pitchFamily="34" charset="-122"/>
            </a:endParaRPr>
          </a:p>
        </p:txBody>
      </p:sp>
      <p:grpSp>
        <p:nvGrpSpPr>
          <p:cNvPr id="3" name="组合 2">
            <a:extLst>
              <a:ext uri="{FF2B5EF4-FFF2-40B4-BE49-F238E27FC236}">
                <a16:creationId xmlns:a16="http://schemas.microsoft.com/office/drawing/2014/main" xmlns="" id="{59614E20-232C-4C9A-BAEC-90A829A54636}"/>
              </a:ext>
            </a:extLst>
          </p:cNvPr>
          <p:cNvGrpSpPr/>
          <p:nvPr/>
        </p:nvGrpSpPr>
        <p:grpSpPr>
          <a:xfrm>
            <a:off x="1436914" y="3083015"/>
            <a:ext cx="9318172" cy="3018971"/>
            <a:chOff x="1436914" y="2954226"/>
            <a:chExt cx="9318172" cy="3018971"/>
          </a:xfrm>
        </p:grpSpPr>
        <p:sp>
          <p:nvSpPr>
            <p:cNvPr id="4" name="矩形: 圆角 3">
              <a:extLst>
                <a:ext uri="{FF2B5EF4-FFF2-40B4-BE49-F238E27FC236}">
                  <a16:creationId xmlns:a16="http://schemas.microsoft.com/office/drawing/2014/main" xmlns="" id="{F4105E3A-C7C9-4B4A-9DFE-3EB6D871A222}"/>
                </a:ext>
              </a:extLst>
            </p:cNvPr>
            <p:cNvSpPr/>
            <p:nvPr/>
          </p:nvSpPr>
          <p:spPr>
            <a:xfrm>
              <a:off x="1436914" y="2954226"/>
              <a:ext cx="9318172" cy="3018971"/>
            </a:xfrm>
            <a:prstGeom prst="roundRect">
              <a:avLst/>
            </a:prstGeom>
            <a:solidFill>
              <a:srgbClr val="FF0000"/>
            </a:solidFill>
            <a:ln w="190500">
              <a:solidFill>
                <a:srgbClr val="FF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xmlns="" id="{62A549F3-96EE-4D86-BD82-1D37AE4CCDB2}"/>
                </a:ext>
              </a:extLst>
            </p:cNvPr>
            <p:cNvSpPr/>
            <p:nvPr/>
          </p:nvSpPr>
          <p:spPr>
            <a:xfrm>
              <a:off x="1788658" y="3078716"/>
              <a:ext cx="8614682" cy="2769989"/>
            </a:xfrm>
            <a:prstGeom prst="rect">
              <a:avLst/>
            </a:prstGeom>
            <a:noFill/>
          </p:spPr>
          <p:txBody>
            <a:bodyPr wrap="square" rtlCol="0">
              <a:spAutoFit/>
            </a:bodyPr>
            <a:lstStyle/>
            <a:p>
              <a:pPr algn="ctr">
                <a:lnSpc>
                  <a:spcPct val="150000"/>
                </a:lnSpc>
              </a:pPr>
              <a:r>
                <a:rPr lang="zh-CN" altLang="en-US" sz="3200" b="1" dirty="0">
                  <a:solidFill>
                    <a:srgbClr val="FFFF00"/>
                  </a:solidFill>
                  <a:latin typeface="+mn-ea"/>
                </a:rPr>
                <a:t>不忘初心，牢记使命</a:t>
              </a:r>
              <a:endParaRPr lang="en-US" altLang="zh-CN" sz="3200" b="1" dirty="0">
                <a:solidFill>
                  <a:srgbClr val="FFFF00"/>
                </a:solidFill>
                <a:latin typeface="+mn-ea"/>
              </a:endParaRPr>
            </a:p>
            <a:p>
              <a:pPr algn="ctr">
                <a:lnSpc>
                  <a:spcPct val="150000"/>
                </a:lnSpc>
              </a:pPr>
              <a:r>
                <a:rPr lang="en-US" altLang="zh-CN" sz="2400" dirty="0">
                  <a:solidFill>
                    <a:schemeClr val="bg1"/>
                  </a:solidFill>
                  <a:latin typeface="+mn-ea"/>
                </a:rPr>
                <a:t>	</a:t>
              </a:r>
              <a:r>
                <a:rPr lang="zh-CN" altLang="en-US" sz="2800" dirty="0">
                  <a:solidFill>
                    <a:schemeClr val="bg1"/>
                  </a:solidFill>
                  <a:latin typeface="+mn-ea"/>
                </a:rPr>
                <a:t>高举中国特色社会主义伟大旗帜，决胜全面建成小康社会，夺取新时代中国特色社会主义伟大胜利，为实现中华民族伟大复兴的中国梦不懈奋斗。</a:t>
              </a:r>
            </a:p>
          </p:txBody>
        </p:sp>
      </p:grpSp>
      <p:sp>
        <p:nvSpPr>
          <p:cNvPr id="6" name="矩形 5">
            <a:extLst>
              <a:ext uri="{FF2B5EF4-FFF2-40B4-BE49-F238E27FC236}">
                <a16:creationId xmlns:a16="http://schemas.microsoft.com/office/drawing/2014/main" xmlns="" id="{1B2B076B-4B15-4632-9E62-8EFA2BA14CC8}"/>
              </a:ext>
            </a:extLst>
          </p:cNvPr>
          <p:cNvSpPr/>
          <p:nvPr/>
        </p:nvSpPr>
        <p:spPr>
          <a:xfrm>
            <a:off x="1436914" y="1553409"/>
            <a:ext cx="9318171" cy="1069845"/>
          </a:xfrm>
          <a:prstGeom prst="rect">
            <a:avLst/>
          </a:prstGeom>
          <a:noFill/>
        </p:spPr>
        <p:txBody>
          <a:bodyPr wrap="square" rtlCol="0">
            <a:spAutoFit/>
          </a:bodyPr>
          <a:lstStyle/>
          <a:p>
            <a:pPr algn="ctr">
              <a:lnSpc>
                <a:spcPct val="150000"/>
              </a:lnSpc>
            </a:pPr>
            <a:r>
              <a:rPr lang="zh-CN" altLang="en-US" sz="4800" b="1" dirty="0">
                <a:solidFill>
                  <a:srgbClr val="FF0000"/>
                </a:solidFill>
                <a:latin typeface="+mn-ea"/>
              </a:rPr>
              <a:t>此次大会的主题是：</a:t>
            </a:r>
          </a:p>
        </p:txBody>
      </p:sp>
    </p:spTree>
    <p:extLst>
      <p:ext uri="{BB962C8B-B14F-4D97-AF65-F5344CB8AC3E}">
        <p14:creationId xmlns:p14="http://schemas.microsoft.com/office/powerpoint/2010/main" val="33808840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500" fill="hold"/>
                                        <p:tgtEl>
                                          <p:spTgt spid="3"/>
                                        </p:tgtEl>
                                        <p:attrNameLst>
                                          <p:attrName>ppt_w</p:attrName>
                                        </p:attrNameLst>
                                      </p:cBhvr>
                                      <p:tavLst>
                                        <p:tav tm="0">
                                          <p:val>
                                            <p:fltVal val="0"/>
                                          </p:val>
                                        </p:tav>
                                        <p:tav tm="100000">
                                          <p:val>
                                            <p:strVal val="#ppt_w"/>
                                          </p:val>
                                        </p:tav>
                                      </p:tavLst>
                                    </p:anim>
                                    <p:anim calcmode="lin" valueType="num">
                                      <p:cBhvr>
                                        <p:cTn id="13" dur="1500" fill="hold"/>
                                        <p:tgtEl>
                                          <p:spTgt spid="3"/>
                                        </p:tgtEl>
                                        <p:attrNameLst>
                                          <p:attrName>ppt_h</p:attrName>
                                        </p:attrNameLst>
                                      </p:cBhvr>
                                      <p:tavLst>
                                        <p:tav tm="0">
                                          <p:val>
                                            <p:fltVal val="0"/>
                                          </p:val>
                                        </p:tav>
                                        <p:tav tm="100000">
                                          <p:val>
                                            <p:strVal val="#ppt_h"/>
                                          </p:val>
                                        </p:tav>
                                      </p:tavLst>
                                    </p:anim>
                                    <p:animEffect transition="in" filter="fade">
                                      <p:cBhvr>
                                        <p:cTn id="14"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任意多边形: 形状 60">
            <a:extLst>
              <a:ext uri="{FF2B5EF4-FFF2-40B4-BE49-F238E27FC236}">
                <a16:creationId xmlns:a16="http://schemas.microsoft.com/office/drawing/2014/main" xmlns="" id="{A8B2B5AA-83DF-4F89-ADBD-ABA06E464465}"/>
              </a:ext>
            </a:extLst>
          </p:cNvPr>
          <p:cNvSpPr>
            <a:spLocks noChangeAspect="1"/>
          </p:cNvSpPr>
          <p:nvPr/>
        </p:nvSpPr>
        <p:spPr>
          <a:xfrm>
            <a:off x="5413398" y="1775079"/>
            <a:ext cx="294171" cy="648000"/>
          </a:xfrm>
          <a:custGeom>
            <a:avLst/>
            <a:gdLst/>
            <a:ahLst/>
            <a:cxnLst/>
            <a:rect l="l" t="t" r="r" b="b"/>
            <a:pathLst>
              <a:path w="79896" h="175995">
                <a:moveTo>
                  <a:pt x="51318" y="0"/>
                </a:moveTo>
                <a:cubicBezTo>
                  <a:pt x="52224" y="57"/>
                  <a:pt x="52873" y="572"/>
                  <a:pt x="53263" y="1543"/>
                </a:cubicBezTo>
                <a:cubicBezTo>
                  <a:pt x="53654" y="2515"/>
                  <a:pt x="53845" y="3601"/>
                  <a:pt x="53835" y="4801"/>
                </a:cubicBezTo>
                <a:cubicBezTo>
                  <a:pt x="53802" y="5891"/>
                  <a:pt x="53640" y="11654"/>
                  <a:pt x="53349" y="22089"/>
                </a:cubicBezTo>
                <a:cubicBezTo>
                  <a:pt x="53059" y="32523"/>
                  <a:pt x="52840" y="46573"/>
                  <a:pt x="52692" y="64237"/>
                </a:cubicBezTo>
                <a:lnTo>
                  <a:pt x="52463" y="106528"/>
                </a:lnTo>
                <a:cubicBezTo>
                  <a:pt x="52339" y="118091"/>
                  <a:pt x="52358" y="128454"/>
                  <a:pt x="52520" y="137617"/>
                </a:cubicBezTo>
                <a:cubicBezTo>
                  <a:pt x="52682" y="146780"/>
                  <a:pt x="53045" y="153943"/>
                  <a:pt x="53607" y="159106"/>
                </a:cubicBezTo>
                <a:cubicBezTo>
                  <a:pt x="53930" y="162611"/>
                  <a:pt x="54654" y="165316"/>
                  <a:pt x="55778" y="167221"/>
                </a:cubicBezTo>
                <a:cubicBezTo>
                  <a:pt x="56902" y="169126"/>
                  <a:pt x="59226" y="170460"/>
                  <a:pt x="62751" y="171222"/>
                </a:cubicBezTo>
                <a:cubicBezTo>
                  <a:pt x="64751" y="171579"/>
                  <a:pt x="67437" y="171893"/>
                  <a:pt x="70809" y="172165"/>
                </a:cubicBezTo>
                <a:cubicBezTo>
                  <a:pt x="74181" y="172436"/>
                  <a:pt x="76524" y="172579"/>
                  <a:pt x="77838" y="172593"/>
                </a:cubicBezTo>
                <a:cubicBezTo>
                  <a:pt x="78324" y="172612"/>
                  <a:pt x="78781" y="172801"/>
                  <a:pt x="79210" y="173160"/>
                </a:cubicBezTo>
                <a:cubicBezTo>
                  <a:pt x="79638" y="173519"/>
                  <a:pt x="79867" y="173934"/>
                  <a:pt x="79896" y="174407"/>
                </a:cubicBezTo>
                <a:cubicBezTo>
                  <a:pt x="79905" y="174969"/>
                  <a:pt x="79600" y="175375"/>
                  <a:pt x="78981" y="175625"/>
                </a:cubicBezTo>
                <a:cubicBezTo>
                  <a:pt x="78362" y="175876"/>
                  <a:pt x="77371" y="175998"/>
                  <a:pt x="76009" y="175994"/>
                </a:cubicBezTo>
                <a:cubicBezTo>
                  <a:pt x="67208" y="175966"/>
                  <a:pt x="59717" y="175857"/>
                  <a:pt x="53539" y="175665"/>
                </a:cubicBezTo>
                <a:cubicBezTo>
                  <a:pt x="47361" y="175473"/>
                  <a:pt x="43871" y="175364"/>
                  <a:pt x="43068" y="175336"/>
                </a:cubicBezTo>
                <a:cubicBezTo>
                  <a:pt x="42547" y="175344"/>
                  <a:pt x="40436" y="175401"/>
                  <a:pt x="36737" y="175507"/>
                </a:cubicBezTo>
                <a:cubicBezTo>
                  <a:pt x="33038" y="175612"/>
                  <a:pt x="28590" y="175718"/>
                  <a:pt x="23393" y="175823"/>
                </a:cubicBezTo>
                <a:cubicBezTo>
                  <a:pt x="18196" y="175929"/>
                  <a:pt x="13089" y="175985"/>
                  <a:pt x="8072" y="175994"/>
                </a:cubicBezTo>
                <a:cubicBezTo>
                  <a:pt x="5520" y="176031"/>
                  <a:pt x="4224" y="175502"/>
                  <a:pt x="4186" y="174407"/>
                </a:cubicBezTo>
                <a:cubicBezTo>
                  <a:pt x="4205" y="173934"/>
                  <a:pt x="4396" y="173519"/>
                  <a:pt x="4758" y="173160"/>
                </a:cubicBezTo>
                <a:cubicBezTo>
                  <a:pt x="5120" y="172801"/>
                  <a:pt x="5539" y="172612"/>
                  <a:pt x="6015" y="172593"/>
                </a:cubicBezTo>
                <a:cubicBezTo>
                  <a:pt x="7706" y="172584"/>
                  <a:pt x="10554" y="172431"/>
                  <a:pt x="14559" y="172136"/>
                </a:cubicBezTo>
                <a:cubicBezTo>
                  <a:pt x="18564" y="171841"/>
                  <a:pt x="21812" y="171460"/>
                  <a:pt x="24303" y="170993"/>
                </a:cubicBezTo>
                <a:cubicBezTo>
                  <a:pt x="27975" y="170340"/>
                  <a:pt x="30461" y="169074"/>
                  <a:pt x="31761" y="167192"/>
                </a:cubicBezTo>
                <a:cubicBezTo>
                  <a:pt x="33061" y="165311"/>
                  <a:pt x="33776" y="162616"/>
                  <a:pt x="33904" y="159106"/>
                </a:cubicBezTo>
                <a:cubicBezTo>
                  <a:pt x="34233" y="153943"/>
                  <a:pt x="34433" y="146780"/>
                  <a:pt x="34504" y="137617"/>
                </a:cubicBezTo>
                <a:cubicBezTo>
                  <a:pt x="34576" y="128454"/>
                  <a:pt x="34604" y="118091"/>
                  <a:pt x="34590" y="106528"/>
                </a:cubicBezTo>
                <a:lnTo>
                  <a:pt x="34590" y="66523"/>
                </a:lnTo>
                <a:cubicBezTo>
                  <a:pt x="34590" y="60460"/>
                  <a:pt x="34590" y="54697"/>
                  <a:pt x="34590" y="49235"/>
                </a:cubicBezTo>
                <a:cubicBezTo>
                  <a:pt x="34590" y="43772"/>
                  <a:pt x="34590" y="37953"/>
                  <a:pt x="34590" y="31776"/>
                </a:cubicBezTo>
                <a:cubicBezTo>
                  <a:pt x="34647" y="29480"/>
                  <a:pt x="34419" y="27727"/>
                  <a:pt x="33904" y="26518"/>
                </a:cubicBezTo>
                <a:cubicBezTo>
                  <a:pt x="33390" y="25308"/>
                  <a:pt x="32247" y="24698"/>
                  <a:pt x="30475" y="24689"/>
                </a:cubicBezTo>
                <a:cubicBezTo>
                  <a:pt x="28892" y="24774"/>
                  <a:pt x="26420" y="25519"/>
                  <a:pt x="23058" y="26924"/>
                </a:cubicBezTo>
                <a:cubicBezTo>
                  <a:pt x="19697" y="28330"/>
                  <a:pt x="16260" y="29887"/>
                  <a:pt x="12746" y="31598"/>
                </a:cubicBezTo>
                <a:cubicBezTo>
                  <a:pt x="9232" y="33308"/>
                  <a:pt x="6455" y="34663"/>
                  <a:pt x="4415" y="35662"/>
                </a:cubicBezTo>
                <a:cubicBezTo>
                  <a:pt x="3858" y="36000"/>
                  <a:pt x="3372" y="36238"/>
                  <a:pt x="2957" y="36376"/>
                </a:cubicBezTo>
                <a:cubicBezTo>
                  <a:pt x="2543" y="36514"/>
                  <a:pt x="2114" y="36581"/>
                  <a:pt x="1672" y="36576"/>
                </a:cubicBezTo>
                <a:cubicBezTo>
                  <a:pt x="1302" y="36548"/>
                  <a:pt x="938" y="36319"/>
                  <a:pt x="579" y="35890"/>
                </a:cubicBezTo>
                <a:cubicBezTo>
                  <a:pt x="220" y="35462"/>
                  <a:pt x="27" y="35005"/>
                  <a:pt x="0" y="34519"/>
                </a:cubicBezTo>
                <a:cubicBezTo>
                  <a:pt x="12" y="34166"/>
                  <a:pt x="177" y="33785"/>
                  <a:pt x="493" y="33376"/>
                </a:cubicBezTo>
                <a:cubicBezTo>
                  <a:pt x="809" y="32966"/>
                  <a:pt x="1202" y="32585"/>
                  <a:pt x="1672" y="32233"/>
                </a:cubicBezTo>
                <a:lnTo>
                  <a:pt x="45818" y="2743"/>
                </a:lnTo>
                <a:cubicBezTo>
                  <a:pt x="46849" y="2029"/>
                  <a:pt x="47823" y="1400"/>
                  <a:pt x="48740" y="857"/>
                </a:cubicBezTo>
                <a:cubicBezTo>
                  <a:pt x="49656" y="314"/>
                  <a:pt x="50516" y="29"/>
                  <a:pt x="51318"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rajan Pro" panose="02020502050506020301" pitchFamily="18" charset="0"/>
            </a:endParaRPr>
          </a:p>
        </p:txBody>
      </p:sp>
      <p:sp>
        <p:nvSpPr>
          <p:cNvPr id="62" name="任意多边形: 形状 61">
            <a:extLst>
              <a:ext uri="{FF2B5EF4-FFF2-40B4-BE49-F238E27FC236}">
                <a16:creationId xmlns:a16="http://schemas.microsoft.com/office/drawing/2014/main" xmlns="" id="{4A26D0B3-5F4F-49DF-ACD7-4674B55E93C6}"/>
              </a:ext>
            </a:extLst>
          </p:cNvPr>
          <p:cNvSpPr>
            <a:spLocks noChangeAspect="1"/>
          </p:cNvSpPr>
          <p:nvPr/>
        </p:nvSpPr>
        <p:spPr>
          <a:xfrm>
            <a:off x="5413398" y="2672664"/>
            <a:ext cx="412219" cy="648000"/>
          </a:xfrm>
          <a:custGeom>
            <a:avLst/>
            <a:gdLst/>
            <a:ahLst/>
            <a:cxnLst/>
            <a:rect l="l" t="t" r="r" b="b"/>
            <a:pathLst>
              <a:path w="111530" h="175323">
                <a:moveTo>
                  <a:pt x="52337" y="0"/>
                </a:moveTo>
                <a:cubicBezTo>
                  <a:pt x="63844" y="121"/>
                  <a:pt x="73423" y="2315"/>
                  <a:pt x="81072" y="6581"/>
                </a:cubicBezTo>
                <a:cubicBezTo>
                  <a:pt x="88722" y="10847"/>
                  <a:pt x="94454" y="16459"/>
                  <a:pt x="98267" y="23418"/>
                </a:cubicBezTo>
                <a:cubicBezTo>
                  <a:pt x="102081" y="30377"/>
                  <a:pt x="103987" y="37957"/>
                  <a:pt x="103985" y="46156"/>
                </a:cubicBezTo>
                <a:cubicBezTo>
                  <a:pt x="103792" y="58022"/>
                  <a:pt x="100978" y="69472"/>
                  <a:pt x="95543" y="80506"/>
                </a:cubicBezTo>
                <a:cubicBezTo>
                  <a:pt x="90108" y="91540"/>
                  <a:pt x="83209" y="101954"/>
                  <a:pt x="74845" y="111748"/>
                </a:cubicBezTo>
                <a:cubicBezTo>
                  <a:pt x="66481" y="121542"/>
                  <a:pt x="57809" y="130513"/>
                  <a:pt x="48829" y="138660"/>
                </a:cubicBezTo>
                <a:cubicBezTo>
                  <a:pt x="39849" y="146807"/>
                  <a:pt x="31718" y="153927"/>
                  <a:pt x="24436" y="160020"/>
                </a:cubicBezTo>
                <a:cubicBezTo>
                  <a:pt x="23883" y="160487"/>
                  <a:pt x="23673" y="160868"/>
                  <a:pt x="23807" y="161163"/>
                </a:cubicBezTo>
                <a:cubicBezTo>
                  <a:pt x="23940" y="161458"/>
                  <a:pt x="24302" y="161611"/>
                  <a:pt x="24893" y="161620"/>
                </a:cubicBezTo>
                <a:lnTo>
                  <a:pt x="41588" y="161620"/>
                </a:lnTo>
                <a:cubicBezTo>
                  <a:pt x="43142" y="161623"/>
                  <a:pt x="46488" y="161592"/>
                  <a:pt x="51625" y="161527"/>
                </a:cubicBezTo>
                <a:cubicBezTo>
                  <a:pt x="56762" y="161462"/>
                  <a:pt x="62141" y="161347"/>
                  <a:pt x="67761" y="161180"/>
                </a:cubicBezTo>
                <a:cubicBezTo>
                  <a:pt x="73381" y="161014"/>
                  <a:pt x="77692" y="160779"/>
                  <a:pt x="80695" y="160477"/>
                </a:cubicBezTo>
                <a:cubicBezTo>
                  <a:pt x="88930" y="159620"/>
                  <a:pt x="95124" y="157276"/>
                  <a:pt x="99277" y="153446"/>
                </a:cubicBezTo>
                <a:cubicBezTo>
                  <a:pt x="103430" y="149617"/>
                  <a:pt x="106142" y="144644"/>
                  <a:pt x="107414" y="138528"/>
                </a:cubicBezTo>
                <a:cubicBezTo>
                  <a:pt x="107742" y="137284"/>
                  <a:pt x="108114" y="136394"/>
                  <a:pt x="108528" y="135860"/>
                </a:cubicBezTo>
                <a:cubicBezTo>
                  <a:pt x="108943" y="135325"/>
                  <a:pt x="109485" y="135065"/>
                  <a:pt x="110157" y="135078"/>
                </a:cubicBezTo>
                <a:cubicBezTo>
                  <a:pt x="110714" y="135136"/>
                  <a:pt x="111086" y="135540"/>
                  <a:pt x="111271" y="136289"/>
                </a:cubicBezTo>
                <a:cubicBezTo>
                  <a:pt x="111457" y="137037"/>
                  <a:pt x="111543" y="137784"/>
                  <a:pt x="111529" y="138528"/>
                </a:cubicBezTo>
                <a:cubicBezTo>
                  <a:pt x="111486" y="140121"/>
                  <a:pt x="111063" y="142777"/>
                  <a:pt x="110259" y="146496"/>
                </a:cubicBezTo>
                <a:cubicBezTo>
                  <a:pt x="109454" y="150214"/>
                  <a:pt x="108523" y="154122"/>
                  <a:pt x="107465" y="158220"/>
                </a:cubicBezTo>
                <a:cubicBezTo>
                  <a:pt x="106406" y="162318"/>
                  <a:pt x="105475" y="165733"/>
                  <a:pt x="104671" y="168464"/>
                </a:cubicBezTo>
                <a:cubicBezTo>
                  <a:pt x="103852" y="171444"/>
                  <a:pt x="102349" y="173355"/>
                  <a:pt x="100161" y="174196"/>
                </a:cubicBezTo>
                <a:cubicBezTo>
                  <a:pt x="97974" y="175037"/>
                  <a:pt x="94530" y="175408"/>
                  <a:pt x="89832" y="175308"/>
                </a:cubicBezTo>
                <a:lnTo>
                  <a:pt x="3201" y="175308"/>
                </a:lnTo>
                <a:cubicBezTo>
                  <a:pt x="2367" y="175289"/>
                  <a:pt x="1634" y="174985"/>
                  <a:pt x="1000" y="174395"/>
                </a:cubicBezTo>
                <a:cubicBezTo>
                  <a:pt x="367" y="173806"/>
                  <a:pt x="34" y="173046"/>
                  <a:pt x="0" y="172114"/>
                </a:cubicBezTo>
                <a:cubicBezTo>
                  <a:pt x="57" y="171187"/>
                  <a:pt x="515" y="170246"/>
                  <a:pt x="1372" y="169291"/>
                </a:cubicBezTo>
                <a:cubicBezTo>
                  <a:pt x="2229" y="168336"/>
                  <a:pt x="3144" y="167452"/>
                  <a:pt x="4115" y="166639"/>
                </a:cubicBezTo>
                <a:cubicBezTo>
                  <a:pt x="19489" y="153210"/>
                  <a:pt x="33155" y="140397"/>
                  <a:pt x="45113" y="128201"/>
                </a:cubicBezTo>
                <a:cubicBezTo>
                  <a:pt x="57071" y="116006"/>
                  <a:pt x="66490" y="103632"/>
                  <a:pt x="73369" y="91080"/>
                </a:cubicBezTo>
                <a:cubicBezTo>
                  <a:pt x="80249" y="78527"/>
                  <a:pt x="83758" y="65001"/>
                  <a:pt x="83897" y="50500"/>
                </a:cubicBezTo>
                <a:cubicBezTo>
                  <a:pt x="83731" y="39685"/>
                  <a:pt x="81724" y="31186"/>
                  <a:pt x="77874" y="25003"/>
                </a:cubicBezTo>
                <a:cubicBezTo>
                  <a:pt x="74024" y="18819"/>
                  <a:pt x="69323" y="14452"/>
                  <a:pt x="63771" y="11902"/>
                </a:cubicBezTo>
                <a:cubicBezTo>
                  <a:pt x="58219" y="9352"/>
                  <a:pt x="52807" y="8118"/>
                  <a:pt x="47534" y="8201"/>
                </a:cubicBezTo>
                <a:cubicBezTo>
                  <a:pt x="42126" y="8177"/>
                  <a:pt x="37505" y="8854"/>
                  <a:pt x="33669" y="10231"/>
                </a:cubicBezTo>
                <a:cubicBezTo>
                  <a:pt x="29834" y="11607"/>
                  <a:pt x="26299" y="13827"/>
                  <a:pt x="23064" y="16890"/>
                </a:cubicBezTo>
                <a:cubicBezTo>
                  <a:pt x="20329" y="19558"/>
                  <a:pt x="18309" y="22797"/>
                  <a:pt x="17003" y="26607"/>
                </a:cubicBezTo>
                <a:cubicBezTo>
                  <a:pt x="15698" y="30418"/>
                  <a:pt x="15050" y="34572"/>
                  <a:pt x="15059" y="39068"/>
                </a:cubicBezTo>
                <a:cubicBezTo>
                  <a:pt x="15045" y="40112"/>
                  <a:pt x="14846" y="40940"/>
                  <a:pt x="14463" y="41555"/>
                </a:cubicBezTo>
                <a:cubicBezTo>
                  <a:pt x="14079" y="42169"/>
                  <a:pt x="13596" y="42484"/>
                  <a:pt x="13013" y="42498"/>
                </a:cubicBezTo>
                <a:cubicBezTo>
                  <a:pt x="12554" y="42503"/>
                  <a:pt x="12165" y="42265"/>
                  <a:pt x="11848" y="41784"/>
                </a:cubicBezTo>
                <a:cubicBezTo>
                  <a:pt x="11531" y="41302"/>
                  <a:pt x="11313" y="40550"/>
                  <a:pt x="11194" y="39526"/>
                </a:cubicBezTo>
                <a:cubicBezTo>
                  <a:pt x="11106" y="38662"/>
                  <a:pt x="10954" y="36452"/>
                  <a:pt x="10740" y="32895"/>
                </a:cubicBezTo>
                <a:cubicBezTo>
                  <a:pt x="10525" y="29338"/>
                  <a:pt x="10323" y="25502"/>
                  <a:pt x="10133" y="21387"/>
                </a:cubicBezTo>
                <a:cubicBezTo>
                  <a:pt x="9944" y="17271"/>
                  <a:pt x="9843" y="13943"/>
                  <a:pt x="9830" y="11403"/>
                </a:cubicBezTo>
                <a:cubicBezTo>
                  <a:pt x="9797" y="10745"/>
                  <a:pt x="9920" y="10174"/>
                  <a:pt x="10200" y="9688"/>
                </a:cubicBezTo>
                <a:cubicBezTo>
                  <a:pt x="10479" y="9202"/>
                  <a:pt x="11114" y="8631"/>
                  <a:pt x="12104" y="7973"/>
                </a:cubicBezTo>
                <a:cubicBezTo>
                  <a:pt x="16317" y="5947"/>
                  <a:pt x="21762" y="4134"/>
                  <a:pt x="28440" y="2535"/>
                </a:cubicBezTo>
                <a:cubicBezTo>
                  <a:pt x="35118" y="935"/>
                  <a:pt x="43084" y="90"/>
                  <a:pt x="52337"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rajan Pro" panose="02020502050506020301" pitchFamily="18" charset="0"/>
            </a:endParaRPr>
          </a:p>
        </p:txBody>
      </p:sp>
      <p:sp>
        <p:nvSpPr>
          <p:cNvPr id="63" name="任意多边形: 形状 62">
            <a:extLst>
              <a:ext uri="{FF2B5EF4-FFF2-40B4-BE49-F238E27FC236}">
                <a16:creationId xmlns:a16="http://schemas.microsoft.com/office/drawing/2014/main" xmlns="" id="{3EB458A2-89C9-4479-B4F4-331F44E5D65E}"/>
              </a:ext>
            </a:extLst>
          </p:cNvPr>
          <p:cNvSpPr>
            <a:spLocks noChangeAspect="1"/>
          </p:cNvSpPr>
          <p:nvPr/>
        </p:nvSpPr>
        <p:spPr>
          <a:xfrm>
            <a:off x="5413398" y="3570247"/>
            <a:ext cx="361171" cy="648000"/>
          </a:xfrm>
          <a:custGeom>
            <a:avLst/>
            <a:gdLst/>
            <a:ahLst/>
            <a:cxnLst/>
            <a:rect l="l" t="t" r="r" b="b"/>
            <a:pathLst>
              <a:path w="99876" h="179194">
                <a:moveTo>
                  <a:pt x="47543" y="0"/>
                </a:moveTo>
                <a:cubicBezTo>
                  <a:pt x="59831" y="212"/>
                  <a:pt x="69261" y="2326"/>
                  <a:pt x="75833" y="6343"/>
                </a:cubicBezTo>
                <a:cubicBezTo>
                  <a:pt x="82404" y="10361"/>
                  <a:pt x="86906" y="15013"/>
                  <a:pt x="89338" y="20301"/>
                </a:cubicBezTo>
                <a:cubicBezTo>
                  <a:pt x="91771" y="25589"/>
                  <a:pt x="92921" y="30243"/>
                  <a:pt x="92790" y="34265"/>
                </a:cubicBezTo>
                <a:cubicBezTo>
                  <a:pt x="92543" y="41912"/>
                  <a:pt x="90423" y="48619"/>
                  <a:pt x="86429" y="54386"/>
                </a:cubicBezTo>
                <a:cubicBezTo>
                  <a:pt x="82435" y="60153"/>
                  <a:pt x="78048" y="64827"/>
                  <a:pt x="73266" y="68409"/>
                </a:cubicBezTo>
                <a:cubicBezTo>
                  <a:pt x="68484" y="71991"/>
                  <a:pt x="64788" y="74329"/>
                  <a:pt x="62178" y="75421"/>
                </a:cubicBezTo>
                <a:lnTo>
                  <a:pt x="62178" y="76564"/>
                </a:lnTo>
                <a:cubicBezTo>
                  <a:pt x="67179" y="77695"/>
                  <a:pt x="72571" y="80032"/>
                  <a:pt x="78355" y="83576"/>
                </a:cubicBezTo>
                <a:cubicBezTo>
                  <a:pt x="84138" y="87120"/>
                  <a:pt x="89121" y="91947"/>
                  <a:pt x="93304" y="98057"/>
                </a:cubicBezTo>
                <a:cubicBezTo>
                  <a:pt x="97487" y="104166"/>
                  <a:pt x="99678" y="111635"/>
                  <a:pt x="99876" y="120463"/>
                </a:cubicBezTo>
                <a:cubicBezTo>
                  <a:pt x="99786" y="131266"/>
                  <a:pt x="96895" y="141083"/>
                  <a:pt x="91204" y="149917"/>
                </a:cubicBezTo>
                <a:cubicBezTo>
                  <a:pt x="85512" y="158750"/>
                  <a:pt x="77558" y="165804"/>
                  <a:pt x="67344" y="171081"/>
                </a:cubicBezTo>
                <a:cubicBezTo>
                  <a:pt x="57129" y="176357"/>
                  <a:pt x="45192" y="179062"/>
                  <a:pt x="31533" y="179194"/>
                </a:cubicBezTo>
                <a:cubicBezTo>
                  <a:pt x="26569" y="179137"/>
                  <a:pt x="21352" y="178567"/>
                  <a:pt x="15880" y="177485"/>
                </a:cubicBezTo>
                <a:cubicBezTo>
                  <a:pt x="10409" y="176402"/>
                  <a:pt x="6337" y="175148"/>
                  <a:pt x="3664" y="173724"/>
                </a:cubicBezTo>
                <a:cubicBezTo>
                  <a:pt x="2112" y="172731"/>
                  <a:pt x="1102" y="171753"/>
                  <a:pt x="635" y="170788"/>
                </a:cubicBezTo>
                <a:cubicBezTo>
                  <a:pt x="168" y="169824"/>
                  <a:pt x="-41" y="168672"/>
                  <a:pt x="7" y="167335"/>
                </a:cubicBezTo>
                <a:cubicBezTo>
                  <a:pt x="30" y="161757"/>
                  <a:pt x="211" y="156279"/>
                  <a:pt x="549" y="150901"/>
                </a:cubicBezTo>
                <a:cubicBezTo>
                  <a:pt x="888" y="145524"/>
                  <a:pt x="1240" y="141475"/>
                  <a:pt x="1607" y="138755"/>
                </a:cubicBezTo>
                <a:cubicBezTo>
                  <a:pt x="1711" y="137612"/>
                  <a:pt x="1902" y="136754"/>
                  <a:pt x="2178" y="136183"/>
                </a:cubicBezTo>
                <a:cubicBezTo>
                  <a:pt x="2454" y="135611"/>
                  <a:pt x="2874" y="135325"/>
                  <a:pt x="3436" y="135325"/>
                </a:cubicBezTo>
                <a:cubicBezTo>
                  <a:pt x="3988" y="135301"/>
                  <a:pt x="4369" y="135520"/>
                  <a:pt x="4579" y="135983"/>
                </a:cubicBezTo>
                <a:cubicBezTo>
                  <a:pt x="4788" y="136445"/>
                  <a:pt x="4940" y="137292"/>
                  <a:pt x="5036" y="138526"/>
                </a:cubicBezTo>
                <a:cubicBezTo>
                  <a:pt x="5663" y="147515"/>
                  <a:pt x="8574" y="154860"/>
                  <a:pt x="13767" y="160562"/>
                </a:cubicBezTo>
                <a:cubicBezTo>
                  <a:pt x="18961" y="166263"/>
                  <a:pt x="27475" y="169207"/>
                  <a:pt x="39308" y="169393"/>
                </a:cubicBezTo>
                <a:cubicBezTo>
                  <a:pt x="51138" y="169407"/>
                  <a:pt x="60925" y="166063"/>
                  <a:pt x="68667" y="159361"/>
                </a:cubicBezTo>
                <a:cubicBezTo>
                  <a:pt x="76409" y="152659"/>
                  <a:pt x="80421" y="142513"/>
                  <a:pt x="80702" y="128923"/>
                </a:cubicBezTo>
                <a:cubicBezTo>
                  <a:pt x="80455" y="118785"/>
                  <a:pt x="77900" y="110633"/>
                  <a:pt x="73037" y="104467"/>
                </a:cubicBezTo>
                <a:cubicBezTo>
                  <a:pt x="68173" y="98301"/>
                  <a:pt x="62484" y="93671"/>
                  <a:pt x="55970" y="90579"/>
                </a:cubicBezTo>
                <a:cubicBezTo>
                  <a:pt x="49455" y="87487"/>
                  <a:pt x="43596" y="85483"/>
                  <a:pt x="38395" y="84567"/>
                </a:cubicBezTo>
                <a:cubicBezTo>
                  <a:pt x="36246" y="84143"/>
                  <a:pt x="34712" y="83733"/>
                  <a:pt x="33792" y="83338"/>
                </a:cubicBezTo>
                <a:cubicBezTo>
                  <a:pt x="32872" y="82942"/>
                  <a:pt x="32425" y="82361"/>
                  <a:pt x="32448" y="81594"/>
                </a:cubicBezTo>
                <a:cubicBezTo>
                  <a:pt x="32482" y="80808"/>
                  <a:pt x="32987" y="80208"/>
                  <a:pt x="33964" y="79794"/>
                </a:cubicBezTo>
                <a:cubicBezTo>
                  <a:pt x="34940" y="79379"/>
                  <a:pt x="36189" y="79065"/>
                  <a:pt x="37709" y="78851"/>
                </a:cubicBezTo>
                <a:cubicBezTo>
                  <a:pt x="41685" y="78207"/>
                  <a:pt x="46488" y="76446"/>
                  <a:pt x="52117" y="73566"/>
                </a:cubicBezTo>
                <a:cubicBezTo>
                  <a:pt x="57746" y="70687"/>
                  <a:pt x="62752" y="66436"/>
                  <a:pt x="67135" y="60813"/>
                </a:cubicBezTo>
                <a:cubicBezTo>
                  <a:pt x="71519" y="55190"/>
                  <a:pt x="73831" y="47942"/>
                  <a:pt x="74073" y="39067"/>
                </a:cubicBezTo>
                <a:cubicBezTo>
                  <a:pt x="74166" y="35663"/>
                  <a:pt x="73319" y="31573"/>
                  <a:pt x="71532" y="26797"/>
                </a:cubicBezTo>
                <a:cubicBezTo>
                  <a:pt x="69744" y="22021"/>
                  <a:pt x="66458" y="17778"/>
                  <a:pt x="61672" y="14069"/>
                </a:cubicBezTo>
                <a:cubicBezTo>
                  <a:pt x="56886" y="10361"/>
                  <a:pt x="50042" y="8404"/>
                  <a:pt x="41139" y="8201"/>
                </a:cubicBezTo>
                <a:cubicBezTo>
                  <a:pt x="32634" y="8225"/>
                  <a:pt x="25744" y="10521"/>
                  <a:pt x="20470" y="15089"/>
                </a:cubicBezTo>
                <a:cubicBezTo>
                  <a:pt x="15195" y="19656"/>
                  <a:pt x="12480" y="26354"/>
                  <a:pt x="12322" y="35180"/>
                </a:cubicBezTo>
                <a:cubicBezTo>
                  <a:pt x="12299" y="36295"/>
                  <a:pt x="12119" y="37038"/>
                  <a:pt x="11783" y="37409"/>
                </a:cubicBezTo>
                <a:cubicBezTo>
                  <a:pt x="11447" y="37781"/>
                  <a:pt x="11096" y="37952"/>
                  <a:pt x="10732" y="37924"/>
                </a:cubicBezTo>
                <a:cubicBezTo>
                  <a:pt x="10381" y="37948"/>
                  <a:pt x="10059" y="37786"/>
                  <a:pt x="9766" y="37438"/>
                </a:cubicBezTo>
                <a:cubicBezTo>
                  <a:pt x="9472" y="37090"/>
                  <a:pt x="9264" y="36414"/>
                  <a:pt x="9141" y="35409"/>
                </a:cubicBezTo>
                <a:cubicBezTo>
                  <a:pt x="8677" y="31584"/>
                  <a:pt x="8298" y="27516"/>
                  <a:pt x="8005" y="23205"/>
                </a:cubicBezTo>
                <a:cubicBezTo>
                  <a:pt x="7711" y="18894"/>
                  <a:pt x="7560" y="15341"/>
                  <a:pt x="7550" y="12545"/>
                </a:cubicBezTo>
                <a:cubicBezTo>
                  <a:pt x="7489" y="11544"/>
                  <a:pt x="7612" y="10687"/>
                  <a:pt x="7920" y="9973"/>
                </a:cubicBezTo>
                <a:cubicBezTo>
                  <a:pt x="8227" y="9258"/>
                  <a:pt x="9089" y="8516"/>
                  <a:pt x="10504" y="7746"/>
                </a:cubicBezTo>
                <a:cubicBezTo>
                  <a:pt x="13972" y="5729"/>
                  <a:pt x="18857" y="3954"/>
                  <a:pt x="25160" y="2421"/>
                </a:cubicBezTo>
                <a:cubicBezTo>
                  <a:pt x="31462" y="888"/>
                  <a:pt x="38923" y="81"/>
                  <a:pt x="47543"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rajan Pro" panose="02020502050506020301" pitchFamily="18" charset="0"/>
            </a:endParaRPr>
          </a:p>
        </p:txBody>
      </p:sp>
      <p:sp>
        <p:nvSpPr>
          <p:cNvPr id="64" name="任意多边形: 形状 63">
            <a:extLst>
              <a:ext uri="{FF2B5EF4-FFF2-40B4-BE49-F238E27FC236}">
                <a16:creationId xmlns:a16="http://schemas.microsoft.com/office/drawing/2014/main" xmlns="" id="{2E2C47F5-CD82-4578-BDA6-0EDCB5622E8A}"/>
              </a:ext>
            </a:extLst>
          </p:cNvPr>
          <p:cNvSpPr>
            <a:spLocks noChangeAspect="1"/>
          </p:cNvSpPr>
          <p:nvPr/>
        </p:nvSpPr>
        <p:spPr>
          <a:xfrm>
            <a:off x="5347109" y="4460373"/>
            <a:ext cx="440958" cy="648000"/>
          </a:xfrm>
          <a:custGeom>
            <a:avLst/>
            <a:gdLst/>
            <a:ahLst/>
            <a:cxnLst/>
            <a:rect l="l" t="t" r="r" b="b"/>
            <a:pathLst>
              <a:path w="119763" h="175995">
                <a:moveTo>
                  <a:pt x="74066" y="30633"/>
                </a:moveTo>
                <a:cubicBezTo>
                  <a:pt x="72967" y="32449"/>
                  <a:pt x="69664" y="37232"/>
                  <a:pt x="64158" y="44981"/>
                </a:cubicBezTo>
                <a:cubicBezTo>
                  <a:pt x="58651" y="52730"/>
                  <a:pt x="52391" y="61463"/>
                  <a:pt x="45377" y="71181"/>
                </a:cubicBezTo>
                <a:cubicBezTo>
                  <a:pt x="38363" y="80898"/>
                  <a:pt x="32045" y="89617"/>
                  <a:pt x="26424" y="97337"/>
                </a:cubicBezTo>
                <a:cubicBezTo>
                  <a:pt x="20804" y="105058"/>
                  <a:pt x="17329" y="109798"/>
                  <a:pt x="16002" y="111557"/>
                </a:cubicBezTo>
                <a:lnTo>
                  <a:pt x="74523" y="111557"/>
                </a:lnTo>
                <a:lnTo>
                  <a:pt x="74523" y="30633"/>
                </a:lnTo>
                <a:close/>
                <a:moveTo>
                  <a:pt x="89814" y="0"/>
                </a:moveTo>
                <a:cubicBezTo>
                  <a:pt x="90608" y="19"/>
                  <a:pt x="91188" y="381"/>
                  <a:pt x="91555" y="1086"/>
                </a:cubicBezTo>
                <a:cubicBezTo>
                  <a:pt x="91921" y="1791"/>
                  <a:pt x="92102" y="2724"/>
                  <a:pt x="92097" y="3886"/>
                </a:cubicBezTo>
                <a:cubicBezTo>
                  <a:pt x="92094" y="5156"/>
                  <a:pt x="92074" y="7696"/>
                  <a:pt x="92038" y="11506"/>
                </a:cubicBezTo>
                <a:cubicBezTo>
                  <a:pt x="92001" y="15316"/>
                  <a:pt x="91964" y="19634"/>
                  <a:pt x="91928" y="24460"/>
                </a:cubicBezTo>
                <a:cubicBezTo>
                  <a:pt x="91891" y="29286"/>
                  <a:pt x="91871" y="33858"/>
                  <a:pt x="91868" y="38176"/>
                </a:cubicBezTo>
                <a:lnTo>
                  <a:pt x="91868" y="111557"/>
                </a:lnTo>
                <a:lnTo>
                  <a:pt x="109242" y="111557"/>
                </a:lnTo>
                <a:cubicBezTo>
                  <a:pt x="112276" y="111452"/>
                  <a:pt x="114495" y="111033"/>
                  <a:pt x="115900" y="110300"/>
                </a:cubicBezTo>
                <a:cubicBezTo>
                  <a:pt x="117305" y="109566"/>
                  <a:pt x="118210" y="109147"/>
                  <a:pt x="118615" y="109042"/>
                </a:cubicBezTo>
                <a:cubicBezTo>
                  <a:pt x="119162" y="109085"/>
                  <a:pt x="119496" y="109400"/>
                  <a:pt x="119615" y="109985"/>
                </a:cubicBezTo>
                <a:cubicBezTo>
                  <a:pt x="119734" y="110571"/>
                  <a:pt x="119781" y="111171"/>
                  <a:pt x="119758" y="111785"/>
                </a:cubicBezTo>
                <a:cubicBezTo>
                  <a:pt x="119729" y="112493"/>
                  <a:pt x="119500" y="113814"/>
                  <a:pt x="119072" y="115748"/>
                </a:cubicBezTo>
                <a:cubicBezTo>
                  <a:pt x="118643" y="117682"/>
                  <a:pt x="118186" y="119402"/>
                  <a:pt x="117700" y="120908"/>
                </a:cubicBezTo>
                <a:cubicBezTo>
                  <a:pt x="117172" y="122029"/>
                  <a:pt x="116571" y="122809"/>
                  <a:pt x="115900" y="123246"/>
                </a:cubicBezTo>
                <a:cubicBezTo>
                  <a:pt x="115228" y="123683"/>
                  <a:pt x="114228" y="123892"/>
                  <a:pt x="112900" y="123873"/>
                </a:cubicBezTo>
                <a:lnTo>
                  <a:pt x="91868" y="123873"/>
                </a:lnTo>
                <a:cubicBezTo>
                  <a:pt x="91830" y="128014"/>
                  <a:pt x="91792" y="133570"/>
                  <a:pt x="91754" y="140542"/>
                </a:cubicBezTo>
                <a:cubicBezTo>
                  <a:pt x="91716" y="147514"/>
                  <a:pt x="91907" y="153699"/>
                  <a:pt x="92326" y="159098"/>
                </a:cubicBezTo>
                <a:cubicBezTo>
                  <a:pt x="92578" y="162510"/>
                  <a:pt x="93388" y="165236"/>
                  <a:pt x="94754" y="167275"/>
                </a:cubicBezTo>
                <a:cubicBezTo>
                  <a:pt x="96121" y="169315"/>
                  <a:pt x="98588" y="170782"/>
                  <a:pt x="102155" y="171678"/>
                </a:cubicBezTo>
                <a:cubicBezTo>
                  <a:pt x="103832" y="172017"/>
                  <a:pt x="105622" y="172255"/>
                  <a:pt x="107527" y="172393"/>
                </a:cubicBezTo>
                <a:cubicBezTo>
                  <a:pt x="109432" y="172531"/>
                  <a:pt x="110995" y="172598"/>
                  <a:pt x="112214" y="172593"/>
                </a:cubicBezTo>
                <a:cubicBezTo>
                  <a:pt x="112800" y="172612"/>
                  <a:pt x="113285" y="172801"/>
                  <a:pt x="113671" y="173160"/>
                </a:cubicBezTo>
                <a:cubicBezTo>
                  <a:pt x="114057" y="173519"/>
                  <a:pt x="114257" y="173935"/>
                  <a:pt x="114271" y="174407"/>
                </a:cubicBezTo>
                <a:cubicBezTo>
                  <a:pt x="114309" y="175502"/>
                  <a:pt x="113090" y="176031"/>
                  <a:pt x="110614" y="175994"/>
                </a:cubicBezTo>
                <a:cubicBezTo>
                  <a:pt x="104013" y="175966"/>
                  <a:pt x="97843" y="175857"/>
                  <a:pt x="92104" y="175665"/>
                </a:cubicBezTo>
                <a:cubicBezTo>
                  <a:pt x="86365" y="175473"/>
                  <a:pt x="82939" y="175364"/>
                  <a:pt x="81826" y="175336"/>
                </a:cubicBezTo>
                <a:cubicBezTo>
                  <a:pt x="80809" y="175364"/>
                  <a:pt x="77763" y="175473"/>
                  <a:pt x="72689" y="175665"/>
                </a:cubicBezTo>
                <a:cubicBezTo>
                  <a:pt x="67616" y="175857"/>
                  <a:pt x="61826" y="175966"/>
                  <a:pt x="55321" y="175994"/>
                </a:cubicBezTo>
                <a:cubicBezTo>
                  <a:pt x="52844" y="176031"/>
                  <a:pt x="51625" y="175502"/>
                  <a:pt x="51663" y="174407"/>
                </a:cubicBezTo>
                <a:cubicBezTo>
                  <a:pt x="51668" y="173935"/>
                  <a:pt x="51830" y="173519"/>
                  <a:pt x="52149" y="173160"/>
                </a:cubicBezTo>
                <a:cubicBezTo>
                  <a:pt x="52468" y="172801"/>
                  <a:pt x="52916" y="172612"/>
                  <a:pt x="53492" y="172593"/>
                </a:cubicBezTo>
                <a:cubicBezTo>
                  <a:pt x="54611" y="172593"/>
                  <a:pt x="56202" y="172536"/>
                  <a:pt x="58264" y="172422"/>
                </a:cubicBezTo>
                <a:cubicBezTo>
                  <a:pt x="60326" y="172307"/>
                  <a:pt x="62317" y="172136"/>
                  <a:pt x="64236" y="171907"/>
                </a:cubicBezTo>
                <a:cubicBezTo>
                  <a:pt x="67903" y="171302"/>
                  <a:pt x="70399" y="169882"/>
                  <a:pt x="71723" y="167647"/>
                </a:cubicBezTo>
                <a:cubicBezTo>
                  <a:pt x="73047" y="165412"/>
                  <a:pt x="73828" y="162562"/>
                  <a:pt x="74066" y="159098"/>
                </a:cubicBezTo>
                <a:cubicBezTo>
                  <a:pt x="74485" y="153699"/>
                  <a:pt x="74675" y="147514"/>
                  <a:pt x="74637" y="140542"/>
                </a:cubicBezTo>
                <a:cubicBezTo>
                  <a:pt x="74599" y="133570"/>
                  <a:pt x="74561" y="128014"/>
                  <a:pt x="74523" y="123873"/>
                </a:cubicBezTo>
                <a:lnTo>
                  <a:pt x="4800" y="123873"/>
                </a:lnTo>
                <a:cubicBezTo>
                  <a:pt x="3400" y="123887"/>
                  <a:pt x="2257" y="123688"/>
                  <a:pt x="1371" y="123274"/>
                </a:cubicBezTo>
                <a:cubicBezTo>
                  <a:pt x="485" y="122861"/>
                  <a:pt x="28" y="122148"/>
                  <a:pt x="0" y="121136"/>
                </a:cubicBezTo>
                <a:cubicBezTo>
                  <a:pt x="28" y="120209"/>
                  <a:pt x="257" y="119326"/>
                  <a:pt x="686" y="118485"/>
                </a:cubicBezTo>
                <a:cubicBezTo>
                  <a:pt x="1114" y="117644"/>
                  <a:pt x="1571" y="116931"/>
                  <a:pt x="2057" y="116347"/>
                </a:cubicBezTo>
                <a:cubicBezTo>
                  <a:pt x="2518" y="115775"/>
                  <a:pt x="5336" y="112001"/>
                  <a:pt x="10511" y="105027"/>
                </a:cubicBezTo>
                <a:cubicBezTo>
                  <a:pt x="15686" y="98053"/>
                  <a:pt x="22099" y="89393"/>
                  <a:pt x="29750" y="79048"/>
                </a:cubicBezTo>
                <a:cubicBezTo>
                  <a:pt x="37401" y="68703"/>
                  <a:pt x="45170" y="58189"/>
                  <a:pt x="53058" y="47506"/>
                </a:cubicBezTo>
                <a:cubicBezTo>
                  <a:pt x="60946" y="36823"/>
                  <a:pt x="67834" y="27486"/>
                  <a:pt x="73721" y="19496"/>
                </a:cubicBezTo>
                <a:cubicBezTo>
                  <a:pt x="79607" y="11506"/>
                  <a:pt x="83374" y="6379"/>
                  <a:pt x="85022" y="4115"/>
                </a:cubicBezTo>
                <a:cubicBezTo>
                  <a:pt x="85920" y="2843"/>
                  <a:pt x="86748" y="1843"/>
                  <a:pt x="87504" y="1115"/>
                </a:cubicBezTo>
                <a:cubicBezTo>
                  <a:pt x="88260" y="386"/>
                  <a:pt x="89030" y="14"/>
                  <a:pt x="89814"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rajan Pro" panose="02020502050506020301" pitchFamily="18" charset="0"/>
            </a:endParaRPr>
          </a:p>
        </p:txBody>
      </p:sp>
      <p:sp>
        <p:nvSpPr>
          <p:cNvPr id="65" name="任意多边形: 形状 64">
            <a:extLst>
              <a:ext uri="{FF2B5EF4-FFF2-40B4-BE49-F238E27FC236}">
                <a16:creationId xmlns:a16="http://schemas.microsoft.com/office/drawing/2014/main" xmlns="" id="{85203DDC-9674-4C14-9027-273562CFA418}"/>
              </a:ext>
            </a:extLst>
          </p:cNvPr>
          <p:cNvSpPr>
            <a:spLocks noChangeAspect="1"/>
          </p:cNvSpPr>
          <p:nvPr/>
        </p:nvSpPr>
        <p:spPr>
          <a:xfrm>
            <a:off x="5413398" y="5365417"/>
            <a:ext cx="349135" cy="648000"/>
          </a:xfrm>
          <a:custGeom>
            <a:avLst/>
            <a:gdLst/>
            <a:ahLst/>
            <a:cxnLst/>
            <a:rect l="l" t="t" r="r" b="b"/>
            <a:pathLst>
              <a:path w="95318" h="176912">
                <a:moveTo>
                  <a:pt x="93724" y="2"/>
                </a:moveTo>
                <a:cubicBezTo>
                  <a:pt x="94189" y="-17"/>
                  <a:pt x="94568" y="136"/>
                  <a:pt x="94862" y="460"/>
                </a:cubicBezTo>
                <a:cubicBezTo>
                  <a:pt x="95156" y="783"/>
                  <a:pt x="95308" y="1393"/>
                  <a:pt x="95317" y="2288"/>
                </a:cubicBezTo>
                <a:cubicBezTo>
                  <a:pt x="95336" y="3346"/>
                  <a:pt x="95128" y="6317"/>
                  <a:pt x="94691" y="11201"/>
                </a:cubicBezTo>
                <a:cubicBezTo>
                  <a:pt x="94255" y="16084"/>
                  <a:pt x="93478" y="22707"/>
                  <a:pt x="92359" y="31067"/>
                </a:cubicBezTo>
                <a:cubicBezTo>
                  <a:pt x="92241" y="31672"/>
                  <a:pt x="92023" y="32234"/>
                  <a:pt x="91705" y="32753"/>
                </a:cubicBezTo>
                <a:cubicBezTo>
                  <a:pt x="91387" y="33273"/>
                  <a:pt x="90999" y="33549"/>
                  <a:pt x="90539" y="33582"/>
                </a:cubicBezTo>
                <a:cubicBezTo>
                  <a:pt x="90084" y="33558"/>
                  <a:pt x="89742" y="33263"/>
                  <a:pt x="89515" y="32696"/>
                </a:cubicBezTo>
                <a:cubicBezTo>
                  <a:pt x="89287" y="32129"/>
                  <a:pt x="89174" y="31434"/>
                  <a:pt x="89174" y="30610"/>
                </a:cubicBezTo>
                <a:cubicBezTo>
                  <a:pt x="89464" y="26199"/>
                  <a:pt x="88368" y="22674"/>
                  <a:pt x="85886" y="20035"/>
                </a:cubicBezTo>
                <a:cubicBezTo>
                  <a:pt x="83404" y="17395"/>
                  <a:pt x="77792" y="16042"/>
                  <a:pt x="69050" y="15976"/>
                </a:cubicBezTo>
                <a:lnTo>
                  <a:pt x="25831" y="15976"/>
                </a:lnTo>
                <a:lnTo>
                  <a:pt x="22629" y="51188"/>
                </a:lnTo>
                <a:cubicBezTo>
                  <a:pt x="32653" y="52575"/>
                  <a:pt x="43119" y="55618"/>
                  <a:pt x="54027" y="60316"/>
                </a:cubicBezTo>
                <a:cubicBezTo>
                  <a:pt x="64935" y="65015"/>
                  <a:pt x="74229" y="71733"/>
                  <a:pt x="81910" y="80471"/>
                </a:cubicBezTo>
                <a:cubicBezTo>
                  <a:pt x="89591" y="89208"/>
                  <a:pt x="93603" y="100330"/>
                  <a:pt x="93946" y="113835"/>
                </a:cubicBezTo>
                <a:cubicBezTo>
                  <a:pt x="93954" y="123900"/>
                  <a:pt x="91450" y="133720"/>
                  <a:pt x="86433" y="143297"/>
                </a:cubicBezTo>
                <a:cubicBezTo>
                  <a:pt x="81416" y="152874"/>
                  <a:pt x="73833" y="160812"/>
                  <a:pt x="63683" y="167112"/>
                </a:cubicBezTo>
                <a:cubicBezTo>
                  <a:pt x="53533" y="173412"/>
                  <a:pt x="40763" y="176678"/>
                  <a:pt x="25374" y="176910"/>
                </a:cubicBezTo>
                <a:cubicBezTo>
                  <a:pt x="21853" y="176939"/>
                  <a:pt x="18203" y="176654"/>
                  <a:pt x="14426" y="176055"/>
                </a:cubicBezTo>
                <a:cubicBezTo>
                  <a:pt x="10648" y="175457"/>
                  <a:pt x="7285" y="174374"/>
                  <a:pt x="4337" y="172807"/>
                </a:cubicBezTo>
                <a:cubicBezTo>
                  <a:pt x="2467" y="171786"/>
                  <a:pt x="1265" y="170751"/>
                  <a:pt x="730" y="169701"/>
                </a:cubicBezTo>
                <a:cubicBezTo>
                  <a:pt x="195" y="168651"/>
                  <a:pt x="-42" y="167559"/>
                  <a:pt x="20" y="166423"/>
                </a:cubicBezTo>
                <a:cubicBezTo>
                  <a:pt x="-14" y="162279"/>
                  <a:pt x="-4" y="157420"/>
                  <a:pt x="47" y="151847"/>
                </a:cubicBezTo>
                <a:cubicBezTo>
                  <a:pt x="99" y="146274"/>
                  <a:pt x="393" y="141530"/>
                  <a:pt x="928" y="137614"/>
                </a:cubicBezTo>
                <a:cubicBezTo>
                  <a:pt x="1156" y="136442"/>
                  <a:pt x="1440" y="135471"/>
                  <a:pt x="1781" y="134699"/>
                </a:cubicBezTo>
                <a:cubicBezTo>
                  <a:pt x="2121" y="133927"/>
                  <a:pt x="2519" y="133527"/>
                  <a:pt x="2974" y="133499"/>
                </a:cubicBezTo>
                <a:cubicBezTo>
                  <a:pt x="3646" y="133489"/>
                  <a:pt x="4119" y="133794"/>
                  <a:pt x="4394" y="134413"/>
                </a:cubicBezTo>
                <a:cubicBezTo>
                  <a:pt x="4668" y="135032"/>
                  <a:pt x="4801" y="136023"/>
                  <a:pt x="4792" y="137386"/>
                </a:cubicBezTo>
                <a:cubicBezTo>
                  <a:pt x="5054" y="149318"/>
                  <a:pt x="8189" y="157292"/>
                  <a:pt x="14196" y="161307"/>
                </a:cubicBezTo>
                <a:cubicBezTo>
                  <a:pt x="20204" y="165323"/>
                  <a:pt x="27513" y="167180"/>
                  <a:pt x="36122" y="166880"/>
                </a:cubicBezTo>
                <a:cubicBezTo>
                  <a:pt x="42667" y="166917"/>
                  <a:pt x="48991" y="165421"/>
                  <a:pt x="55095" y="162392"/>
                </a:cubicBezTo>
                <a:cubicBezTo>
                  <a:pt x="61199" y="159363"/>
                  <a:pt x="66236" y="154582"/>
                  <a:pt x="70206" y="148047"/>
                </a:cubicBezTo>
                <a:cubicBezTo>
                  <a:pt x="74175" y="141512"/>
                  <a:pt x="76231" y="133005"/>
                  <a:pt x="76372" y="122524"/>
                </a:cubicBezTo>
                <a:cubicBezTo>
                  <a:pt x="76207" y="113326"/>
                  <a:pt x="74007" y="105299"/>
                  <a:pt x="69772" y="98441"/>
                </a:cubicBezTo>
                <a:cubicBezTo>
                  <a:pt x="65537" y="91584"/>
                  <a:pt x="60257" y="85864"/>
                  <a:pt x="53931" y="81283"/>
                </a:cubicBezTo>
                <a:cubicBezTo>
                  <a:pt x="47606" y="76701"/>
                  <a:pt x="41225" y="73225"/>
                  <a:pt x="34789" y="70854"/>
                </a:cubicBezTo>
                <a:cubicBezTo>
                  <a:pt x="28353" y="68484"/>
                  <a:pt x="22851" y="67187"/>
                  <a:pt x="18283" y="66964"/>
                </a:cubicBezTo>
                <a:cubicBezTo>
                  <a:pt x="16021" y="66850"/>
                  <a:pt x="14429" y="66449"/>
                  <a:pt x="13510" y="65763"/>
                </a:cubicBezTo>
                <a:cubicBezTo>
                  <a:pt x="12590" y="65078"/>
                  <a:pt x="12200" y="64106"/>
                  <a:pt x="12338" y="62848"/>
                </a:cubicBezTo>
                <a:lnTo>
                  <a:pt x="17597" y="4568"/>
                </a:lnTo>
                <a:cubicBezTo>
                  <a:pt x="17721" y="3447"/>
                  <a:pt x="18160" y="2667"/>
                  <a:pt x="18912" y="2230"/>
                </a:cubicBezTo>
                <a:cubicBezTo>
                  <a:pt x="19665" y="1793"/>
                  <a:pt x="20675" y="1584"/>
                  <a:pt x="21942" y="1603"/>
                </a:cubicBezTo>
                <a:lnTo>
                  <a:pt x="75681" y="1603"/>
                </a:lnTo>
                <a:cubicBezTo>
                  <a:pt x="78864" y="1603"/>
                  <a:pt x="81532" y="1545"/>
                  <a:pt x="83685" y="1431"/>
                </a:cubicBezTo>
                <a:cubicBezTo>
                  <a:pt x="85838" y="1317"/>
                  <a:pt x="87592" y="1145"/>
                  <a:pt x="88945" y="917"/>
                </a:cubicBezTo>
                <a:cubicBezTo>
                  <a:pt x="90296" y="779"/>
                  <a:pt x="91349" y="598"/>
                  <a:pt x="92103" y="374"/>
                </a:cubicBezTo>
                <a:cubicBezTo>
                  <a:pt x="92857" y="150"/>
                  <a:pt x="93397" y="26"/>
                  <a:pt x="93724" y="2"/>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rajan Pro" panose="02020502050506020301" pitchFamily="18" charset="0"/>
            </a:endParaRPr>
          </a:p>
        </p:txBody>
      </p:sp>
      <p:sp>
        <p:nvSpPr>
          <p:cNvPr id="2" name="矩形 1">
            <a:extLst>
              <a:ext uri="{FF2B5EF4-FFF2-40B4-BE49-F238E27FC236}">
                <a16:creationId xmlns:a16="http://schemas.microsoft.com/office/drawing/2014/main" xmlns="" id="{BB5A08B7-6B5E-47A3-9CC2-BD65E28305E4}"/>
              </a:ext>
            </a:extLst>
          </p:cNvPr>
          <p:cNvSpPr/>
          <p:nvPr/>
        </p:nvSpPr>
        <p:spPr>
          <a:xfrm>
            <a:off x="1825367" y="365767"/>
            <a:ext cx="1826141" cy="584775"/>
          </a:xfrm>
          <a:prstGeom prst="rect">
            <a:avLst/>
          </a:prstGeom>
          <a:noFill/>
        </p:spPr>
        <p:txBody>
          <a:bodyPr wrap="none" rtlCol="0">
            <a:spAutoFit/>
          </a:bodyPr>
          <a:lstStyle/>
          <a:p>
            <a:r>
              <a:rPr lang="zh-CN" altLang="en-US" sz="3200" b="1" dirty="0">
                <a:solidFill>
                  <a:srgbClr val="FF0000"/>
                </a:solidFill>
                <a:latin typeface="微软雅黑" panose="020B0503020204020204" pitchFamily="34" charset="-122"/>
                <a:ea typeface="微软雅黑" panose="020B0503020204020204" pitchFamily="34" charset="-122"/>
              </a:rPr>
              <a:t>大会任务</a:t>
            </a:r>
            <a:endParaRPr lang="zh-CN" altLang="zh-CN" sz="3200" b="1" dirty="0">
              <a:solidFill>
                <a:srgbClr val="FF0000"/>
              </a:solidFill>
              <a:latin typeface="微软雅黑" panose="020B0503020204020204" pitchFamily="34" charset="-122"/>
              <a:ea typeface="微软雅黑" panose="020B0503020204020204" pitchFamily="34" charset="-122"/>
            </a:endParaRPr>
          </a:p>
        </p:txBody>
      </p:sp>
      <p:sp>
        <p:nvSpPr>
          <p:cNvPr id="37" name="矩形: 圆角 36">
            <a:extLst>
              <a:ext uri="{FF2B5EF4-FFF2-40B4-BE49-F238E27FC236}">
                <a16:creationId xmlns:a16="http://schemas.microsoft.com/office/drawing/2014/main" xmlns="" id="{1575BEAA-873D-4A23-A7A5-84B0166F7BB6}"/>
              </a:ext>
            </a:extLst>
          </p:cNvPr>
          <p:cNvSpPr>
            <a:spLocks noChangeAspect="1"/>
          </p:cNvSpPr>
          <p:nvPr/>
        </p:nvSpPr>
        <p:spPr>
          <a:xfrm>
            <a:off x="1755107" y="2823394"/>
            <a:ext cx="1800000" cy="1800000"/>
          </a:xfrm>
          <a:prstGeom prst="roundRect">
            <a:avLst>
              <a:gd name="adj" fmla="val 50000"/>
            </a:avLst>
          </a:prstGeom>
          <a:solidFill>
            <a:srgbClr val="FF0000"/>
          </a:solidFill>
          <a:ln w="190500">
            <a:solidFill>
              <a:srgbClr val="FF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rgbClr val="F9F9F3"/>
                </a:solidFill>
                <a:latin typeface="微软雅黑" panose="020B0503020204020204" pitchFamily="34" charset="-122"/>
                <a:ea typeface="微软雅黑" panose="020B0503020204020204" pitchFamily="34" charset="-122"/>
              </a:rPr>
              <a:t>大会任务</a:t>
            </a:r>
          </a:p>
        </p:txBody>
      </p:sp>
      <p:cxnSp>
        <p:nvCxnSpPr>
          <p:cNvPr id="38" name="直接连接符 37">
            <a:extLst>
              <a:ext uri="{FF2B5EF4-FFF2-40B4-BE49-F238E27FC236}">
                <a16:creationId xmlns:a16="http://schemas.microsoft.com/office/drawing/2014/main" xmlns="" id="{178949BE-E0A4-4BCC-BC97-D22610FBBB8F}"/>
              </a:ext>
            </a:extLst>
          </p:cNvPr>
          <p:cNvCxnSpPr>
            <a:cxnSpLocks/>
            <a:stCxn id="37" idx="1"/>
          </p:cNvCxnSpPr>
          <p:nvPr/>
        </p:nvCxnSpPr>
        <p:spPr>
          <a:xfrm flipH="1">
            <a:off x="933450" y="3723394"/>
            <a:ext cx="821657" cy="0"/>
          </a:xfrm>
          <a:prstGeom prst="line">
            <a:avLst/>
          </a:prstGeom>
          <a:ln>
            <a:solidFill>
              <a:srgbClr val="7C4939"/>
            </a:solidFill>
            <a:prstDash val="sysDash"/>
            <a:tailEnd type="oval"/>
          </a:ln>
        </p:spPr>
        <p:style>
          <a:lnRef idx="1">
            <a:schemeClr val="accent1"/>
          </a:lnRef>
          <a:fillRef idx="0">
            <a:schemeClr val="accent1"/>
          </a:fillRef>
          <a:effectRef idx="0">
            <a:schemeClr val="accent1"/>
          </a:effectRef>
          <a:fontRef idx="minor">
            <a:schemeClr val="tx1"/>
          </a:fontRef>
        </p:style>
      </p:cxnSp>
      <p:grpSp>
        <p:nvGrpSpPr>
          <p:cNvPr id="39" name="组合 38">
            <a:extLst>
              <a:ext uri="{FF2B5EF4-FFF2-40B4-BE49-F238E27FC236}">
                <a16:creationId xmlns:a16="http://schemas.microsoft.com/office/drawing/2014/main" xmlns="" id="{61EF6200-98FB-4B3D-A6BE-DED9F4F3110F}"/>
              </a:ext>
            </a:extLst>
          </p:cNvPr>
          <p:cNvGrpSpPr/>
          <p:nvPr/>
        </p:nvGrpSpPr>
        <p:grpSpPr>
          <a:xfrm>
            <a:off x="3552793" y="2081666"/>
            <a:ext cx="1776970" cy="3607751"/>
            <a:chOff x="3572342" y="1712422"/>
            <a:chExt cx="2096938" cy="3890356"/>
          </a:xfrm>
        </p:grpSpPr>
        <p:sp>
          <p:nvSpPr>
            <p:cNvPr id="40" name="任意多边形: 形状 39">
              <a:extLst>
                <a:ext uri="{FF2B5EF4-FFF2-40B4-BE49-F238E27FC236}">
                  <a16:creationId xmlns:a16="http://schemas.microsoft.com/office/drawing/2014/main" xmlns="" id="{E608552B-D16D-4556-8391-338909F53859}"/>
                </a:ext>
              </a:extLst>
            </p:cNvPr>
            <p:cNvSpPr/>
            <p:nvPr/>
          </p:nvSpPr>
          <p:spPr>
            <a:xfrm>
              <a:off x="3572342" y="2629925"/>
              <a:ext cx="2094807" cy="845558"/>
            </a:xfrm>
            <a:custGeom>
              <a:avLst/>
              <a:gdLst>
                <a:gd name="connsiteX0" fmla="*/ 0 w 3543300"/>
                <a:gd name="connsiteY0" fmla="*/ 762000 h 956135"/>
                <a:gd name="connsiteX1" fmla="*/ 819150 w 3543300"/>
                <a:gd name="connsiteY1" fmla="*/ 342900 h 956135"/>
                <a:gd name="connsiteX2" fmla="*/ 2133600 w 3543300"/>
                <a:gd name="connsiteY2" fmla="*/ 952500 h 956135"/>
                <a:gd name="connsiteX3" fmla="*/ 3543300 w 3543300"/>
                <a:gd name="connsiteY3" fmla="*/ 0 h 956135"/>
                <a:gd name="connsiteX0" fmla="*/ 0 w 3654824"/>
                <a:gd name="connsiteY0" fmla="*/ 733425 h 927016"/>
                <a:gd name="connsiteX1" fmla="*/ 819150 w 3654824"/>
                <a:gd name="connsiteY1" fmla="*/ 314325 h 927016"/>
                <a:gd name="connsiteX2" fmla="*/ 2133600 w 3654824"/>
                <a:gd name="connsiteY2" fmla="*/ 923925 h 927016"/>
                <a:gd name="connsiteX3" fmla="*/ 3654824 w 3654824"/>
                <a:gd name="connsiteY3" fmla="*/ 0 h 927016"/>
                <a:gd name="connsiteX0" fmla="*/ 0 w 3654824"/>
                <a:gd name="connsiteY0" fmla="*/ 747200 h 940791"/>
                <a:gd name="connsiteX1" fmla="*/ 819150 w 3654824"/>
                <a:gd name="connsiteY1" fmla="*/ 328100 h 940791"/>
                <a:gd name="connsiteX2" fmla="*/ 2133600 w 3654824"/>
                <a:gd name="connsiteY2" fmla="*/ 937700 h 940791"/>
                <a:gd name="connsiteX3" fmla="*/ 3654824 w 3654824"/>
                <a:gd name="connsiteY3" fmla="*/ 13775 h 940791"/>
                <a:gd name="connsiteX0" fmla="*/ 0 w 3654824"/>
                <a:gd name="connsiteY0" fmla="*/ 1373410 h 1373410"/>
                <a:gd name="connsiteX1" fmla="*/ 819150 w 3654824"/>
                <a:gd name="connsiteY1" fmla="*/ 328100 h 1373410"/>
                <a:gd name="connsiteX2" fmla="*/ 2133600 w 3654824"/>
                <a:gd name="connsiteY2" fmla="*/ 937700 h 1373410"/>
                <a:gd name="connsiteX3" fmla="*/ 3654824 w 3654824"/>
                <a:gd name="connsiteY3" fmla="*/ 13775 h 1373410"/>
                <a:gd name="connsiteX0" fmla="*/ 0 w 3654824"/>
                <a:gd name="connsiteY0" fmla="*/ 1374070 h 1374070"/>
                <a:gd name="connsiteX1" fmla="*/ 924817 w 3654824"/>
                <a:gd name="connsiteY1" fmla="*/ 641865 h 1374070"/>
                <a:gd name="connsiteX2" fmla="*/ 2133600 w 3654824"/>
                <a:gd name="connsiteY2" fmla="*/ 938360 h 1374070"/>
                <a:gd name="connsiteX3" fmla="*/ 3654824 w 3654824"/>
                <a:gd name="connsiteY3" fmla="*/ 14435 h 1374070"/>
              </a:gdLst>
              <a:ahLst/>
              <a:cxnLst>
                <a:cxn ang="0">
                  <a:pos x="connsiteX0" y="connsiteY0"/>
                </a:cxn>
                <a:cxn ang="0">
                  <a:pos x="connsiteX1" y="connsiteY1"/>
                </a:cxn>
                <a:cxn ang="0">
                  <a:pos x="connsiteX2" y="connsiteY2"/>
                </a:cxn>
                <a:cxn ang="0">
                  <a:pos x="connsiteX3" y="connsiteY3"/>
                </a:cxn>
              </a:cxnLst>
              <a:rect l="l" t="t" r="r" b="b"/>
              <a:pathLst>
                <a:path w="3654824" h="1374070">
                  <a:moveTo>
                    <a:pt x="0" y="1374070"/>
                  </a:moveTo>
                  <a:cubicBezTo>
                    <a:pt x="231775" y="1148645"/>
                    <a:pt x="569217" y="714483"/>
                    <a:pt x="924817" y="641865"/>
                  </a:cubicBezTo>
                  <a:cubicBezTo>
                    <a:pt x="1280417" y="569247"/>
                    <a:pt x="1678599" y="1042932"/>
                    <a:pt x="2133600" y="938360"/>
                  </a:cubicBezTo>
                  <a:cubicBezTo>
                    <a:pt x="2588601" y="833788"/>
                    <a:pt x="2991113" y="-128440"/>
                    <a:pt x="3654824" y="14435"/>
                  </a:cubicBezTo>
                </a:path>
              </a:pathLst>
            </a:custGeom>
            <a:noFill/>
            <a:ln w="9525">
              <a:solidFill>
                <a:srgbClr val="7C4939"/>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形状 40">
              <a:extLst>
                <a:ext uri="{FF2B5EF4-FFF2-40B4-BE49-F238E27FC236}">
                  <a16:creationId xmlns:a16="http://schemas.microsoft.com/office/drawing/2014/main" xmlns="" id="{428BCC89-0796-4C67-BF5C-ADAA95ECF4F9}"/>
                </a:ext>
              </a:extLst>
            </p:cNvPr>
            <p:cNvSpPr/>
            <p:nvPr/>
          </p:nvSpPr>
          <p:spPr>
            <a:xfrm>
              <a:off x="3574473" y="1712422"/>
              <a:ext cx="2078182" cy="1875328"/>
            </a:xfrm>
            <a:custGeom>
              <a:avLst/>
              <a:gdLst>
                <a:gd name="connsiteX0" fmla="*/ 0 w 2078182"/>
                <a:gd name="connsiteY0" fmla="*/ 1729047 h 1830927"/>
                <a:gd name="connsiteX1" fmla="*/ 615142 w 2078182"/>
                <a:gd name="connsiteY1" fmla="*/ 1679171 h 1830927"/>
                <a:gd name="connsiteX2" fmla="*/ 1379912 w 2078182"/>
                <a:gd name="connsiteY2" fmla="*/ 282633 h 1830927"/>
                <a:gd name="connsiteX3" fmla="*/ 2078182 w 2078182"/>
                <a:gd name="connsiteY3" fmla="*/ 0 h 1830927"/>
              </a:gdLst>
              <a:ahLst/>
              <a:cxnLst>
                <a:cxn ang="0">
                  <a:pos x="connsiteX0" y="connsiteY0"/>
                </a:cxn>
                <a:cxn ang="0">
                  <a:pos x="connsiteX1" y="connsiteY1"/>
                </a:cxn>
                <a:cxn ang="0">
                  <a:pos x="connsiteX2" y="connsiteY2"/>
                </a:cxn>
                <a:cxn ang="0">
                  <a:pos x="connsiteX3" y="connsiteY3"/>
                </a:cxn>
              </a:cxnLst>
              <a:rect l="l" t="t" r="r" b="b"/>
              <a:pathLst>
                <a:path w="2078182" h="1830927">
                  <a:moveTo>
                    <a:pt x="0" y="1729047"/>
                  </a:moveTo>
                  <a:cubicBezTo>
                    <a:pt x="192578" y="1824643"/>
                    <a:pt x="385157" y="1920240"/>
                    <a:pt x="615142" y="1679171"/>
                  </a:cubicBezTo>
                  <a:cubicBezTo>
                    <a:pt x="845127" y="1438102"/>
                    <a:pt x="1136072" y="562495"/>
                    <a:pt x="1379912" y="282633"/>
                  </a:cubicBezTo>
                  <a:cubicBezTo>
                    <a:pt x="1623752" y="2771"/>
                    <a:pt x="1850967" y="1385"/>
                    <a:pt x="2078182" y="0"/>
                  </a:cubicBezTo>
                </a:path>
              </a:pathLst>
            </a:custGeom>
            <a:noFill/>
            <a:ln w="9525">
              <a:solidFill>
                <a:srgbClr val="7C4939"/>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2" name="任意多边形: 形状 41">
              <a:extLst>
                <a:ext uri="{FF2B5EF4-FFF2-40B4-BE49-F238E27FC236}">
                  <a16:creationId xmlns:a16="http://schemas.microsoft.com/office/drawing/2014/main" xmlns="" id="{7743E680-29DC-419D-BC5D-0A55E0AC9823}"/>
                </a:ext>
              </a:extLst>
            </p:cNvPr>
            <p:cNvSpPr/>
            <p:nvPr/>
          </p:nvSpPr>
          <p:spPr>
            <a:xfrm>
              <a:off x="3572342" y="3270411"/>
              <a:ext cx="2080313" cy="403816"/>
            </a:xfrm>
            <a:custGeom>
              <a:avLst/>
              <a:gdLst>
                <a:gd name="connsiteX0" fmla="*/ 0 w 2061557"/>
                <a:gd name="connsiteY0" fmla="*/ 171059 h 403815"/>
                <a:gd name="connsiteX1" fmla="*/ 548640 w 2061557"/>
                <a:gd name="connsiteY1" fmla="*/ 4805 h 403815"/>
                <a:gd name="connsiteX2" fmla="*/ 1080655 w 2061557"/>
                <a:gd name="connsiteY2" fmla="*/ 337314 h 403815"/>
                <a:gd name="connsiteX3" fmla="*/ 2061557 w 2061557"/>
                <a:gd name="connsiteY3" fmla="*/ 403815 h 403815"/>
              </a:gdLst>
              <a:ahLst/>
              <a:cxnLst>
                <a:cxn ang="0">
                  <a:pos x="connsiteX0" y="connsiteY0"/>
                </a:cxn>
                <a:cxn ang="0">
                  <a:pos x="connsiteX1" y="connsiteY1"/>
                </a:cxn>
                <a:cxn ang="0">
                  <a:pos x="connsiteX2" y="connsiteY2"/>
                </a:cxn>
                <a:cxn ang="0">
                  <a:pos x="connsiteX3" y="connsiteY3"/>
                </a:cxn>
              </a:cxnLst>
              <a:rect l="l" t="t" r="r" b="b"/>
              <a:pathLst>
                <a:path w="2061557" h="403815">
                  <a:moveTo>
                    <a:pt x="0" y="171059"/>
                  </a:moveTo>
                  <a:cubicBezTo>
                    <a:pt x="184265" y="74077"/>
                    <a:pt x="368531" y="-22904"/>
                    <a:pt x="548640" y="4805"/>
                  </a:cubicBezTo>
                  <a:cubicBezTo>
                    <a:pt x="728749" y="32514"/>
                    <a:pt x="828502" y="270812"/>
                    <a:pt x="1080655" y="337314"/>
                  </a:cubicBezTo>
                  <a:cubicBezTo>
                    <a:pt x="1332808" y="403816"/>
                    <a:pt x="1697182" y="403815"/>
                    <a:pt x="2061557" y="403815"/>
                  </a:cubicBezTo>
                </a:path>
              </a:pathLst>
            </a:custGeom>
            <a:noFill/>
            <a:ln w="9525">
              <a:solidFill>
                <a:srgbClr val="7C4939"/>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3" name="任意多边形: 形状 42">
              <a:extLst>
                <a:ext uri="{FF2B5EF4-FFF2-40B4-BE49-F238E27FC236}">
                  <a16:creationId xmlns:a16="http://schemas.microsoft.com/office/drawing/2014/main" xmlns="" id="{B1B2F518-BF49-4D98-9339-5865D2029BFD}"/>
                </a:ext>
              </a:extLst>
            </p:cNvPr>
            <p:cNvSpPr/>
            <p:nvPr/>
          </p:nvSpPr>
          <p:spPr>
            <a:xfrm>
              <a:off x="3591098" y="3474719"/>
              <a:ext cx="2078182" cy="2128059"/>
            </a:xfrm>
            <a:custGeom>
              <a:avLst/>
              <a:gdLst>
                <a:gd name="connsiteX0" fmla="*/ 0 w 2078182"/>
                <a:gd name="connsiteY0" fmla="*/ 0 h 2144683"/>
                <a:gd name="connsiteX1" fmla="*/ 482138 w 2078182"/>
                <a:gd name="connsiteY1" fmla="*/ 432261 h 2144683"/>
                <a:gd name="connsiteX2" fmla="*/ 731520 w 2078182"/>
                <a:gd name="connsiteY2" fmla="*/ 1313410 h 2144683"/>
                <a:gd name="connsiteX3" fmla="*/ 1180407 w 2078182"/>
                <a:gd name="connsiteY3" fmla="*/ 1812174 h 2144683"/>
                <a:gd name="connsiteX4" fmla="*/ 2078182 w 2078182"/>
                <a:gd name="connsiteY4" fmla="*/ 2144683 h 2144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8182" h="2144683">
                  <a:moveTo>
                    <a:pt x="0" y="0"/>
                  </a:moveTo>
                  <a:cubicBezTo>
                    <a:pt x="180109" y="106679"/>
                    <a:pt x="360218" y="213359"/>
                    <a:pt x="482138" y="432261"/>
                  </a:cubicBezTo>
                  <a:cubicBezTo>
                    <a:pt x="604058" y="651163"/>
                    <a:pt x="615142" y="1083425"/>
                    <a:pt x="731520" y="1313410"/>
                  </a:cubicBezTo>
                  <a:cubicBezTo>
                    <a:pt x="847898" y="1543396"/>
                    <a:pt x="955963" y="1673629"/>
                    <a:pt x="1180407" y="1812174"/>
                  </a:cubicBezTo>
                  <a:cubicBezTo>
                    <a:pt x="1404851" y="1950719"/>
                    <a:pt x="1741516" y="2047701"/>
                    <a:pt x="2078182" y="2144683"/>
                  </a:cubicBezTo>
                </a:path>
              </a:pathLst>
            </a:custGeom>
            <a:noFill/>
            <a:ln w="9525">
              <a:solidFill>
                <a:srgbClr val="7C4939"/>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4" name="任意多边形: 形状 43">
              <a:extLst>
                <a:ext uri="{FF2B5EF4-FFF2-40B4-BE49-F238E27FC236}">
                  <a16:creationId xmlns:a16="http://schemas.microsoft.com/office/drawing/2014/main" xmlns="" id="{C4E4E3B8-1383-4573-888D-5CEE06EE1B69}"/>
                </a:ext>
              </a:extLst>
            </p:cNvPr>
            <p:cNvSpPr/>
            <p:nvPr/>
          </p:nvSpPr>
          <p:spPr>
            <a:xfrm>
              <a:off x="3572342" y="3474719"/>
              <a:ext cx="2080313" cy="1152121"/>
            </a:xfrm>
            <a:custGeom>
              <a:avLst/>
              <a:gdLst>
                <a:gd name="connsiteX0" fmla="*/ 0 w 2061557"/>
                <a:gd name="connsiteY0" fmla="*/ 0 h 1183950"/>
                <a:gd name="connsiteX1" fmla="*/ 199506 w 2061557"/>
                <a:gd name="connsiteY1" fmla="*/ 515389 h 1183950"/>
                <a:gd name="connsiteX2" fmla="*/ 1064029 w 2061557"/>
                <a:gd name="connsiteY2" fmla="*/ 764771 h 1183950"/>
                <a:gd name="connsiteX3" fmla="*/ 1496291 w 2061557"/>
                <a:gd name="connsiteY3" fmla="*/ 1147156 h 1183950"/>
                <a:gd name="connsiteX4" fmla="*/ 2061557 w 2061557"/>
                <a:gd name="connsiteY4" fmla="*/ 1147156 h 1183950"/>
                <a:gd name="connsiteX0" fmla="*/ 0 w 2061557"/>
                <a:gd name="connsiteY0" fmla="*/ 0 h 1157140"/>
                <a:gd name="connsiteX1" fmla="*/ 199506 w 2061557"/>
                <a:gd name="connsiteY1" fmla="*/ 515389 h 1157140"/>
                <a:gd name="connsiteX2" fmla="*/ 1064029 w 2061557"/>
                <a:gd name="connsiteY2" fmla="*/ 764771 h 1157140"/>
                <a:gd name="connsiteX3" fmla="*/ 1529628 w 2061557"/>
                <a:gd name="connsiteY3" fmla="*/ 1066194 h 1157140"/>
                <a:gd name="connsiteX4" fmla="*/ 2061557 w 2061557"/>
                <a:gd name="connsiteY4" fmla="*/ 1147156 h 1157140"/>
                <a:gd name="connsiteX0" fmla="*/ 0 w 2061557"/>
                <a:gd name="connsiteY0" fmla="*/ 0 h 1153198"/>
                <a:gd name="connsiteX1" fmla="*/ 199506 w 2061557"/>
                <a:gd name="connsiteY1" fmla="*/ 515389 h 1153198"/>
                <a:gd name="connsiteX2" fmla="*/ 1064029 w 2061557"/>
                <a:gd name="connsiteY2" fmla="*/ 764771 h 1153198"/>
                <a:gd name="connsiteX3" fmla="*/ 1529628 w 2061557"/>
                <a:gd name="connsiteY3" fmla="*/ 1013806 h 1153198"/>
                <a:gd name="connsiteX4" fmla="*/ 2061557 w 2061557"/>
                <a:gd name="connsiteY4" fmla="*/ 1147156 h 1153198"/>
                <a:gd name="connsiteX0" fmla="*/ 0 w 2061557"/>
                <a:gd name="connsiteY0" fmla="*/ 0 h 1153198"/>
                <a:gd name="connsiteX1" fmla="*/ 199506 w 2061557"/>
                <a:gd name="connsiteY1" fmla="*/ 515389 h 1153198"/>
                <a:gd name="connsiteX2" fmla="*/ 1064029 w 2061557"/>
                <a:gd name="connsiteY2" fmla="*/ 764771 h 1153198"/>
                <a:gd name="connsiteX3" fmla="*/ 1529628 w 2061557"/>
                <a:gd name="connsiteY3" fmla="*/ 1013806 h 1153198"/>
                <a:gd name="connsiteX4" fmla="*/ 2061557 w 2061557"/>
                <a:gd name="connsiteY4" fmla="*/ 1147156 h 1153198"/>
                <a:gd name="connsiteX0" fmla="*/ 0 w 2061557"/>
                <a:gd name="connsiteY0" fmla="*/ 0 h 1152597"/>
                <a:gd name="connsiteX1" fmla="*/ 199506 w 2061557"/>
                <a:gd name="connsiteY1" fmla="*/ 515389 h 1152597"/>
                <a:gd name="connsiteX2" fmla="*/ 1064029 w 2061557"/>
                <a:gd name="connsiteY2" fmla="*/ 764771 h 1152597"/>
                <a:gd name="connsiteX3" fmla="*/ 1510578 w 2061557"/>
                <a:gd name="connsiteY3" fmla="*/ 999518 h 1152597"/>
                <a:gd name="connsiteX4" fmla="*/ 2061557 w 2061557"/>
                <a:gd name="connsiteY4" fmla="*/ 1147156 h 1152597"/>
                <a:gd name="connsiteX0" fmla="*/ 0 w 2061557"/>
                <a:gd name="connsiteY0" fmla="*/ 0 h 1151956"/>
                <a:gd name="connsiteX1" fmla="*/ 199506 w 2061557"/>
                <a:gd name="connsiteY1" fmla="*/ 515389 h 1151956"/>
                <a:gd name="connsiteX2" fmla="*/ 1064029 w 2061557"/>
                <a:gd name="connsiteY2" fmla="*/ 764771 h 1151956"/>
                <a:gd name="connsiteX3" fmla="*/ 1510578 w 2061557"/>
                <a:gd name="connsiteY3" fmla="*/ 980468 h 1151956"/>
                <a:gd name="connsiteX4" fmla="*/ 2061557 w 2061557"/>
                <a:gd name="connsiteY4" fmla="*/ 1147156 h 1151956"/>
                <a:gd name="connsiteX0" fmla="*/ 0 w 2061557"/>
                <a:gd name="connsiteY0" fmla="*/ 0 h 1152121"/>
                <a:gd name="connsiteX1" fmla="*/ 199506 w 2061557"/>
                <a:gd name="connsiteY1" fmla="*/ 515389 h 1152121"/>
                <a:gd name="connsiteX2" fmla="*/ 1102129 w 2061557"/>
                <a:gd name="connsiteY2" fmla="*/ 731434 h 1152121"/>
                <a:gd name="connsiteX3" fmla="*/ 1510578 w 2061557"/>
                <a:gd name="connsiteY3" fmla="*/ 980468 h 1152121"/>
                <a:gd name="connsiteX4" fmla="*/ 2061557 w 2061557"/>
                <a:gd name="connsiteY4" fmla="*/ 1147156 h 1152121"/>
                <a:gd name="connsiteX0" fmla="*/ 0 w 2061557"/>
                <a:gd name="connsiteY0" fmla="*/ 0 h 1152121"/>
                <a:gd name="connsiteX1" fmla="*/ 342381 w 2061557"/>
                <a:gd name="connsiteY1" fmla="*/ 463001 h 1152121"/>
                <a:gd name="connsiteX2" fmla="*/ 1102129 w 2061557"/>
                <a:gd name="connsiteY2" fmla="*/ 731434 h 1152121"/>
                <a:gd name="connsiteX3" fmla="*/ 1510578 w 2061557"/>
                <a:gd name="connsiteY3" fmla="*/ 980468 h 1152121"/>
                <a:gd name="connsiteX4" fmla="*/ 2061557 w 2061557"/>
                <a:gd name="connsiteY4" fmla="*/ 1147156 h 1152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557" h="1152121">
                  <a:moveTo>
                    <a:pt x="0" y="0"/>
                  </a:moveTo>
                  <a:cubicBezTo>
                    <a:pt x="11084" y="193963"/>
                    <a:pt x="158693" y="341095"/>
                    <a:pt x="342381" y="463001"/>
                  </a:cubicBezTo>
                  <a:cubicBezTo>
                    <a:pt x="526069" y="584907"/>
                    <a:pt x="907430" y="645190"/>
                    <a:pt x="1102129" y="731434"/>
                  </a:cubicBezTo>
                  <a:cubicBezTo>
                    <a:pt x="1296829" y="817679"/>
                    <a:pt x="1350673" y="911181"/>
                    <a:pt x="1510578" y="980468"/>
                  </a:cubicBezTo>
                  <a:cubicBezTo>
                    <a:pt x="1670483" y="1049755"/>
                    <a:pt x="1862051" y="1179021"/>
                    <a:pt x="2061557" y="1147156"/>
                  </a:cubicBezTo>
                </a:path>
              </a:pathLst>
            </a:custGeom>
            <a:noFill/>
            <a:ln w="9525">
              <a:solidFill>
                <a:srgbClr val="7C4939"/>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grpSp>
      <p:sp>
        <p:nvSpPr>
          <p:cNvPr id="45" name="矩形: 圆角 44">
            <a:extLst>
              <a:ext uri="{FF2B5EF4-FFF2-40B4-BE49-F238E27FC236}">
                <a16:creationId xmlns:a16="http://schemas.microsoft.com/office/drawing/2014/main" xmlns="" id="{CBAC43C3-B3D4-49F1-9043-032E9992A56F}"/>
              </a:ext>
            </a:extLst>
          </p:cNvPr>
          <p:cNvSpPr/>
          <p:nvPr/>
        </p:nvSpPr>
        <p:spPr>
          <a:xfrm>
            <a:off x="6004992" y="1757666"/>
            <a:ext cx="5148000" cy="648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9F9F3"/>
                </a:solidFill>
                <a:latin typeface="+mn-ea"/>
              </a:rPr>
              <a:t>听取和审查十八届中央委员会的报告；</a:t>
            </a:r>
          </a:p>
        </p:txBody>
      </p:sp>
      <p:sp>
        <p:nvSpPr>
          <p:cNvPr id="46" name="矩形: 圆角 45">
            <a:extLst>
              <a:ext uri="{FF2B5EF4-FFF2-40B4-BE49-F238E27FC236}">
                <a16:creationId xmlns:a16="http://schemas.microsoft.com/office/drawing/2014/main" xmlns="" id="{24E0F91C-BC0F-4FDE-B038-7C39C5764C60}"/>
              </a:ext>
            </a:extLst>
          </p:cNvPr>
          <p:cNvSpPr/>
          <p:nvPr/>
        </p:nvSpPr>
        <p:spPr>
          <a:xfrm>
            <a:off x="6004992" y="2644936"/>
            <a:ext cx="5148000" cy="648000"/>
          </a:xfrm>
          <a:prstGeom prst="roundRect">
            <a:avLst/>
          </a:prstGeom>
          <a:solidFill>
            <a:srgbClr val="7E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9F9F3"/>
                </a:solidFill>
                <a:latin typeface="+mn-ea"/>
              </a:rPr>
              <a:t>审查十八届中央纪律检查委员会的工作报告；</a:t>
            </a:r>
          </a:p>
        </p:txBody>
      </p:sp>
      <p:sp>
        <p:nvSpPr>
          <p:cNvPr id="47" name="矩形: 圆角 46">
            <a:extLst>
              <a:ext uri="{FF2B5EF4-FFF2-40B4-BE49-F238E27FC236}">
                <a16:creationId xmlns:a16="http://schemas.microsoft.com/office/drawing/2014/main" xmlns="" id="{E243D987-880F-4D51-A3F7-F516B7BBBC7A}"/>
              </a:ext>
            </a:extLst>
          </p:cNvPr>
          <p:cNvSpPr/>
          <p:nvPr/>
        </p:nvSpPr>
        <p:spPr>
          <a:xfrm>
            <a:off x="6004992" y="3542521"/>
            <a:ext cx="5148000" cy="648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9F9F3"/>
                </a:solidFill>
                <a:latin typeface="+mn-ea"/>
              </a:rPr>
              <a:t>审议通过</a:t>
            </a:r>
            <a:r>
              <a:rPr lang="en-US" altLang="zh-CN" b="1" dirty="0">
                <a:solidFill>
                  <a:srgbClr val="F9F9F3"/>
                </a:solidFill>
                <a:latin typeface="+mn-ea"/>
              </a:rPr>
              <a:t>《</a:t>
            </a:r>
            <a:r>
              <a:rPr lang="zh-CN" altLang="en-US" b="1" dirty="0">
                <a:solidFill>
                  <a:srgbClr val="F9F9F3"/>
                </a:solidFill>
                <a:latin typeface="+mn-ea"/>
              </a:rPr>
              <a:t>中国共产党章程（修正案）</a:t>
            </a:r>
            <a:r>
              <a:rPr lang="en-US" altLang="zh-CN" b="1" dirty="0">
                <a:solidFill>
                  <a:srgbClr val="F9F9F3"/>
                </a:solidFill>
                <a:latin typeface="+mn-ea"/>
              </a:rPr>
              <a:t>》</a:t>
            </a:r>
            <a:r>
              <a:rPr lang="zh-CN" altLang="en-US" b="1" dirty="0">
                <a:solidFill>
                  <a:srgbClr val="F9F9F3"/>
                </a:solidFill>
                <a:latin typeface="+mn-ea"/>
              </a:rPr>
              <a:t>；</a:t>
            </a:r>
          </a:p>
        </p:txBody>
      </p:sp>
      <p:sp>
        <p:nvSpPr>
          <p:cNvPr id="48" name="矩形: 圆角 47">
            <a:extLst>
              <a:ext uri="{FF2B5EF4-FFF2-40B4-BE49-F238E27FC236}">
                <a16:creationId xmlns:a16="http://schemas.microsoft.com/office/drawing/2014/main" xmlns="" id="{694990AF-D358-4A8E-ACBA-B17F202E6220}"/>
              </a:ext>
            </a:extLst>
          </p:cNvPr>
          <p:cNvSpPr/>
          <p:nvPr/>
        </p:nvSpPr>
        <p:spPr>
          <a:xfrm>
            <a:off x="6004992" y="4467832"/>
            <a:ext cx="5148000" cy="648000"/>
          </a:xfrm>
          <a:prstGeom prst="roundRect">
            <a:avLst/>
          </a:prstGeom>
          <a:solidFill>
            <a:srgbClr val="7E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9F9F3"/>
                </a:solidFill>
                <a:latin typeface="+mn-ea"/>
              </a:rPr>
              <a:t>选举十九届中央委员会；</a:t>
            </a:r>
          </a:p>
        </p:txBody>
      </p:sp>
      <p:sp>
        <p:nvSpPr>
          <p:cNvPr id="49" name="矩形: 圆角 48">
            <a:extLst>
              <a:ext uri="{FF2B5EF4-FFF2-40B4-BE49-F238E27FC236}">
                <a16:creationId xmlns:a16="http://schemas.microsoft.com/office/drawing/2014/main" xmlns="" id="{2CDAA3A6-80A5-4215-9E31-F40E83DBA5CD}"/>
              </a:ext>
            </a:extLst>
          </p:cNvPr>
          <p:cNvSpPr/>
          <p:nvPr/>
        </p:nvSpPr>
        <p:spPr>
          <a:xfrm>
            <a:off x="6004992" y="5349433"/>
            <a:ext cx="5148000" cy="648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9F9F3"/>
                </a:solidFill>
                <a:latin typeface="+mn-ea"/>
              </a:rPr>
              <a:t>选举十九届中央纪律检查委员会。</a:t>
            </a:r>
          </a:p>
        </p:txBody>
      </p:sp>
      <p:sp>
        <p:nvSpPr>
          <p:cNvPr id="21" name="文本框 20">
            <a:extLst>
              <a:ext uri="{FF2B5EF4-FFF2-40B4-BE49-F238E27FC236}">
                <a16:creationId xmlns:a16="http://schemas.microsoft.com/office/drawing/2014/main" xmlns="" id="{C6401050-08A5-4B61-A602-9460D0B775C3}"/>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38207360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750"/>
                                        <p:tgtEl>
                                          <p:spTgt spid="37"/>
                                        </p:tgtEl>
                                      </p:cBhvr>
                                    </p:animEffect>
                                    <p:anim calcmode="lin" valueType="num">
                                      <p:cBhvr>
                                        <p:cTn id="11" dur="750" fill="hold"/>
                                        <p:tgtEl>
                                          <p:spTgt spid="37"/>
                                        </p:tgtEl>
                                        <p:attrNameLst>
                                          <p:attrName>ppt_x</p:attrName>
                                        </p:attrNameLst>
                                      </p:cBhvr>
                                      <p:tavLst>
                                        <p:tav tm="0">
                                          <p:val>
                                            <p:strVal val="#ppt_x"/>
                                          </p:val>
                                        </p:tav>
                                        <p:tav tm="100000">
                                          <p:val>
                                            <p:strVal val="#ppt_x"/>
                                          </p:val>
                                        </p:tav>
                                      </p:tavLst>
                                    </p:anim>
                                    <p:anim calcmode="lin" valueType="num">
                                      <p:cBhvr>
                                        <p:cTn id="12" dur="75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750"/>
                            </p:stCondLst>
                            <p:childTnLst>
                              <p:par>
                                <p:cTn id="14" presetID="22" presetClass="entr" presetSubtype="8"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left)">
                                      <p:cBhvr>
                                        <p:cTn id="16" dur="750"/>
                                        <p:tgtEl>
                                          <p:spTgt spid="39"/>
                                        </p:tgtEl>
                                      </p:cBhvr>
                                    </p:animEffect>
                                  </p:childTnLst>
                                </p:cTn>
                              </p:par>
                              <p:par>
                                <p:cTn id="17" presetID="53" presetClass="entr" presetSubtype="16" fill="hold" grpId="0" nodeType="withEffect">
                                  <p:stCondLst>
                                    <p:cond delay="750"/>
                                  </p:stCondLst>
                                  <p:childTnLst>
                                    <p:set>
                                      <p:cBhvr>
                                        <p:cTn id="18" dur="1" fill="hold">
                                          <p:stCondLst>
                                            <p:cond delay="0"/>
                                          </p:stCondLst>
                                        </p:cTn>
                                        <p:tgtEl>
                                          <p:spTgt spid="61"/>
                                        </p:tgtEl>
                                        <p:attrNameLst>
                                          <p:attrName>style.visibility</p:attrName>
                                        </p:attrNameLst>
                                      </p:cBhvr>
                                      <p:to>
                                        <p:strVal val="visible"/>
                                      </p:to>
                                    </p:set>
                                    <p:anim calcmode="lin" valueType="num">
                                      <p:cBhvr>
                                        <p:cTn id="19" dur="1000" fill="hold"/>
                                        <p:tgtEl>
                                          <p:spTgt spid="61"/>
                                        </p:tgtEl>
                                        <p:attrNameLst>
                                          <p:attrName>ppt_w</p:attrName>
                                        </p:attrNameLst>
                                      </p:cBhvr>
                                      <p:tavLst>
                                        <p:tav tm="0">
                                          <p:val>
                                            <p:fltVal val="0"/>
                                          </p:val>
                                        </p:tav>
                                        <p:tav tm="100000">
                                          <p:val>
                                            <p:strVal val="#ppt_w"/>
                                          </p:val>
                                        </p:tav>
                                      </p:tavLst>
                                    </p:anim>
                                    <p:anim calcmode="lin" valueType="num">
                                      <p:cBhvr>
                                        <p:cTn id="20" dur="1000" fill="hold"/>
                                        <p:tgtEl>
                                          <p:spTgt spid="61"/>
                                        </p:tgtEl>
                                        <p:attrNameLst>
                                          <p:attrName>ppt_h</p:attrName>
                                        </p:attrNameLst>
                                      </p:cBhvr>
                                      <p:tavLst>
                                        <p:tav tm="0">
                                          <p:val>
                                            <p:fltVal val="0"/>
                                          </p:val>
                                        </p:tav>
                                        <p:tav tm="100000">
                                          <p:val>
                                            <p:strVal val="#ppt_h"/>
                                          </p:val>
                                        </p:tav>
                                      </p:tavLst>
                                    </p:anim>
                                    <p:animEffect transition="in" filter="fade">
                                      <p:cBhvr>
                                        <p:cTn id="21" dur="1000"/>
                                        <p:tgtEl>
                                          <p:spTgt spid="61"/>
                                        </p:tgtEl>
                                      </p:cBhvr>
                                    </p:animEffect>
                                  </p:childTnLst>
                                </p:cTn>
                              </p:par>
                              <p:par>
                                <p:cTn id="22" presetID="53" presetClass="entr" presetSubtype="16" fill="hold" grpId="0" nodeType="withEffect">
                                  <p:stCondLst>
                                    <p:cond delay="750"/>
                                  </p:stCondLst>
                                  <p:childTnLst>
                                    <p:set>
                                      <p:cBhvr>
                                        <p:cTn id="23" dur="1" fill="hold">
                                          <p:stCondLst>
                                            <p:cond delay="0"/>
                                          </p:stCondLst>
                                        </p:cTn>
                                        <p:tgtEl>
                                          <p:spTgt spid="62"/>
                                        </p:tgtEl>
                                        <p:attrNameLst>
                                          <p:attrName>style.visibility</p:attrName>
                                        </p:attrNameLst>
                                      </p:cBhvr>
                                      <p:to>
                                        <p:strVal val="visible"/>
                                      </p:to>
                                    </p:set>
                                    <p:anim calcmode="lin" valueType="num">
                                      <p:cBhvr>
                                        <p:cTn id="24" dur="1000" fill="hold"/>
                                        <p:tgtEl>
                                          <p:spTgt spid="62"/>
                                        </p:tgtEl>
                                        <p:attrNameLst>
                                          <p:attrName>ppt_w</p:attrName>
                                        </p:attrNameLst>
                                      </p:cBhvr>
                                      <p:tavLst>
                                        <p:tav tm="0">
                                          <p:val>
                                            <p:fltVal val="0"/>
                                          </p:val>
                                        </p:tav>
                                        <p:tav tm="100000">
                                          <p:val>
                                            <p:strVal val="#ppt_w"/>
                                          </p:val>
                                        </p:tav>
                                      </p:tavLst>
                                    </p:anim>
                                    <p:anim calcmode="lin" valueType="num">
                                      <p:cBhvr>
                                        <p:cTn id="25" dur="1000" fill="hold"/>
                                        <p:tgtEl>
                                          <p:spTgt spid="62"/>
                                        </p:tgtEl>
                                        <p:attrNameLst>
                                          <p:attrName>ppt_h</p:attrName>
                                        </p:attrNameLst>
                                      </p:cBhvr>
                                      <p:tavLst>
                                        <p:tav tm="0">
                                          <p:val>
                                            <p:fltVal val="0"/>
                                          </p:val>
                                        </p:tav>
                                        <p:tav tm="100000">
                                          <p:val>
                                            <p:strVal val="#ppt_h"/>
                                          </p:val>
                                        </p:tav>
                                      </p:tavLst>
                                    </p:anim>
                                    <p:animEffect transition="in" filter="fade">
                                      <p:cBhvr>
                                        <p:cTn id="26" dur="1000"/>
                                        <p:tgtEl>
                                          <p:spTgt spid="62"/>
                                        </p:tgtEl>
                                      </p:cBhvr>
                                    </p:animEffect>
                                  </p:childTnLst>
                                </p:cTn>
                              </p:par>
                              <p:par>
                                <p:cTn id="27" presetID="53" presetClass="entr" presetSubtype="16" fill="hold" grpId="0" nodeType="withEffect">
                                  <p:stCondLst>
                                    <p:cond delay="750"/>
                                  </p:stCondLst>
                                  <p:childTnLst>
                                    <p:set>
                                      <p:cBhvr>
                                        <p:cTn id="28" dur="1" fill="hold">
                                          <p:stCondLst>
                                            <p:cond delay="0"/>
                                          </p:stCondLst>
                                        </p:cTn>
                                        <p:tgtEl>
                                          <p:spTgt spid="63"/>
                                        </p:tgtEl>
                                        <p:attrNameLst>
                                          <p:attrName>style.visibility</p:attrName>
                                        </p:attrNameLst>
                                      </p:cBhvr>
                                      <p:to>
                                        <p:strVal val="visible"/>
                                      </p:to>
                                    </p:set>
                                    <p:anim calcmode="lin" valueType="num">
                                      <p:cBhvr>
                                        <p:cTn id="29" dur="1000" fill="hold"/>
                                        <p:tgtEl>
                                          <p:spTgt spid="63"/>
                                        </p:tgtEl>
                                        <p:attrNameLst>
                                          <p:attrName>ppt_w</p:attrName>
                                        </p:attrNameLst>
                                      </p:cBhvr>
                                      <p:tavLst>
                                        <p:tav tm="0">
                                          <p:val>
                                            <p:fltVal val="0"/>
                                          </p:val>
                                        </p:tav>
                                        <p:tav tm="100000">
                                          <p:val>
                                            <p:strVal val="#ppt_w"/>
                                          </p:val>
                                        </p:tav>
                                      </p:tavLst>
                                    </p:anim>
                                    <p:anim calcmode="lin" valueType="num">
                                      <p:cBhvr>
                                        <p:cTn id="30" dur="1000" fill="hold"/>
                                        <p:tgtEl>
                                          <p:spTgt spid="63"/>
                                        </p:tgtEl>
                                        <p:attrNameLst>
                                          <p:attrName>ppt_h</p:attrName>
                                        </p:attrNameLst>
                                      </p:cBhvr>
                                      <p:tavLst>
                                        <p:tav tm="0">
                                          <p:val>
                                            <p:fltVal val="0"/>
                                          </p:val>
                                        </p:tav>
                                        <p:tav tm="100000">
                                          <p:val>
                                            <p:strVal val="#ppt_h"/>
                                          </p:val>
                                        </p:tav>
                                      </p:tavLst>
                                    </p:anim>
                                    <p:animEffect transition="in" filter="fade">
                                      <p:cBhvr>
                                        <p:cTn id="31" dur="1000"/>
                                        <p:tgtEl>
                                          <p:spTgt spid="63"/>
                                        </p:tgtEl>
                                      </p:cBhvr>
                                    </p:animEffect>
                                  </p:childTnLst>
                                </p:cTn>
                              </p:par>
                              <p:par>
                                <p:cTn id="32" presetID="53" presetClass="entr" presetSubtype="16" fill="hold" grpId="0" nodeType="withEffect">
                                  <p:stCondLst>
                                    <p:cond delay="750"/>
                                  </p:stCondLst>
                                  <p:childTnLst>
                                    <p:set>
                                      <p:cBhvr>
                                        <p:cTn id="33" dur="1" fill="hold">
                                          <p:stCondLst>
                                            <p:cond delay="0"/>
                                          </p:stCondLst>
                                        </p:cTn>
                                        <p:tgtEl>
                                          <p:spTgt spid="64"/>
                                        </p:tgtEl>
                                        <p:attrNameLst>
                                          <p:attrName>style.visibility</p:attrName>
                                        </p:attrNameLst>
                                      </p:cBhvr>
                                      <p:to>
                                        <p:strVal val="visible"/>
                                      </p:to>
                                    </p:set>
                                    <p:anim calcmode="lin" valueType="num">
                                      <p:cBhvr>
                                        <p:cTn id="34" dur="1000" fill="hold"/>
                                        <p:tgtEl>
                                          <p:spTgt spid="64"/>
                                        </p:tgtEl>
                                        <p:attrNameLst>
                                          <p:attrName>ppt_w</p:attrName>
                                        </p:attrNameLst>
                                      </p:cBhvr>
                                      <p:tavLst>
                                        <p:tav tm="0">
                                          <p:val>
                                            <p:fltVal val="0"/>
                                          </p:val>
                                        </p:tav>
                                        <p:tav tm="100000">
                                          <p:val>
                                            <p:strVal val="#ppt_w"/>
                                          </p:val>
                                        </p:tav>
                                      </p:tavLst>
                                    </p:anim>
                                    <p:anim calcmode="lin" valueType="num">
                                      <p:cBhvr>
                                        <p:cTn id="35" dur="1000" fill="hold"/>
                                        <p:tgtEl>
                                          <p:spTgt spid="64"/>
                                        </p:tgtEl>
                                        <p:attrNameLst>
                                          <p:attrName>ppt_h</p:attrName>
                                        </p:attrNameLst>
                                      </p:cBhvr>
                                      <p:tavLst>
                                        <p:tav tm="0">
                                          <p:val>
                                            <p:fltVal val="0"/>
                                          </p:val>
                                        </p:tav>
                                        <p:tav tm="100000">
                                          <p:val>
                                            <p:strVal val="#ppt_h"/>
                                          </p:val>
                                        </p:tav>
                                      </p:tavLst>
                                    </p:anim>
                                    <p:animEffect transition="in" filter="fade">
                                      <p:cBhvr>
                                        <p:cTn id="36" dur="1000"/>
                                        <p:tgtEl>
                                          <p:spTgt spid="64"/>
                                        </p:tgtEl>
                                      </p:cBhvr>
                                    </p:animEffect>
                                  </p:childTnLst>
                                </p:cTn>
                              </p:par>
                              <p:par>
                                <p:cTn id="37" presetID="53" presetClass="entr" presetSubtype="16" fill="hold" grpId="0" nodeType="withEffect">
                                  <p:stCondLst>
                                    <p:cond delay="750"/>
                                  </p:stCondLst>
                                  <p:childTnLst>
                                    <p:set>
                                      <p:cBhvr>
                                        <p:cTn id="38" dur="1" fill="hold">
                                          <p:stCondLst>
                                            <p:cond delay="0"/>
                                          </p:stCondLst>
                                        </p:cTn>
                                        <p:tgtEl>
                                          <p:spTgt spid="65"/>
                                        </p:tgtEl>
                                        <p:attrNameLst>
                                          <p:attrName>style.visibility</p:attrName>
                                        </p:attrNameLst>
                                      </p:cBhvr>
                                      <p:to>
                                        <p:strVal val="visible"/>
                                      </p:to>
                                    </p:set>
                                    <p:anim calcmode="lin" valueType="num">
                                      <p:cBhvr>
                                        <p:cTn id="39" dur="1000" fill="hold"/>
                                        <p:tgtEl>
                                          <p:spTgt spid="65"/>
                                        </p:tgtEl>
                                        <p:attrNameLst>
                                          <p:attrName>ppt_w</p:attrName>
                                        </p:attrNameLst>
                                      </p:cBhvr>
                                      <p:tavLst>
                                        <p:tav tm="0">
                                          <p:val>
                                            <p:fltVal val="0"/>
                                          </p:val>
                                        </p:tav>
                                        <p:tav tm="100000">
                                          <p:val>
                                            <p:strVal val="#ppt_w"/>
                                          </p:val>
                                        </p:tav>
                                      </p:tavLst>
                                    </p:anim>
                                    <p:anim calcmode="lin" valueType="num">
                                      <p:cBhvr>
                                        <p:cTn id="40" dur="1000" fill="hold"/>
                                        <p:tgtEl>
                                          <p:spTgt spid="65"/>
                                        </p:tgtEl>
                                        <p:attrNameLst>
                                          <p:attrName>ppt_h</p:attrName>
                                        </p:attrNameLst>
                                      </p:cBhvr>
                                      <p:tavLst>
                                        <p:tav tm="0">
                                          <p:val>
                                            <p:fltVal val="0"/>
                                          </p:val>
                                        </p:tav>
                                        <p:tav tm="100000">
                                          <p:val>
                                            <p:strVal val="#ppt_h"/>
                                          </p:val>
                                        </p:tav>
                                      </p:tavLst>
                                    </p:anim>
                                    <p:animEffect transition="in" filter="fade">
                                      <p:cBhvr>
                                        <p:cTn id="41" dur="1000"/>
                                        <p:tgtEl>
                                          <p:spTgt spid="65"/>
                                        </p:tgtEl>
                                      </p:cBhvr>
                                    </p:animEffect>
                                  </p:childTnLst>
                                </p:cTn>
                              </p:par>
                              <p:par>
                                <p:cTn id="42" presetID="22" presetClass="entr" presetSubtype="8" fill="hold" grpId="0" nodeType="withEffect">
                                  <p:stCondLst>
                                    <p:cond delay="750"/>
                                  </p:stCondLst>
                                  <p:childTnLst>
                                    <p:set>
                                      <p:cBhvr>
                                        <p:cTn id="43" dur="1" fill="hold">
                                          <p:stCondLst>
                                            <p:cond delay="0"/>
                                          </p:stCondLst>
                                        </p:cTn>
                                        <p:tgtEl>
                                          <p:spTgt spid="45"/>
                                        </p:tgtEl>
                                        <p:attrNameLst>
                                          <p:attrName>style.visibility</p:attrName>
                                        </p:attrNameLst>
                                      </p:cBhvr>
                                      <p:to>
                                        <p:strVal val="visible"/>
                                      </p:to>
                                    </p:set>
                                    <p:animEffect transition="in" filter="wipe(left)">
                                      <p:cBhvr>
                                        <p:cTn id="44" dur="1000"/>
                                        <p:tgtEl>
                                          <p:spTgt spid="45"/>
                                        </p:tgtEl>
                                      </p:cBhvr>
                                    </p:animEffect>
                                  </p:childTnLst>
                                </p:cTn>
                              </p:par>
                              <p:par>
                                <p:cTn id="45" presetID="22" presetClass="entr" presetSubtype="8" fill="hold" grpId="0" nodeType="withEffect">
                                  <p:stCondLst>
                                    <p:cond delay="750"/>
                                  </p:stCondLst>
                                  <p:childTnLst>
                                    <p:set>
                                      <p:cBhvr>
                                        <p:cTn id="46" dur="1" fill="hold">
                                          <p:stCondLst>
                                            <p:cond delay="0"/>
                                          </p:stCondLst>
                                        </p:cTn>
                                        <p:tgtEl>
                                          <p:spTgt spid="46"/>
                                        </p:tgtEl>
                                        <p:attrNameLst>
                                          <p:attrName>style.visibility</p:attrName>
                                        </p:attrNameLst>
                                      </p:cBhvr>
                                      <p:to>
                                        <p:strVal val="visible"/>
                                      </p:to>
                                    </p:set>
                                    <p:animEffect transition="in" filter="wipe(left)">
                                      <p:cBhvr>
                                        <p:cTn id="47" dur="1000"/>
                                        <p:tgtEl>
                                          <p:spTgt spid="46"/>
                                        </p:tgtEl>
                                      </p:cBhvr>
                                    </p:animEffect>
                                  </p:childTnLst>
                                </p:cTn>
                              </p:par>
                              <p:par>
                                <p:cTn id="48" presetID="22" presetClass="entr" presetSubtype="8" fill="hold" grpId="0" nodeType="withEffect">
                                  <p:stCondLst>
                                    <p:cond delay="750"/>
                                  </p:stCondLst>
                                  <p:childTnLst>
                                    <p:set>
                                      <p:cBhvr>
                                        <p:cTn id="49" dur="1" fill="hold">
                                          <p:stCondLst>
                                            <p:cond delay="0"/>
                                          </p:stCondLst>
                                        </p:cTn>
                                        <p:tgtEl>
                                          <p:spTgt spid="47"/>
                                        </p:tgtEl>
                                        <p:attrNameLst>
                                          <p:attrName>style.visibility</p:attrName>
                                        </p:attrNameLst>
                                      </p:cBhvr>
                                      <p:to>
                                        <p:strVal val="visible"/>
                                      </p:to>
                                    </p:set>
                                    <p:animEffect transition="in" filter="wipe(left)">
                                      <p:cBhvr>
                                        <p:cTn id="50" dur="1000"/>
                                        <p:tgtEl>
                                          <p:spTgt spid="47"/>
                                        </p:tgtEl>
                                      </p:cBhvr>
                                    </p:animEffect>
                                  </p:childTnLst>
                                </p:cTn>
                              </p:par>
                              <p:par>
                                <p:cTn id="51" presetID="22" presetClass="entr" presetSubtype="8" fill="hold" grpId="0" nodeType="withEffect">
                                  <p:stCondLst>
                                    <p:cond delay="750"/>
                                  </p:stCondLst>
                                  <p:childTnLst>
                                    <p:set>
                                      <p:cBhvr>
                                        <p:cTn id="52" dur="1" fill="hold">
                                          <p:stCondLst>
                                            <p:cond delay="0"/>
                                          </p:stCondLst>
                                        </p:cTn>
                                        <p:tgtEl>
                                          <p:spTgt spid="48"/>
                                        </p:tgtEl>
                                        <p:attrNameLst>
                                          <p:attrName>style.visibility</p:attrName>
                                        </p:attrNameLst>
                                      </p:cBhvr>
                                      <p:to>
                                        <p:strVal val="visible"/>
                                      </p:to>
                                    </p:set>
                                    <p:animEffect transition="in" filter="wipe(left)">
                                      <p:cBhvr>
                                        <p:cTn id="53" dur="1000"/>
                                        <p:tgtEl>
                                          <p:spTgt spid="48"/>
                                        </p:tgtEl>
                                      </p:cBhvr>
                                    </p:animEffect>
                                  </p:childTnLst>
                                </p:cTn>
                              </p:par>
                              <p:par>
                                <p:cTn id="54" presetID="22" presetClass="entr" presetSubtype="8" fill="hold" grpId="0" nodeType="withEffect">
                                  <p:stCondLst>
                                    <p:cond delay="750"/>
                                  </p:stCondLst>
                                  <p:childTnLst>
                                    <p:set>
                                      <p:cBhvr>
                                        <p:cTn id="55" dur="1" fill="hold">
                                          <p:stCondLst>
                                            <p:cond delay="0"/>
                                          </p:stCondLst>
                                        </p:cTn>
                                        <p:tgtEl>
                                          <p:spTgt spid="49"/>
                                        </p:tgtEl>
                                        <p:attrNameLst>
                                          <p:attrName>style.visibility</p:attrName>
                                        </p:attrNameLst>
                                      </p:cBhvr>
                                      <p:to>
                                        <p:strVal val="visible"/>
                                      </p:to>
                                    </p:set>
                                    <p:animEffect transition="in" filter="wipe(left)">
                                      <p:cBhvr>
                                        <p:cTn id="56" dur="1000"/>
                                        <p:tgtEl>
                                          <p:spTgt spid="49"/>
                                        </p:tgtEl>
                                      </p:cBhvr>
                                    </p:animEffect>
                                  </p:childTnLst>
                                </p:cTn>
                              </p:par>
                            </p:childTnLst>
                          </p:cTn>
                        </p:par>
                        <p:par>
                          <p:cTn id="57" fill="hold">
                            <p:stCondLst>
                              <p:cond delay="2500"/>
                            </p:stCondLst>
                            <p:childTnLst>
                              <p:par>
                                <p:cTn id="58" presetID="10" presetClass="entr" presetSubtype="0" fill="hold" grpId="0"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P spid="65" grpId="0" animBg="1"/>
      <p:bldP spid="37" grpId="0" animBg="1"/>
      <p:bldP spid="45" grpId="0" animBg="1"/>
      <p:bldP spid="46" grpId="0" animBg="1"/>
      <p:bldP spid="47" grpId="0" animBg="1"/>
      <p:bldP spid="48" grpId="0" animBg="1"/>
      <p:bldP spid="49" grpId="0" animBg="1"/>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9585E33D-6CB6-47A0-9ACF-7683635E5E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013" b="6266"/>
          <a:stretch/>
        </p:blipFill>
        <p:spPr>
          <a:xfrm flipH="1">
            <a:off x="0" y="1756229"/>
            <a:ext cx="12192000" cy="5099458"/>
          </a:xfrm>
          <a:prstGeom prst="rect">
            <a:avLst/>
          </a:prstGeom>
        </p:spPr>
      </p:pic>
      <p:pic>
        <p:nvPicPr>
          <p:cNvPr id="15" name="图片 14"/>
          <p:cNvPicPr>
            <a:picLocks noChangeAspect="1"/>
          </p:cNvPicPr>
          <p:nvPr/>
        </p:nvPicPr>
        <p:blipFill>
          <a:blip r:embed="rId4">
            <a:extLst>
              <a:ext uri="{BEBA8EAE-BF5A-486C-A8C5-ECC9F3942E4B}">
                <a14:imgProps xmlns:a14="http://schemas.microsoft.com/office/drawing/2010/main">
                  <a14:imgLayer r:embed="rId5">
                    <a14:imgEffect>
                      <a14:colorTemperature colorTemp="115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a:off x="375999" y="1542307"/>
            <a:ext cx="4937378" cy="5689379"/>
          </a:xfrm>
          <a:prstGeom prst="rect">
            <a:avLst/>
          </a:prstGeom>
        </p:spPr>
      </p:pic>
      <p:pic>
        <p:nvPicPr>
          <p:cNvPr id="4" name="图片 3"/>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5000"/>
                    </a14:imgEffect>
                  </a14:imgLayer>
                </a14:imgProps>
              </a:ext>
              <a:ext uri="{28A0092B-C50C-407E-A947-70E740481C1C}">
                <a14:useLocalDpi xmlns:a14="http://schemas.microsoft.com/office/drawing/2010/main" val="0"/>
              </a:ext>
            </a:extLst>
          </a:blip>
          <a:stretch>
            <a:fillRect/>
          </a:stretch>
        </p:blipFill>
        <p:spPr>
          <a:xfrm>
            <a:off x="0" y="4322571"/>
            <a:ext cx="5036193" cy="2533115"/>
          </a:xfrm>
          <a:prstGeom prst="rect">
            <a:avLst/>
          </a:prstGeom>
        </p:spPr>
      </p:pic>
      <p:pic>
        <p:nvPicPr>
          <p:cNvPr id="16" name="图片 15"/>
          <p:cNvPicPr>
            <a:picLocks noChangeAspect="1"/>
          </p:cNvPicPr>
          <p:nvPr/>
        </p:nvPicPr>
        <p:blipFill rotWithShape="1">
          <a:blip r:embed="rId8" cstate="hqprint">
            <a:extLst>
              <a:ext uri="{BEBA8EAE-BF5A-486C-A8C5-ECC9F3942E4B}">
                <a14:imgProps xmlns:a14="http://schemas.microsoft.com/office/drawing/2010/main">
                  <a14:imgLayer r:embed="rId9">
                    <a14:imgEffect>
                      <a14:colorTemperature colorTemp="11500"/>
                    </a14:imgEffect>
                    <a14:imgEffect>
                      <a14:brightnessContrast contrast="10000"/>
                    </a14:imgEffect>
                  </a14:imgLayer>
                </a14:imgProps>
              </a:ext>
              <a:ext uri="{28A0092B-C50C-407E-A947-70E740481C1C}">
                <a14:useLocalDpi xmlns:a14="http://schemas.microsoft.com/office/drawing/2010/main" val="0"/>
              </a:ext>
            </a:extLst>
          </a:blip>
          <a:srcRect l="15376" t="-1" b="67367"/>
          <a:stretch/>
        </p:blipFill>
        <p:spPr>
          <a:xfrm>
            <a:off x="0" y="5668716"/>
            <a:ext cx="6096000" cy="1189283"/>
          </a:xfrm>
          <a:prstGeom prst="rect">
            <a:avLst/>
          </a:prstGeom>
        </p:spPr>
      </p:pic>
      <p:pic>
        <p:nvPicPr>
          <p:cNvPr id="14" name="图片 13"/>
          <p:cNvPicPr>
            <a:picLocks noChangeAspect="1"/>
          </p:cNvPicPr>
          <p:nvPr/>
        </p:nvPicPr>
        <p:blipFill>
          <a:blip r:embed="rId10">
            <a:extLst>
              <a:ext uri="{BEBA8EAE-BF5A-486C-A8C5-ECC9F3942E4B}">
                <a14:imgProps xmlns:a14="http://schemas.microsoft.com/office/drawing/2010/main">
                  <a14:imgLayer r:embed="rId11">
                    <a14:imgEffect>
                      <a14:colorTemperature colorTemp="11500"/>
                    </a14:imgEffect>
                    <a14:imgEffect>
                      <a14:saturation sat="400000"/>
                    </a14:imgEffect>
                    <a14:imgEffect>
                      <a14:brightnessContrast bright="15000"/>
                    </a14:imgEffect>
                  </a14:imgLayer>
                </a14:imgProps>
              </a:ext>
              <a:ext uri="{28A0092B-C50C-407E-A947-70E740481C1C}">
                <a14:useLocalDpi xmlns:a14="http://schemas.microsoft.com/office/drawing/2010/main" val="0"/>
              </a:ext>
            </a:extLst>
          </a:blip>
          <a:stretch>
            <a:fillRect/>
          </a:stretch>
        </p:blipFill>
        <p:spPr>
          <a:xfrm flipH="1">
            <a:off x="7403726" y="635542"/>
            <a:ext cx="4312025" cy="1683071"/>
          </a:xfrm>
          <a:prstGeom prst="rect">
            <a:avLst/>
          </a:prstGeom>
        </p:spPr>
      </p:pic>
      <p:sp>
        <p:nvSpPr>
          <p:cNvPr id="9" name="文本框 8"/>
          <p:cNvSpPr txBox="1"/>
          <p:nvPr/>
        </p:nvSpPr>
        <p:spPr>
          <a:xfrm>
            <a:off x="5619750" y="1494286"/>
            <a:ext cx="2031325" cy="646331"/>
          </a:xfrm>
          <a:prstGeom prst="rect">
            <a:avLst/>
          </a:prstGeom>
          <a:noFill/>
        </p:spPr>
        <p:txBody>
          <a:bodyPr wrap="none" rtlCol="0">
            <a:spAutoFit/>
          </a:bodyPr>
          <a:lstStyle>
            <a:defPPr>
              <a:defRPr lang="zh-CN"/>
            </a:defPPr>
            <a:lvl1pPr>
              <a:defRPr sz="3200" b="1">
                <a:gradFill>
                  <a:gsLst>
                    <a:gs pos="50000">
                      <a:srgbClr val="FFFF00"/>
                    </a:gs>
                    <a:gs pos="0">
                      <a:schemeClr val="bg1"/>
                    </a:gs>
                    <a:gs pos="100000">
                      <a:schemeClr val="bg1"/>
                    </a:gs>
                  </a:gsLst>
                  <a:lin ang="5400000" scaled="1"/>
                </a:gradFill>
                <a:latin typeface="微软雅黑" panose="020B0503020204020204" pitchFamily="34" charset="-122"/>
                <a:ea typeface="微软雅黑" panose="020B0503020204020204" pitchFamily="34" charset="-122"/>
              </a:defRPr>
            </a:lvl1pPr>
          </a:lstStyle>
          <a:p>
            <a:r>
              <a:rPr lang="zh-CN" altLang="en-US" sz="3600" dirty="0"/>
              <a:t>第二部分</a:t>
            </a:r>
          </a:p>
        </p:txBody>
      </p:sp>
      <p:sp>
        <p:nvSpPr>
          <p:cNvPr id="10" name="文本框 9"/>
          <p:cNvSpPr txBox="1"/>
          <p:nvPr/>
        </p:nvSpPr>
        <p:spPr>
          <a:xfrm>
            <a:off x="1591916" y="2579033"/>
            <a:ext cx="9020867" cy="2308324"/>
          </a:xfrm>
          <a:prstGeom prst="rect">
            <a:avLst/>
          </a:prstGeom>
          <a:noFill/>
        </p:spPr>
        <p:txBody>
          <a:bodyPr wrap="square" rtlCol="0">
            <a:spAutoFit/>
          </a:bodyPr>
          <a:lstStyle>
            <a:defPPr>
              <a:defRPr lang="zh-CN"/>
            </a:defPPr>
            <a:lvl1pPr algn="ctr">
              <a:spcBef>
                <a:spcPct val="0"/>
              </a:spcBef>
              <a:defRPr sz="6600" b="1">
                <a:gradFill>
                  <a:gsLst>
                    <a:gs pos="50000">
                      <a:srgbClr val="FFFF00"/>
                    </a:gs>
                    <a:gs pos="0">
                      <a:schemeClr val="bg1"/>
                    </a:gs>
                    <a:gs pos="100000">
                      <a:schemeClr val="bg1"/>
                    </a:gs>
                  </a:gsLst>
                  <a:lin ang="5400000" scaled="1"/>
                </a:gradFill>
                <a:effectLst>
                  <a:glow rad="190500">
                    <a:srgbClr val="C00000">
                      <a:alpha val="50000"/>
                    </a:srgbClr>
                  </a:glow>
                </a:effectLst>
                <a:latin typeface="微软雅黑" panose="020B0503020204020204" pitchFamily="34" charset="-122"/>
                <a:ea typeface="微软雅黑" panose="020B0503020204020204" pitchFamily="34" charset="-122"/>
              </a:defRPr>
            </a:lvl1pPr>
          </a:lstStyle>
          <a:p>
            <a:r>
              <a:rPr lang="zh-CN" altLang="en-US" sz="7200" dirty="0"/>
              <a:t>十九大报告重点</a:t>
            </a:r>
            <a:endParaRPr lang="en-US" altLang="zh-CN" sz="7200" dirty="0"/>
          </a:p>
          <a:p>
            <a:r>
              <a:rPr lang="zh-CN" altLang="en-US" sz="7200" dirty="0"/>
              <a:t>解读</a:t>
            </a:r>
            <a:endParaRPr lang="en-US" altLang="zh-CN" sz="7200" dirty="0"/>
          </a:p>
        </p:txBody>
      </p:sp>
      <p:sp>
        <p:nvSpPr>
          <p:cNvPr id="11" name="Freeform 29"/>
          <p:cNvSpPr/>
          <p:nvPr/>
        </p:nvSpPr>
        <p:spPr bwMode="auto">
          <a:xfrm>
            <a:off x="4590332" y="1424466"/>
            <a:ext cx="879559" cy="785970"/>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gradFill>
            <a:gsLst>
              <a:gs pos="0">
                <a:schemeClr val="bg1"/>
              </a:gs>
              <a:gs pos="50000">
                <a:srgbClr val="FFFF00"/>
              </a:gs>
              <a:gs pos="100000">
                <a:schemeClr val="bg1"/>
              </a:gs>
            </a:gsLst>
            <a:lin ang="5400000" scaled="1"/>
          </a:gradFill>
          <a:ln>
            <a:noFill/>
          </a:ln>
          <a:extLst/>
        </p:spPr>
        <p:txBody>
          <a:bodyPr vert="horz" wrap="square" lIns="91440" tIns="45720" rIns="91440" bIns="45720" numCol="1" anchor="t" anchorCtr="0" compatLnSpc="1"/>
          <a:lstStyle/>
          <a:p>
            <a:endParaRPr lang="zh-CN" altLang="en-US">
              <a:gradFill>
                <a:gsLst>
                  <a:gs pos="50000">
                    <a:srgbClr val="FFFF00"/>
                  </a:gs>
                  <a:gs pos="0">
                    <a:schemeClr val="bg1"/>
                  </a:gs>
                  <a:gs pos="100000">
                    <a:schemeClr val="bg1"/>
                  </a:gs>
                </a:gsLst>
                <a:lin ang="5400000" scaled="1"/>
              </a:gradFill>
            </a:endParaRPr>
          </a:p>
        </p:txBody>
      </p:sp>
    </p:spTree>
    <p:extLst>
      <p:ext uri="{BB962C8B-B14F-4D97-AF65-F5344CB8AC3E}">
        <p14:creationId xmlns:p14="http://schemas.microsoft.com/office/powerpoint/2010/main" val="1394016408"/>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5" presetClass="emph" presetSubtype="0" repeatCount="3000" fill="hold" nodeType="withEffect">
                                  <p:stCondLst>
                                    <p:cond delay="500"/>
                                  </p:stCondLst>
                                  <p:childTnLst>
                                    <p:anim calcmode="discrete" valueType="str">
                                      <p:cBhvr>
                                        <p:cTn id="9" dur="750" fill="hold"/>
                                        <p:tgtEl>
                                          <p:spTgt spid="15"/>
                                        </p:tgtEl>
                                        <p:attrNameLst>
                                          <p:attrName>style.visibility</p:attrName>
                                        </p:attrNameLst>
                                      </p:cBhvr>
                                      <p:tavLst>
                                        <p:tav tm="0">
                                          <p:val>
                                            <p:strVal val="hidden"/>
                                          </p:val>
                                        </p:tav>
                                        <p:tav tm="50000">
                                          <p:val>
                                            <p:strVal val="visible"/>
                                          </p:val>
                                        </p:tav>
                                      </p:tavLst>
                                    </p:anim>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5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37" presetClass="path" presetSubtype="0" fill="hold" nodeType="withEffect">
                                  <p:stCondLst>
                                    <p:cond delay="500"/>
                                  </p:stCondLst>
                                  <p:childTnLst>
                                    <p:animMotion origin="layout" path="M -4.58333E-6 2.22222E-6 L 0.09558 0.02986 C 0.11537 0.03657 0.14519 0.04051 0.17657 0.04051 C 0.21224 0.04051 0.24076 0.03657 0.26068 0.02986 L 0.35652 2.22222E-6 " pathEditMode="relative" rAng="0" ptsTypes="AAAAA">
                                      <p:cBhvr>
                                        <p:cTn id="27" dur="1500" spd="-100000" fill="hold"/>
                                        <p:tgtEl>
                                          <p:spTgt spid="14"/>
                                        </p:tgtEl>
                                        <p:attrNameLst>
                                          <p:attrName>ppt_x</p:attrName>
                                          <p:attrName>ppt_y</p:attrName>
                                        </p:attrNameLst>
                                      </p:cBhvr>
                                      <p:rCtr x="17826" y="2014"/>
                                    </p:animMotion>
                                  </p:childTnLst>
                                </p:cTn>
                              </p:par>
                              <p:par>
                                <p:cTn id="28" presetID="53" presetClass="entr" presetSubtype="16" fill="hold" grpId="0" nodeType="withEffect">
                                  <p:stCondLst>
                                    <p:cond delay="150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par>
                                <p:cTn id="33" presetID="22" presetClass="entr" presetSubtype="8" fill="hold" grpId="0" nodeType="withEffect">
                                  <p:stCondLst>
                                    <p:cond delay="150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par>
                                <p:cTn id="36" presetID="42" presetClass="entr" presetSubtype="0" fill="hold" grpId="0" nodeType="withEffect">
                                  <p:stCondLst>
                                    <p:cond delay="2000"/>
                                  </p:stCondLst>
                                  <p:iterate type="lt">
                                    <p:tmPct val="10000"/>
                                  </p:iterate>
                                  <p:childTnLst>
                                    <p:set>
                                      <p:cBhvr>
                                        <p:cTn id="37" dur="1" fill="hold">
                                          <p:stCondLst>
                                            <p:cond delay="0"/>
                                          </p:stCondLst>
                                        </p:cTn>
                                        <p:tgtEl>
                                          <p:spTgt spid="10"/>
                                        </p:tgtEl>
                                        <p:attrNameLst>
                                          <p:attrName>style.visibility</p:attrName>
                                        </p:attrNameLst>
                                      </p:cBhvr>
                                      <p:to>
                                        <p:strVal val="visible"/>
                                      </p:to>
                                    </p:set>
                                    <p:animEffect transition="in" filter="fade">
                                      <p:cBhvr>
                                        <p:cTn id="38" dur="750"/>
                                        <p:tgtEl>
                                          <p:spTgt spid="10"/>
                                        </p:tgtEl>
                                      </p:cBhvr>
                                    </p:animEffect>
                                    <p:anim calcmode="lin" valueType="num">
                                      <p:cBhvr>
                                        <p:cTn id="39" dur="750" fill="hold"/>
                                        <p:tgtEl>
                                          <p:spTgt spid="10"/>
                                        </p:tgtEl>
                                        <p:attrNameLst>
                                          <p:attrName>ppt_x</p:attrName>
                                        </p:attrNameLst>
                                      </p:cBhvr>
                                      <p:tavLst>
                                        <p:tav tm="0">
                                          <p:val>
                                            <p:strVal val="#ppt_x"/>
                                          </p:val>
                                        </p:tav>
                                        <p:tav tm="100000">
                                          <p:val>
                                            <p:strVal val="#ppt_x"/>
                                          </p:val>
                                        </p:tav>
                                      </p:tavLst>
                                    </p:anim>
                                    <p:anim calcmode="lin" valueType="num">
                                      <p:cBhvr>
                                        <p:cTn id="40"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C45C700B-ED41-426B-B858-4A8F43C92B90}"/>
              </a:ext>
            </a:extLst>
          </p:cNvPr>
          <p:cNvSpPr txBox="1"/>
          <p:nvPr/>
        </p:nvSpPr>
        <p:spPr>
          <a:xfrm>
            <a:off x="1817688" y="371187"/>
            <a:ext cx="2236510" cy="584775"/>
          </a:xfrm>
          <a:prstGeom prst="rect">
            <a:avLst/>
          </a:prstGeom>
          <a:noFill/>
        </p:spPr>
        <p:txBody>
          <a:bodyPr wrap="none" rtlCol="0">
            <a:spAutoFit/>
          </a:bodyPr>
          <a:lstStyle/>
          <a:p>
            <a:r>
              <a:rPr lang="zh-CN" altLang="en-US" sz="3200" b="1" dirty="0">
                <a:solidFill>
                  <a:srgbClr val="FF0000"/>
                </a:solidFill>
                <a:latin typeface="微软雅黑" panose="020B0503020204020204" pitchFamily="34" charset="-122"/>
                <a:ea typeface="微软雅黑" panose="020B0503020204020204" pitchFamily="34" charset="-122"/>
              </a:rPr>
              <a:t>报告的内容</a:t>
            </a:r>
          </a:p>
        </p:txBody>
      </p:sp>
      <p:sp>
        <p:nvSpPr>
          <p:cNvPr id="12" name="文本框 11">
            <a:extLst>
              <a:ext uri="{FF2B5EF4-FFF2-40B4-BE49-F238E27FC236}">
                <a16:creationId xmlns:a16="http://schemas.microsoft.com/office/drawing/2014/main" xmlns="" id="{6CD9222D-2855-45DD-89CA-2EBF80296C47}"/>
              </a:ext>
            </a:extLst>
          </p:cNvPr>
          <p:cNvSpPr txBox="1"/>
          <p:nvPr/>
        </p:nvSpPr>
        <p:spPr>
          <a:xfrm>
            <a:off x="1914525" y="1585730"/>
            <a:ext cx="4133850" cy="523220"/>
          </a:xfrm>
          <a:prstGeom prst="rect">
            <a:avLst/>
          </a:prstGeom>
          <a:noFill/>
        </p:spPr>
        <p:txBody>
          <a:bodyPr wrap="square" rtlCol="0">
            <a:spAutoFit/>
          </a:bodyPr>
          <a:lstStyle>
            <a:defPPr>
              <a:defRPr lang="zh-CN"/>
            </a:defPPr>
            <a:lvl1pPr>
              <a:lnSpc>
                <a:spcPct val="150000"/>
              </a:lnSpc>
              <a:defRPr>
                <a:solidFill>
                  <a:srgbClr val="FF0000"/>
                </a:solidFill>
                <a:latin typeface="方正兰亭黑简体" panose="02000000000000000000" pitchFamily="2" charset="-122"/>
                <a:ea typeface="方正兰亭黑简体" panose="02000000000000000000" pitchFamily="2" charset="-122"/>
              </a:defRPr>
            </a:lvl1pPr>
          </a:lstStyle>
          <a:p>
            <a:pPr algn="ctr">
              <a:lnSpc>
                <a:spcPct val="100000"/>
              </a:lnSpc>
            </a:pPr>
            <a:r>
              <a:rPr lang="zh-CN" altLang="en-US" sz="2800" b="1" dirty="0">
                <a:latin typeface="微软雅黑" panose="020B0503020204020204" pitchFamily="34" charset="-122"/>
                <a:ea typeface="微软雅黑" panose="020B0503020204020204" pitchFamily="34" charset="-122"/>
              </a:rPr>
              <a:t>报告共分为</a:t>
            </a:r>
            <a:r>
              <a:rPr lang="en-US" altLang="zh-CN" sz="2800" b="1" dirty="0">
                <a:latin typeface="微软雅黑" panose="020B0503020204020204" pitchFamily="34" charset="-122"/>
                <a:ea typeface="微软雅黑" panose="020B0503020204020204" pitchFamily="34" charset="-122"/>
              </a:rPr>
              <a:t>13</a:t>
            </a:r>
            <a:r>
              <a:rPr lang="zh-CN" altLang="en-US" sz="2800" b="1" dirty="0">
                <a:latin typeface="微软雅黑" panose="020B0503020204020204" pitchFamily="34" charset="-122"/>
                <a:ea typeface="微软雅黑" panose="020B0503020204020204" pitchFamily="34" charset="-122"/>
              </a:rPr>
              <a:t>个部分：</a:t>
            </a:r>
          </a:p>
        </p:txBody>
      </p:sp>
      <p:grpSp>
        <p:nvGrpSpPr>
          <p:cNvPr id="59" name="PA_组合 58">
            <a:extLst>
              <a:ext uri="{FF2B5EF4-FFF2-40B4-BE49-F238E27FC236}">
                <a16:creationId xmlns:a16="http://schemas.microsoft.com/office/drawing/2014/main" xmlns="" id="{A84C62C3-4AEF-4E59-A6BA-B17B6F5D5E21}"/>
              </a:ext>
            </a:extLst>
          </p:cNvPr>
          <p:cNvGrpSpPr/>
          <p:nvPr>
            <p:custDataLst>
              <p:tags r:id="rId1"/>
            </p:custDataLst>
          </p:nvPr>
        </p:nvGrpSpPr>
        <p:grpSpPr>
          <a:xfrm>
            <a:off x="1114426" y="2301838"/>
            <a:ext cx="4981574" cy="540001"/>
            <a:chOff x="1114426" y="2301838"/>
            <a:chExt cx="4981574" cy="540001"/>
          </a:xfrm>
        </p:grpSpPr>
        <p:sp>
          <p:nvSpPr>
            <p:cNvPr id="5" name="椭圆 4">
              <a:extLst>
                <a:ext uri="{FF2B5EF4-FFF2-40B4-BE49-F238E27FC236}">
                  <a16:creationId xmlns:a16="http://schemas.microsoft.com/office/drawing/2014/main" xmlns="" id="{DBB486AD-F303-4233-8C77-0B7DD2B04DC4}"/>
                </a:ext>
              </a:extLst>
            </p:cNvPr>
            <p:cNvSpPr>
              <a:spLocks noChangeAspect="1"/>
            </p:cNvSpPr>
            <p:nvPr/>
          </p:nvSpPr>
          <p:spPr>
            <a:xfrm>
              <a:off x="1114426" y="2301838"/>
              <a:ext cx="540000" cy="540000"/>
            </a:xfrm>
            <a:prstGeom prst="ellipse">
              <a:avLst/>
            </a:prstGeom>
            <a:solidFill>
              <a:srgbClr val="FF0000"/>
            </a:solidFill>
            <a:ln w="76200">
              <a:solidFill>
                <a:srgbClr val="FF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Century Gothic" panose="020B0502020202020204" pitchFamily="34" charset="0"/>
                </a:rPr>
                <a:t>1</a:t>
              </a:r>
              <a:endParaRPr lang="zh-CN" altLang="en-US" b="1" dirty="0">
                <a:latin typeface="Century Gothic" panose="020B0502020202020204" pitchFamily="34" charset="0"/>
              </a:endParaRPr>
            </a:p>
          </p:txBody>
        </p:sp>
        <p:sp>
          <p:nvSpPr>
            <p:cNvPr id="26" name="文本框 25">
              <a:extLst>
                <a:ext uri="{FF2B5EF4-FFF2-40B4-BE49-F238E27FC236}">
                  <a16:creationId xmlns:a16="http://schemas.microsoft.com/office/drawing/2014/main" xmlns="" id="{ECE58C1F-8CA1-459F-A0DF-FBEB12A20ECF}"/>
                </a:ext>
              </a:extLst>
            </p:cNvPr>
            <p:cNvSpPr txBox="1"/>
            <p:nvPr/>
          </p:nvSpPr>
          <p:spPr>
            <a:xfrm>
              <a:off x="1914525" y="2387172"/>
              <a:ext cx="4181475" cy="369332"/>
            </a:xfrm>
            <a:prstGeom prst="rect">
              <a:avLst/>
            </a:prstGeom>
            <a:noFill/>
          </p:spPr>
          <p:txBody>
            <a:bodyPr wrap="square" rtlCol="0">
              <a:spAutoFit/>
            </a:bodyPr>
            <a:lstStyle>
              <a:defPPr>
                <a:defRPr lang="zh-CN"/>
              </a:defPPr>
              <a:lvl1pPr>
                <a:lnSpc>
                  <a:spcPct val="150000"/>
                </a:lnSpc>
                <a:defRPr>
                  <a:solidFill>
                    <a:srgbClr val="FF0000"/>
                  </a:solidFill>
                  <a:latin typeface="方正兰亭黑简体" panose="02000000000000000000" pitchFamily="2" charset="-122"/>
                  <a:ea typeface="方正兰亭黑简体" panose="02000000000000000000" pitchFamily="2" charset="-122"/>
                </a:defRPr>
              </a:lvl1pPr>
            </a:lstStyle>
            <a:p>
              <a:pPr algn="ctr">
                <a:lnSpc>
                  <a:spcPct val="100000"/>
                </a:lnSpc>
              </a:pPr>
              <a:r>
                <a:rPr lang="zh-CN" altLang="en-US" b="1" dirty="0">
                  <a:solidFill>
                    <a:srgbClr val="591300"/>
                  </a:solidFill>
                  <a:latin typeface="微软雅黑" panose="020B0503020204020204" pitchFamily="34" charset="-122"/>
                  <a:ea typeface="微软雅黑" panose="020B0503020204020204" pitchFamily="34" charset="-122"/>
                </a:rPr>
                <a:t>过去五年的工作和历史性变革</a:t>
              </a:r>
            </a:p>
          </p:txBody>
        </p:sp>
        <p:sp>
          <p:nvSpPr>
            <p:cNvPr id="40" name="矩形: 圆角 39">
              <a:extLst>
                <a:ext uri="{FF2B5EF4-FFF2-40B4-BE49-F238E27FC236}">
                  <a16:creationId xmlns:a16="http://schemas.microsoft.com/office/drawing/2014/main" xmlns="" id="{6CBD4D45-F714-4CA2-B404-3A5BC4BED20A}"/>
                </a:ext>
              </a:extLst>
            </p:cNvPr>
            <p:cNvSpPr/>
            <p:nvPr/>
          </p:nvSpPr>
          <p:spPr>
            <a:xfrm>
              <a:off x="1914525" y="2301839"/>
              <a:ext cx="4140000" cy="540000"/>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8" name="PA_组合 57">
            <a:extLst>
              <a:ext uri="{FF2B5EF4-FFF2-40B4-BE49-F238E27FC236}">
                <a16:creationId xmlns:a16="http://schemas.microsoft.com/office/drawing/2014/main" xmlns="" id="{7B49CB42-AF5A-4A11-980E-E8F0C5BEA23D}"/>
              </a:ext>
            </a:extLst>
          </p:cNvPr>
          <p:cNvGrpSpPr/>
          <p:nvPr>
            <p:custDataLst>
              <p:tags r:id="rId2"/>
            </p:custDataLst>
          </p:nvPr>
        </p:nvGrpSpPr>
        <p:grpSpPr>
          <a:xfrm>
            <a:off x="1114426" y="3016698"/>
            <a:ext cx="5016272" cy="545048"/>
            <a:chOff x="1114426" y="3016698"/>
            <a:chExt cx="5016272" cy="545048"/>
          </a:xfrm>
        </p:grpSpPr>
        <p:sp>
          <p:nvSpPr>
            <p:cNvPr id="6" name="椭圆 5">
              <a:extLst>
                <a:ext uri="{FF2B5EF4-FFF2-40B4-BE49-F238E27FC236}">
                  <a16:creationId xmlns:a16="http://schemas.microsoft.com/office/drawing/2014/main" xmlns="" id="{6B7F56B4-0D54-4E0C-B1B1-7C9DE69A4D61}"/>
                </a:ext>
              </a:extLst>
            </p:cNvPr>
            <p:cNvSpPr>
              <a:spLocks noChangeAspect="1"/>
            </p:cNvSpPr>
            <p:nvPr/>
          </p:nvSpPr>
          <p:spPr>
            <a:xfrm>
              <a:off x="1114426" y="3021746"/>
              <a:ext cx="540000" cy="540000"/>
            </a:xfrm>
            <a:prstGeom prst="ellipse">
              <a:avLst/>
            </a:prstGeom>
            <a:solidFill>
              <a:srgbClr val="FF0000"/>
            </a:solidFill>
            <a:ln w="76200">
              <a:solidFill>
                <a:srgbClr val="FF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Century Gothic" panose="020B0502020202020204" pitchFamily="34" charset="0"/>
                </a:rPr>
                <a:t>2</a:t>
              </a:r>
              <a:endParaRPr lang="zh-CN" altLang="en-US" b="1" dirty="0">
                <a:latin typeface="Century Gothic" panose="020B0502020202020204" pitchFamily="34" charset="0"/>
              </a:endParaRPr>
            </a:p>
          </p:txBody>
        </p:sp>
        <p:sp>
          <p:nvSpPr>
            <p:cNvPr id="28" name="文本框 27">
              <a:extLst>
                <a:ext uri="{FF2B5EF4-FFF2-40B4-BE49-F238E27FC236}">
                  <a16:creationId xmlns:a16="http://schemas.microsoft.com/office/drawing/2014/main" xmlns="" id="{C5C84866-110C-43EE-8BA3-B11C3E38CE9D}"/>
                </a:ext>
              </a:extLst>
            </p:cNvPr>
            <p:cNvSpPr txBox="1"/>
            <p:nvPr/>
          </p:nvSpPr>
          <p:spPr>
            <a:xfrm>
              <a:off x="1949223" y="3104812"/>
              <a:ext cx="4181475" cy="369332"/>
            </a:xfrm>
            <a:prstGeom prst="rect">
              <a:avLst/>
            </a:prstGeom>
            <a:noFill/>
          </p:spPr>
          <p:txBody>
            <a:bodyPr wrap="square" rtlCol="0">
              <a:spAutoFit/>
            </a:bodyPr>
            <a:lstStyle>
              <a:defPPr>
                <a:defRPr lang="zh-CN"/>
              </a:defPPr>
              <a:lvl1pPr>
                <a:lnSpc>
                  <a:spcPct val="150000"/>
                </a:lnSpc>
                <a:defRPr>
                  <a:solidFill>
                    <a:srgbClr val="FF0000"/>
                  </a:solidFill>
                  <a:latin typeface="方正兰亭黑简体" panose="02000000000000000000" pitchFamily="2" charset="-122"/>
                  <a:ea typeface="方正兰亭黑简体" panose="02000000000000000000" pitchFamily="2" charset="-122"/>
                </a:defRPr>
              </a:lvl1pPr>
            </a:lstStyle>
            <a:p>
              <a:pPr algn="ctr">
                <a:lnSpc>
                  <a:spcPct val="100000"/>
                </a:lnSpc>
              </a:pPr>
              <a:r>
                <a:rPr lang="zh-CN" altLang="en-US" b="1" dirty="0">
                  <a:solidFill>
                    <a:srgbClr val="591300"/>
                  </a:solidFill>
                  <a:latin typeface="微软雅黑" panose="020B0503020204020204" pitchFamily="34" charset="-122"/>
                  <a:ea typeface="微软雅黑" panose="020B0503020204020204" pitchFamily="34" charset="-122"/>
                </a:rPr>
                <a:t>新时代中国共产党的历史使命</a:t>
              </a:r>
            </a:p>
          </p:txBody>
        </p:sp>
        <p:sp>
          <p:nvSpPr>
            <p:cNvPr id="41" name="矩形: 圆角 40">
              <a:extLst>
                <a:ext uri="{FF2B5EF4-FFF2-40B4-BE49-F238E27FC236}">
                  <a16:creationId xmlns:a16="http://schemas.microsoft.com/office/drawing/2014/main" xmlns="" id="{65F4897C-3A00-4BA5-8B83-EA1751A6B028}"/>
                </a:ext>
              </a:extLst>
            </p:cNvPr>
            <p:cNvSpPr/>
            <p:nvPr/>
          </p:nvSpPr>
          <p:spPr>
            <a:xfrm>
              <a:off x="1914525" y="3016698"/>
              <a:ext cx="4140000" cy="540000"/>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PA_组合 56">
            <a:extLst>
              <a:ext uri="{FF2B5EF4-FFF2-40B4-BE49-F238E27FC236}">
                <a16:creationId xmlns:a16="http://schemas.microsoft.com/office/drawing/2014/main" xmlns="" id="{EBD3566C-2067-4C0A-99E5-389D34E25924}"/>
              </a:ext>
            </a:extLst>
          </p:cNvPr>
          <p:cNvGrpSpPr/>
          <p:nvPr>
            <p:custDataLst>
              <p:tags r:id="rId3"/>
            </p:custDataLst>
          </p:nvPr>
        </p:nvGrpSpPr>
        <p:grpSpPr>
          <a:xfrm>
            <a:off x="1114426" y="3741652"/>
            <a:ext cx="4940099" cy="540002"/>
            <a:chOff x="1114426" y="3741652"/>
            <a:chExt cx="4940099" cy="540002"/>
          </a:xfrm>
        </p:grpSpPr>
        <p:sp>
          <p:nvSpPr>
            <p:cNvPr id="7" name="椭圆 6">
              <a:extLst>
                <a:ext uri="{FF2B5EF4-FFF2-40B4-BE49-F238E27FC236}">
                  <a16:creationId xmlns:a16="http://schemas.microsoft.com/office/drawing/2014/main" xmlns="" id="{C8B2D5D7-CE0A-47BD-8700-099ED5F3982B}"/>
                </a:ext>
              </a:extLst>
            </p:cNvPr>
            <p:cNvSpPr>
              <a:spLocks noChangeAspect="1"/>
            </p:cNvSpPr>
            <p:nvPr/>
          </p:nvSpPr>
          <p:spPr>
            <a:xfrm>
              <a:off x="1114426" y="3741654"/>
              <a:ext cx="540000" cy="540000"/>
            </a:xfrm>
            <a:prstGeom prst="ellipse">
              <a:avLst/>
            </a:prstGeom>
            <a:solidFill>
              <a:srgbClr val="FF0000"/>
            </a:solidFill>
            <a:ln w="76200">
              <a:solidFill>
                <a:srgbClr val="FF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Century Gothic" panose="020B0502020202020204" pitchFamily="34" charset="0"/>
                </a:rPr>
                <a:t>3</a:t>
              </a:r>
              <a:endParaRPr lang="zh-CN" altLang="en-US" b="1" dirty="0">
                <a:latin typeface="Century Gothic" panose="020B0502020202020204" pitchFamily="34" charset="0"/>
              </a:endParaRPr>
            </a:p>
          </p:txBody>
        </p:sp>
        <p:sp>
          <p:nvSpPr>
            <p:cNvPr id="29" name="文本框 28">
              <a:extLst>
                <a:ext uri="{FF2B5EF4-FFF2-40B4-BE49-F238E27FC236}">
                  <a16:creationId xmlns:a16="http://schemas.microsoft.com/office/drawing/2014/main" xmlns="" id="{192A00D5-F339-41D1-8C07-524193A175B6}"/>
                </a:ext>
              </a:extLst>
            </p:cNvPr>
            <p:cNvSpPr txBox="1"/>
            <p:nvPr/>
          </p:nvSpPr>
          <p:spPr>
            <a:xfrm>
              <a:off x="1914526" y="3841380"/>
              <a:ext cx="4133850" cy="338554"/>
            </a:xfrm>
            <a:prstGeom prst="rect">
              <a:avLst/>
            </a:prstGeom>
            <a:noFill/>
          </p:spPr>
          <p:txBody>
            <a:bodyPr wrap="square" rtlCol="0">
              <a:spAutoFit/>
            </a:bodyPr>
            <a:lstStyle>
              <a:defPPr>
                <a:defRPr lang="zh-CN"/>
              </a:defPPr>
              <a:lvl1pPr>
                <a:lnSpc>
                  <a:spcPct val="150000"/>
                </a:lnSpc>
                <a:defRPr>
                  <a:solidFill>
                    <a:srgbClr val="FF0000"/>
                  </a:solidFill>
                  <a:latin typeface="方正兰亭黑简体" panose="02000000000000000000" pitchFamily="2" charset="-122"/>
                  <a:ea typeface="方正兰亭黑简体" panose="02000000000000000000" pitchFamily="2" charset="-122"/>
                </a:defRPr>
              </a:lvl1pPr>
            </a:lstStyle>
            <a:p>
              <a:pPr algn="ctr">
                <a:lnSpc>
                  <a:spcPct val="100000"/>
                </a:lnSpc>
              </a:pPr>
              <a:r>
                <a:rPr lang="zh-CN" altLang="en-US" sz="1600" b="1" dirty="0">
                  <a:solidFill>
                    <a:srgbClr val="591300"/>
                  </a:solidFill>
                  <a:latin typeface="微软雅黑" panose="020B0503020204020204" pitchFamily="34" charset="-122"/>
                  <a:ea typeface="微软雅黑" panose="020B0503020204020204" pitchFamily="34" charset="-122"/>
                </a:rPr>
                <a:t>新时代中国特色社会主义思想和基本方略</a:t>
              </a:r>
            </a:p>
          </p:txBody>
        </p:sp>
        <p:sp>
          <p:nvSpPr>
            <p:cNvPr id="42" name="矩形: 圆角 41">
              <a:extLst>
                <a:ext uri="{FF2B5EF4-FFF2-40B4-BE49-F238E27FC236}">
                  <a16:creationId xmlns:a16="http://schemas.microsoft.com/office/drawing/2014/main" xmlns="" id="{BF2C8650-F5A7-4CEE-B282-33EB2345D8B4}"/>
                </a:ext>
              </a:extLst>
            </p:cNvPr>
            <p:cNvSpPr/>
            <p:nvPr/>
          </p:nvSpPr>
          <p:spPr>
            <a:xfrm>
              <a:off x="1914525" y="3741652"/>
              <a:ext cx="4140000" cy="540000"/>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6" name="PA_组合 55">
            <a:extLst>
              <a:ext uri="{FF2B5EF4-FFF2-40B4-BE49-F238E27FC236}">
                <a16:creationId xmlns:a16="http://schemas.microsoft.com/office/drawing/2014/main" xmlns="" id="{87DB0AD6-9E17-4528-A9F8-BCAE0E06A6F5}"/>
              </a:ext>
            </a:extLst>
          </p:cNvPr>
          <p:cNvGrpSpPr/>
          <p:nvPr>
            <p:custDataLst>
              <p:tags r:id="rId4"/>
            </p:custDataLst>
          </p:nvPr>
        </p:nvGrpSpPr>
        <p:grpSpPr>
          <a:xfrm>
            <a:off x="1114426" y="4461562"/>
            <a:ext cx="4981574" cy="598209"/>
            <a:chOff x="1114426" y="4461562"/>
            <a:chExt cx="4981574" cy="598209"/>
          </a:xfrm>
        </p:grpSpPr>
        <p:sp>
          <p:nvSpPr>
            <p:cNvPr id="8" name="椭圆 7">
              <a:extLst>
                <a:ext uri="{FF2B5EF4-FFF2-40B4-BE49-F238E27FC236}">
                  <a16:creationId xmlns:a16="http://schemas.microsoft.com/office/drawing/2014/main" xmlns="" id="{8C1D42D9-04FF-45E2-B021-38269EEEE4BE}"/>
                </a:ext>
              </a:extLst>
            </p:cNvPr>
            <p:cNvSpPr>
              <a:spLocks noChangeAspect="1"/>
            </p:cNvSpPr>
            <p:nvPr/>
          </p:nvSpPr>
          <p:spPr>
            <a:xfrm>
              <a:off x="1114426" y="4461562"/>
              <a:ext cx="540000" cy="540000"/>
            </a:xfrm>
            <a:prstGeom prst="ellipse">
              <a:avLst/>
            </a:prstGeom>
            <a:solidFill>
              <a:srgbClr val="FF0000"/>
            </a:solidFill>
            <a:ln w="76200">
              <a:solidFill>
                <a:srgbClr val="FF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Century Gothic" panose="020B0502020202020204" pitchFamily="34" charset="0"/>
                </a:rPr>
                <a:t>4</a:t>
              </a:r>
              <a:endParaRPr lang="zh-CN" altLang="en-US" b="1" dirty="0">
                <a:latin typeface="Century Gothic" panose="020B0502020202020204" pitchFamily="34" charset="0"/>
              </a:endParaRPr>
            </a:p>
          </p:txBody>
        </p:sp>
        <p:sp>
          <p:nvSpPr>
            <p:cNvPr id="30" name="文本框 29">
              <a:extLst>
                <a:ext uri="{FF2B5EF4-FFF2-40B4-BE49-F238E27FC236}">
                  <a16:creationId xmlns:a16="http://schemas.microsoft.com/office/drawing/2014/main" xmlns="" id="{D21ECFDC-98B0-4364-93EC-3643D3C05FE9}"/>
                </a:ext>
              </a:extLst>
            </p:cNvPr>
            <p:cNvSpPr txBox="1"/>
            <p:nvPr/>
          </p:nvSpPr>
          <p:spPr>
            <a:xfrm>
              <a:off x="1914525" y="4474996"/>
              <a:ext cx="4181475" cy="584775"/>
            </a:xfrm>
            <a:prstGeom prst="rect">
              <a:avLst/>
            </a:prstGeom>
            <a:noFill/>
          </p:spPr>
          <p:txBody>
            <a:bodyPr wrap="square" rtlCol="0">
              <a:spAutoFit/>
            </a:bodyPr>
            <a:lstStyle>
              <a:defPPr>
                <a:defRPr lang="zh-CN"/>
              </a:defPPr>
              <a:lvl1pPr>
                <a:lnSpc>
                  <a:spcPct val="150000"/>
                </a:lnSpc>
                <a:defRPr>
                  <a:solidFill>
                    <a:srgbClr val="FF0000"/>
                  </a:solidFill>
                  <a:latin typeface="方正兰亭黑简体" panose="02000000000000000000" pitchFamily="2" charset="-122"/>
                  <a:ea typeface="方正兰亭黑简体" panose="02000000000000000000" pitchFamily="2" charset="-122"/>
                </a:defRPr>
              </a:lvl1pPr>
            </a:lstStyle>
            <a:p>
              <a:pPr algn="ctr">
                <a:lnSpc>
                  <a:spcPct val="100000"/>
                </a:lnSpc>
              </a:pPr>
              <a:r>
                <a:rPr lang="zh-CN" altLang="en-US" sz="1600" b="1" dirty="0">
                  <a:solidFill>
                    <a:srgbClr val="591300"/>
                  </a:solidFill>
                  <a:latin typeface="微软雅黑" panose="020B0503020204020204" pitchFamily="34" charset="-122"/>
                  <a:ea typeface="微软雅黑" panose="020B0503020204020204" pitchFamily="34" charset="-122"/>
                </a:rPr>
                <a:t>决胜全面建成小康社会，开启全面建设</a:t>
              </a:r>
              <a:r>
                <a:rPr lang="zh-CN" altLang="en-US" sz="1600" b="1" dirty="0" smtClean="0">
                  <a:solidFill>
                    <a:srgbClr val="591300"/>
                  </a:solidFill>
                  <a:latin typeface="微软雅黑" panose="020B0503020204020204" pitchFamily="34" charset="-122"/>
                  <a:ea typeface="微软雅黑" panose="020B0503020204020204" pitchFamily="34" charset="-122"/>
                </a:rPr>
                <a:t>社会主义现代化</a:t>
              </a:r>
              <a:r>
                <a:rPr lang="zh-CN" altLang="en-US" sz="1600" b="1" dirty="0">
                  <a:solidFill>
                    <a:srgbClr val="591300"/>
                  </a:solidFill>
                  <a:latin typeface="微软雅黑" panose="020B0503020204020204" pitchFamily="34" charset="-122"/>
                  <a:ea typeface="微软雅黑" panose="020B0503020204020204" pitchFamily="34" charset="-122"/>
                </a:rPr>
                <a:t>国家新征程</a:t>
              </a:r>
            </a:p>
          </p:txBody>
        </p:sp>
        <p:sp>
          <p:nvSpPr>
            <p:cNvPr id="43" name="矩形: 圆角 42">
              <a:extLst>
                <a:ext uri="{FF2B5EF4-FFF2-40B4-BE49-F238E27FC236}">
                  <a16:creationId xmlns:a16="http://schemas.microsoft.com/office/drawing/2014/main" xmlns="" id="{A3FF8438-08B6-4F1C-9E1D-321B2771B45A}"/>
                </a:ext>
              </a:extLst>
            </p:cNvPr>
            <p:cNvSpPr/>
            <p:nvPr/>
          </p:nvSpPr>
          <p:spPr>
            <a:xfrm>
              <a:off x="1914525" y="4461562"/>
              <a:ext cx="4140000" cy="540000"/>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5" name="PA_组合 54">
            <a:extLst>
              <a:ext uri="{FF2B5EF4-FFF2-40B4-BE49-F238E27FC236}">
                <a16:creationId xmlns:a16="http://schemas.microsoft.com/office/drawing/2014/main" xmlns="" id="{45065FFA-C8C4-444C-B4DA-6B85F7710F6F}"/>
              </a:ext>
            </a:extLst>
          </p:cNvPr>
          <p:cNvGrpSpPr/>
          <p:nvPr>
            <p:custDataLst>
              <p:tags r:id="rId5"/>
            </p:custDataLst>
          </p:nvPr>
        </p:nvGrpSpPr>
        <p:grpSpPr>
          <a:xfrm>
            <a:off x="1114426" y="5181469"/>
            <a:ext cx="4981574" cy="540001"/>
            <a:chOff x="1114426" y="5181469"/>
            <a:chExt cx="4981574" cy="540001"/>
          </a:xfrm>
        </p:grpSpPr>
        <p:sp>
          <p:nvSpPr>
            <p:cNvPr id="9" name="椭圆 8">
              <a:extLst>
                <a:ext uri="{FF2B5EF4-FFF2-40B4-BE49-F238E27FC236}">
                  <a16:creationId xmlns:a16="http://schemas.microsoft.com/office/drawing/2014/main" xmlns="" id="{3A51D556-CD4F-47F0-8457-13F6444DDD25}"/>
                </a:ext>
              </a:extLst>
            </p:cNvPr>
            <p:cNvSpPr>
              <a:spLocks noChangeAspect="1"/>
            </p:cNvSpPr>
            <p:nvPr/>
          </p:nvSpPr>
          <p:spPr>
            <a:xfrm>
              <a:off x="1114426" y="5181470"/>
              <a:ext cx="540000" cy="540000"/>
            </a:xfrm>
            <a:prstGeom prst="ellipse">
              <a:avLst/>
            </a:prstGeom>
            <a:solidFill>
              <a:srgbClr val="FF0000"/>
            </a:solidFill>
            <a:ln w="76200">
              <a:solidFill>
                <a:srgbClr val="FF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Century Gothic" panose="020B0502020202020204" pitchFamily="34" charset="0"/>
                </a:rPr>
                <a:t>5</a:t>
              </a:r>
              <a:endParaRPr lang="zh-CN" altLang="en-US" b="1" dirty="0">
                <a:latin typeface="Century Gothic" panose="020B0502020202020204" pitchFamily="34" charset="0"/>
              </a:endParaRPr>
            </a:p>
          </p:txBody>
        </p:sp>
        <p:sp>
          <p:nvSpPr>
            <p:cNvPr id="31" name="文本框 30">
              <a:extLst>
                <a:ext uri="{FF2B5EF4-FFF2-40B4-BE49-F238E27FC236}">
                  <a16:creationId xmlns:a16="http://schemas.microsoft.com/office/drawing/2014/main" xmlns="" id="{109F9B7E-5602-42BB-8C6B-1B5594CB6D5E}"/>
                </a:ext>
              </a:extLst>
            </p:cNvPr>
            <p:cNvSpPr txBox="1"/>
            <p:nvPr/>
          </p:nvSpPr>
          <p:spPr>
            <a:xfrm>
              <a:off x="1914525" y="5261229"/>
              <a:ext cx="4181475" cy="338554"/>
            </a:xfrm>
            <a:prstGeom prst="rect">
              <a:avLst/>
            </a:prstGeom>
            <a:noFill/>
          </p:spPr>
          <p:txBody>
            <a:bodyPr wrap="square" rtlCol="0">
              <a:spAutoFit/>
            </a:bodyPr>
            <a:lstStyle>
              <a:defPPr>
                <a:defRPr lang="zh-CN"/>
              </a:defPPr>
              <a:lvl1pPr>
                <a:lnSpc>
                  <a:spcPct val="150000"/>
                </a:lnSpc>
                <a:defRPr>
                  <a:solidFill>
                    <a:srgbClr val="FF0000"/>
                  </a:solidFill>
                  <a:latin typeface="方正兰亭黑简体" panose="02000000000000000000" pitchFamily="2" charset="-122"/>
                  <a:ea typeface="方正兰亭黑简体" panose="02000000000000000000" pitchFamily="2" charset="-122"/>
                </a:defRPr>
              </a:lvl1pPr>
            </a:lstStyle>
            <a:p>
              <a:pPr algn="ctr">
                <a:lnSpc>
                  <a:spcPct val="100000"/>
                </a:lnSpc>
              </a:pPr>
              <a:r>
                <a:rPr lang="zh-CN" altLang="en-US" sz="1600" b="1" dirty="0">
                  <a:solidFill>
                    <a:srgbClr val="591300"/>
                  </a:solidFill>
                  <a:latin typeface="微软雅黑" panose="020B0503020204020204" pitchFamily="34" charset="-122"/>
                  <a:ea typeface="微软雅黑" panose="020B0503020204020204" pitchFamily="34" charset="-122"/>
                </a:rPr>
                <a:t>贯彻新发展理念，建设现代化经济体系</a:t>
              </a:r>
              <a:endParaRPr lang="en-US" altLang="zh-CN" sz="1600" b="1" dirty="0">
                <a:solidFill>
                  <a:srgbClr val="591300"/>
                </a:solidFill>
                <a:latin typeface="微软雅黑" panose="020B0503020204020204" pitchFamily="34" charset="-122"/>
                <a:ea typeface="微软雅黑" panose="020B0503020204020204" pitchFamily="34" charset="-122"/>
              </a:endParaRPr>
            </a:p>
          </p:txBody>
        </p:sp>
        <p:sp>
          <p:nvSpPr>
            <p:cNvPr id="44" name="矩形: 圆角 43">
              <a:extLst>
                <a:ext uri="{FF2B5EF4-FFF2-40B4-BE49-F238E27FC236}">
                  <a16:creationId xmlns:a16="http://schemas.microsoft.com/office/drawing/2014/main" xmlns="" id="{3A0F74C2-FE57-4112-AEC5-74A289395D1A}"/>
                </a:ext>
              </a:extLst>
            </p:cNvPr>
            <p:cNvSpPr/>
            <p:nvPr/>
          </p:nvSpPr>
          <p:spPr>
            <a:xfrm>
              <a:off x="1914525" y="5181469"/>
              <a:ext cx="4140000" cy="540000"/>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4" name="PA_组合 53">
            <a:extLst>
              <a:ext uri="{FF2B5EF4-FFF2-40B4-BE49-F238E27FC236}">
                <a16:creationId xmlns:a16="http://schemas.microsoft.com/office/drawing/2014/main" xmlns="" id="{2BF3A0A8-EA2C-4A65-8FF9-1D17CF0EA956}"/>
              </a:ext>
            </a:extLst>
          </p:cNvPr>
          <p:cNvGrpSpPr/>
          <p:nvPr>
            <p:custDataLst>
              <p:tags r:id="rId6"/>
            </p:custDataLst>
          </p:nvPr>
        </p:nvGrpSpPr>
        <p:grpSpPr>
          <a:xfrm>
            <a:off x="1114426" y="5901380"/>
            <a:ext cx="4981574" cy="592534"/>
            <a:chOff x="1114426" y="5901380"/>
            <a:chExt cx="4981574" cy="592534"/>
          </a:xfrm>
        </p:grpSpPr>
        <p:sp>
          <p:nvSpPr>
            <p:cNvPr id="10" name="椭圆 9">
              <a:extLst>
                <a:ext uri="{FF2B5EF4-FFF2-40B4-BE49-F238E27FC236}">
                  <a16:creationId xmlns:a16="http://schemas.microsoft.com/office/drawing/2014/main" xmlns="" id="{2DAD7AA5-2F01-420F-8212-7AA4E8BEFE61}"/>
                </a:ext>
              </a:extLst>
            </p:cNvPr>
            <p:cNvSpPr>
              <a:spLocks noChangeAspect="1"/>
            </p:cNvSpPr>
            <p:nvPr/>
          </p:nvSpPr>
          <p:spPr>
            <a:xfrm>
              <a:off x="1114426" y="5901380"/>
              <a:ext cx="540000" cy="540000"/>
            </a:xfrm>
            <a:prstGeom prst="ellipse">
              <a:avLst/>
            </a:prstGeom>
            <a:solidFill>
              <a:srgbClr val="FF0000"/>
            </a:solidFill>
            <a:ln w="76200">
              <a:solidFill>
                <a:srgbClr val="FF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Century Gothic" panose="020B0502020202020204" pitchFamily="34" charset="0"/>
                </a:rPr>
                <a:t>6</a:t>
              </a:r>
              <a:endParaRPr lang="zh-CN" altLang="en-US" b="1" dirty="0">
                <a:latin typeface="Century Gothic" panose="020B0502020202020204" pitchFamily="34" charset="0"/>
              </a:endParaRPr>
            </a:p>
          </p:txBody>
        </p:sp>
        <p:sp>
          <p:nvSpPr>
            <p:cNvPr id="32" name="文本框 31">
              <a:extLst>
                <a:ext uri="{FF2B5EF4-FFF2-40B4-BE49-F238E27FC236}">
                  <a16:creationId xmlns:a16="http://schemas.microsoft.com/office/drawing/2014/main" xmlns="" id="{3CE7EFD9-28F8-4C50-86BC-8BB8ED483846}"/>
                </a:ext>
              </a:extLst>
            </p:cNvPr>
            <p:cNvSpPr txBox="1"/>
            <p:nvPr/>
          </p:nvSpPr>
          <p:spPr>
            <a:xfrm>
              <a:off x="1914525" y="5909139"/>
              <a:ext cx="4181475" cy="584775"/>
            </a:xfrm>
            <a:prstGeom prst="rect">
              <a:avLst/>
            </a:prstGeom>
            <a:noFill/>
          </p:spPr>
          <p:txBody>
            <a:bodyPr wrap="square" rtlCol="0">
              <a:spAutoFit/>
            </a:bodyPr>
            <a:lstStyle>
              <a:defPPr>
                <a:defRPr lang="zh-CN"/>
              </a:defPPr>
              <a:lvl1pPr>
                <a:lnSpc>
                  <a:spcPct val="150000"/>
                </a:lnSpc>
                <a:defRPr>
                  <a:solidFill>
                    <a:srgbClr val="FF0000"/>
                  </a:solidFill>
                  <a:latin typeface="方正兰亭黑简体" panose="02000000000000000000" pitchFamily="2" charset="-122"/>
                  <a:ea typeface="方正兰亭黑简体" panose="02000000000000000000" pitchFamily="2" charset="-122"/>
                </a:defRPr>
              </a:lvl1pPr>
            </a:lstStyle>
            <a:p>
              <a:pPr algn="ctr">
                <a:lnSpc>
                  <a:spcPct val="100000"/>
                </a:lnSpc>
              </a:pPr>
              <a:r>
                <a:rPr lang="zh-CN" altLang="en-US" sz="1600" b="1" dirty="0">
                  <a:solidFill>
                    <a:srgbClr val="591300"/>
                  </a:solidFill>
                  <a:latin typeface="微软雅黑" panose="020B0503020204020204" pitchFamily="34" charset="-122"/>
                  <a:ea typeface="微软雅黑" panose="020B0503020204020204" pitchFamily="34" charset="-122"/>
                </a:rPr>
                <a:t>健全人民当家作主制度体系，发展</a:t>
              </a:r>
              <a:r>
                <a:rPr lang="zh-CN" altLang="en-US" sz="1600" b="1" dirty="0" smtClean="0">
                  <a:solidFill>
                    <a:srgbClr val="591300"/>
                  </a:solidFill>
                  <a:latin typeface="微软雅黑" panose="020B0503020204020204" pitchFamily="34" charset="-122"/>
                  <a:ea typeface="微软雅黑" panose="020B0503020204020204" pitchFamily="34" charset="-122"/>
                </a:rPr>
                <a:t>社会主义民主政治</a:t>
              </a:r>
              <a:endParaRPr lang="zh-CN" altLang="en-US" sz="1600" b="1" dirty="0">
                <a:solidFill>
                  <a:srgbClr val="591300"/>
                </a:solidFill>
                <a:latin typeface="微软雅黑" panose="020B0503020204020204" pitchFamily="34" charset="-122"/>
                <a:ea typeface="微软雅黑" panose="020B0503020204020204" pitchFamily="34" charset="-122"/>
              </a:endParaRPr>
            </a:p>
          </p:txBody>
        </p:sp>
        <p:sp>
          <p:nvSpPr>
            <p:cNvPr id="45" name="矩形: 圆角 44">
              <a:extLst>
                <a:ext uri="{FF2B5EF4-FFF2-40B4-BE49-F238E27FC236}">
                  <a16:creationId xmlns:a16="http://schemas.microsoft.com/office/drawing/2014/main" xmlns="" id="{17C4974A-5DB4-4E5D-9024-43ED38336BE3}"/>
                </a:ext>
              </a:extLst>
            </p:cNvPr>
            <p:cNvSpPr/>
            <p:nvPr/>
          </p:nvSpPr>
          <p:spPr>
            <a:xfrm>
              <a:off x="1914525" y="5901380"/>
              <a:ext cx="4140000" cy="540000"/>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PA_组合 60">
            <a:extLst>
              <a:ext uri="{FF2B5EF4-FFF2-40B4-BE49-F238E27FC236}">
                <a16:creationId xmlns:a16="http://schemas.microsoft.com/office/drawing/2014/main" xmlns="" id="{33DC998C-6996-4AF4-80D2-E72E183CD6B0}"/>
              </a:ext>
            </a:extLst>
          </p:cNvPr>
          <p:cNvGrpSpPr/>
          <p:nvPr>
            <p:custDataLst>
              <p:tags r:id="rId7"/>
            </p:custDataLst>
          </p:nvPr>
        </p:nvGrpSpPr>
        <p:grpSpPr>
          <a:xfrm>
            <a:off x="6425496" y="2301838"/>
            <a:ext cx="4908927" cy="591149"/>
            <a:chOff x="6425496" y="2301838"/>
            <a:chExt cx="4908927" cy="591149"/>
          </a:xfrm>
        </p:grpSpPr>
        <p:sp>
          <p:nvSpPr>
            <p:cNvPr id="20" name="椭圆 19">
              <a:extLst>
                <a:ext uri="{FF2B5EF4-FFF2-40B4-BE49-F238E27FC236}">
                  <a16:creationId xmlns:a16="http://schemas.microsoft.com/office/drawing/2014/main" xmlns="" id="{1F7BE32F-D0AB-412E-B97A-F858F1506BAB}"/>
                </a:ext>
              </a:extLst>
            </p:cNvPr>
            <p:cNvSpPr>
              <a:spLocks noChangeAspect="1"/>
            </p:cNvSpPr>
            <p:nvPr/>
          </p:nvSpPr>
          <p:spPr>
            <a:xfrm>
              <a:off x="6425496" y="2301838"/>
              <a:ext cx="540000" cy="540000"/>
            </a:xfrm>
            <a:prstGeom prst="ellipse">
              <a:avLst/>
            </a:prstGeom>
            <a:solidFill>
              <a:srgbClr val="FF0000"/>
            </a:solidFill>
            <a:ln w="76200">
              <a:solidFill>
                <a:srgbClr val="FF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Century Gothic" panose="020B0502020202020204" pitchFamily="34" charset="0"/>
                </a:rPr>
                <a:t>8</a:t>
              </a:r>
              <a:endParaRPr lang="zh-CN" altLang="en-US" b="1" dirty="0">
                <a:latin typeface="Century Gothic" panose="020B0502020202020204" pitchFamily="34" charset="0"/>
              </a:endParaRPr>
            </a:p>
          </p:txBody>
        </p:sp>
        <p:sp>
          <p:nvSpPr>
            <p:cNvPr id="33" name="文本框 32">
              <a:extLst>
                <a:ext uri="{FF2B5EF4-FFF2-40B4-BE49-F238E27FC236}">
                  <a16:creationId xmlns:a16="http://schemas.microsoft.com/office/drawing/2014/main" xmlns="" id="{DE84EA9D-3AF1-40E2-A6C1-1C9973219AC5}"/>
                </a:ext>
              </a:extLst>
            </p:cNvPr>
            <p:cNvSpPr txBox="1"/>
            <p:nvPr/>
          </p:nvSpPr>
          <p:spPr>
            <a:xfrm>
              <a:off x="7194422" y="2308212"/>
              <a:ext cx="4140001" cy="584775"/>
            </a:xfrm>
            <a:prstGeom prst="rect">
              <a:avLst/>
            </a:prstGeom>
            <a:noFill/>
          </p:spPr>
          <p:txBody>
            <a:bodyPr wrap="square" rtlCol="0">
              <a:spAutoFit/>
            </a:bodyPr>
            <a:lstStyle>
              <a:defPPr>
                <a:defRPr lang="zh-CN"/>
              </a:defPPr>
              <a:lvl1pPr>
                <a:lnSpc>
                  <a:spcPct val="150000"/>
                </a:lnSpc>
                <a:defRPr>
                  <a:solidFill>
                    <a:srgbClr val="FF0000"/>
                  </a:solidFill>
                  <a:latin typeface="方正兰亭黑简体" panose="02000000000000000000" pitchFamily="2" charset="-122"/>
                  <a:ea typeface="方正兰亭黑简体" panose="02000000000000000000" pitchFamily="2" charset="-122"/>
                </a:defRPr>
              </a:lvl1pPr>
            </a:lstStyle>
            <a:p>
              <a:pPr algn="ctr">
                <a:lnSpc>
                  <a:spcPct val="100000"/>
                </a:lnSpc>
              </a:pPr>
              <a:r>
                <a:rPr lang="zh-CN" altLang="en-US" sz="1600" b="1" dirty="0">
                  <a:solidFill>
                    <a:srgbClr val="591300"/>
                  </a:solidFill>
                  <a:latin typeface="微软雅黑" panose="020B0503020204020204" pitchFamily="34" charset="-122"/>
                  <a:ea typeface="微软雅黑" panose="020B0503020204020204" pitchFamily="34" charset="-122"/>
                </a:rPr>
                <a:t>提高保障和改善民生水平，</a:t>
              </a:r>
              <a:endParaRPr lang="en-US" altLang="zh-CN" sz="1600" b="1" dirty="0">
                <a:solidFill>
                  <a:srgbClr val="591300"/>
                </a:solidFill>
                <a:latin typeface="微软雅黑" panose="020B0503020204020204" pitchFamily="34" charset="-122"/>
                <a:ea typeface="微软雅黑" panose="020B0503020204020204" pitchFamily="34" charset="-122"/>
              </a:endParaRPr>
            </a:p>
            <a:p>
              <a:pPr algn="ctr">
                <a:lnSpc>
                  <a:spcPct val="100000"/>
                </a:lnSpc>
              </a:pPr>
              <a:r>
                <a:rPr lang="zh-CN" altLang="en-US" sz="1600" b="1" dirty="0">
                  <a:solidFill>
                    <a:srgbClr val="591300"/>
                  </a:solidFill>
                  <a:latin typeface="微软雅黑" panose="020B0503020204020204" pitchFamily="34" charset="-122"/>
                  <a:ea typeface="微软雅黑" panose="020B0503020204020204" pitchFamily="34" charset="-122"/>
                </a:rPr>
                <a:t>加强和创新社会治理</a:t>
              </a:r>
            </a:p>
          </p:txBody>
        </p:sp>
        <p:sp>
          <p:nvSpPr>
            <p:cNvPr id="46" name="矩形: 圆角 45">
              <a:extLst>
                <a:ext uri="{FF2B5EF4-FFF2-40B4-BE49-F238E27FC236}">
                  <a16:creationId xmlns:a16="http://schemas.microsoft.com/office/drawing/2014/main" xmlns="" id="{E6292CCE-082C-4321-9674-D21FE95EB7D8}"/>
                </a:ext>
              </a:extLst>
            </p:cNvPr>
            <p:cNvSpPr/>
            <p:nvPr/>
          </p:nvSpPr>
          <p:spPr>
            <a:xfrm>
              <a:off x="7194423" y="2301839"/>
              <a:ext cx="4140000" cy="540000"/>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2" name="PA_组合 61">
            <a:extLst>
              <a:ext uri="{FF2B5EF4-FFF2-40B4-BE49-F238E27FC236}">
                <a16:creationId xmlns:a16="http://schemas.microsoft.com/office/drawing/2014/main" xmlns="" id="{B5847300-AA2A-44E0-9BE9-413377AA753C}"/>
              </a:ext>
            </a:extLst>
          </p:cNvPr>
          <p:cNvGrpSpPr/>
          <p:nvPr>
            <p:custDataLst>
              <p:tags r:id="rId8"/>
            </p:custDataLst>
          </p:nvPr>
        </p:nvGrpSpPr>
        <p:grpSpPr>
          <a:xfrm>
            <a:off x="6425496" y="3016698"/>
            <a:ext cx="4908927" cy="545048"/>
            <a:chOff x="6425496" y="3016698"/>
            <a:chExt cx="4908927" cy="545048"/>
          </a:xfrm>
        </p:grpSpPr>
        <p:sp>
          <p:nvSpPr>
            <p:cNvPr id="21" name="椭圆 20">
              <a:extLst>
                <a:ext uri="{FF2B5EF4-FFF2-40B4-BE49-F238E27FC236}">
                  <a16:creationId xmlns:a16="http://schemas.microsoft.com/office/drawing/2014/main" xmlns="" id="{6504A600-F019-484C-B89E-0BBE2B3775D3}"/>
                </a:ext>
              </a:extLst>
            </p:cNvPr>
            <p:cNvSpPr>
              <a:spLocks noChangeAspect="1"/>
            </p:cNvSpPr>
            <p:nvPr/>
          </p:nvSpPr>
          <p:spPr>
            <a:xfrm>
              <a:off x="6425496" y="3021746"/>
              <a:ext cx="540000" cy="540000"/>
            </a:xfrm>
            <a:prstGeom prst="ellipse">
              <a:avLst/>
            </a:prstGeom>
            <a:solidFill>
              <a:srgbClr val="FF0000"/>
            </a:solidFill>
            <a:ln w="76200">
              <a:solidFill>
                <a:srgbClr val="FF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Century Gothic" panose="020B0502020202020204" pitchFamily="34" charset="0"/>
                </a:rPr>
                <a:t>9</a:t>
              </a:r>
              <a:endParaRPr lang="zh-CN" altLang="en-US" b="1" dirty="0">
                <a:latin typeface="Century Gothic" panose="020B0502020202020204" pitchFamily="34" charset="0"/>
              </a:endParaRPr>
            </a:p>
          </p:txBody>
        </p:sp>
        <p:sp>
          <p:nvSpPr>
            <p:cNvPr id="34" name="文本框 33">
              <a:extLst>
                <a:ext uri="{FF2B5EF4-FFF2-40B4-BE49-F238E27FC236}">
                  <a16:creationId xmlns:a16="http://schemas.microsoft.com/office/drawing/2014/main" xmlns="" id="{7755F53E-344D-4CE8-9173-46031098031D}"/>
                </a:ext>
              </a:extLst>
            </p:cNvPr>
            <p:cNvSpPr txBox="1"/>
            <p:nvPr/>
          </p:nvSpPr>
          <p:spPr>
            <a:xfrm>
              <a:off x="7194422" y="3116196"/>
              <a:ext cx="4140001" cy="338554"/>
            </a:xfrm>
            <a:prstGeom prst="rect">
              <a:avLst/>
            </a:prstGeom>
            <a:noFill/>
          </p:spPr>
          <p:txBody>
            <a:bodyPr wrap="square" rtlCol="0">
              <a:spAutoFit/>
            </a:bodyPr>
            <a:lstStyle>
              <a:defPPr>
                <a:defRPr lang="zh-CN"/>
              </a:defPPr>
              <a:lvl1pPr>
                <a:lnSpc>
                  <a:spcPct val="150000"/>
                </a:lnSpc>
                <a:defRPr>
                  <a:solidFill>
                    <a:srgbClr val="FF0000"/>
                  </a:solidFill>
                  <a:latin typeface="方正兰亭黑简体" panose="02000000000000000000" pitchFamily="2" charset="-122"/>
                  <a:ea typeface="方正兰亭黑简体" panose="02000000000000000000" pitchFamily="2" charset="-122"/>
                </a:defRPr>
              </a:lvl1pPr>
            </a:lstStyle>
            <a:p>
              <a:pPr algn="ctr">
                <a:lnSpc>
                  <a:spcPct val="100000"/>
                </a:lnSpc>
              </a:pPr>
              <a:r>
                <a:rPr lang="zh-CN" altLang="en-US" sz="1600" b="1" dirty="0">
                  <a:solidFill>
                    <a:srgbClr val="591300"/>
                  </a:solidFill>
                  <a:latin typeface="微软雅黑" panose="020B0503020204020204" pitchFamily="34" charset="-122"/>
                  <a:ea typeface="微软雅黑" panose="020B0503020204020204" pitchFamily="34" charset="-122"/>
                </a:rPr>
                <a:t>加快生态文明体制改革，建设美丽中国</a:t>
              </a:r>
            </a:p>
          </p:txBody>
        </p:sp>
        <p:sp>
          <p:nvSpPr>
            <p:cNvPr id="47" name="矩形: 圆角 46">
              <a:extLst>
                <a:ext uri="{FF2B5EF4-FFF2-40B4-BE49-F238E27FC236}">
                  <a16:creationId xmlns:a16="http://schemas.microsoft.com/office/drawing/2014/main" xmlns="" id="{54D613D9-44E7-4209-8332-9DEC47878133}"/>
                </a:ext>
              </a:extLst>
            </p:cNvPr>
            <p:cNvSpPr/>
            <p:nvPr/>
          </p:nvSpPr>
          <p:spPr>
            <a:xfrm>
              <a:off x="7194423" y="3016698"/>
              <a:ext cx="4140000" cy="540000"/>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3" name="PA_组合 62">
            <a:extLst>
              <a:ext uri="{FF2B5EF4-FFF2-40B4-BE49-F238E27FC236}">
                <a16:creationId xmlns:a16="http://schemas.microsoft.com/office/drawing/2014/main" xmlns="" id="{F489396F-C0FD-405D-BB67-37EBFB20136B}"/>
              </a:ext>
            </a:extLst>
          </p:cNvPr>
          <p:cNvGrpSpPr/>
          <p:nvPr>
            <p:custDataLst>
              <p:tags r:id="rId9"/>
            </p:custDataLst>
          </p:nvPr>
        </p:nvGrpSpPr>
        <p:grpSpPr>
          <a:xfrm>
            <a:off x="6425496" y="3741652"/>
            <a:ext cx="4908927" cy="593165"/>
            <a:chOff x="6425496" y="3741652"/>
            <a:chExt cx="4908927" cy="593165"/>
          </a:xfrm>
        </p:grpSpPr>
        <p:sp>
          <p:nvSpPr>
            <p:cNvPr id="22" name="椭圆 21">
              <a:extLst>
                <a:ext uri="{FF2B5EF4-FFF2-40B4-BE49-F238E27FC236}">
                  <a16:creationId xmlns:a16="http://schemas.microsoft.com/office/drawing/2014/main" xmlns="" id="{20413072-5C81-4840-9B52-CF79B5CC68ED}"/>
                </a:ext>
              </a:extLst>
            </p:cNvPr>
            <p:cNvSpPr>
              <a:spLocks noChangeAspect="1"/>
            </p:cNvSpPr>
            <p:nvPr/>
          </p:nvSpPr>
          <p:spPr>
            <a:xfrm>
              <a:off x="6425496" y="3741654"/>
              <a:ext cx="540000" cy="540000"/>
            </a:xfrm>
            <a:prstGeom prst="ellipse">
              <a:avLst/>
            </a:prstGeom>
            <a:solidFill>
              <a:srgbClr val="FF0000"/>
            </a:solidFill>
            <a:ln w="76200">
              <a:solidFill>
                <a:srgbClr val="FF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latin typeface="Century Gothic" panose="020B0502020202020204" pitchFamily="34" charset="0"/>
                </a:rPr>
                <a:t>10</a:t>
              </a:r>
              <a:endParaRPr lang="zh-CN" altLang="en-US" sz="1200" b="1" dirty="0">
                <a:latin typeface="Century Gothic" panose="020B0502020202020204" pitchFamily="34" charset="0"/>
              </a:endParaRPr>
            </a:p>
          </p:txBody>
        </p:sp>
        <p:sp>
          <p:nvSpPr>
            <p:cNvPr id="35" name="文本框 34">
              <a:extLst>
                <a:ext uri="{FF2B5EF4-FFF2-40B4-BE49-F238E27FC236}">
                  <a16:creationId xmlns:a16="http://schemas.microsoft.com/office/drawing/2014/main" xmlns="" id="{214FDBD3-9726-49F3-A87D-769830AC07EB}"/>
                </a:ext>
              </a:extLst>
            </p:cNvPr>
            <p:cNvSpPr txBox="1"/>
            <p:nvPr/>
          </p:nvSpPr>
          <p:spPr>
            <a:xfrm>
              <a:off x="7194422" y="3750042"/>
              <a:ext cx="4140001" cy="584775"/>
            </a:xfrm>
            <a:prstGeom prst="rect">
              <a:avLst/>
            </a:prstGeom>
            <a:noFill/>
          </p:spPr>
          <p:txBody>
            <a:bodyPr wrap="square" rtlCol="0">
              <a:spAutoFit/>
            </a:bodyPr>
            <a:lstStyle>
              <a:defPPr>
                <a:defRPr lang="zh-CN"/>
              </a:defPPr>
              <a:lvl1pPr>
                <a:lnSpc>
                  <a:spcPct val="150000"/>
                </a:lnSpc>
                <a:defRPr>
                  <a:solidFill>
                    <a:srgbClr val="FF0000"/>
                  </a:solidFill>
                  <a:latin typeface="方正兰亭黑简体" panose="02000000000000000000" pitchFamily="2" charset="-122"/>
                  <a:ea typeface="方正兰亭黑简体" panose="02000000000000000000" pitchFamily="2" charset="-122"/>
                </a:defRPr>
              </a:lvl1pPr>
            </a:lstStyle>
            <a:p>
              <a:pPr algn="ctr">
                <a:lnSpc>
                  <a:spcPct val="100000"/>
                </a:lnSpc>
              </a:pPr>
              <a:r>
                <a:rPr lang="zh-CN" altLang="en-US" sz="1600" b="1" dirty="0">
                  <a:solidFill>
                    <a:srgbClr val="591300"/>
                  </a:solidFill>
                  <a:latin typeface="微软雅黑" panose="020B0503020204020204" pitchFamily="34" charset="-122"/>
                  <a:ea typeface="微软雅黑" panose="020B0503020204020204" pitchFamily="34" charset="-122"/>
                </a:rPr>
                <a:t>坚持走中国特色强军之路，全面推进国防</a:t>
              </a:r>
              <a:endParaRPr lang="en-US" altLang="zh-CN" sz="1600" b="1" dirty="0">
                <a:solidFill>
                  <a:srgbClr val="591300"/>
                </a:solidFill>
                <a:latin typeface="微软雅黑" panose="020B0503020204020204" pitchFamily="34" charset="-122"/>
                <a:ea typeface="微软雅黑" panose="020B0503020204020204" pitchFamily="34" charset="-122"/>
              </a:endParaRPr>
            </a:p>
            <a:p>
              <a:pPr algn="ctr">
                <a:lnSpc>
                  <a:spcPct val="100000"/>
                </a:lnSpc>
              </a:pPr>
              <a:r>
                <a:rPr lang="zh-CN" altLang="en-US" sz="1600" b="1" dirty="0">
                  <a:solidFill>
                    <a:srgbClr val="591300"/>
                  </a:solidFill>
                  <a:latin typeface="微软雅黑" panose="020B0503020204020204" pitchFamily="34" charset="-122"/>
                  <a:ea typeface="微软雅黑" panose="020B0503020204020204" pitchFamily="34" charset="-122"/>
                </a:rPr>
                <a:t>和军队现代化</a:t>
              </a:r>
            </a:p>
          </p:txBody>
        </p:sp>
        <p:sp>
          <p:nvSpPr>
            <p:cNvPr id="48" name="矩形: 圆角 47">
              <a:extLst>
                <a:ext uri="{FF2B5EF4-FFF2-40B4-BE49-F238E27FC236}">
                  <a16:creationId xmlns:a16="http://schemas.microsoft.com/office/drawing/2014/main" xmlns="" id="{0F0CB803-C9DA-4B06-A768-BA7DC712AB98}"/>
                </a:ext>
              </a:extLst>
            </p:cNvPr>
            <p:cNvSpPr/>
            <p:nvPr/>
          </p:nvSpPr>
          <p:spPr>
            <a:xfrm>
              <a:off x="7194423" y="3741652"/>
              <a:ext cx="4140000" cy="540000"/>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4" name="PA_组合 63">
            <a:extLst>
              <a:ext uri="{FF2B5EF4-FFF2-40B4-BE49-F238E27FC236}">
                <a16:creationId xmlns:a16="http://schemas.microsoft.com/office/drawing/2014/main" xmlns="" id="{E8055689-9555-43CB-B05A-04D3490EE1F4}"/>
              </a:ext>
            </a:extLst>
          </p:cNvPr>
          <p:cNvGrpSpPr/>
          <p:nvPr>
            <p:custDataLst>
              <p:tags r:id="rId10"/>
            </p:custDataLst>
          </p:nvPr>
        </p:nvGrpSpPr>
        <p:grpSpPr>
          <a:xfrm>
            <a:off x="6425496" y="4461562"/>
            <a:ext cx="4908927" cy="540000"/>
            <a:chOff x="6425496" y="4461562"/>
            <a:chExt cx="4908927" cy="540000"/>
          </a:xfrm>
        </p:grpSpPr>
        <p:sp>
          <p:nvSpPr>
            <p:cNvPr id="23" name="椭圆 22">
              <a:extLst>
                <a:ext uri="{FF2B5EF4-FFF2-40B4-BE49-F238E27FC236}">
                  <a16:creationId xmlns:a16="http://schemas.microsoft.com/office/drawing/2014/main" xmlns="" id="{B92A47ED-E3BE-41DF-86F6-BC772E0288A6}"/>
                </a:ext>
              </a:extLst>
            </p:cNvPr>
            <p:cNvSpPr>
              <a:spLocks noChangeAspect="1"/>
            </p:cNvSpPr>
            <p:nvPr/>
          </p:nvSpPr>
          <p:spPr>
            <a:xfrm>
              <a:off x="6425496" y="4461562"/>
              <a:ext cx="540000" cy="540000"/>
            </a:xfrm>
            <a:prstGeom prst="ellipse">
              <a:avLst/>
            </a:prstGeom>
            <a:solidFill>
              <a:srgbClr val="FF0000"/>
            </a:solidFill>
            <a:ln w="76200">
              <a:solidFill>
                <a:srgbClr val="FF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latin typeface="Century Gothic" panose="020B0502020202020204" pitchFamily="34" charset="0"/>
                </a:rPr>
                <a:t>11</a:t>
              </a:r>
              <a:endParaRPr lang="zh-CN" altLang="en-US" sz="1200" b="1" dirty="0">
                <a:latin typeface="Century Gothic" panose="020B0502020202020204" pitchFamily="34" charset="0"/>
              </a:endParaRPr>
            </a:p>
          </p:txBody>
        </p:sp>
        <p:sp>
          <p:nvSpPr>
            <p:cNvPr id="36" name="文本框 35">
              <a:extLst>
                <a:ext uri="{FF2B5EF4-FFF2-40B4-BE49-F238E27FC236}">
                  <a16:creationId xmlns:a16="http://schemas.microsoft.com/office/drawing/2014/main" xmlns="" id="{D6DEF7A5-CF5F-4AEF-AD12-5083F07E268A}"/>
                </a:ext>
              </a:extLst>
            </p:cNvPr>
            <p:cNvSpPr txBox="1"/>
            <p:nvPr/>
          </p:nvSpPr>
          <p:spPr>
            <a:xfrm>
              <a:off x="7194422" y="4556740"/>
              <a:ext cx="4140001" cy="338554"/>
            </a:xfrm>
            <a:prstGeom prst="rect">
              <a:avLst/>
            </a:prstGeom>
            <a:noFill/>
          </p:spPr>
          <p:txBody>
            <a:bodyPr wrap="square" rtlCol="0">
              <a:spAutoFit/>
            </a:bodyPr>
            <a:lstStyle>
              <a:defPPr>
                <a:defRPr lang="zh-CN"/>
              </a:defPPr>
              <a:lvl1pPr>
                <a:lnSpc>
                  <a:spcPct val="150000"/>
                </a:lnSpc>
                <a:defRPr>
                  <a:solidFill>
                    <a:srgbClr val="FF0000"/>
                  </a:solidFill>
                  <a:latin typeface="方正兰亭黑简体" panose="02000000000000000000" pitchFamily="2" charset="-122"/>
                  <a:ea typeface="方正兰亭黑简体" panose="02000000000000000000" pitchFamily="2" charset="-122"/>
                </a:defRPr>
              </a:lvl1pPr>
            </a:lstStyle>
            <a:p>
              <a:pPr algn="ctr">
                <a:lnSpc>
                  <a:spcPct val="100000"/>
                </a:lnSpc>
              </a:pPr>
              <a:r>
                <a:rPr lang="zh-CN" altLang="en-US" sz="1600" b="1" dirty="0" smtClean="0">
                  <a:solidFill>
                    <a:srgbClr val="591300"/>
                  </a:solidFill>
                  <a:latin typeface="微软雅黑" panose="020B0503020204020204" pitchFamily="34" charset="-122"/>
                  <a:ea typeface="微软雅黑" panose="020B0503020204020204" pitchFamily="34" charset="-122"/>
                </a:rPr>
                <a:t>坚持“一国两制”</a:t>
              </a:r>
              <a:r>
                <a:rPr lang="zh-CN" altLang="en-US" sz="1600" b="1" dirty="0">
                  <a:solidFill>
                    <a:srgbClr val="591300"/>
                  </a:solidFill>
                  <a:latin typeface="微软雅黑" panose="020B0503020204020204" pitchFamily="34" charset="-122"/>
                  <a:ea typeface="微软雅黑" panose="020B0503020204020204" pitchFamily="34" charset="-122"/>
                </a:rPr>
                <a:t>，推进祖国统一</a:t>
              </a:r>
            </a:p>
          </p:txBody>
        </p:sp>
        <p:sp>
          <p:nvSpPr>
            <p:cNvPr id="49" name="矩形: 圆角 48">
              <a:extLst>
                <a:ext uri="{FF2B5EF4-FFF2-40B4-BE49-F238E27FC236}">
                  <a16:creationId xmlns:a16="http://schemas.microsoft.com/office/drawing/2014/main" xmlns="" id="{F3EE33B6-5435-4D07-AC1F-18A9FFF0CAC8}"/>
                </a:ext>
              </a:extLst>
            </p:cNvPr>
            <p:cNvSpPr/>
            <p:nvPr/>
          </p:nvSpPr>
          <p:spPr>
            <a:xfrm>
              <a:off x="7194423" y="4461562"/>
              <a:ext cx="4140000" cy="540000"/>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5" name="PA_组合 64">
            <a:extLst>
              <a:ext uri="{FF2B5EF4-FFF2-40B4-BE49-F238E27FC236}">
                <a16:creationId xmlns:a16="http://schemas.microsoft.com/office/drawing/2014/main" xmlns="" id="{A27C7A6C-832B-4884-859F-D622A70DB66F}"/>
              </a:ext>
            </a:extLst>
          </p:cNvPr>
          <p:cNvGrpSpPr/>
          <p:nvPr>
            <p:custDataLst>
              <p:tags r:id="rId11"/>
            </p:custDataLst>
          </p:nvPr>
        </p:nvGrpSpPr>
        <p:grpSpPr>
          <a:xfrm>
            <a:off x="6425496" y="5181469"/>
            <a:ext cx="5023390" cy="540001"/>
            <a:chOff x="6425496" y="5181469"/>
            <a:chExt cx="5023390" cy="540001"/>
          </a:xfrm>
        </p:grpSpPr>
        <p:sp>
          <p:nvSpPr>
            <p:cNvPr id="24" name="椭圆 23">
              <a:extLst>
                <a:ext uri="{FF2B5EF4-FFF2-40B4-BE49-F238E27FC236}">
                  <a16:creationId xmlns:a16="http://schemas.microsoft.com/office/drawing/2014/main" xmlns="" id="{D3810A75-0D8D-4AB6-9388-06CCD6DAC011}"/>
                </a:ext>
              </a:extLst>
            </p:cNvPr>
            <p:cNvSpPr>
              <a:spLocks noChangeAspect="1"/>
            </p:cNvSpPr>
            <p:nvPr/>
          </p:nvSpPr>
          <p:spPr>
            <a:xfrm>
              <a:off x="6425496" y="5181470"/>
              <a:ext cx="540000" cy="540000"/>
            </a:xfrm>
            <a:prstGeom prst="ellipse">
              <a:avLst/>
            </a:prstGeom>
            <a:solidFill>
              <a:srgbClr val="FF0000"/>
            </a:solidFill>
            <a:ln w="76200">
              <a:solidFill>
                <a:srgbClr val="FF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latin typeface="Century Gothic" panose="020B0502020202020204" pitchFamily="34" charset="0"/>
                </a:rPr>
                <a:t>12</a:t>
              </a:r>
              <a:endParaRPr lang="zh-CN" altLang="en-US" sz="1200" b="1" dirty="0">
                <a:latin typeface="Century Gothic" panose="020B0502020202020204" pitchFamily="34" charset="0"/>
              </a:endParaRPr>
            </a:p>
          </p:txBody>
        </p:sp>
        <p:sp>
          <p:nvSpPr>
            <p:cNvPr id="37" name="文本框 36">
              <a:extLst>
                <a:ext uri="{FF2B5EF4-FFF2-40B4-BE49-F238E27FC236}">
                  <a16:creationId xmlns:a16="http://schemas.microsoft.com/office/drawing/2014/main" xmlns="" id="{638CD176-A872-43DD-ABFD-E3C008E0F114}"/>
                </a:ext>
              </a:extLst>
            </p:cNvPr>
            <p:cNvSpPr txBox="1"/>
            <p:nvPr/>
          </p:nvSpPr>
          <p:spPr>
            <a:xfrm>
              <a:off x="7079958" y="5248328"/>
              <a:ext cx="4368928" cy="338554"/>
            </a:xfrm>
            <a:prstGeom prst="rect">
              <a:avLst/>
            </a:prstGeom>
            <a:noFill/>
          </p:spPr>
          <p:txBody>
            <a:bodyPr wrap="square" rtlCol="0">
              <a:spAutoFit/>
            </a:bodyPr>
            <a:lstStyle>
              <a:defPPr>
                <a:defRPr lang="zh-CN"/>
              </a:defPPr>
              <a:lvl1pPr>
                <a:lnSpc>
                  <a:spcPct val="150000"/>
                </a:lnSpc>
                <a:defRPr>
                  <a:solidFill>
                    <a:srgbClr val="FF0000"/>
                  </a:solidFill>
                  <a:latin typeface="方正兰亭黑简体" panose="02000000000000000000" pitchFamily="2" charset="-122"/>
                  <a:ea typeface="方正兰亭黑简体" panose="02000000000000000000" pitchFamily="2" charset="-122"/>
                </a:defRPr>
              </a:lvl1pPr>
            </a:lstStyle>
            <a:p>
              <a:pPr algn="ctr">
                <a:lnSpc>
                  <a:spcPct val="100000"/>
                </a:lnSpc>
              </a:pPr>
              <a:r>
                <a:rPr lang="zh-CN" altLang="en-US" sz="1600" b="1" dirty="0">
                  <a:solidFill>
                    <a:srgbClr val="591300"/>
                  </a:solidFill>
                  <a:latin typeface="微软雅黑" panose="020B0503020204020204" pitchFamily="34" charset="-122"/>
                  <a:ea typeface="微软雅黑" panose="020B0503020204020204" pitchFamily="34" charset="-122"/>
                </a:rPr>
                <a:t>坚持和平发展道路，推动构建人类命运共同体</a:t>
              </a:r>
            </a:p>
          </p:txBody>
        </p:sp>
        <p:sp>
          <p:nvSpPr>
            <p:cNvPr id="50" name="矩形: 圆角 49">
              <a:extLst>
                <a:ext uri="{FF2B5EF4-FFF2-40B4-BE49-F238E27FC236}">
                  <a16:creationId xmlns:a16="http://schemas.microsoft.com/office/drawing/2014/main" xmlns="" id="{73C4D2E9-877F-47E7-AE2A-E68C48FBB4CE}"/>
                </a:ext>
              </a:extLst>
            </p:cNvPr>
            <p:cNvSpPr/>
            <p:nvPr/>
          </p:nvSpPr>
          <p:spPr>
            <a:xfrm>
              <a:off x="7194423" y="5181469"/>
              <a:ext cx="4140000" cy="540000"/>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6" name="PA_组合 65">
            <a:extLst>
              <a:ext uri="{FF2B5EF4-FFF2-40B4-BE49-F238E27FC236}">
                <a16:creationId xmlns:a16="http://schemas.microsoft.com/office/drawing/2014/main" xmlns="" id="{9EA02366-E11B-4C42-B37A-636CA59BDC01}"/>
              </a:ext>
            </a:extLst>
          </p:cNvPr>
          <p:cNvGrpSpPr/>
          <p:nvPr>
            <p:custDataLst>
              <p:tags r:id="rId12"/>
            </p:custDataLst>
          </p:nvPr>
        </p:nvGrpSpPr>
        <p:grpSpPr>
          <a:xfrm>
            <a:off x="6425496" y="5901380"/>
            <a:ext cx="4908927" cy="592534"/>
            <a:chOff x="6425496" y="5901380"/>
            <a:chExt cx="4908927" cy="592534"/>
          </a:xfrm>
        </p:grpSpPr>
        <p:sp>
          <p:nvSpPr>
            <p:cNvPr id="25" name="椭圆 24">
              <a:extLst>
                <a:ext uri="{FF2B5EF4-FFF2-40B4-BE49-F238E27FC236}">
                  <a16:creationId xmlns:a16="http://schemas.microsoft.com/office/drawing/2014/main" xmlns="" id="{5CB8B3CA-0EDE-4EE7-A0B8-F0365D2CA512}"/>
                </a:ext>
              </a:extLst>
            </p:cNvPr>
            <p:cNvSpPr>
              <a:spLocks noChangeAspect="1"/>
            </p:cNvSpPr>
            <p:nvPr/>
          </p:nvSpPr>
          <p:spPr>
            <a:xfrm>
              <a:off x="6425496" y="5901380"/>
              <a:ext cx="540000" cy="540000"/>
            </a:xfrm>
            <a:prstGeom prst="ellipse">
              <a:avLst/>
            </a:prstGeom>
            <a:solidFill>
              <a:srgbClr val="FF0000"/>
            </a:solidFill>
            <a:ln w="76200">
              <a:solidFill>
                <a:srgbClr val="FF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latin typeface="Century Gothic" panose="020B0502020202020204" pitchFamily="34" charset="0"/>
                </a:rPr>
                <a:t>13</a:t>
              </a:r>
              <a:endParaRPr lang="zh-CN" altLang="en-US" sz="1200" b="1" dirty="0">
                <a:latin typeface="Century Gothic" panose="020B0502020202020204" pitchFamily="34" charset="0"/>
              </a:endParaRPr>
            </a:p>
          </p:txBody>
        </p:sp>
        <p:sp>
          <p:nvSpPr>
            <p:cNvPr id="38" name="文本框 37">
              <a:extLst>
                <a:ext uri="{FF2B5EF4-FFF2-40B4-BE49-F238E27FC236}">
                  <a16:creationId xmlns:a16="http://schemas.microsoft.com/office/drawing/2014/main" xmlns="" id="{1B6685A5-3F8F-4B8A-8DE8-2ADBDA5041ED}"/>
                </a:ext>
              </a:extLst>
            </p:cNvPr>
            <p:cNvSpPr txBox="1"/>
            <p:nvPr/>
          </p:nvSpPr>
          <p:spPr>
            <a:xfrm>
              <a:off x="7194422" y="5909139"/>
              <a:ext cx="4140001" cy="584775"/>
            </a:xfrm>
            <a:prstGeom prst="rect">
              <a:avLst/>
            </a:prstGeom>
            <a:noFill/>
          </p:spPr>
          <p:txBody>
            <a:bodyPr wrap="square" rtlCol="0">
              <a:spAutoFit/>
            </a:bodyPr>
            <a:lstStyle>
              <a:defPPr>
                <a:defRPr lang="zh-CN"/>
              </a:defPPr>
              <a:lvl1pPr>
                <a:lnSpc>
                  <a:spcPct val="150000"/>
                </a:lnSpc>
                <a:defRPr>
                  <a:solidFill>
                    <a:srgbClr val="FF0000"/>
                  </a:solidFill>
                  <a:latin typeface="方正兰亭黑简体" panose="02000000000000000000" pitchFamily="2" charset="-122"/>
                  <a:ea typeface="方正兰亭黑简体" panose="02000000000000000000" pitchFamily="2" charset="-122"/>
                </a:defRPr>
              </a:lvl1pPr>
            </a:lstStyle>
            <a:p>
              <a:pPr algn="ctr">
                <a:lnSpc>
                  <a:spcPct val="100000"/>
                </a:lnSpc>
              </a:pPr>
              <a:r>
                <a:rPr lang="zh-CN" altLang="en-US" sz="1600" b="1" dirty="0">
                  <a:solidFill>
                    <a:srgbClr val="591300"/>
                  </a:solidFill>
                  <a:latin typeface="微软雅黑" panose="020B0503020204020204" pitchFamily="34" charset="-122"/>
                  <a:ea typeface="微软雅黑" panose="020B0503020204020204" pitchFamily="34" charset="-122"/>
                </a:rPr>
                <a:t>坚定不移全面从严治党，不断提高党的</a:t>
              </a:r>
              <a:endParaRPr lang="en-US" altLang="zh-CN" sz="1600" b="1" dirty="0">
                <a:solidFill>
                  <a:srgbClr val="591300"/>
                </a:solidFill>
                <a:latin typeface="微软雅黑" panose="020B0503020204020204" pitchFamily="34" charset="-122"/>
                <a:ea typeface="微软雅黑" panose="020B0503020204020204" pitchFamily="34" charset="-122"/>
              </a:endParaRPr>
            </a:p>
            <a:p>
              <a:pPr algn="ctr">
                <a:lnSpc>
                  <a:spcPct val="100000"/>
                </a:lnSpc>
              </a:pPr>
              <a:r>
                <a:rPr lang="zh-CN" altLang="en-US" sz="1600" b="1" dirty="0">
                  <a:solidFill>
                    <a:srgbClr val="591300"/>
                  </a:solidFill>
                  <a:latin typeface="微软雅黑" panose="020B0503020204020204" pitchFamily="34" charset="-122"/>
                  <a:ea typeface="微软雅黑" panose="020B0503020204020204" pitchFamily="34" charset="-122"/>
                </a:rPr>
                <a:t>执政能力和领导水平</a:t>
              </a:r>
            </a:p>
          </p:txBody>
        </p:sp>
        <p:sp>
          <p:nvSpPr>
            <p:cNvPr id="51" name="矩形: 圆角 50">
              <a:extLst>
                <a:ext uri="{FF2B5EF4-FFF2-40B4-BE49-F238E27FC236}">
                  <a16:creationId xmlns:a16="http://schemas.microsoft.com/office/drawing/2014/main" xmlns="" id="{0FECA9FF-8185-4F63-9311-8ADE1A2C722D}"/>
                </a:ext>
              </a:extLst>
            </p:cNvPr>
            <p:cNvSpPr/>
            <p:nvPr/>
          </p:nvSpPr>
          <p:spPr>
            <a:xfrm>
              <a:off x="7194423" y="5901380"/>
              <a:ext cx="4140000" cy="540000"/>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PA_组合 59">
            <a:extLst>
              <a:ext uri="{FF2B5EF4-FFF2-40B4-BE49-F238E27FC236}">
                <a16:creationId xmlns:a16="http://schemas.microsoft.com/office/drawing/2014/main" xmlns="" id="{12ED69F7-0150-4F59-B0A1-D136B7FAB481}"/>
              </a:ext>
            </a:extLst>
          </p:cNvPr>
          <p:cNvGrpSpPr/>
          <p:nvPr>
            <p:custDataLst>
              <p:tags r:id="rId13"/>
            </p:custDataLst>
          </p:nvPr>
        </p:nvGrpSpPr>
        <p:grpSpPr>
          <a:xfrm>
            <a:off x="6425496" y="1576885"/>
            <a:ext cx="4908927" cy="595144"/>
            <a:chOff x="6425496" y="1576885"/>
            <a:chExt cx="4908927" cy="595144"/>
          </a:xfrm>
        </p:grpSpPr>
        <p:sp>
          <p:nvSpPr>
            <p:cNvPr id="27" name="椭圆 26">
              <a:extLst>
                <a:ext uri="{FF2B5EF4-FFF2-40B4-BE49-F238E27FC236}">
                  <a16:creationId xmlns:a16="http://schemas.microsoft.com/office/drawing/2014/main" xmlns="" id="{DC7AA194-4880-496C-89CC-54DB2AFED4F5}"/>
                </a:ext>
              </a:extLst>
            </p:cNvPr>
            <p:cNvSpPr>
              <a:spLocks noChangeAspect="1"/>
            </p:cNvSpPr>
            <p:nvPr/>
          </p:nvSpPr>
          <p:spPr>
            <a:xfrm>
              <a:off x="6425496" y="1581928"/>
              <a:ext cx="540000" cy="540000"/>
            </a:xfrm>
            <a:prstGeom prst="ellipse">
              <a:avLst/>
            </a:prstGeom>
            <a:solidFill>
              <a:srgbClr val="FF0000"/>
            </a:solidFill>
            <a:ln w="76200">
              <a:solidFill>
                <a:srgbClr val="FF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Century Gothic" panose="020B0502020202020204" pitchFamily="34" charset="0"/>
                </a:rPr>
                <a:t>7</a:t>
              </a:r>
              <a:endParaRPr lang="zh-CN" altLang="en-US" b="1" dirty="0">
                <a:latin typeface="Century Gothic" panose="020B0502020202020204" pitchFamily="34" charset="0"/>
              </a:endParaRPr>
            </a:p>
          </p:txBody>
        </p:sp>
        <p:sp>
          <p:nvSpPr>
            <p:cNvPr id="39" name="文本框 38">
              <a:extLst>
                <a:ext uri="{FF2B5EF4-FFF2-40B4-BE49-F238E27FC236}">
                  <a16:creationId xmlns:a16="http://schemas.microsoft.com/office/drawing/2014/main" xmlns="" id="{1476446F-8C62-44D3-972B-6C2C6BEC379E}"/>
                </a:ext>
              </a:extLst>
            </p:cNvPr>
            <p:cNvSpPr txBox="1"/>
            <p:nvPr/>
          </p:nvSpPr>
          <p:spPr>
            <a:xfrm>
              <a:off x="7194422" y="1587254"/>
              <a:ext cx="4140001" cy="584775"/>
            </a:xfrm>
            <a:prstGeom prst="rect">
              <a:avLst/>
            </a:prstGeom>
            <a:noFill/>
          </p:spPr>
          <p:txBody>
            <a:bodyPr wrap="square" rtlCol="0">
              <a:spAutoFit/>
            </a:bodyPr>
            <a:lstStyle>
              <a:defPPr>
                <a:defRPr lang="zh-CN"/>
              </a:defPPr>
              <a:lvl1pPr>
                <a:lnSpc>
                  <a:spcPct val="150000"/>
                </a:lnSpc>
                <a:defRPr>
                  <a:solidFill>
                    <a:srgbClr val="FF0000"/>
                  </a:solidFill>
                  <a:latin typeface="方正兰亭黑简体" panose="02000000000000000000" pitchFamily="2" charset="-122"/>
                  <a:ea typeface="方正兰亭黑简体" panose="02000000000000000000" pitchFamily="2" charset="-122"/>
                </a:defRPr>
              </a:lvl1pPr>
            </a:lstStyle>
            <a:p>
              <a:pPr algn="ctr">
                <a:lnSpc>
                  <a:spcPct val="100000"/>
                </a:lnSpc>
              </a:pPr>
              <a:r>
                <a:rPr lang="zh-CN" altLang="en-US" sz="1600" b="1" dirty="0">
                  <a:solidFill>
                    <a:srgbClr val="591300"/>
                  </a:solidFill>
                  <a:latin typeface="微软雅黑" panose="020B0503020204020204" pitchFamily="34" charset="-122"/>
                  <a:ea typeface="微软雅黑" panose="020B0503020204020204" pitchFamily="34" charset="-122"/>
                </a:rPr>
                <a:t>坚定文化自信，推动社会主义</a:t>
              </a:r>
              <a:endParaRPr lang="en-US" altLang="zh-CN" sz="1600" b="1" dirty="0">
                <a:solidFill>
                  <a:srgbClr val="591300"/>
                </a:solidFill>
                <a:latin typeface="微软雅黑" panose="020B0503020204020204" pitchFamily="34" charset="-122"/>
                <a:ea typeface="微软雅黑" panose="020B0503020204020204" pitchFamily="34" charset="-122"/>
              </a:endParaRPr>
            </a:p>
            <a:p>
              <a:pPr algn="ctr">
                <a:lnSpc>
                  <a:spcPct val="100000"/>
                </a:lnSpc>
              </a:pPr>
              <a:r>
                <a:rPr lang="zh-CN" altLang="en-US" sz="1600" b="1" dirty="0">
                  <a:solidFill>
                    <a:srgbClr val="591300"/>
                  </a:solidFill>
                  <a:latin typeface="微软雅黑" panose="020B0503020204020204" pitchFamily="34" charset="-122"/>
                  <a:ea typeface="微软雅黑" panose="020B0503020204020204" pitchFamily="34" charset="-122"/>
                </a:rPr>
                <a:t>文化繁荣兴盛</a:t>
              </a:r>
            </a:p>
          </p:txBody>
        </p:sp>
        <p:sp>
          <p:nvSpPr>
            <p:cNvPr id="52" name="矩形: 圆角 51">
              <a:extLst>
                <a:ext uri="{FF2B5EF4-FFF2-40B4-BE49-F238E27FC236}">
                  <a16:creationId xmlns:a16="http://schemas.microsoft.com/office/drawing/2014/main" xmlns="" id="{28468AA2-52FD-4720-BD52-08568DFC7428}"/>
                </a:ext>
              </a:extLst>
            </p:cNvPr>
            <p:cNvSpPr/>
            <p:nvPr/>
          </p:nvSpPr>
          <p:spPr>
            <a:xfrm>
              <a:off x="7194423" y="1576885"/>
              <a:ext cx="4140000" cy="540000"/>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17374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000"/>
                            </p:stCondLst>
                            <p:childTnLst>
                              <p:par>
                                <p:cTn id="9" presetID="2" presetClass="entr" presetSubtype="8" decel="45000"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1000" fill="hold"/>
                                        <p:tgtEl>
                                          <p:spTgt spid="59"/>
                                        </p:tgtEl>
                                        <p:attrNameLst>
                                          <p:attrName>ppt_x</p:attrName>
                                        </p:attrNameLst>
                                      </p:cBhvr>
                                      <p:tavLst>
                                        <p:tav tm="0">
                                          <p:val>
                                            <p:strVal val="0-#ppt_w/2"/>
                                          </p:val>
                                        </p:tav>
                                        <p:tav tm="100000">
                                          <p:val>
                                            <p:strVal val="#ppt_x"/>
                                          </p:val>
                                        </p:tav>
                                      </p:tavLst>
                                    </p:anim>
                                    <p:anim calcmode="lin" valueType="num">
                                      <p:cBhvr additive="base">
                                        <p:cTn id="12" dur="1000" fill="hold"/>
                                        <p:tgtEl>
                                          <p:spTgt spid="59"/>
                                        </p:tgtEl>
                                        <p:attrNameLst>
                                          <p:attrName>ppt_y</p:attrName>
                                        </p:attrNameLst>
                                      </p:cBhvr>
                                      <p:tavLst>
                                        <p:tav tm="0">
                                          <p:val>
                                            <p:strVal val="#ppt_y"/>
                                          </p:val>
                                        </p:tav>
                                        <p:tav tm="100000">
                                          <p:val>
                                            <p:strVal val="#ppt_y"/>
                                          </p:val>
                                        </p:tav>
                                      </p:tavLst>
                                    </p:anim>
                                  </p:childTnLst>
                                </p:cTn>
                              </p:par>
                              <p:par>
                                <p:cTn id="13" presetID="2" presetClass="entr" presetSubtype="8" decel="45000" fill="hold" nodeType="withEffect">
                                  <p:stCondLst>
                                    <p:cond delay="100"/>
                                  </p:stCondLst>
                                  <p:childTnLst>
                                    <p:set>
                                      <p:cBhvr>
                                        <p:cTn id="14" dur="1" fill="hold">
                                          <p:stCondLst>
                                            <p:cond delay="0"/>
                                          </p:stCondLst>
                                        </p:cTn>
                                        <p:tgtEl>
                                          <p:spTgt spid="58"/>
                                        </p:tgtEl>
                                        <p:attrNameLst>
                                          <p:attrName>style.visibility</p:attrName>
                                        </p:attrNameLst>
                                      </p:cBhvr>
                                      <p:to>
                                        <p:strVal val="visible"/>
                                      </p:to>
                                    </p:set>
                                    <p:anim calcmode="lin" valueType="num">
                                      <p:cBhvr additive="base">
                                        <p:cTn id="15" dur="1000" fill="hold"/>
                                        <p:tgtEl>
                                          <p:spTgt spid="58"/>
                                        </p:tgtEl>
                                        <p:attrNameLst>
                                          <p:attrName>ppt_x</p:attrName>
                                        </p:attrNameLst>
                                      </p:cBhvr>
                                      <p:tavLst>
                                        <p:tav tm="0">
                                          <p:val>
                                            <p:strVal val="0-#ppt_w/2"/>
                                          </p:val>
                                        </p:tav>
                                        <p:tav tm="100000">
                                          <p:val>
                                            <p:strVal val="#ppt_x"/>
                                          </p:val>
                                        </p:tav>
                                      </p:tavLst>
                                    </p:anim>
                                    <p:anim calcmode="lin" valueType="num">
                                      <p:cBhvr additive="base">
                                        <p:cTn id="16" dur="1000" fill="hold"/>
                                        <p:tgtEl>
                                          <p:spTgt spid="58"/>
                                        </p:tgtEl>
                                        <p:attrNameLst>
                                          <p:attrName>ppt_y</p:attrName>
                                        </p:attrNameLst>
                                      </p:cBhvr>
                                      <p:tavLst>
                                        <p:tav tm="0">
                                          <p:val>
                                            <p:strVal val="#ppt_y"/>
                                          </p:val>
                                        </p:tav>
                                        <p:tav tm="100000">
                                          <p:val>
                                            <p:strVal val="#ppt_y"/>
                                          </p:val>
                                        </p:tav>
                                      </p:tavLst>
                                    </p:anim>
                                  </p:childTnLst>
                                </p:cTn>
                              </p:par>
                              <p:par>
                                <p:cTn id="17" presetID="2" presetClass="entr" presetSubtype="8" decel="45000" fill="hold" nodeType="withEffect">
                                  <p:stCondLst>
                                    <p:cond delay="200"/>
                                  </p:stCondLst>
                                  <p:childTnLst>
                                    <p:set>
                                      <p:cBhvr>
                                        <p:cTn id="18" dur="1" fill="hold">
                                          <p:stCondLst>
                                            <p:cond delay="0"/>
                                          </p:stCondLst>
                                        </p:cTn>
                                        <p:tgtEl>
                                          <p:spTgt spid="57"/>
                                        </p:tgtEl>
                                        <p:attrNameLst>
                                          <p:attrName>style.visibility</p:attrName>
                                        </p:attrNameLst>
                                      </p:cBhvr>
                                      <p:to>
                                        <p:strVal val="visible"/>
                                      </p:to>
                                    </p:set>
                                    <p:anim calcmode="lin" valueType="num">
                                      <p:cBhvr additive="base">
                                        <p:cTn id="19" dur="1000" fill="hold"/>
                                        <p:tgtEl>
                                          <p:spTgt spid="57"/>
                                        </p:tgtEl>
                                        <p:attrNameLst>
                                          <p:attrName>ppt_x</p:attrName>
                                        </p:attrNameLst>
                                      </p:cBhvr>
                                      <p:tavLst>
                                        <p:tav tm="0">
                                          <p:val>
                                            <p:strVal val="0-#ppt_w/2"/>
                                          </p:val>
                                        </p:tav>
                                        <p:tav tm="100000">
                                          <p:val>
                                            <p:strVal val="#ppt_x"/>
                                          </p:val>
                                        </p:tav>
                                      </p:tavLst>
                                    </p:anim>
                                    <p:anim calcmode="lin" valueType="num">
                                      <p:cBhvr additive="base">
                                        <p:cTn id="20" dur="1000" fill="hold"/>
                                        <p:tgtEl>
                                          <p:spTgt spid="57"/>
                                        </p:tgtEl>
                                        <p:attrNameLst>
                                          <p:attrName>ppt_y</p:attrName>
                                        </p:attrNameLst>
                                      </p:cBhvr>
                                      <p:tavLst>
                                        <p:tav tm="0">
                                          <p:val>
                                            <p:strVal val="#ppt_y"/>
                                          </p:val>
                                        </p:tav>
                                        <p:tav tm="100000">
                                          <p:val>
                                            <p:strVal val="#ppt_y"/>
                                          </p:val>
                                        </p:tav>
                                      </p:tavLst>
                                    </p:anim>
                                  </p:childTnLst>
                                </p:cTn>
                              </p:par>
                              <p:par>
                                <p:cTn id="21" presetID="2" presetClass="entr" presetSubtype="8" decel="45000" fill="hold" nodeType="withEffect">
                                  <p:stCondLst>
                                    <p:cond delay="30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1000" fill="hold"/>
                                        <p:tgtEl>
                                          <p:spTgt spid="56"/>
                                        </p:tgtEl>
                                        <p:attrNameLst>
                                          <p:attrName>ppt_x</p:attrName>
                                        </p:attrNameLst>
                                      </p:cBhvr>
                                      <p:tavLst>
                                        <p:tav tm="0">
                                          <p:val>
                                            <p:strVal val="0-#ppt_w/2"/>
                                          </p:val>
                                        </p:tav>
                                        <p:tav tm="100000">
                                          <p:val>
                                            <p:strVal val="#ppt_x"/>
                                          </p:val>
                                        </p:tav>
                                      </p:tavLst>
                                    </p:anim>
                                    <p:anim calcmode="lin" valueType="num">
                                      <p:cBhvr additive="base">
                                        <p:cTn id="24" dur="1000" fill="hold"/>
                                        <p:tgtEl>
                                          <p:spTgt spid="56"/>
                                        </p:tgtEl>
                                        <p:attrNameLst>
                                          <p:attrName>ppt_y</p:attrName>
                                        </p:attrNameLst>
                                      </p:cBhvr>
                                      <p:tavLst>
                                        <p:tav tm="0">
                                          <p:val>
                                            <p:strVal val="#ppt_y"/>
                                          </p:val>
                                        </p:tav>
                                        <p:tav tm="100000">
                                          <p:val>
                                            <p:strVal val="#ppt_y"/>
                                          </p:val>
                                        </p:tav>
                                      </p:tavLst>
                                    </p:anim>
                                  </p:childTnLst>
                                </p:cTn>
                              </p:par>
                              <p:par>
                                <p:cTn id="25" presetID="2" presetClass="entr" presetSubtype="8" decel="45000" fill="hold" nodeType="withEffect">
                                  <p:stCondLst>
                                    <p:cond delay="400"/>
                                  </p:stCondLst>
                                  <p:childTnLst>
                                    <p:set>
                                      <p:cBhvr>
                                        <p:cTn id="26" dur="1" fill="hold">
                                          <p:stCondLst>
                                            <p:cond delay="0"/>
                                          </p:stCondLst>
                                        </p:cTn>
                                        <p:tgtEl>
                                          <p:spTgt spid="55"/>
                                        </p:tgtEl>
                                        <p:attrNameLst>
                                          <p:attrName>style.visibility</p:attrName>
                                        </p:attrNameLst>
                                      </p:cBhvr>
                                      <p:to>
                                        <p:strVal val="visible"/>
                                      </p:to>
                                    </p:set>
                                    <p:anim calcmode="lin" valueType="num">
                                      <p:cBhvr additive="base">
                                        <p:cTn id="27" dur="1000" fill="hold"/>
                                        <p:tgtEl>
                                          <p:spTgt spid="55"/>
                                        </p:tgtEl>
                                        <p:attrNameLst>
                                          <p:attrName>ppt_x</p:attrName>
                                        </p:attrNameLst>
                                      </p:cBhvr>
                                      <p:tavLst>
                                        <p:tav tm="0">
                                          <p:val>
                                            <p:strVal val="0-#ppt_w/2"/>
                                          </p:val>
                                        </p:tav>
                                        <p:tav tm="100000">
                                          <p:val>
                                            <p:strVal val="#ppt_x"/>
                                          </p:val>
                                        </p:tav>
                                      </p:tavLst>
                                    </p:anim>
                                    <p:anim calcmode="lin" valueType="num">
                                      <p:cBhvr additive="base">
                                        <p:cTn id="28" dur="1000" fill="hold"/>
                                        <p:tgtEl>
                                          <p:spTgt spid="55"/>
                                        </p:tgtEl>
                                        <p:attrNameLst>
                                          <p:attrName>ppt_y</p:attrName>
                                        </p:attrNameLst>
                                      </p:cBhvr>
                                      <p:tavLst>
                                        <p:tav tm="0">
                                          <p:val>
                                            <p:strVal val="#ppt_y"/>
                                          </p:val>
                                        </p:tav>
                                        <p:tav tm="100000">
                                          <p:val>
                                            <p:strVal val="#ppt_y"/>
                                          </p:val>
                                        </p:tav>
                                      </p:tavLst>
                                    </p:anim>
                                  </p:childTnLst>
                                </p:cTn>
                              </p:par>
                              <p:par>
                                <p:cTn id="29" presetID="2" presetClass="entr" presetSubtype="8" decel="45000" fill="hold" nodeType="withEffect">
                                  <p:stCondLst>
                                    <p:cond delay="50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1000" fill="hold"/>
                                        <p:tgtEl>
                                          <p:spTgt spid="54"/>
                                        </p:tgtEl>
                                        <p:attrNameLst>
                                          <p:attrName>ppt_x</p:attrName>
                                        </p:attrNameLst>
                                      </p:cBhvr>
                                      <p:tavLst>
                                        <p:tav tm="0">
                                          <p:val>
                                            <p:strVal val="0-#ppt_w/2"/>
                                          </p:val>
                                        </p:tav>
                                        <p:tav tm="100000">
                                          <p:val>
                                            <p:strVal val="#ppt_x"/>
                                          </p:val>
                                        </p:tav>
                                      </p:tavLst>
                                    </p:anim>
                                    <p:anim calcmode="lin" valueType="num">
                                      <p:cBhvr additive="base">
                                        <p:cTn id="32" dur="1000" fill="hold"/>
                                        <p:tgtEl>
                                          <p:spTgt spid="54"/>
                                        </p:tgtEl>
                                        <p:attrNameLst>
                                          <p:attrName>ppt_y</p:attrName>
                                        </p:attrNameLst>
                                      </p:cBhvr>
                                      <p:tavLst>
                                        <p:tav tm="0">
                                          <p:val>
                                            <p:strVal val="#ppt_y"/>
                                          </p:val>
                                        </p:tav>
                                        <p:tav tm="100000">
                                          <p:val>
                                            <p:strVal val="#ppt_y"/>
                                          </p:val>
                                        </p:tav>
                                      </p:tavLst>
                                    </p:anim>
                                  </p:childTnLst>
                                </p:cTn>
                              </p:par>
                              <p:par>
                                <p:cTn id="33" presetID="2" presetClass="entr" presetSubtype="2" decel="45000" fill="hold" nodeType="withEffect">
                                  <p:stCondLst>
                                    <p:cond delay="600"/>
                                  </p:stCondLst>
                                  <p:childTnLst>
                                    <p:set>
                                      <p:cBhvr>
                                        <p:cTn id="34" dur="1" fill="hold">
                                          <p:stCondLst>
                                            <p:cond delay="0"/>
                                          </p:stCondLst>
                                        </p:cTn>
                                        <p:tgtEl>
                                          <p:spTgt spid="60"/>
                                        </p:tgtEl>
                                        <p:attrNameLst>
                                          <p:attrName>style.visibility</p:attrName>
                                        </p:attrNameLst>
                                      </p:cBhvr>
                                      <p:to>
                                        <p:strVal val="visible"/>
                                      </p:to>
                                    </p:set>
                                    <p:anim calcmode="lin" valueType="num">
                                      <p:cBhvr additive="base">
                                        <p:cTn id="35" dur="1000" fill="hold"/>
                                        <p:tgtEl>
                                          <p:spTgt spid="60"/>
                                        </p:tgtEl>
                                        <p:attrNameLst>
                                          <p:attrName>ppt_x</p:attrName>
                                        </p:attrNameLst>
                                      </p:cBhvr>
                                      <p:tavLst>
                                        <p:tav tm="0">
                                          <p:val>
                                            <p:strVal val="1+#ppt_w/2"/>
                                          </p:val>
                                        </p:tav>
                                        <p:tav tm="100000">
                                          <p:val>
                                            <p:strVal val="#ppt_x"/>
                                          </p:val>
                                        </p:tav>
                                      </p:tavLst>
                                    </p:anim>
                                    <p:anim calcmode="lin" valueType="num">
                                      <p:cBhvr additive="base">
                                        <p:cTn id="36" dur="1000" fill="hold"/>
                                        <p:tgtEl>
                                          <p:spTgt spid="60"/>
                                        </p:tgtEl>
                                        <p:attrNameLst>
                                          <p:attrName>ppt_y</p:attrName>
                                        </p:attrNameLst>
                                      </p:cBhvr>
                                      <p:tavLst>
                                        <p:tav tm="0">
                                          <p:val>
                                            <p:strVal val="#ppt_y"/>
                                          </p:val>
                                        </p:tav>
                                        <p:tav tm="100000">
                                          <p:val>
                                            <p:strVal val="#ppt_y"/>
                                          </p:val>
                                        </p:tav>
                                      </p:tavLst>
                                    </p:anim>
                                  </p:childTnLst>
                                </p:cTn>
                              </p:par>
                              <p:par>
                                <p:cTn id="37" presetID="2" presetClass="entr" presetSubtype="2" decel="45000" fill="hold" nodeType="withEffect">
                                  <p:stCondLst>
                                    <p:cond delay="700"/>
                                  </p:stCondLst>
                                  <p:childTnLst>
                                    <p:set>
                                      <p:cBhvr>
                                        <p:cTn id="38" dur="1" fill="hold">
                                          <p:stCondLst>
                                            <p:cond delay="0"/>
                                          </p:stCondLst>
                                        </p:cTn>
                                        <p:tgtEl>
                                          <p:spTgt spid="61"/>
                                        </p:tgtEl>
                                        <p:attrNameLst>
                                          <p:attrName>style.visibility</p:attrName>
                                        </p:attrNameLst>
                                      </p:cBhvr>
                                      <p:to>
                                        <p:strVal val="visible"/>
                                      </p:to>
                                    </p:set>
                                    <p:anim calcmode="lin" valueType="num">
                                      <p:cBhvr additive="base">
                                        <p:cTn id="39" dur="1000" fill="hold"/>
                                        <p:tgtEl>
                                          <p:spTgt spid="61"/>
                                        </p:tgtEl>
                                        <p:attrNameLst>
                                          <p:attrName>ppt_x</p:attrName>
                                        </p:attrNameLst>
                                      </p:cBhvr>
                                      <p:tavLst>
                                        <p:tav tm="0">
                                          <p:val>
                                            <p:strVal val="1+#ppt_w/2"/>
                                          </p:val>
                                        </p:tav>
                                        <p:tav tm="100000">
                                          <p:val>
                                            <p:strVal val="#ppt_x"/>
                                          </p:val>
                                        </p:tav>
                                      </p:tavLst>
                                    </p:anim>
                                    <p:anim calcmode="lin" valueType="num">
                                      <p:cBhvr additive="base">
                                        <p:cTn id="40" dur="1000" fill="hold"/>
                                        <p:tgtEl>
                                          <p:spTgt spid="61"/>
                                        </p:tgtEl>
                                        <p:attrNameLst>
                                          <p:attrName>ppt_y</p:attrName>
                                        </p:attrNameLst>
                                      </p:cBhvr>
                                      <p:tavLst>
                                        <p:tav tm="0">
                                          <p:val>
                                            <p:strVal val="#ppt_y"/>
                                          </p:val>
                                        </p:tav>
                                        <p:tav tm="100000">
                                          <p:val>
                                            <p:strVal val="#ppt_y"/>
                                          </p:val>
                                        </p:tav>
                                      </p:tavLst>
                                    </p:anim>
                                  </p:childTnLst>
                                </p:cTn>
                              </p:par>
                              <p:par>
                                <p:cTn id="41" presetID="2" presetClass="entr" presetSubtype="2" decel="45000" fill="hold" nodeType="withEffect">
                                  <p:stCondLst>
                                    <p:cond delay="800"/>
                                  </p:stCondLst>
                                  <p:childTnLst>
                                    <p:set>
                                      <p:cBhvr>
                                        <p:cTn id="42" dur="1" fill="hold">
                                          <p:stCondLst>
                                            <p:cond delay="0"/>
                                          </p:stCondLst>
                                        </p:cTn>
                                        <p:tgtEl>
                                          <p:spTgt spid="62"/>
                                        </p:tgtEl>
                                        <p:attrNameLst>
                                          <p:attrName>style.visibility</p:attrName>
                                        </p:attrNameLst>
                                      </p:cBhvr>
                                      <p:to>
                                        <p:strVal val="visible"/>
                                      </p:to>
                                    </p:set>
                                    <p:anim calcmode="lin" valueType="num">
                                      <p:cBhvr additive="base">
                                        <p:cTn id="43" dur="1000" fill="hold"/>
                                        <p:tgtEl>
                                          <p:spTgt spid="62"/>
                                        </p:tgtEl>
                                        <p:attrNameLst>
                                          <p:attrName>ppt_x</p:attrName>
                                        </p:attrNameLst>
                                      </p:cBhvr>
                                      <p:tavLst>
                                        <p:tav tm="0">
                                          <p:val>
                                            <p:strVal val="1+#ppt_w/2"/>
                                          </p:val>
                                        </p:tav>
                                        <p:tav tm="100000">
                                          <p:val>
                                            <p:strVal val="#ppt_x"/>
                                          </p:val>
                                        </p:tav>
                                      </p:tavLst>
                                    </p:anim>
                                    <p:anim calcmode="lin" valueType="num">
                                      <p:cBhvr additive="base">
                                        <p:cTn id="44" dur="1000" fill="hold"/>
                                        <p:tgtEl>
                                          <p:spTgt spid="62"/>
                                        </p:tgtEl>
                                        <p:attrNameLst>
                                          <p:attrName>ppt_y</p:attrName>
                                        </p:attrNameLst>
                                      </p:cBhvr>
                                      <p:tavLst>
                                        <p:tav tm="0">
                                          <p:val>
                                            <p:strVal val="#ppt_y"/>
                                          </p:val>
                                        </p:tav>
                                        <p:tav tm="100000">
                                          <p:val>
                                            <p:strVal val="#ppt_y"/>
                                          </p:val>
                                        </p:tav>
                                      </p:tavLst>
                                    </p:anim>
                                  </p:childTnLst>
                                </p:cTn>
                              </p:par>
                              <p:par>
                                <p:cTn id="45" presetID="2" presetClass="entr" presetSubtype="2" decel="45000" fill="hold" nodeType="withEffect">
                                  <p:stCondLst>
                                    <p:cond delay="900"/>
                                  </p:stCondLst>
                                  <p:childTnLst>
                                    <p:set>
                                      <p:cBhvr>
                                        <p:cTn id="46" dur="1" fill="hold">
                                          <p:stCondLst>
                                            <p:cond delay="0"/>
                                          </p:stCondLst>
                                        </p:cTn>
                                        <p:tgtEl>
                                          <p:spTgt spid="63"/>
                                        </p:tgtEl>
                                        <p:attrNameLst>
                                          <p:attrName>style.visibility</p:attrName>
                                        </p:attrNameLst>
                                      </p:cBhvr>
                                      <p:to>
                                        <p:strVal val="visible"/>
                                      </p:to>
                                    </p:set>
                                    <p:anim calcmode="lin" valueType="num">
                                      <p:cBhvr additive="base">
                                        <p:cTn id="47" dur="1000" fill="hold"/>
                                        <p:tgtEl>
                                          <p:spTgt spid="63"/>
                                        </p:tgtEl>
                                        <p:attrNameLst>
                                          <p:attrName>ppt_x</p:attrName>
                                        </p:attrNameLst>
                                      </p:cBhvr>
                                      <p:tavLst>
                                        <p:tav tm="0">
                                          <p:val>
                                            <p:strVal val="1+#ppt_w/2"/>
                                          </p:val>
                                        </p:tav>
                                        <p:tav tm="100000">
                                          <p:val>
                                            <p:strVal val="#ppt_x"/>
                                          </p:val>
                                        </p:tav>
                                      </p:tavLst>
                                    </p:anim>
                                    <p:anim calcmode="lin" valueType="num">
                                      <p:cBhvr additive="base">
                                        <p:cTn id="48" dur="1000" fill="hold"/>
                                        <p:tgtEl>
                                          <p:spTgt spid="63"/>
                                        </p:tgtEl>
                                        <p:attrNameLst>
                                          <p:attrName>ppt_y</p:attrName>
                                        </p:attrNameLst>
                                      </p:cBhvr>
                                      <p:tavLst>
                                        <p:tav tm="0">
                                          <p:val>
                                            <p:strVal val="#ppt_y"/>
                                          </p:val>
                                        </p:tav>
                                        <p:tav tm="100000">
                                          <p:val>
                                            <p:strVal val="#ppt_y"/>
                                          </p:val>
                                        </p:tav>
                                      </p:tavLst>
                                    </p:anim>
                                  </p:childTnLst>
                                </p:cTn>
                              </p:par>
                              <p:par>
                                <p:cTn id="49" presetID="2" presetClass="entr" presetSubtype="2" decel="45000" fill="hold" nodeType="withEffect">
                                  <p:stCondLst>
                                    <p:cond delay="1000"/>
                                  </p:stCondLst>
                                  <p:childTnLst>
                                    <p:set>
                                      <p:cBhvr>
                                        <p:cTn id="50" dur="1" fill="hold">
                                          <p:stCondLst>
                                            <p:cond delay="0"/>
                                          </p:stCondLst>
                                        </p:cTn>
                                        <p:tgtEl>
                                          <p:spTgt spid="64"/>
                                        </p:tgtEl>
                                        <p:attrNameLst>
                                          <p:attrName>style.visibility</p:attrName>
                                        </p:attrNameLst>
                                      </p:cBhvr>
                                      <p:to>
                                        <p:strVal val="visible"/>
                                      </p:to>
                                    </p:set>
                                    <p:anim calcmode="lin" valueType="num">
                                      <p:cBhvr additive="base">
                                        <p:cTn id="51" dur="1000" fill="hold"/>
                                        <p:tgtEl>
                                          <p:spTgt spid="64"/>
                                        </p:tgtEl>
                                        <p:attrNameLst>
                                          <p:attrName>ppt_x</p:attrName>
                                        </p:attrNameLst>
                                      </p:cBhvr>
                                      <p:tavLst>
                                        <p:tav tm="0">
                                          <p:val>
                                            <p:strVal val="1+#ppt_w/2"/>
                                          </p:val>
                                        </p:tav>
                                        <p:tav tm="100000">
                                          <p:val>
                                            <p:strVal val="#ppt_x"/>
                                          </p:val>
                                        </p:tav>
                                      </p:tavLst>
                                    </p:anim>
                                    <p:anim calcmode="lin" valueType="num">
                                      <p:cBhvr additive="base">
                                        <p:cTn id="52" dur="1000" fill="hold"/>
                                        <p:tgtEl>
                                          <p:spTgt spid="64"/>
                                        </p:tgtEl>
                                        <p:attrNameLst>
                                          <p:attrName>ppt_y</p:attrName>
                                        </p:attrNameLst>
                                      </p:cBhvr>
                                      <p:tavLst>
                                        <p:tav tm="0">
                                          <p:val>
                                            <p:strVal val="#ppt_y"/>
                                          </p:val>
                                        </p:tav>
                                        <p:tav tm="100000">
                                          <p:val>
                                            <p:strVal val="#ppt_y"/>
                                          </p:val>
                                        </p:tav>
                                      </p:tavLst>
                                    </p:anim>
                                  </p:childTnLst>
                                </p:cTn>
                              </p:par>
                              <p:par>
                                <p:cTn id="53" presetID="2" presetClass="entr" presetSubtype="2" decel="45000" fill="hold" nodeType="withEffect">
                                  <p:stCondLst>
                                    <p:cond delay="1100"/>
                                  </p:stCondLst>
                                  <p:childTnLst>
                                    <p:set>
                                      <p:cBhvr>
                                        <p:cTn id="54" dur="1" fill="hold">
                                          <p:stCondLst>
                                            <p:cond delay="0"/>
                                          </p:stCondLst>
                                        </p:cTn>
                                        <p:tgtEl>
                                          <p:spTgt spid="65"/>
                                        </p:tgtEl>
                                        <p:attrNameLst>
                                          <p:attrName>style.visibility</p:attrName>
                                        </p:attrNameLst>
                                      </p:cBhvr>
                                      <p:to>
                                        <p:strVal val="visible"/>
                                      </p:to>
                                    </p:set>
                                    <p:anim calcmode="lin" valueType="num">
                                      <p:cBhvr additive="base">
                                        <p:cTn id="55" dur="1000" fill="hold"/>
                                        <p:tgtEl>
                                          <p:spTgt spid="65"/>
                                        </p:tgtEl>
                                        <p:attrNameLst>
                                          <p:attrName>ppt_x</p:attrName>
                                        </p:attrNameLst>
                                      </p:cBhvr>
                                      <p:tavLst>
                                        <p:tav tm="0">
                                          <p:val>
                                            <p:strVal val="1+#ppt_w/2"/>
                                          </p:val>
                                        </p:tav>
                                        <p:tav tm="100000">
                                          <p:val>
                                            <p:strVal val="#ppt_x"/>
                                          </p:val>
                                        </p:tav>
                                      </p:tavLst>
                                    </p:anim>
                                    <p:anim calcmode="lin" valueType="num">
                                      <p:cBhvr additive="base">
                                        <p:cTn id="56" dur="1000" fill="hold"/>
                                        <p:tgtEl>
                                          <p:spTgt spid="65"/>
                                        </p:tgtEl>
                                        <p:attrNameLst>
                                          <p:attrName>ppt_y</p:attrName>
                                        </p:attrNameLst>
                                      </p:cBhvr>
                                      <p:tavLst>
                                        <p:tav tm="0">
                                          <p:val>
                                            <p:strVal val="#ppt_y"/>
                                          </p:val>
                                        </p:tav>
                                        <p:tav tm="100000">
                                          <p:val>
                                            <p:strVal val="#ppt_y"/>
                                          </p:val>
                                        </p:tav>
                                      </p:tavLst>
                                    </p:anim>
                                  </p:childTnLst>
                                </p:cTn>
                              </p:par>
                              <p:par>
                                <p:cTn id="57" presetID="2" presetClass="entr" presetSubtype="2" decel="45000" fill="hold" nodeType="withEffect">
                                  <p:stCondLst>
                                    <p:cond delay="1200"/>
                                  </p:stCondLst>
                                  <p:childTnLst>
                                    <p:set>
                                      <p:cBhvr>
                                        <p:cTn id="58" dur="1" fill="hold">
                                          <p:stCondLst>
                                            <p:cond delay="0"/>
                                          </p:stCondLst>
                                        </p:cTn>
                                        <p:tgtEl>
                                          <p:spTgt spid="66"/>
                                        </p:tgtEl>
                                        <p:attrNameLst>
                                          <p:attrName>style.visibility</p:attrName>
                                        </p:attrNameLst>
                                      </p:cBhvr>
                                      <p:to>
                                        <p:strVal val="visible"/>
                                      </p:to>
                                    </p:set>
                                    <p:anim calcmode="lin" valueType="num">
                                      <p:cBhvr additive="base">
                                        <p:cTn id="59" dur="1000" fill="hold"/>
                                        <p:tgtEl>
                                          <p:spTgt spid="66"/>
                                        </p:tgtEl>
                                        <p:attrNameLst>
                                          <p:attrName>ppt_x</p:attrName>
                                        </p:attrNameLst>
                                      </p:cBhvr>
                                      <p:tavLst>
                                        <p:tav tm="0">
                                          <p:val>
                                            <p:strVal val="1+#ppt_w/2"/>
                                          </p:val>
                                        </p:tav>
                                        <p:tav tm="100000">
                                          <p:val>
                                            <p:strVal val="#ppt_x"/>
                                          </p:val>
                                        </p:tav>
                                      </p:tavLst>
                                    </p:anim>
                                    <p:anim calcmode="lin" valueType="num">
                                      <p:cBhvr additive="base">
                                        <p:cTn id="60" dur="1000" fill="hold"/>
                                        <p:tgtEl>
                                          <p:spTgt spid="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BC207926-46AC-438D-AFE8-82F7327297AB"/>
  <p:tag name="ISPRING_SCORM_RATE_SLIDES" val="1"/>
  <p:tag name="ISPRINGONLINEFOLDERID" val="0"/>
  <p:tag name="ISPRINGONLINEFOLDERPATH" val="Content List"/>
  <p:tag name="ISPRINGCLOUDFOLDERID" val="0"/>
  <p:tag name="ISPRINGCLOUDFOLDERPATH" val="Repository"/>
  <p:tag name="ISPRING_PLAYERS_CUSTOMIZATION" val="UEsDBBQAAgAIANm7Wkk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Zu1pJ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Nm7WklW7zOUugIAAFQKAAAhAAAAdW5pdmVyc2FsL2ZsYXNoX3NraW5fc2V0dGluZ3MueG1slVZtb9owEP6+X4HYd9K90kkpEqVMqtSt1Vr1u5MciYVjR7ZDx7+fz7EbGwhknCrh557HPp/vjqZqS/niw2SS5oIJ+QxaU14qRDw2ocXNNGu1FnyWC66B6xkXsiZsuvj4037SxDIvqcQO5FjNhuTQHzO3nzESd8a3OdqQIBd1Q/j+QZRilpF8W0rR8uJiaNW+Acko3xrm1Y/5aj14AKNK32uoo5jW12jjJI0EpQBD+r5Gu6hiJAPmT7qyn5Ga/qjztz+Q7aii2sqWn9CGZA0pIU7y9RJtmM/N7vGrzNHOCzT81Yb65TPaIJWRPch487uvaIMK0bTN/9RII0WJCY015x/xXcMEKUz7YVRXaBcFeCE86OIruPTYu94FJPc17PsU21UK9oR5PRgI+OgZg4WWLaSJX3U+VYm3x1ab/oDFhjBlCCHUk55M0E+kVX6bGOt5f+CN8iIgOaBnvArW1rDq4g2IMd7zV6tbOyrC+N6xIEAJOwcGEfZgz/xt0nrEDMCe+cxoAY+c7Y8jOHR1Iv/Gt8S95vn0Gy9wYpY+YX7lvXjSA3auCkJ1gOfUooCFwnBeaA34bGlisS6k5CimlJMdLYmmgv9CXra3l1FpcuBwpXa6sFJNNYNT9WZjNFM6TJddx+XovHE9dr8K/eW69USbIX4zJVqTvKrNr5KaTpzOdIlJzDQ5rcAxaegg7/lGBBp79pCoJnIL8kUINvYYLjSosduLrreG6GkS5CBNTmc5dZucSj9v6wzk2rwaBeWzHIMdsaJlxcyffqXwBsWBYsDbSXVl9uOEvtdlALgiACLzyldtt+g8dcs0ZbAD3/wBYK88dLdUmSodKrilfoCNDkvOIaNq0s2KvlbiGRLgJ/ivJqxo4wPPiLLXJFP2ZlHn+yncxxLNZT/OsPjCSWbXrpaijY3/OIMGxP8m/wFQSwMEFAACAAgA2btaSS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2btaSVgHT52aAQAAHgYAAB8AAAB1bml2ZXJzYWwvaHRtbF9za2luX3NldHRpbmdzLmpzjZTLbsIwEEX3fEXkbitEn9DuUKFSJRaVyq7qwglDiHBsy3ZSUsS/N2NeseOUejbxzckdz0SebS+qF0lI9Bxt7bPdv7t7qwFqRhVw7eqsQ89RJ5plC5hnObCMA/GQ8vjpSd6diZAx4dY0rj7QVjf8iMA3S8p0E5cBCxXQdEArA9p3QNuEEv+cxF6jrH1JjT7HhTGC9xPBDXDT50Ll1DLk6tWuZoUeLEpQF9AlTcAxHdrVRZ4dH4YYTS4RuaS8molU9GOarFMlCr7oyr+qJKj6j6/3wOBp+DJ17FimzZuB3E88HWF0k1KB1nDI+zjFCMKMxsAavgO7/kAd43ZBHl1mOjNHenyD0aQlTaHVpdEYw8V47dXq5hCjzRnYmD1xd4vhEIxWoFpWk3sMBxSykP/4gVKJFDvSQts9P6FM0EXG00PqAUaQw8OibVf3zoXa40+Ic4WEd4VWoeuXd40OHwxdfONMpWNe7eWdhexYSOSBHCKgya4h1J4jxp8juP+MCDWGJqu8Hg/1bKzbQNUa1FwIVp/+69I5/Vy93S9QSwMEFAACAAgA2btaST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2btaSbDtXVduAAAAdgAAABwAAAB1bml2ZXJzYWwvbG9jYWxfc2V0dGluZ3MueG1sDcw9DsIwDEDhvaewvJefjaFpNzYQEuUAVmNQJMdGiYXg9nh7w6c3Ld8q8OHWi2nC4+6AwLpZLvpK+FjP4wmhO2kmMeWEagjLPExiG8md3QN2eAv9uK1cI5yvVEPeGndWJ48zjHCJ57Nwxv08/AF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2btaSXsIry0qCQAAcVsAACkAAAB1bml2ZXJzYWwvc2tpbl9jdXN0b21pemF0aW9uX3NldHRpbmdzLnhtbO1ce2/iyhX/v59iRHWlW6kKD/NKxVIZe0isJYaLnWS3VYUMnoAV4+HaQ3ZzxR/9NP1g/SQ9M7aDTYDYm22vtB28idZn5jxmzmMeP5Fe9OgF2jZidO395jCPBhZhzAuWUf8PCPUW1KfhJCQRYVF1T7n3Apd+MYIHymlAjZgTuE7oarw16tfQUHxQt6N29S68NQfNBuo0cQN3kY5bGrRdKvqlokGb3qhrveqBiFhuSBYkYMel9qq51tcMRhCRkBmBS772lXzvbFN+BFeh43rQL+q3m/zZpVp3epM/qFlvdVp411AVRWkjraXX9dqu07nsqHWEa81WTdkNug2loaB6q1W/bO/qnUZLgbfhZRukNPFlGzU7zWZD3zVwA7iRqg70hrbrKJf1ugracPdS2w2Hg06thur1utLUd622MhzUEPRWQIaqdPkEKroyUNo7daDWuwoaasPBsLnDOm5rLdRt4HattmsOBkqttp/c/eiy07WnFh5OOp1vCDzqgqOtPLaqR4Krt9iGIXS2yXrjO4yguRMRw/1QmUyxhU1btY2xWUliU8Rx2jM1KU+NiUAOnDXpazRgIByNA/8Z/bygm+c/9aqiJe0mTMrmRJaOPDBkvmWMBheLWNRFQMO141f6f4zDJhlUEU76RMIyfA/OguzVdcSnKFuiC0IZnnNMC7reOMHziC7pxdxZPC5Dug3cQmaunjck9L3gEXrXLjsaPqvI9yJmMLLO2Ye7/CnOtoFSFRFuXhvzpxCn78yJn2qsiU8Jvr3Kt2fkgPXJizwmWNU6f86xbpwlyTugq/LnPE8AWvJe6/DnbSZGvjLorvDMb5zt7jvPJMwriSvlWS662W7KxtMmpEs+2Xm+tx39wudTKDzBkltY408hJj5ArrCQl5JpE+PXDzomr4e1pLcGLeDcbHFJSELkZDDTxjcT1fw8G42vxrOBcVWBuiWyEvG0/LnR7n6tt9pQuRK+gpKsG3U0ystCQlirVkyWaU/HoxkIxKOZiT/ZlT7/XZp1fGuPDBNX+sl/SguApeCu0ue/i7DeTqewbsyskaHjmWHNzLEt5mWEbaxX+p/pFq2cJ4IYRU8e+YLYiiAoz15IUOR7rmjgJdsLtqSAPn18oxrmDFYre2poYrXqWzQMn/8sJDtbtoLgWTkRcr3ImfvEFWohREQ7Ly+gXWzNEPxjKw960rXjBRdFtE/Ve8O8mtnj8ciaYVNPKZU+Dlykhw7XVF7QVLXwFGSEsBqH38Y+E9EnJCDV90sLuTaurkfwY3NDrr3lyocf9g3WTDC4ZEKCAowQOHgKUWdZ9+OpzucQFCIHbZwo+kJDNxc0WdcVkG2Y2hhCU7Mz8m0uJpUNjveCBYQOWbAC8m6wZalXeDYYf4IYh9wcl2Qaf4SU/FiS6TO2IIewVYDNVO+MK7F/42mYJkiagwuHxztsy5zFAvj4bD55dBsBhc8wpInIxuiitCYL/3ILjjTU0YlsjwXDZIu3pfdEwJTQhWWugC4oQxrWeXT9cmv8bTZUjRHWZxBu+vh+ZosqyZWunWcUUIYc98kJFrCtJQtnC5nwDG2u54o27nlhwq9b7zfksKT+/JSULlPHn376BpNyBe+IZbBfBmWwTdmwt7TzaUtG8I2G8Fg/aUWRCfhmEywNm+rUGH8fF0XeeuvHVfp7OOrFuLLOetOO989Xcbf9F4yx4hI8MKCiDTxaignDSsyXHFg8/VKMhjkEdZO4nkPB54fTUgLMcSLDpOgdYu5g5nKG3MGMlhNxjweWYcNm657M+emjALPI1dhrx/3Nz4g+gbP5S6rOyQOF/ZJPnKd4IwNrl3B/ES9ntkq5pcU27BEYboLMZRxUINX31vwMVUzs7Q2eZe8N8uO5p1vfFdnte49iRYB53q7J633YQ0jXguo7URrX8aL013caEg9xGuudlNtAvCRoYV9l8vNdHrOwOtWuZ5pqapifKHg++8X5IDv4nIxsazZSB1wCpMnaYYsVrMIP/JxXXFZ8ItDxUAV5yeAt4oSL1b//+a/iYg7siakoof6lrBxIfl418Yu8v5uUkegfBeTY6iDPKl4KMiYHqpS1+PnKNiBAv8uRxYmXpTVd8yuuQqohBRI3qratatc3kCWWSAq6DWEvWFLIjTr9CIVP7PUr/RsnfITCaVPqlxUkZp7HJittw/6Iu2W+F5CS7O9eifjgbWMyU3VdnP0hR31v8Rgvvy4cYJJrPuTTZRl52rVqQnU+EElcj5WXKRa3tGpBSYjf9wXh6eha90LYX6j4DtRwlrufCVhI/Qm/2Xp9lQsd+EUchHH/wfEj8E36mu0SreiXxHlptyzpsOsEjJjw3WKfhduk75522HvKk8fNyk0ohx3vqA8LgxaPJyM6Tz/k0rSBuPrNKnihvbIczllJU8b0PfGwv0m+slf9M8TD/hZfVPh9+yumw5YsZ3odN3DCLD3ju1jOEddBHxKIKpX0Sd/yfbgFI34tG2VMSgj5nmvqkr5YG21vTZJ05rSswdUTFveCl+3LDeeZP4thRxx2yDXsw7d6Pn57zGM+OR3cYhyQglnvi/eSGRDDB4eTEVMRe96QDxU4iDiLFa/0UQUlMj5U+HTGCM0pvk1az3g5y3AKa86zrkU9F+W8lMqAV/Fyqmic6+eZetVX89SrnvNQLxF72oHBdj0nIYYY8KDKJR7KE7PdV+lV2J3YkR7wnWjNCmArkB3AGSnNhAwhF1hiW5VmS/ySbYe9JfN88kTSSpUhZCbn/Ph7EWTH+eBW2Yg8sGx4J5TSWZCUun0s5ktghn6SS5zIskoOWkomHXPmkRj9kWqVrj17G4+sRmmV5uGeLdCUHXi9ekQV9D01+71qdpmFGnUEZT0LvQ63vi8hVwm5SshVQq4ScpWQq4RcJeQqIVcJuUrIVUKuEnKVkKuEXCXkKiFXCblKyFVCrhJy/WEh15Ow3f8Ecd13lYCrBFx/D8D1dPz/Dnjr25z/d3Br7J/SaGvMJsHWUmDrMdS0CNp6BKQ9DbaeTrgfF2vNnmok5ioxV4m5SsxVYq4Sc5WYq8RcJeYqMVeJuUrMVWKuEnOVmKvEXCXmKjFXiblKzFVirhJzld9y/V6ga8YmibrKr7nKr7nKr7nKr7n+ENDrIQ1YQd7Jv6r9H1BLAwQUAAIACADZu1pJGVmzW6ATAAAoTgAAFwAAAHVuaXZlcnNhbC91bml2ZXJzYWwucG5n7ZyJV5Jp28BdMss0akanXNKmeVvMcmPMXWraN3PUcV+YKBmzJCVwQUBbpnJSe3tHodxyyrRcUMkdAbORCpemDEJRLANTFFIEBERenO98k855v/cP+M7DOcB5nutwcy2/+76u6z7nua/7+R40MbIw0tHRMTl8aJ+/jo4+UUdHb3zFcu0dvx9UHdovXaT/we90qnusxrQXy+B7ju/R0anNWTX3o4H2euX5Q6FIHZ3VHQtvXQai/JSOzvG2w/v2BCZHTQ6eqKiAK3YNq2/P6eB0yi7qJ2wqvP7xkIHB/tJAQ3+Dkm2mqMDv9yX476vRz92+wsz22rXJ+2FrzsLfKK/ODcVNDfFj73zA3SoIteOwa3/8Q1RYWVk56hF0S0Ip9hT+ETM1WtU41E+R9cflB0el8EUjfEK07N16R7qOvvHnDwoM+uH3F9m5XxPw1lm0uUkE/tJyi+Xroem6f31k3DMOzLPCi/QElghKQp9JCOdxHXPJII6OxoEPKiE5QzjVuXf+e9uXCs/nZbzIyxmnhHZfEmToLhl72Eo/d6eNeuwE/gtHFzPjpbrBzcvPKj4WXB5Hulj9TdSRnv6w1K2i9BP0ffvlxUMuO9buX3MqffGt35ZXQvXMDErbXkU5fR7kJTs93RZqRFwy8O6n6ekr/ZfdynuEOHpaFtP7lwQKegC1DXFeosP3+kGOGZkXX0XFkhaZ9DFuN93U0eDYEjM3ntxNX2ard/jom8ZSZwwZ/pekxjCgxnSH+RJvl+vaEXfv3xNLehy8SLkZl41abfW2LPHsGqeN0IumGfdLxwf8b7dxwH9J3l6yDTHKW2pbX7rZsbu/3X0c3G+3SDmlxRqttrr/WhKXa+vXOO7J3P3KX3ruYdfQxGf9JtpNdxgcXWrbGbrRFr/v/frtJs0WKYc1WUHUe5D+fAkK+4xXEDfu3xj7UNkQGIOQfZbIoEZ5Fzcvtc0FavBl+bZtk7myzEXeoWpDrBtAXxriTdqbNzfdfByIDd9OdsV8lmAcDY6231pqm0XNxZWBpr/KjmB+X+SdaH2ttrbQpSFeq6+35dDaQ2GPqDtzOfnef0nSvYkXS6F/s80kpH3ZdqMjmNK2k5+Vu0vS1Wpr6rg0xNd0db+8v+IfO3/g5b2Y6C76S0K3BvAF8AXwBfAF8AXwBfAF8AXwBfAF8AXwBfAF8AXwBfAF8AXwBfAF8AXwBfAF8AXwBfAF8AXwBfAF8AXwBfAF8AXwBfAF8AXwBfAF8AXwBfAF8AXwBfAF8AXwBfAF8AXwBfAF8AXwBfAF8AXwBfD9/4zvEOeSohc/jxzpcIIucfJ6Nzb9HhJBH937bOlzun5asuyagmr+Y/yycjszlz5o+3+S+UP/9sV/91+UDoqtWOz7/xKO8NKqk4u1+peeIB9BbU6ZV4y69npJugQPy4r60wTg4uaWnJZolGYcx1Jf2YBeNJYvuCZNjc8iqdlDZS8MpVMjNprZ8ht+PDy2Z3auPlpsQUoau3HhAj1NLWW7Rs8+WVdt72dtETXIa+FZ+/lididwrVw/k54RHI2VnlmX27PyfO7acUw+p1rIDZsPRUac2RPfLYd4+gwQbDY4FmNEzflGhJFhltpHNlzZPJ+Dm7l3HFvZLBr1kTd325Eo00XCeSWbNpQmyedRVLOiJFrreAMrzZt9G7J27h0Inzz6VjMBh2DYtdE9pdWN4mRWV+fc/LycRhOmMnpQxf98yiYOEkhpfLv8vbzR5qJXcJ+C1Lwn9dwcZE5Zb7EmzfNA9tqFZ7CpGWH3m1ngr9iXyzkoqqRQfCwaw0bFNCIrCOyzr1clHDTsCj8uRtFeg5ylv2mwYgwvsikEOXDCa+oppjr43eP5tifHsGnD+jZNKvGdAWShxOZb4dvgmkrY/PMTuGmRRtgU5GdFLmf6zJSAJncajkvGPaTNqDYnQuL3JeeWvVFqOF1oc3P5ZAEp4SO1Tx7G2xtK/bXtaLGiRrbjSlyzDdjQHqKBDzhdMNbilyExCbRVzbw+AWl4d+byk9u54SY5ceKkbrfm0k8f05tl2VEj0pjk7GZK1M1gYrmmeiWxPrHZDtqX+WZ6vzrktIeA2iSKBd39xi17JLgiyWy7UPzNzSzmo2PloW94FabrwZa6qAiS1w2zSaOzTLNuOU2j9tw7PsvFHvBVW0i9b5hJ9spLqaPvFP66Ep+etBDkgkNBEHKZussjPttywZ205eNtx6qnXLBKn+6IUtqQy1BUdyraihVlDy2ata8bCXxSn1Gj90JmS2z9+ZSBZN7ajRFbxnQPXFNBQxhqjKJgqNrMi2s32X1rD8Enl0Mb2yzcgx7J1edF4MRxdjkp2BcuP335JUcdrrpbJ0yVJwg67pBNq/m4AuQOrEjtfcCNle2ib3xhlx9GUu20IvK9T7cg7Top5VxjMxoyPhHyhq8nuK6LtOLW65KDrjXIR8+Byr/rDtkcDvZiu4uvI9gTB+jc1eHM9Ga7m/GYtyh1aPoA/BS3LIDW2a9ybsWPJreSDP/gYCl5KqfWYnuIGD4whZxbmHgS476xWzkSKnOSrQ92kEuV70povoXbPT2/irNf5yi2hYr6w12XB7aT7dfZ92IcI/Rx7DMj1fTZNbrI4rW6SDVpzx3zJpKhiKM+r1DPV3oOZbsu+LMgg6E4fg7d9hVR0URig9ifUOPBtV3ZjIlEXYm1XkyhRSuiOOYKs5/ZLDCBxnRcUCSAilB3hM59DnIoi+bA25DcbIhMKRD+KuB76ud4E6UIGGS0ab7Em3j1RoHKhTVEuBrVPjckpzamKPgEV7yCGb0LMtsO8vXYCZeBz0eDuGTVu+kRXNAGB8Yv2ineBNF3oM6+P9zbLpdaYa6TwBKU1r3djYpXRx0KzZxtdkDjG+Z3gKZLmD3mnca9tgSS+37ZSxK+fGOALpLyy1l1Epvk7M6nKgo6QJ2oAruZLPVjZsCvdhGsiEc66zfTVxQwXRWhON/BHud9QY4RuB70cEQPPObUsncwauf0cRyLS7hqRIzWKNmueLUwmieFaSTFmrn7WxtvKwKsIbJBQkuHKh6BhkTg8A6/WsUx7miVDkEMvxI34F5IPmHTerqeYblX45QWcbxCPC/hS8feiPYICcZRXqh0882qYhJs4vAkwcTVdr7EsM+DhTI6g72x2z07/EpLQmjVsWx8NPV574rikVQmJ8sxhPDDJ6+Z1VXkgHIhdYPKpTN/rk8dhYy2V2jH8/6Jpf/WEkGZ8m2q1PDqLypeF8/PiFLr61I+ZqXGCHJSPlWTAuSno2+aOo5CoskpTVynhbRRzaS7027dN+JM5nh4xnrJWcIbfL6UO1+FwMYF7JdMK1LYk320N3HpCZatPRceDTwSvsHnpFBJwh4rawwGpW5xkHrbQ5K4DKXPOE+oeitXs/ioufFpfkIlnjRQhSext6t8NH0wJ5HYXeVk0AXWFxjfZ5KEGa+9rGOsVdbEg+kVNeif3tT5FkbOKwbFOHnR1vsfvtznrUuRssLFac8nwTvGxXqCjpBp8ETTQromOPlhxL4r/UeQDb27rfA2X1cUhcvVD0cVnMm+uJ9bepJxQ/YFDI7fN5QNkrauYxuQ4QM8hvMnVlyhEjx/TuHxE9u8wIwqPIHtHVFV1YTiO6feYvy2kqpYaSfKRAxt5uuKjQOrSpCK09YfbcpGWoR7KsNap8r0RkoMW7CgooGSC+guX4XFwJ7EuUj6B5ygm3/DkU6vWj+rzWTJQU1WvwtXeMNyz5lfPkCP8EkKXm8Fd86CNs0VRPYOSO+UzO8INhQihSeudLm0x6o8yO6Fifkj9Uex+BGJ3KBrbyPEp4wqNrr9DRRhOJaQRgC78XEIvC+HuKF4kqnN35KfvmVsQmJP1LRaD3c+OuX9ydpjEvUtaiSjxTpE2I4O3utORvtql5Q8vS1sMMIefll3efzvu99HwpIMOmofhfTSWvVi1CoH7bxLqhrv1hOEvAn/+blRvnT0ztA/zodm5/hhj9ArYd9mj4RMcVEsdqleDMeNVast+6yzBCGnqsUr0cE1liCK9GnittmsB4kRGj9Pd/IWaJ0b+H3iAW1Cvpfx9Ag7ZE/l3QCbb9yCnCjGRLNbndT2SeGN3JeRcPude9+ESK1Urgd1PANDbJTWcDCEP3vjboS8Krv9LSRM4+O5H40xS7w8ruTyMz9O4yK3Q1ls4gYbO+LBZS8gGkVvPgKvGkjamGcjRaA4tYYDUu9YlMv5bdCeISf02XibKp673VW9B8Xt1ZBLVITMHDp8MyNAr082OmF0RYoYMTlzQCeM2hxtQPK4F5sS5I/1VWOuVPIZiajEZa+VYjdvdMOgoERPMEsVqriNF5vVbfEEMTMAJi/Us4POa1yfhXwXsRpr+ZOe2mms9QnsR/XTrT61ivFgWoui05U6VZ2ztTgtUVKbg50QeVx8YHj2RD9Sf7QSmt274cQWPcFcMnhs/Z/1tBVsWFsnecSK38uE8rAqSzvigFjQgs2cWBE+8OMZdOZZbDc/n3fjNayRFyslzjl6BjG4rCbRtGo9HJYVENEY7AhvpHGDAhtb1aLHA3ZPyQOeguk6J0+fIMetdkTNLAOyq1jZV7bLbNOqcWoOvBgrE3mgBpUFMBBFiBkWn4Ky9TnJNweTHjFkozdeR1uPm3L4X3a6XYHz9C+UcZRR3nkLajYihq+si7q2rGsvwpEcBxIkx/Nw6zguiECyOq4ne+XxAXahuQ+/gaCLbNZrFppytPAOmdZmP3cOQWhSCUeroHlZnKm1jlu1qc8OouL0WhsTmC9D2VW97jJ66/wkZH3+O6W5KHU4gvrLxMS3HL6leuLMZOdkb0ydbOXJFA+RLHNsVuVu95CsGpuWNljZMRYK32frkwW34T1Gt8m5DKx4k2dPhFVFqsr3n4OrC2H8umoIBnKVI9F0vZyQyAsf1lN6mWznAa17y55lO4bCj7LGnsBAcGzhFBaxTkRYQTx9En0WHSk6jvsqg4wzxxYqU3/iJ7JP2yieHdwFUTw/sUtbkoix3LdOsws1YNL2xzlqxl2LugDriLxisjgjheMjWnVbCnYduoVRYO6iBwUTOGvJstq5SKKqyK0SGhPV1yUQJDJuL2QySoYrL00y3NrSW7TXznSDUao09bdqstqXZEbstNT0sd+aNXTSdor3XiFNicvmREz+ue60bqocCz9zzibH4wf0ZYayoCWNJw9nVERZvuEP8JVNhfzY9pHZIssGhty/onrBmGVdz8dPt6WcmGzmrv6nCzdaPR6cZDNicjCPrZgm0CiK9+to2yKGQpqsrqSfdwe9LfNqqlxJlELdnowky5unehKlvNpR6ON8stqMrEqZ0C7DTSLP4wwjAT96okswlgheqLvrln9BA0nejvbHNc13/eHCZaioIIe2mVeH39Vl8y9VQYfkex6RXDskUzn4uXjYtLNXEKymzTlU00Dx3WmDn+2w+Uq7xjLQmy/IyODWuZe9mPpsGKiTmnS3Yk2LOkaXENXuNep0Bu0VUYTd8yHZo2ihE+uhS3oheNbDulEvvE/faM+cV586tZyk4iJ7jyNfl8C2QO2DXIqT31+XV0aJPCdRmFzJJZu5u3/2q5ieL4jeu1lHfjRzZQbEMMSpFog9Pq1ZLptf3Rk4FAGX7eNPc1d9zXhVu5APp5cX4ZRjQV8jY7ZN9Q8Hxd8bcpH1BcAYCQuJQdb+1rYOlJR5VtkuCyvaGCPv4CvW7c1+CHuhndQfjCnzSiF8knEMQotWymLQ9mopaUym7U/ekIMcCje11vfXaWdJv2FDW2ZzG+i1bV2jWnBAT8DXj6nyi1K2k6mdEyvfh4kYE7gWL/mm57UXFrrcjNfGfdaUo5CkaOZk740Ippoyo06e+n1dGak0hnGEzjUiSoUH0G3Pex1wU78kfRej1sjGaqVbIFLhEcovE+eWH9eVTOuSe/i0mUvv76j12IkQlpdba0+swzUrV0bWwoQyb8oZ7T5K8wlBqsDguPgRFoksQPVNuBWmZU5gK3UiTu6OC3LFafsi7mSJp4z9a9rMPZvBNI2Kt84RcR4kWFiQGWjeqe1ueOXrYp/W7paZh7ukkshomIyetFMOQ0MiizAJH0I8FnpresryHrWaSEiOLKZ09yPdwP7sw7juuNaqADyPTx1Bz1h3hZ9zZj2Y1nbMkvyF1RT1rFLIGu2CtsxRDF0ZYllOdOFr/PWtD1u6YbJVWndAlbLj+SXmzvTdhvoEe7iNx9mq5ysa7+BZVgP1m9VOrJzVxMZrE0R9eX8c6dwZBwGBOlN66WsJB17c1uob2egzSrwkaim6+bk/1abLXHJj6lcjJTfrd33DPTkfammfYzvGTvX2gLJMos8YQLsz3GQejOr4PnlwRq0MxnqYIeVNBsTQZPWkwcKgUMJKQpEVa76m2drufw/eqlgePybV3KGcP3vg47zaZkR2Pz2la10TX0j99GRVvnLzJ6nKifBnStuJR4hat7ot7r0PWa5xlM+dnJ3JQGNwyYs3BYYTXBd2OIJO/qedgvuMtutT6ljLRTKiZfIMCa8+Sl/jbL50L6LH2Y8z/cfCYkeO35dZXJbMeOa0pM9nDO4+zTyoDbpm2bHjBku2K+j00OXbw33652iQIKd62xxM/nsVrGDRb5nm5cdC8SJt4fHnRkhQmEsl04RZizq7xJYwk4XDzYa0qxFIqwbeFUFTN9yNjS3420FldzP+55C0eVBdauX78qEvjuhoX4f3++6r/g568d9QSwMEFAACAAgA2btaScv8gyRKAAAAagAAABsAAAB1bml2ZXJzYWwvdW5pdmVyc2FsLnBuZy54bWyzsa/IzVEoSy0qzszPs1Uy1DNQsrfj5bIpKEoty0wtV6gAigEFIUBJoRLINUJwyzNTSjJslSwszRBiGamZ6Rkltkpm5giF+kAjAVBLAQIAABQAAgAIANm7WkkVDq0oZAQAAAcRAAAdAAAAAAAAAAEAAAAAAAAAAAB1bml2ZXJzYWwvY29tbW9uX21lc3NhZ2VzLmxuZ1BLAQIAABQAAgAIANm7WkkIfgsjKQMAAIYMAAAnAAAAAAAAAAEAAAAAAJ8EAAB1bml2ZXJzYWwvZmxhc2hfcHVibGlzaGluZ19zZXR0aW5ncy54bWxQSwECAAAUAAIACADZu1pJVu8zlLoCAABUCgAAIQAAAAAAAAABAAAAAAANCAAAdW5pdmVyc2FsL2ZsYXNoX3NraW5fc2V0dGluZ3MueG1sUEsBAgAAFAACAAgA2btaSSqWD2f+AgAAlwsAACYAAAAAAAAAAQAAAAAABgsAAHVuaXZlcnNhbC9odG1sX3B1Ymxpc2hpbmdfc2V0dGluZ3MueG1sUEsBAgAAFAACAAgA2btaSVgHT52aAQAAHgYAAB8AAAAAAAAAAQAAAAAASA4AAHVuaXZlcnNhbC9odG1sX3NraW5fc2V0dGluZ3MuanNQSwECAAAUAAIACADZu1pJPTwv0cEAAADlAQAAGgAAAAAAAAABAAAAAAAfEAAAdW5pdmVyc2FsL2kxOG5fcHJlc2V0cy54bWxQSwECAAAUAAIACADZu1pJsO1dV24AAAB2AAAAHAAAAAAAAAABAAAAAAAYEQAAdW5pdmVyc2FsL2xvY2FsX3NldHRpbmdzLnhtbFBLAQIAABQAAgAIAESUV0cjtE77+wIAALAIAAAUAAAAAAAAAAEAAAAAAMARAAB1bml2ZXJzYWwvcGxheWVyLnhtbFBLAQIAABQAAgAIANm7Wkl7CK8tKgkAAHFbAAApAAAAAAAAAAEAAAAAAO0UAAB1bml2ZXJzYWwvc2tpbl9jdXN0b21pemF0aW9uX3NldHRpbmdzLnhtbFBLAQIAABQAAgAIANm7WkkZWbNboBMAAChOAAAXAAAAAAAAAAAAAAAAAF4eAAB1bml2ZXJzYWwvdW5pdmVyc2FsLnBuZ1BLAQIAABQAAgAIANm7WknL/IMkSgAAAGoAAAAbAAAAAAAAAAEAAAAAADMyAAB1bml2ZXJzYWwvdW5pdmVyc2FsLnBuZy54bWxQSwUGAAAAAAsACwBJAwAAtjIAAAAA"/>
  <p:tag name="ISPRING_PRESENTATION_TITLE" val="111"/>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15.xml><?xml version="1.0" encoding="utf-8"?>
<p:tagLst xmlns:a="http://schemas.openxmlformats.org/drawingml/2006/main" xmlns:r="http://schemas.openxmlformats.org/officeDocument/2006/relationships" xmlns:p="http://schemas.openxmlformats.org/presentationml/2006/main">
  <p:tag name="PA" val="v4.0.0"/>
</p:tagLst>
</file>

<file path=ppt/tags/tag16.xml><?xml version="1.0" encoding="utf-8"?>
<p:tagLst xmlns:a="http://schemas.openxmlformats.org/drawingml/2006/main" xmlns:r="http://schemas.openxmlformats.org/officeDocument/2006/relationships" xmlns:p="http://schemas.openxmlformats.org/presentationml/2006/main">
  <p:tag name="PA" val="v4.0.0"/>
</p:tagLst>
</file>

<file path=ppt/tags/tag17.xml><?xml version="1.0" encoding="utf-8"?>
<p:tagLst xmlns:a="http://schemas.openxmlformats.org/drawingml/2006/main" xmlns:r="http://schemas.openxmlformats.org/officeDocument/2006/relationships" xmlns:p="http://schemas.openxmlformats.org/presentationml/2006/main">
  <p:tag name="PA" val="v4.0.0"/>
</p:tagLst>
</file>

<file path=ppt/tags/tag18.xml><?xml version="1.0" encoding="utf-8"?>
<p:tagLst xmlns:a="http://schemas.openxmlformats.org/drawingml/2006/main" xmlns:r="http://schemas.openxmlformats.org/officeDocument/2006/relationships" xmlns:p="http://schemas.openxmlformats.org/presentationml/2006/main">
  <p:tag name="PA" val="v4.0.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20.xml><?xml version="1.0" encoding="utf-8"?>
<p:tagLst xmlns:a="http://schemas.openxmlformats.org/drawingml/2006/main" xmlns:r="http://schemas.openxmlformats.org/officeDocument/2006/relationships" xmlns:p="http://schemas.openxmlformats.org/presentationml/2006/main">
  <p:tag name="PA" val="v4.0.0"/>
</p:tagLst>
</file>

<file path=ppt/tags/tag21.xml><?xml version="1.0" encoding="utf-8"?>
<p:tagLst xmlns:a="http://schemas.openxmlformats.org/drawingml/2006/main" xmlns:r="http://schemas.openxmlformats.org/officeDocument/2006/relationships" xmlns:p="http://schemas.openxmlformats.org/presentationml/2006/main">
  <p:tag name="PA" val="v4.0.0"/>
</p:tagLst>
</file>

<file path=ppt/tags/tag22.xml><?xml version="1.0" encoding="utf-8"?>
<p:tagLst xmlns:a="http://schemas.openxmlformats.org/drawingml/2006/main" xmlns:r="http://schemas.openxmlformats.org/officeDocument/2006/relationships" xmlns:p="http://schemas.openxmlformats.org/presentationml/2006/main">
  <p:tag name="PA" val="v4.0.0"/>
</p:tagLst>
</file>

<file path=ppt/tags/tag23.xml><?xml version="1.0" encoding="utf-8"?>
<p:tagLst xmlns:a="http://schemas.openxmlformats.org/drawingml/2006/main" xmlns:r="http://schemas.openxmlformats.org/officeDocument/2006/relationships" xmlns:p="http://schemas.openxmlformats.org/presentationml/2006/main">
  <p:tag name="PA" val="v4.0.0"/>
</p:tagLst>
</file>

<file path=ppt/tags/tag24.xml><?xml version="1.0" encoding="utf-8"?>
<p:tagLst xmlns:a="http://schemas.openxmlformats.org/drawingml/2006/main" xmlns:r="http://schemas.openxmlformats.org/officeDocument/2006/relationships" xmlns:p="http://schemas.openxmlformats.org/presentationml/2006/main">
  <p:tag name="PA" val="v4.0.0"/>
</p:tagLst>
</file>

<file path=ppt/tags/tag25.xml><?xml version="1.0" encoding="utf-8"?>
<p:tagLst xmlns:a="http://schemas.openxmlformats.org/drawingml/2006/main" xmlns:r="http://schemas.openxmlformats.org/officeDocument/2006/relationships" xmlns:p="http://schemas.openxmlformats.org/presentationml/2006/main">
  <p:tag name="PA" val="v4.0.0"/>
</p:tagLst>
</file>

<file path=ppt/tags/tag26.xml><?xml version="1.0" encoding="utf-8"?>
<p:tagLst xmlns:a="http://schemas.openxmlformats.org/drawingml/2006/main" xmlns:r="http://schemas.openxmlformats.org/officeDocument/2006/relationships" xmlns:p="http://schemas.openxmlformats.org/presentationml/2006/main">
  <p:tag name="PA" val="v4.0.0"/>
</p:tagLst>
</file>

<file path=ppt/tags/tag27.xml><?xml version="1.0" encoding="utf-8"?>
<p:tagLst xmlns:a="http://schemas.openxmlformats.org/drawingml/2006/main" xmlns:r="http://schemas.openxmlformats.org/officeDocument/2006/relationships" xmlns:p="http://schemas.openxmlformats.org/presentationml/2006/main">
  <p:tag name="PA" val="v4.0.0"/>
</p:tagLst>
</file>

<file path=ppt/tags/tag28.xml><?xml version="1.0" encoding="utf-8"?>
<p:tagLst xmlns:a="http://schemas.openxmlformats.org/drawingml/2006/main" xmlns:r="http://schemas.openxmlformats.org/officeDocument/2006/relationships" xmlns:p="http://schemas.openxmlformats.org/presentationml/2006/main">
  <p:tag name="PA" val="v4.0.0"/>
</p:tagLst>
</file>

<file path=ppt/tags/tag29.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30.xml><?xml version="1.0" encoding="utf-8"?>
<p:tagLst xmlns:a="http://schemas.openxmlformats.org/drawingml/2006/main" xmlns:r="http://schemas.openxmlformats.org/officeDocument/2006/relationships" xmlns:p="http://schemas.openxmlformats.org/presentationml/2006/main">
  <p:tag name="PA" val="v4.0.0"/>
</p:tagLst>
</file>

<file path=ppt/tags/tag31.xml><?xml version="1.0" encoding="utf-8"?>
<p:tagLst xmlns:a="http://schemas.openxmlformats.org/drawingml/2006/main" xmlns:r="http://schemas.openxmlformats.org/officeDocument/2006/relationships" xmlns:p="http://schemas.openxmlformats.org/presentationml/2006/main">
  <p:tag name="PA" val="v4.0.0"/>
</p:tagLst>
</file>

<file path=ppt/tags/tag32.xml><?xml version="1.0" encoding="utf-8"?>
<p:tagLst xmlns:a="http://schemas.openxmlformats.org/drawingml/2006/main" xmlns:r="http://schemas.openxmlformats.org/officeDocument/2006/relationships" xmlns:p="http://schemas.openxmlformats.org/presentationml/2006/main">
  <p:tag name="PA" val="v4.0.0"/>
</p:tagLst>
</file>

<file path=ppt/tags/tag33.xml><?xml version="1.0" encoding="utf-8"?>
<p:tagLst xmlns:a="http://schemas.openxmlformats.org/drawingml/2006/main" xmlns:r="http://schemas.openxmlformats.org/officeDocument/2006/relationships" xmlns:p="http://schemas.openxmlformats.org/presentationml/2006/main">
  <p:tag name="PA" val="v4.0.0"/>
</p:tagLst>
</file>

<file path=ppt/tags/tag34.xml><?xml version="1.0" encoding="utf-8"?>
<p:tagLst xmlns:a="http://schemas.openxmlformats.org/drawingml/2006/main" xmlns:r="http://schemas.openxmlformats.org/officeDocument/2006/relationships" xmlns:p="http://schemas.openxmlformats.org/presentationml/2006/main">
  <p:tag name="PA" val="v4.0.0"/>
</p:tagLst>
</file>

<file path=ppt/tags/tag35.xml><?xml version="1.0" encoding="utf-8"?>
<p:tagLst xmlns:a="http://schemas.openxmlformats.org/drawingml/2006/main" xmlns:r="http://schemas.openxmlformats.org/officeDocument/2006/relationships" xmlns:p="http://schemas.openxmlformats.org/presentationml/2006/main">
  <p:tag name="PA" val="v4.0.0"/>
</p:tagLst>
</file>

<file path=ppt/tags/tag36.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6265</Words>
  <Application>Microsoft Office PowerPoint</Application>
  <PresentationFormat>宽屏</PresentationFormat>
  <Paragraphs>612</Paragraphs>
  <Slides>56</Slides>
  <Notes>32</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56</vt:i4>
      </vt:variant>
    </vt:vector>
  </HeadingPairs>
  <TitlesOfParts>
    <vt:vector size="66" baseType="lpstr">
      <vt:lpstr>Helvetica Neue</vt:lpstr>
      <vt:lpstr>PingFang SC</vt:lpstr>
      <vt:lpstr>Trajan Pro</vt:lpstr>
      <vt:lpstr>八大山人 V2007</vt:lpstr>
      <vt:lpstr>等线</vt:lpstr>
      <vt:lpstr>微软雅黑</vt:lpstr>
      <vt:lpstr>Arial</vt:lpstr>
      <vt:lpstr>Century Gothic</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111</dc:title>
  <dc:creator/>
  <cp:lastModifiedBy/>
  <cp:revision>1</cp:revision>
  <dcterms:created xsi:type="dcterms:W3CDTF">2016-12-10T09:57:41Z</dcterms:created>
  <dcterms:modified xsi:type="dcterms:W3CDTF">2017-10-29T09:36:52Z</dcterms:modified>
  <cp:contentStatus/>
</cp:coreProperties>
</file>