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15" autoAdjust="0"/>
    <p:restoredTop sz="94660"/>
  </p:normalViewPr>
  <p:slideViewPr>
    <p:cSldViewPr snapToGrid="0">
      <p:cViewPr>
        <p:scale>
          <a:sx n="75" d="100"/>
          <a:sy n="75" d="100"/>
        </p:scale>
        <p:origin x="9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00004-8B71-4620-87DD-29E0EFE0D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849AC6-AFB4-488C-B295-DA137A320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1E0932-F560-4934-A2E8-EEEBCC90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F873-7055-4310-A42D-FB105B578CF5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E97A15-7E09-4AA6-A55D-C2F9A759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A7D8ED-C43C-4578-8779-5461DB22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8CD1-DF72-4181-8261-0CD583B0A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23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DD02B-6CB2-4E78-BE2D-4F28831C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839EA6-6028-4E34-B85B-810323D2A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4E2EAE-8005-44D2-A09D-A09ED3376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F873-7055-4310-A42D-FB105B578CF5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5A6DA3-8AC4-467D-AE72-C770FD344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B199A1-B125-4C47-BF20-FC9F509EF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8CD1-DF72-4181-8261-0CD583B0A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45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7FFE4B5-A5D8-42D5-BFCF-B88CEBA48C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638DE1-96E7-4C8A-A700-864B33FE0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299131-7911-4A34-9C6F-CD410827D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F873-7055-4310-A42D-FB105B578CF5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BF62B2-0ADE-461B-9A61-F1C5C8D51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45D348-6320-47D7-A1BF-30136938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8CD1-DF72-4181-8261-0CD583B0A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03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C1D1D4-7B72-4AD4-954F-CC1D828B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3CF594-9FEE-444E-BCB3-ED640C050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BFB2AC-07A4-4F8E-85B5-D16B83BD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F873-7055-4310-A42D-FB105B578CF5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67B1D0-6995-4F6D-B1E0-742CBCC60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A3425-77FE-4A9B-A3BC-82660DB7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8CD1-DF72-4181-8261-0CD583B0A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29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4C9A38-445F-4F23-AE9C-1A127CE2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CA0865-1CD6-4F25-9F31-64257D808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DAAA2-B575-49F4-8C2B-16B0EDBB1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F873-7055-4310-A42D-FB105B578CF5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AE469F-79B7-4051-A720-29EB103E4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6CDDF-DD8F-47F4-994B-2817FE78A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8CD1-DF72-4181-8261-0CD583B0A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63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8EA19-E14C-43F0-B6E5-279B6B38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9F5516-B4C1-4166-9E11-737C46772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AC6046-3864-41C4-B0FF-876D7C4FD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A5DE72-4D56-4BAC-BF68-6EA2693CD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F873-7055-4310-A42D-FB105B578CF5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6E6C5A-D52A-401C-AC0A-369E0BECC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C53029-0807-44DB-95E9-653DD8A25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8CD1-DF72-4181-8261-0CD583B0A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77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AF0B8A-C24A-4CFF-AFCC-CD31AF76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E37D2F-2821-4518-869C-B5DECBE1B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E3E815B-AFD4-4F2D-BAD3-2F22294022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847703-ABAD-4E4D-9392-7C83BC15E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0612DDC-4C4F-49B9-B508-6BA1A0583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ADE106-7CEA-4426-8523-CD623214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F873-7055-4310-A42D-FB105B578CF5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F9E4158-2C4B-4484-8331-B9F132CEB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EB0959F-F05A-49F1-9AA7-63285FD73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8CD1-DF72-4181-8261-0CD583B0A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48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53763A-0584-4900-A4AF-97A09F36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5D0A7C0-5F3B-42B0-A4D5-59D65118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F873-7055-4310-A42D-FB105B578CF5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B58C6F2-8B43-4412-A934-A71CA039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553A02D-6523-4B80-AF96-4C019712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8CD1-DF72-4181-8261-0CD583B0A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34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3124CA-BDDB-424A-BB41-8FF2FEED2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F873-7055-4310-A42D-FB105B578CF5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19FAE15-D545-494F-B54D-56C40AE98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FC45E5-D559-4F66-B9E1-0EE803437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8CD1-DF72-4181-8261-0CD583B0A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250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0289C6-3F8C-403F-B49F-4DA3176D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B9FAF9-3685-4062-AC0F-CBDA8F5E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3D656CF-DA93-442A-9E80-3A3798BDE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DC9835-F029-4AFC-AB46-40AD94CA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F873-7055-4310-A42D-FB105B578CF5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BEFFC9-D0F7-4C1D-AB8B-FC7F02E2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404123-97DF-439F-BF6E-911FB8F88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8CD1-DF72-4181-8261-0CD583B0A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15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B90C1-B094-45C5-B45C-F2B0457B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A6B3CD-E451-45D7-BD20-942A0CAA8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52F19F9-D6C8-492D-B89C-5B5583F00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1A5210-39C1-4942-8539-D83D64B6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F873-7055-4310-A42D-FB105B578CF5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E6F7F-7D18-4B2A-9179-6693E0B1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FB06-775F-46FF-A4F5-FFF014D9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28CD1-DF72-4181-8261-0CD583B0A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1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9C6DA74-FE26-4A3C-84D3-1EFE27C5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E68896-AB23-49C4-9D97-CE7DB0BBC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C0542A-1E9F-45A9-ADE4-C15B1A4B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3F873-7055-4310-A42D-FB105B578CF5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38C8BB-9FEE-4B2D-94D6-08A667F0C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8F6A5D-4EB7-4750-BAD8-69E2FF633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28CD1-DF72-4181-8261-0CD583B0A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E25423B-B95F-43D5-AE71-61930536C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8333">
            <a:off x="9870845" y="1908161"/>
            <a:ext cx="2006532" cy="15048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6268A8-156D-4A35-9766-5130D8FCF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462" y="4045962"/>
            <a:ext cx="1743075" cy="2324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E4D3FDB-2670-44C3-AF6B-4BEE4D854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1" y="4080463"/>
            <a:ext cx="1882622" cy="25101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2348032-8C82-4066-8142-859A87180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333">
            <a:off x="147466" y="130096"/>
            <a:ext cx="1827252" cy="243633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20DD3ED-A917-4951-AAD3-A2FDCA6F4E90}"/>
              </a:ext>
            </a:extLst>
          </p:cNvPr>
          <p:cNvSpPr/>
          <p:nvPr/>
        </p:nvSpPr>
        <p:spPr>
          <a:xfrm>
            <a:off x="3842049" y="83917"/>
            <a:ext cx="38779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>
              <a:bevelT w="127000"/>
            </a:sp3d>
          </a:bodyPr>
          <a:lstStyle/>
          <a:p>
            <a:pPr algn="ctr"/>
            <a:r>
              <a:rPr lang="zh-CN" altLang="en-US" sz="72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军训小报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FFAB546-F888-4F80-B5A3-D8602EFD96E5}"/>
              </a:ext>
            </a:extLst>
          </p:cNvPr>
          <p:cNvSpPr txBox="1"/>
          <p:nvPr/>
        </p:nvSpPr>
        <p:spPr>
          <a:xfrm>
            <a:off x="1944060" y="800138"/>
            <a:ext cx="21991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军训日记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我们三个人互相搀扶着前进，在最困难、最崩溃的时候，老师和教官在一旁的鼓励让我们挺过了这段时间，最总走完了全程。令人欣慰的是，并没有一个人倒下。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--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张燕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我们就如一根绳，从一开始的松散到现在慢慢点的紧致起来，这根绳拧在一起，越拧越紧，无懈可击。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--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管培琳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3. 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拉练路上虽然很累，但美景却伴随了我们一路，稻花香四处怡人、桂花香沁人心脾。在人生的路上，要有一双发现美得眼睛，这样征程会更美好！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---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邓梦贞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4F54F6A-9F79-46B3-B912-52518D07C461}"/>
              </a:ext>
            </a:extLst>
          </p:cNvPr>
          <p:cNvSpPr txBox="1"/>
          <p:nvPr/>
        </p:nvSpPr>
        <p:spPr>
          <a:xfrm>
            <a:off x="8868275" y="3791454"/>
            <a:ext cx="323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军人们在军营了的训练很枯燥，却自创了拉歌这一活动，还有当中设动作。这些既丰富了部队生活，又不失军人之气，军人之势。</a:t>
            </a:r>
            <a:r>
              <a:rPr lang="en-US" altLang="zh-CN" sz="16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    ---</a:t>
            </a:r>
            <a:r>
              <a:rPr lang="zh-CN" altLang="en-US" sz="16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周晗露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45BD911-2FE7-4E16-ACBB-B59AEBE9E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553" y="5049000"/>
            <a:ext cx="2506133" cy="18796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27B9B6C-A320-479D-AF99-FF8154DFAF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83">
            <a:off x="242787" y="2325752"/>
            <a:ext cx="1711889" cy="22825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EA93FCA-B5FC-4DCF-9B80-0A99CB3A2A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6109">
            <a:off x="4226565" y="4173494"/>
            <a:ext cx="1743075" cy="23241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C2C0AF-3873-4095-A881-74FEE1D25D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30">
            <a:off x="4088460" y="2618167"/>
            <a:ext cx="2118274" cy="1777818"/>
          </a:xfrm>
          <a:prstGeom prst="rect">
            <a:avLst/>
          </a:prstGeom>
        </p:spPr>
      </p:pic>
      <p:sp>
        <p:nvSpPr>
          <p:cNvPr id="26" name="思想气泡: 云 25">
            <a:extLst>
              <a:ext uri="{FF2B5EF4-FFF2-40B4-BE49-F238E27FC236}">
                <a16:creationId xmlns:a16="http://schemas.microsoft.com/office/drawing/2014/main" id="{D7B5FAE1-CCDF-4B89-9421-87E1C4E0E948}"/>
              </a:ext>
            </a:extLst>
          </p:cNvPr>
          <p:cNvSpPr/>
          <p:nvPr/>
        </p:nvSpPr>
        <p:spPr>
          <a:xfrm>
            <a:off x="4667811" y="1498072"/>
            <a:ext cx="1794403" cy="1165052"/>
          </a:xfrm>
          <a:prstGeom prst="cloudCallout">
            <a:avLst>
              <a:gd name="adj1" fmla="val -47501"/>
              <a:gd name="adj2" fmla="val 85392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细节决定整个队伍的成功与否、胜利完美与否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A97E0212-7D46-4612-9BEE-584CC9BBCF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4048370" y="3921590"/>
            <a:ext cx="5341281" cy="4191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6E044CC-4F1E-472A-8119-F046FBF01F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5216" y="3447610"/>
            <a:ext cx="4996470" cy="33326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4DA11E4-D772-4A81-B236-FFA54C5D63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496">
            <a:off x="7963890" y="1887920"/>
            <a:ext cx="2005285" cy="150396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C4C249-A522-447E-89F9-787D6C4859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68" y="272180"/>
            <a:ext cx="2411224" cy="1808418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FBAC992F-B06B-4A2E-B221-8AED5EEF7E4E}"/>
              </a:ext>
            </a:extLst>
          </p:cNvPr>
          <p:cNvSpPr txBox="1"/>
          <p:nvPr/>
        </p:nvSpPr>
        <p:spPr>
          <a:xfrm>
            <a:off x="7075348" y="2620444"/>
            <a:ext cx="461665" cy="11198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真人</a:t>
            </a:r>
            <a:r>
              <a:rPr lang="en-US" altLang="zh-CN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CS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12EB20F-3AAE-4CFF-99C3-3AE833D34EE8}"/>
              </a:ext>
            </a:extLst>
          </p:cNvPr>
          <p:cNvSpPr txBox="1"/>
          <p:nvPr/>
        </p:nvSpPr>
        <p:spPr>
          <a:xfrm>
            <a:off x="7002984" y="1206583"/>
            <a:ext cx="13515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高一</a:t>
            </a:r>
            <a:r>
              <a:rPr lang="en-US" altLang="zh-CN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班（第二期）</a:t>
            </a:r>
          </a:p>
        </p:txBody>
      </p:sp>
    </p:spTree>
    <p:extLst>
      <p:ext uri="{BB962C8B-B14F-4D97-AF65-F5344CB8AC3E}">
        <p14:creationId xmlns:p14="http://schemas.microsoft.com/office/powerpoint/2010/main" val="3190741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209</Words>
  <Application>Microsoft Office PowerPoint</Application>
  <PresentationFormat>宽屏</PresentationFormat>
  <Paragraphs>12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等线</vt:lpstr>
      <vt:lpstr>等线 Light</vt:lpstr>
      <vt:lpstr>楷体</vt:lpstr>
      <vt:lpstr>Arial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Agnes Zhang</dc:creator>
  <cp:lastModifiedBy>Agnes Zhang</cp:lastModifiedBy>
  <cp:revision>21</cp:revision>
  <dcterms:created xsi:type="dcterms:W3CDTF">2017-10-11T02:30:01Z</dcterms:created>
  <dcterms:modified xsi:type="dcterms:W3CDTF">2017-10-11T08:44:55Z</dcterms:modified>
</cp:coreProperties>
</file>