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B334-6741-49EB-956B-00A5A3247EB4}" type="datetimeFigureOut">
              <a:rPr lang="zh-CN" altLang="en-US" smtClean="0"/>
              <a:t>2014-9-7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5505-3695-4E32-B30B-ABF9EE196C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4202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B334-6741-49EB-956B-00A5A3247EB4}" type="datetimeFigureOut">
              <a:rPr lang="zh-CN" altLang="en-US" smtClean="0"/>
              <a:t>2014-9-7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5505-3695-4E32-B30B-ABF9EE196C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97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B334-6741-49EB-956B-00A5A3247EB4}" type="datetimeFigureOut">
              <a:rPr lang="zh-CN" altLang="en-US" smtClean="0"/>
              <a:t>2014-9-7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5505-3695-4E32-B30B-ABF9EE196C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6170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B334-6741-49EB-956B-00A5A3247EB4}" type="datetimeFigureOut">
              <a:rPr lang="zh-CN" altLang="en-US" smtClean="0"/>
              <a:t>2014-9-7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5505-3695-4E32-B30B-ABF9EE196C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9558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B334-6741-49EB-956B-00A5A3247EB4}" type="datetimeFigureOut">
              <a:rPr lang="zh-CN" altLang="en-US" smtClean="0"/>
              <a:t>2014-9-7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5505-3695-4E32-B30B-ABF9EE196C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7867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B334-6741-49EB-956B-00A5A3247EB4}" type="datetimeFigureOut">
              <a:rPr lang="zh-CN" altLang="en-US" smtClean="0"/>
              <a:t>2014-9-7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5505-3695-4E32-B30B-ABF9EE196C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4269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B334-6741-49EB-956B-00A5A3247EB4}" type="datetimeFigureOut">
              <a:rPr lang="zh-CN" altLang="en-US" smtClean="0"/>
              <a:t>2014-9-7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5505-3695-4E32-B30B-ABF9EE196C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3201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B334-6741-49EB-956B-00A5A3247EB4}" type="datetimeFigureOut">
              <a:rPr lang="zh-CN" altLang="en-US" smtClean="0"/>
              <a:t>2014-9-7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5505-3695-4E32-B30B-ABF9EE196C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2077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B334-6741-49EB-956B-00A5A3247EB4}" type="datetimeFigureOut">
              <a:rPr lang="zh-CN" altLang="en-US" smtClean="0"/>
              <a:t>2014-9-7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5505-3695-4E32-B30B-ABF9EE196C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773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B334-6741-49EB-956B-00A5A3247EB4}" type="datetimeFigureOut">
              <a:rPr lang="zh-CN" altLang="en-US" smtClean="0"/>
              <a:t>2014-9-7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5505-3695-4E32-B30B-ABF9EE196C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1229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B334-6741-49EB-956B-00A5A3247EB4}" type="datetimeFigureOut">
              <a:rPr lang="zh-CN" altLang="en-US" smtClean="0"/>
              <a:t>2014-9-7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5505-3695-4E32-B30B-ABF9EE196C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5738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0B334-6741-49EB-956B-00A5A3247EB4}" type="datetimeFigureOut">
              <a:rPr lang="zh-CN" altLang="en-US" smtClean="0"/>
              <a:t>2014-9-7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85505-3695-4E32-B30B-ABF9EE196C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4257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0" r="27371"/>
          <a:stretch/>
        </p:blipFill>
        <p:spPr>
          <a:xfrm>
            <a:off x="2332856" y="2422971"/>
            <a:ext cx="2743200" cy="4448175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835720" y="667175"/>
            <a:ext cx="880369" cy="42473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方正姚体" pitchFamily="2" charset="-122"/>
                <a:ea typeface="方正姚体" pitchFamily="2" charset="-122"/>
              </a:rPr>
              <a:t>快</a:t>
            </a:r>
            <a:endParaRPr lang="en-US" altLang="zh-CN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方正姚体" pitchFamily="2" charset="-122"/>
              <a:ea typeface="方正姚体" pitchFamily="2" charset="-122"/>
            </a:endParaRPr>
          </a:p>
          <a:p>
            <a:pPr algn="ctr"/>
            <a:r>
              <a:rPr lang="zh-CN" alt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方正姚体" pitchFamily="2" charset="-122"/>
                <a:ea typeface="方正姚体" pitchFamily="2" charset="-122"/>
              </a:rPr>
              <a:t>乐</a:t>
            </a:r>
            <a:endParaRPr lang="en-US" altLang="zh-CN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方正姚体" pitchFamily="2" charset="-122"/>
              <a:ea typeface="方正姚体" pitchFamily="2" charset="-122"/>
            </a:endParaRPr>
          </a:p>
          <a:p>
            <a:pPr algn="ctr"/>
            <a:r>
              <a:rPr lang="zh-CN" alt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方正姚体" pitchFamily="2" charset="-122"/>
                <a:ea typeface="方正姚体" pitchFamily="2" charset="-122"/>
              </a:rPr>
              <a:t>龙</a:t>
            </a:r>
            <a:endParaRPr lang="en-US" altLang="zh-CN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方正姚体" pitchFamily="2" charset="-122"/>
              <a:ea typeface="方正姚体" pitchFamily="2" charset="-122"/>
            </a:endParaRPr>
          </a:p>
          <a:p>
            <a:pPr algn="ctr"/>
            <a:r>
              <a:rPr lang="zh-CN" alt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方正姚体" pitchFamily="2" charset="-122"/>
                <a:ea typeface="方正姚体" pitchFamily="2" charset="-122"/>
              </a:rPr>
              <a:t>城</a:t>
            </a:r>
            <a:endParaRPr lang="en-US" altLang="zh-CN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方正姚体" pitchFamily="2" charset="-122"/>
              <a:ea typeface="方正姚体" pitchFamily="2" charset="-122"/>
            </a:endParaRPr>
          </a:p>
          <a:p>
            <a:pPr algn="ctr"/>
            <a:r>
              <a:rPr lang="zh-CN" alt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方正姚体" pitchFamily="2" charset="-122"/>
                <a:ea typeface="方正姚体" pitchFamily="2" charset="-122"/>
              </a:rPr>
              <a:t>行</a:t>
            </a:r>
            <a:endParaRPr lang="zh-CN" alt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方正姚体" pitchFamily="2" charset="-122"/>
              <a:ea typeface="方正姚体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899543" y="404664"/>
            <a:ext cx="88036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感</a:t>
            </a:r>
            <a:endParaRPr lang="en-US" altLang="zh-CN" sz="54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zh-CN" alt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受</a:t>
            </a:r>
            <a:endParaRPr lang="zh-CN" alt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32240" y="692696"/>
            <a:ext cx="1846659" cy="50405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600" b="1" dirty="0" smtClean="0"/>
              <a:t>——</a:t>
            </a:r>
            <a:r>
              <a:rPr lang="zh-CN" altLang="en-US" sz="3600" b="1" dirty="0" smtClean="0"/>
              <a:t>横山桥中心小学暑期龙城行体验实践活动</a:t>
            </a:r>
            <a:endParaRPr lang="zh-CN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868335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139"/>
            <a:ext cx="7920880" cy="5940660"/>
          </a:xfrm>
        </p:spPr>
      </p:pic>
      <p:sp>
        <p:nvSpPr>
          <p:cNvPr id="5" name="矩形 4"/>
          <p:cNvSpPr/>
          <p:nvPr/>
        </p:nvSpPr>
        <p:spPr>
          <a:xfrm>
            <a:off x="820167" y="5949280"/>
            <a:ext cx="741682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48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方正姚体" pitchFamily="2" charset="-122"/>
                <a:ea typeface="方正姚体" pitchFamily="2" charset="-122"/>
              </a:rPr>
              <a:t>操作</a:t>
            </a:r>
            <a:r>
              <a:rPr lang="zh-CN" altLang="en-US" sz="48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方正姚体" pitchFamily="2" charset="-122"/>
                <a:ea typeface="方正姚体" pitchFamily="2" charset="-122"/>
              </a:rPr>
              <a:t>地动仪模型</a:t>
            </a:r>
            <a:endParaRPr lang="zh-CN" altLang="en-US" sz="48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方正姚体" pitchFamily="2" charset="-122"/>
              <a:ea typeface="方正姚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89101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0"/>
            <a:ext cx="7776864" cy="5832648"/>
          </a:xfrm>
        </p:spPr>
      </p:pic>
      <p:sp>
        <p:nvSpPr>
          <p:cNvPr id="5" name="矩形 4"/>
          <p:cNvSpPr/>
          <p:nvPr/>
        </p:nvSpPr>
        <p:spPr>
          <a:xfrm>
            <a:off x="820167" y="5949280"/>
            <a:ext cx="741682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48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方正姚体" pitchFamily="2" charset="-122"/>
                <a:ea typeface="方正姚体" pitchFamily="2" charset="-122"/>
              </a:rPr>
              <a:t>认真聆听讲解</a:t>
            </a:r>
            <a:endParaRPr lang="zh-CN" altLang="en-US" sz="48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方正姚体" pitchFamily="2" charset="-122"/>
              <a:ea typeface="方正姚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11636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60648"/>
            <a:ext cx="7704856" cy="5778642"/>
          </a:xfrm>
        </p:spPr>
      </p:pic>
      <p:sp>
        <p:nvSpPr>
          <p:cNvPr id="5" name="矩形 4"/>
          <p:cNvSpPr/>
          <p:nvPr/>
        </p:nvSpPr>
        <p:spPr>
          <a:xfrm>
            <a:off x="820167" y="5949280"/>
            <a:ext cx="741682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48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方正姚体" pitchFamily="2" charset="-122"/>
                <a:ea typeface="方正姚体" pitchFamily="2" charset="-122"/>
              </a:rPr>
              <a:t>地震监测很重要</a:t>
            </a:r>
            <a:endParaRPr lang="zh-CN" altLang="en-US" sz="48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方正姚体" pitchFamily="2" charset="-122"/>
              <a:ea typeface="方正姚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72515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60648"/>
            <a:ext cx="7632848" cy="5724636"/>
          </a:xfrm>
        </p:spPr>
      </p:pic>
      <p:sp>
        <p:nvSpPr>
          <p:cNvPr id="5" name="矩形 4"/>
          <p:cNvSpPr/>
          <p:nvPr/>
        </p:nvSpPr>
        <p:spPr>
          <a:xfrm>
            <a:off x="820167" y="5949280"/>
            <a:ext cx="741682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48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方正姚体" pitchFamily="2" charset="-122"/>
                <a:ea typeface="方正姚体" pitchFamily="2" charset="-122"/>
              </a:rPr>
              <a:t>了解家乡的地震分布情况</a:t>
            </a:r>
            <a:endParaRPr lang="zh-CN" altLang="en-US" sz="48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方正姚体" pitchFamily="2" charset="-122"/>
              <a:ea typeface="方正姚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4694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2656"/>
            <a:ext cx="7560840" cy="5670630"/>
          </a:xfrm>
        </p:spPr>
      </p:pic>
      <p:sp>
        <p:nvSpPr>
          <p:cNvPr id="5" name="矩形 4"/>
          <p:cNvSpPr/>
          <p:nvPr/>
        </p:nvSpPr>
        <p:spPr>
          <a:xfrm>
            <a:off x="820167" y="5949280"/>
            <a:ext cx="741682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48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方正姚体" pitchFamily="2" charset="-122"/>
                <a:ea typeface="方正姚体" pitchFamily="2" charset="-122"/>
              </a:rPr>
              <a:t>走进张太雷故居</a:t>
            </a:r>
            <a:endParaRPr lang="zh-CN" altLang="en-US" sz="48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方正姚体" pitchFamily="2" charset="-122"/>
              <a:ea typeface="方正姚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9882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16632"/>
            <a:ext cx="7704856" cy="5778642"/>
          </a:xfrm>
        </p:spPr>
      </p:pic>
      <p:sp>
        <p:nvSpPr>
          <p:cNvPr id="5" name="矩形 4"/>
          <p:cNvSpPr/>
          <p:nvPr/>
        </p:nvSpPr>
        <p:spPr>
          <a:xfrm>
            <a:off x="820167" y="5949280"/>
            <a:ext cx="741682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48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方正姚体" pitchFamily="2" charset="-122"/>
                <a:ea typeface="方正姚体" pitchFamily="2" charset="-122"/>
              </a:rPr>
              <a:t>张太雷雕像前合影</a:t>
            </a:r>
            <a:endParaRPr lang="zh-CN" altLang="en-US" sz="48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方正姚体" pitchFamily="2" charset="-122"/>
              <a:ea typeface="方正姚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68283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46</Words>
  <Application>Microsoft Office PowerPoint</Application>
  <PresentationFormat>全屏显示(4:3)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微软用户</cp:lastModifiedBy>
  <cp:revision>2</cp:revision>
  <dcterms:created xsi:type="dcterms:W3CDTF">2014-09-07T11:52:39Z</dcterms:created>
  <dcterms:modified xsi:type="dcterms:W3CDTF">2014-09-07T12:10:17Z</dcterms:modified>
</cp:coreProperties>
</file>