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56" r:id="rId4"/>
    <p:sldId id="257" r:id="rId5"/>
    <p:sldId id="258" r:id="rId6"/>
    <p:sldId id="25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file:///C:\Users\win\Desktop\7930.mp3" TargetMode="External"/><Relationship Id="rId2" Type="http://schemas.openxmlformats.org/officeDocument/2006/relationships/audio" Target="file:///C:\Users\win\Desktop\7930.mp3" TargetMode="Externa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media" Target="file:///C:\Users\win\Desktop\&#36125;&#29926;&#20799;&#27468;%20-%20&#25214;&#26379;&#21451;.mp3" TargetMode="External"/><Relationship Id="rId4" Type="http://schemas.openxmlformats.org/officeDocument/2006/relationships/audio" Target="file:///C:\Users\win\Desktop\&#36125;&#29926;&#20799;&#27468;%20-%20&#25214;&#26379;&#21451;.mp3" TargetMode="Externa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timg (2)_副本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4485" y="2209800"/>
            <a:ext cx="5049520" cy="4178935"/>
          </a:xfrm>
          <a:prstGeom prst="rect">
            <a:avLst/>
          </a:prstGeom>
        </p:spPr>
      </p:pic>
      <p:pic>
        <p:nvPicPr>
          <p:cNvPr id="6" name="793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81665" y="588645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11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img (1)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5770" y="3533775"/>
            <a:ext cx="3671570" cy="2741295"/>
          </a:xfrm>
          <a:prstGeom prst="rect">
            <a:avLst/>
          </a:prstGeom>
        </p:spPr>
      </p:pic>
      <p:pic>
        <p:nvPicPr>
          <p:cNvPr id="8" name="图片 7" descr="timg (2)_副本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10" y="1345565"/>
            <a:ext cx="3964305" cy="327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img (1)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2261235"/>
            <a:ext cx="2796540" cy="2088515"/>
          </a:xfrm>
          <a:prstGeom prst="rect">
            <a:avLst/>
          </a:prstGeom>
        </p:spPr>
      </p:pic>
      <p:pic>
        <p:nvPicPr>
          <p:cNvPr id="5" name="图片 4" descr="timg (2)_副本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075" y="1449705"/>
            <a:ext cx="3109595" cy="2573655"/>
          </a:xfrm>
          <a:prstGeom prst="rect">
            <a:avLst/>
          </a:prstGeom>
        </p:spPr>
      </p:pic>
      <p:pic>
        <p:nvPicPr>
          <p:cNvPr id="7" name="图片 6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395" y="3912870"/>
            <a:ext cx="2733040" cy="2178050"/>
          </a:xfrm>
          <a:prstGeom prst="rect">
            <a:avLst/>
          </a:prstGeom>
        </p:spPr>
      </p:pic>
      <p:pic>
        <p:nvPicPr>
          <p:cNvPr id="9" name="贝瓦儿歌 - 找朋友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22685" y="572389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839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win</cp:lastModifiedBy>
  <cp:revision>6</cp:revision>
  <dcterms:created xsi:type="dcterms:W3CDTF">2015-05-05T08:02:00Z</dcterms:created>
  <dcterms:modified xsi:type="dcterms:W3CDTF">2017-06-08T09:30:48Z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