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13" r:id="rId4"/>
    <p:sldId id="265" r:id="rId5"/>
    <p:sldId id="266" r:id="rId6"/>
    <p:sldId id="289" r:id="rId7"/>
    <p:sldId id="290" r:id="rId8"/>
    <p:sldId id="291" r:id="rId9"/>
    <p:sldId id="267" r:id="rId10"/>
    <p:sldId id="262" r:id="rId11"/>
    <p:sldId id="263" r:id="rId12"/>
    <p:sldId id="268" r:id="rId13"/>
    <p:sldId id="269" r:id="rId14"/>
    <p:sldId id="270" r:id="rId15"/>
    <p:sldId id="271" r:id="rId16"/>
    <p:sldId id="272" r:id="rId17"/>
    <p:sldId id="273" r:id="rId18"/>
    <p:sldId id="274" r:id="rId19"/>
    <p:sldId id="275" r:id="rId20"/>
    <p:sldId id="264" r:id="rId21"/>
    <p:sldId id="259" r:id="rId22"/>
    <p:sldId id="260" r:id="rId23"/>
    <p:sldId id="261" r:id="rId24"/>
    <p:sldId id="258" r:id="rId25"/>
    <p:sldId id="276" r:id="rId26"/>
    <p:sldId id="277" r:id="rId27"/>
    <p:sldId id="278" r:id="rId28"/>
    <p:sldId id="280" r:id="rId29"/>
    <p:sldId id="27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BB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8.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9.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hemeOverride" Target="../theme/themeOverride10.xml"/><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3.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4.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5.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6.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hemeOverride" Target="../theme/themeOverride1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8.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hemeOverride" Target="../theme/themeOverride19.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20.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21.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2.jpeg"/><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2" Type="http://schemas.openxmlformats.org/officeDocument/2006/relationships/slideLayout" Target="../slideLayouts/slideLayout1.xml"/><Relationship Id="rId11" Type="http://schemas.openxmlformats.org/officeDocument/2006/relationships/themeOverride" Target="../theme/themeOverride22.xml"/><Relationship Id="rId10" Type="http://schemas.openxmlformats.org/officeDocument/2006/relationships/image" Target="../media/image24.jpe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9" Type="http://schemas.openxmlformats.org/officeDocument/2006/relationships/image" Target="../media/image32.jpeg"/><Relationship Id="rId8" Type="http://schemas.openxmlformats.org/officeDocument/2006/relationships/image" Target="../media/image31.jpeg"/><Relationship Id="rId7" Type="http://schemas.openxmlformats.org/officeDocument/2006/relationships/image" Target="../media/image30.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2" Type="http://schemas.openxmlformats.org/officeDocument/2006/relationships/slideLayout" Target="../slideLayouts/slideLayout1.xml"/><Relationship Id="rId11" Type="http://schemas.openxmlformats.org/officeDocument/2006/relationships/themeOverride" Target="../theme/themeOverride23.xml"/><Relationship Id="rId10" Type="http://schemas.openxmlformats.org/officeDocument/2006/relationships/image" Target="../media/image33.jpeg"/><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3.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4.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5.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6.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
        <p:nvSpPr>
          <p:cNvPr id="4" name="文本框 2"/>
          <p:cNvSpPr txBox="1"/>
          <p:nvPr/>
        </p:nvSpPr>
        <p:spPr>
          <a:xfrm>
            <a:off x="1473835" y="1233805"/>
            <a:ext cx="8653780" cy="2174240"/>
          </a:xfrm>
          <a:prstGeom prst="rect">
            <a:avLst/>
          </a:prstGeom>
          <a:noFill/>
          <a:ln w="9525">
            <a:noFill/>
          </a:ln>
        </p:spPr>
        <p:txBody>
          <a:bodyPr wrap="square" anchor="t">
            <a:spAutoFit/>
          </a:bodyPr>
          <a:p>
            <a:pPr lvl="0" algn="dist"/>
            <a:r>
              <a:rPr lang="en-US" altLang="en-US" sz="6600" b="1"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如何利用童谣培养幼儿良好的行为习惯</a:t>
            </a:r>
            <a:endParaRPr lang="en-US" altLang="en-US" sz="6600" b="1"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24581" name="文本框 4"/>
          <p:cNvSpPr txBox="1"/>
          <p:nvPr/>
        </p:nvSpPr>
        <p:spPr>
          <a:xfrm>
            <a:off x="1268730" y="4718685"/>
            <a:ext cx="9655810" cy="411480"/>
          </a:xfrm>
          <a:prstGeom prst="rect">
            <a:avLst/>
          </a:prstGeom>
          <a:noFill/>
          <a:ln w="9525">
            <a:noFill/>
          </a:ln>
        </p:spPr>
        <p:txBody>
          <a:bodyPr wrap="square" anchor="t">
            <a:spAutoFit/>
          </a:bodyPr>
          <a:p>
            <a:pPr lvl="0" algn="ctr" fontAlgn="base">
              <a:lnSpc>
                <a:spcPct val="150000"/>
              </a:lnSpc>
            </a:pPr>
            <a:r>
              <a:rPr lang="zh-CN" altLang="en-US" sz="1400" b="1" noProof="1" dirty="0">
                <a:solidFill>
                  <a:schemeClr val="tx1"/>
                </a:solidFill>
                <a:uFillTx/>
                <a:latin typeface="微软雅黑" panose="020B0503020204020204" charset="-122"/>
                <a:ea typeface="微软雅黑" panose="020B0503020204020204" charset="-122"/>
                <a:cs typeface="+mn-ea"/>
                <a:sym typeface="宋体" panose="02010600030101010101" pitchFamily="2" charset="-122"/>
              </a:rPr>
              <a:t>春江幼儿园  丁文盛</a:t>
            </a:r>
            <a:endParaRPr lang="zh-CN" altLang="en-US" sz="1400" b="1" noProof="1" dirty="0">
              <a:solidFill>
                <a:schemeClr val="tx1"/>
              </a:solidFill>
              <a:uFillTx/>
              <a:latin typeface="微软雅黑" panose="020B0503020204020204" charset="-122"/>
              <a:ea typeface="微软雅黑" panose="020B0503020204020204" charset="-122"/>
              <a:cs typeface="+mn-ea"/>
              <a:sym typeface="宋体" panose="02010600030101010101" pitchFamily="2" charset="-122"/>
            </a:endParaRPr>
          </a:p>
        </p:txBody>
      </p:sp>
      <p:sp>
        <p:nvSpPr>
          <p:cNvPr id="37959" name="Freeform 176"/>
          <p:cNvSpPr>
            <a:spLocks noEditPoints="1"/>
          </p:cNvSpPr>
          <p:nvPr/>
        </p:nvSpPr>
        <p:spPr>
          <a:xfrm>
            <a:off x="5756910" y="1880235"/>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fade">
                                      <p:cBhvr>
                                        <p:cTn id="11"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58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6321" name="组合 5"/>
          <p:cNvGrpSpPr/>
          <p:nvPr/>
        </p:nvGrpSpPr>
        <p:grpSpPr>
          <a:xfrm>
            <a:off x="5078413" y="2972118"/>
            <a:ext cx="1970087" cy="1930400"/>
            <a:chOff x="5979" y="2967"/>
            <a:chExt cx="2326" cy="2278"/>
          </a:xfrm>
        </p:grpSpPr>
        <p:sp>
          <p:nvSpPr>
            <p:cNvPr id="57346" name="Freeform 3"/>
            <p:cNvSpPr/>
            <p:nvPr/>
          </p:nvSpPr>
          <p:spPr>
            <a:xfrm rot="-7621736">
              <a:off x="5981" y="3784"/>
              <a:ext cx="1160" cy="1173"/>
            </a:xfrm>
            <a:custGeom>
              <a:avLst/>
              <a:gdLst/>
              <a:ahLst/>
              <a:cxnLst>
                <a:cxn ang="0">
                  <a:pos x="695919" y="1378105"/>
                </a:cxn>
                <a:cxn ang="0">
                  <a:pos x="695919" y="1378105"/>
                </a:cxn>
                <a:cxn ang="0">
                  <a:pos x="891237" y="2097599"/>
                </a:cxn>
                <a:cxn ang="0">
                  <a:pos x="1550241" y="1914750"/>
                </a:cxn>
                <a:cxn ang="0">
                  <a:pos x="1769974" y="542890"/>
                </a:cxn>
                <a:cxn ang="0">
                  <a:pos x="396887" y="317304"/>
                </a:cxn>
                <a:cxn ang="0">
                  <a:pos x="0" y="957570"/>
                </a:cxn>
                <a:cxn ang="0">
                  <a:pos x="695919" y="1378105"/>
                </a:cxn>
              </a:cxnLst>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404040"/>
            </a:solidFill>
            <a:ln w="9525">
              <a:noFill/>
            </a:ln>
          </p:spPr>
          <p:txBody>
            <a:bodyPr/>
            <a:p>
              <a:endParaRPr lang="zh-CN" altLang="en-US"/>
            </a:p>
          </p:txBody>
        </p:sp>
        <p:sp>
          <p:nvSpPr>
            <p:cNvPr id="57347" name="Freeform 3"/>
            <p:cNvSpPr/>
            <p:nvPr/>
          </p:nvSpPr>
          <p:spPr>
            <a:xfrm rot="-2202532">
              <a:off x="6294" y="2967"/>
              <a:ext cx="1156" cy="1176"/>
            </a:xfrm>
            <a:custGeom>
              <a:avLst/>
              <a:gdLst/>
              <a:ahLst/>
              <a:cxnLst>
                <a:cxn ang="0">
                  <a:pos x="695390" y="1379138"/>
                </a:cxn>
                <a:cxn ang="0">
                  <a:pos x="695390" y="1379138"/>
                </a:cxn>
                <a:cxn ang="0">
                  <a:pos x="890560" y="2099172"/>
                </a:cxn>
                <a:cxn ang="0">
                  <a:pos x="1549063" y="1916186"/>
                </a:cxn>
                <a:cxn ang="0">
                  <a:pos x="1768629" y="543297"/>
                </a:cxn>
                <a:cxn ang="0">
                  <a:pos x="396585" y="317542"/>
                </a:cxn>
                <a:cxn ang="0">
                  <a:pos x="0" y="958288"/>
                </a:cxn>
                <a:cxn ang="0">
                  <a:pos x="695390" y="1379138"/>
                </a:cxn>
              </a:cxnLst>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50000"/>
              </a:schemeClr>
            </a:solidFill>
            <a:ln w="9525">
              <a:noFill/>
            </a:ln>
          </p:spPr>
          <p:txBody>
            <a:bodyPr/>
            <a:p>
              <a:endParaRPr lang="zh-CN" altLang="en-US"/>
            </a:p>
          </p:txBody>
        </p:sp>
        <p:sp>
          <p:nvSpPr>
            <p:cNvPr id="57348" name="Freeform 3"/>
            <p:cNvSpPr/>
            <p:nvPr/>
          </p:nvSpPr>
          <p:spPr>
            <a:xfrm rot="3202081">
              <a:off x="7139" y="3242"/>
              <a:ext cx="1158" cy="1174"/>
            </a:xfrm>
            <a:custGeom>
              <a:avLst/>
              <a:gdLst/>
              <a:ahLst/>
              <a:cxnLst>
                <a:cxn ang="0">
                  <a:pos x="695919" y="1379138"/>
                </a:cxn>
                <a:cxn ang="0">
                  <a:pos x="695919" y="1379138"/>
                </a:cxn>
                <a:cxn ang="0">
                  <a:pos x="891238" y="2099172"/>
                </a:cxn>
                <a:cxn ang="0">
                  <a:pos x="1550242" y="1916186"/>
                </a:cxn>
                <a:cxn ang="0">
                  <a:pos x="1769975" y="543297"/>
                </a:cxn>
                <a:cxn ang="0">
                  <a:pos x="396887" y="317542"/>
                </a:cxn>
                <a:cxn ang="0">
                  <a:pos x="0" y="958288"/>
                </a:cxn>
                <a:cxn ang="0">
                  <a:pos x="695919" y="1379138"/>
                </a:cxn>
              </a:cxnLst>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404040"/>
            </a:solidFill>
            <a:ln w="9525">
              <a:noFill/>
            </a:ln>
          </p:spPr>
          <p:txBody>
            <a:bodyPr/>
            <a:p>
              <a:endParaRPr lang="zh-CN" altLang="en-US"/>
            </a:p>
          </p:txBody>
        </p:sp>
        <p:sp>
          <p:nvSpPr>
            <p:cNvPr id="57349" name="Freeform 3"/>
            <p:cNvSpPr/>
            <p:nvPr/>
          </p:nvSpPr>
          <p:spPr>
            <a:xfrm rot="8579122">
              <a:off x="6854" y="4071"/>
              <a:ext cx="1158" cy="1174"/>
            </a:xfrm>
            <a:custGeom>
              <a:avLst/>
              <a:gdLst/>
              <a:ahLst/>
              <a:cxnLst>
                <a:cxn ang="0">
                  <a:pos x="695390" y="1378105"/>
                </a:cxn>
                <a:cxn ang="0">
                  <a:pos x="695390" y="1378105"/>
                </a:cxn>
                <a:cxn ang="0">
                  <a:pos x="890560" y="2097599"/>
                </a:cxn>
                <a:cxn ang="0">
                  <a:pos x="1549063" y="1914750"/>
                </a:cxn>
                <a:cxn ang="0">
                  <a:pos x="1768629" y="542890"/>
                </a:cxn>
                <a:cxn ang="0">
                  <a:pos x="396585" y="317304"/>
                </a:cxn>
                <a:cxn ang="0">
                  <a:pos x="0" y="957570"/>
                </a:cxn>
                <a:cxn ang="0">
                  <a:pos x="695390" y="1378105"/>
                </a:cxn>
              </a:cxnLst>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6">
                <a:lumMod val="50000"/>
              </a:schemeClr>
            </a:solidFill>
            <a:ln w="9525">
              <a:noFill/>
            </a:ln>
          </p:spPr>
          <p:txBody>
            <a:bodyPr/>
            <a:p>
              <a:endParaRPr lang="zh-CN" altLang="en-US"/>
            </a:p>
          </p:txBody>
        </p:sp>
        <p:sp>
          <p:nvSpPr>
            <p:cNvPr id="57350" name="矩形 57"/>
            <p:cNvSpPr/>
            <p:nvPr/>
          </p:nvSpPr>
          <p:spPr>
            <a:xfrm>
              <a:off x="6618" y="3093"/>
              <a:ext cx="450" cy="689"/>
            </a:xfrm>
            <a:prstGeom prst="rect">
              <a:avLst/>
            </a:prstGeom>
            <a:noFill/>
            <a:ln w="9525">
              <a:noFill/>
            </a:ln>
          </p:spPr>
          <p:txBody>
            <a:bodyPr wrap="square" anchor="t">
              <a:spAutoFit/>
            </a:bodyPr>
            <a:p>
              <a:pPr lvl="0" algn="dist"/>
              <a:r>
                <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rPr>
                <a:t>S</a:t>
              </a:r>
              <a:endPar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endParaRPr>
            </a:p>
          </p:txBody>
        </p:sp>
        <p:sp>
          <p:nvSpPr>
            <p:cNvPr id="57351" name="矩形 57"/>
            <p:cNvSpPr/>
            <p:nvPr/>
          </p:nvSpPr>
          <p:spPr>
            <a:xfrm>
              <a:off x="7586" y="3468"/>
              <a:ext cx="450" cy="689"/>
            </a:xfrm>
            <a:prstGeom prst="rect">
              <a:avLst/>
            </a:prstGeom>
            <a:noFill/>
            <a:ln w="9525">
              <a:noFill/>
            </a:ln>
          </p:spPr>
          <p:txBody>
            <a:bodyPr wrap="square" anchor="t">
              <a:spAutoFit/>
            </a:bodyPr>
            <a:p>
              <a:pPr lvl="0" algn="dist"/>
              <a:r>
                <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rPr>
                <a:t>W</a:t>
              </a:r>
              <a:endPar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endParaRPr>
            </a:p>
          </p:txBody>
        </p:sp>
        <p:sp>
          <p:nvSpPr>
            <p:cNvPr id="57352" name="矩形 57"/>
            <p:cNvSpPr/>
            <p:nvPr/>
          </p:nvSpPr>
          <p:spPr>
            <a:xfrm>
              <a:off x="7212" y="4393"/>
              <a:ext cx="450" cy="689"/>
            </a:xfrm>
            <a:prstGeom prst="rect">
              <a:avLst/>
            </a:prstGeom>
            <a:noFill/>
            <a:ln w="9525">
              <a:noFill/>
            </a:ln>
          </p:spPr>
          <p:txBody>
            <a:bodyPr wrap="square" anchor="t">
              <a:spAutoFit/>
            </a:bodyPr>
            <a:p>
              <a:pPr lvl="0" algn="dist"/>
              <a:r>
                <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rPr>
                <a:t>O</a:t>
              </a:r>
              <a:endPar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endParaRPr>
            </a:p>
          </p:txBody>
        </p:sp>
        <p:sp>
          <p:nvSpPr>
            <p:cNvPr id="57353" name="矩形 57"/>
            <p:cNvSpPr/>
            <p:nvPr/>
          </p:nvSpPr>
          <p:spPr>
            <a:xfrm>
              <a:off x="6286" y="4018"/>
              <a:ext cx="450" cy="689"/>
            </a:xfrm>
            <a:prstGeom prst="rect">
              <a:avLst/>
            </a:prstGeom>
            <a:noFill/>
            <a:ln w="9525">
              <a:noFill/>
            </a:ln>
          </p:spPr>
          <p:txBody>
            <a:bodyPr wrap="square" anchor="t">
              <a:spAutoFit/>
            </a:bodyPr>
            <a:p>
              <a:pPr lvl="0" algn="dist"/>
              <a:r>
                <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rPr>
                <a:t>T</a:t>
              </a:r>
              <a:endParaRPr lang="en-US" altLang="en-US" sz="3200" dirty="0">
                <a:solidFill>
                  <a:schemeClr val="bg1"/>
                </a:solidFill>
                <a:latin typeface="Impact" panose="020B0806030902050204" pitchFamily="2" charset="0"/>
                <a:ea typeface="微软雅黑" panose="020B0503020204020204" charset="-122"/>
                <a:sym typeface="Arial" panose="020B0604020202020204" pitchFamily="34" charset="0"/>
              </a:endParaRPr>
            </a:p>
          </p:txBody>
        </p:sp>
      </p:grpSp>
      <p:sp>
        <p:nvSpPr>
          <p:cNvPr id="56330" name="矩形 57"/>
          <p:cNvSpPr/>
          <p:nvPr/>
        </p:nvSpPr>
        <p:spPr>
          <a:xfrm>
            <a:off x="3302000" y="236886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 name="文本框 4"/>
          <p:cNvSpPr txBox="1"/>
          <p:nvPr/>
        </p:nvSpPr>
        <p:spPr>
          <a:xfrm>
            <a:off x="1014413" y="2781618"/>
            <a:ext cx="4113213"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56332" name="矩形 57"/>
          <p:cNvSpPr/>
          <p:nvPr/>
        </p:nvSpPr>
        <p:spPr>
          <a:xfrm>
            <a:off x="3302000" y="423576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8" name="文本框 4"/>
          <p:cNvSpPr txBox="1"/>
          <p:nvPr/>
        </p:nvSpPr>
        <p:spPr>
          <a:xfrm>
            <a:off x="1014413" y="4648518"/>
            <a:ext cx="4113213"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56334" name="矩形 57"/>
          <p:cNvSpPr/>
          <p:nvPr/>
        </p:nvSpPr>
        <p:spPr>
          <a:xfrm>
            <a:off x="6997700" y="235616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 name="文本框 4"/>
          <p:cNvSpPr txBox="1"/>
          <p:nvPr/>
        </p:nvSpPr>
        <p:spPr>
          <a:xfrm>
            <a:off x="6997700" y="2768918"/>
            <a:ext cx="407987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56336" name="矩形 57"/>
          <p:cNvSpPr/>
          <p:nvPr/>
        </p:nvSpPr>
        <p:spPr>
          <a:xfrm>
            <a:off x="7010400" y="423576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0" name="文本框 4"/>
          <p:cNvSpPr txBox="1"/>
          <p:nvPr/>
        </p:nvSpPr>
        <p:spPr>
          <a:xfrm>
            <a:off x="7010400" y="4648518"/>
            <a:ext cx="407987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56321"/>
                                        </p:tgtEl>
                                        <p:attrNameLst>
                                          <p:attrName>style.visibility</p:attrName>
                                        </p:attrNameLst>
                                      </p:cBhvr>
                                      <p:to>
                                        <p:strVal val="visible"/>
                                      </p:to>
                                    </p:set>
                                    <p:anim calcmode="lin" valueType="num">
                                      <p:cBhvr>
                                        <p:cTn id="15" dur="1000" fill="hold"/>
                                        <p:tgtEl>
                                          <p:spTgt spid="56321"/>
                                        </p:tgtEl>
                                        <p:attrNameLst>
                                          <p:attrName>ppt_w</p:attrName>
                                        </p:attrNameLst>
                                      </p:cBhvr>
                                      <p:tavLst>
                                        <p:tav tm="0">
                                          <p:val>
                                            <p:fltVal val="0.000000"/>
                                          </p:val>
                                        </p:tav>
                                        <p:tav tm="100000">
                                          <p:val>
                                            <p:strVal val="#ppt_w"/>
                                          </p:val>
                                        </p:tav>
                                      </p:tavLst>
                                    </p:anim>
                                    <p:anim calcmode="lin" valueType="num">
                                      <p:cBhvr>
                                        <p:cTn id="16" dur="1000" fill="hold"/>
                                        <p:tgtEl>
                                          <p:spTgt spid="56321"/>
                                        </p:tgtEl>
                                        <p:attrNameLst>
                                          <p:attrName>ppt_h</p:attrName>
                                        </p:attrNameLst>
                                      </p:cBhvr>
                                      <p:tavLst>
                                        <p:tav tm="0">
                                          <p:val>
                                            <p:fltVal val="0.000000"/>
                                          </p:val>
                                        </p:tav>
                                        <p:tav tm="100000">
                                          <p:val>
                                            <p:strVal val="#ppt_h"/>
                                          </p:val>
                                        </p:tav>
                                      </p:tavLst>
                                    </p:anim>
                                    <p:anim calcmode="lin" valueType="num">
                                      <p:cBhvr>
                                        <p:cTn id="17" dur="1000" fill="hold"/>
                                        <p:tgtEl>
                                          <p:spTgt spid="56321"/>
                                        </p:tgtEl>
                                        <p:attrNameLst>
                                          <p:attrName>style.rotation</p:attrName>
                                        </p:attrNameLst>
                                      </p:cBhvr>
                                      <p:tavLst>
                                        <p:tav tm="0">
                                          <p:val>
                                            <p:fltVal val="360.000000"/>
                                          </p:val>
                                        </p:tav>
                                        <p:tav tm="100000">
                                          <p:val>
                                            <p:fltVal val="0.000000"/>
                                          </p:val>
                                        </p:tav>
                                      </p:tavLst>
                                    </p:anim>
                                    <p:animEffect transition="in" filter="fade">
                                      <p:cBhvr>
                                        <p:cTn id="18" dur="1000"/>
                                        <p:tgtEl>
                                          <p:spTgt spid="56321"/>
                                        </p:tgtEl>
                                      </p:cBhvr>
                                    </p:animEffect>
                                  </p:childTnLst>
                                </p:cTn>
                              </p:par>
                            </p:childTnLst>
                          </p:cTn>
                        </p:par>
                        <p:par>
                          <p:cTn id="19" fill="hold">
                            <p:stCondLst>
                              <p:cond delay="2000"/>
                            </p:stCondLst>
                            <p:childTnLst>
                              <p:par>
                                <p:cTn id="20" presetID="22" presetClass="entr" presetSubtype="2" fill="hold" grpId="0" nodeType="afterEffect">
                                  <p:stCondLst>
                                    <p:cond delay="0"/>
                                  </p:stCondLst>
                                  <p:childTnLst>
                                    <p:set>
                                      <p:cBhvr>
                                        <p:cTn id="21" dur="1" fill="hold">
                                          <p:stCondLst>
                                            <p:cond delay="0"/>
                                          </p:stCondLst>
                                        </p:cTn>
                                        <p:tgtEl>
                                          <p:spTgt spid="56330"/>
                                        </p:tgtEl>
                                        <p:attrNameLst>
                                          <p:attrName>style.visibility</p:attrName>
                                        </p:attrNameLst>
                                      </p:cBhvr>
                                      <p:to>
                                        <p:strVal val="visible"/>
                                      </p:to>
                                    </p:set>
                                    <p:animEffect transition="in" filter="wipe(right)">
                                      <p:cBhvr>
                                        <p:cTn id="22" dur="500"/>
                                        <p:tgtEl>
                                          <p:spTgt spid="5633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56334"/>
                                        </p:tgtEl>
                                        <p:attrNameLst>
                                          <p:attrName>style.visibility</p:attrName>
                                        </p:attrNameLst>
                                      </p:cBhvr>
                                      <p:to>
                                        <p:strVal val="visible"/>
                                      </p:to>
                                    </p:set>
                                    <p:animEffect transition="in" filter="wipe(left)">
                                      <p:cBhvr>
                                        <p:cTn id="30" dur="500"/>
                                        <p:tgtEl>
                                          <p:spTgt spid="56334"/>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4000"/>
                            </p:stCondLst>
                            <p:childTnLst>
                              <p:par>
                                <p:cTn id="36" presetID="22" presetClass="entr" presetSubtype="2" fill="hold" grpId="0" nodeType="afterEffect">
                                  <p:stCondLst>
                                    <p:cond delay="0"/>
                                  </p:stCondLst>
                                  <p:childTnLst>
                                    <p:set>
                                      <p:cBhvr>
                                        <p:cTn id="37" dur="1" fill="hold">
                                          <p:stCondLst>
                                            <p:cond delay="0"/>
                                          </p:stCondLst>
                                        </p:cTn>
                                        <p:tgtEl>
                                          <p:spTgt spid="56332"/>
                                        </p:tgtEl>
                                        <p:attrNameLst>
                                          <p:attrName>style.visibility</p:attrName>
                                        </p:attrNameLst>
                                      </p:cBhvr>
                                      <p:to>
                                        <p:strVal val="visible"/>
                                      </p:to>
                                    </p:set>
                                    <p:animEffect transition="in" filter="wipe(right)">
                                      <p:cBhvr>
                                        <p:cTn id="38" dur="500"/>
                                        <p:tgtEl>
                                          <p:spTgt spid="56332"/>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56336"/>
                                        </p:tgtEl>
                                        <p:attrNameLst>
                                          <p:attrName>style.visibility</p:attrName>
                                        </p:attrNameLst>
                                      </p:cBhvr>
                                      <p:to>
                                        <p:strVal val="visible"/>
                                      </p:to>
                                    </p:set>
                                    <p:animEffect transition="in" filter="wipe(left)">
                                      <p:cBhvr>
                                        <p:cTn id="46" dur="500"/>
                                        <p:tgtEl>
                                          <p:spTgt spid="56336"/>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56330" grpId="0"/>
      <p:bldP spid="56334" grpId="0"/>
      <p:bldP spid="56332" grpId="0"/>
      <p:bldP spid="5633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0466" name="同心圆 5"/>
          <p:cNvSpPr/>
          <p:nvPr/>
        </p:nvSpPr>
        <p:spPr>
          <a:xfrm>
            <a:off x="5299075" y="2468563"/>
            <a:ext cx="1550988" cy="1546225"/>
          </a:xfrm>
          <a:custGeom>
            <a:avLst/>
            <a:gdLst/>
            <a:ahLst/>
            <a:cxnLst>
              <a:cxn ang="0">
                <a:pos x="0" y="1219200"/>
              </a:cxn>
              <a:cxn ang="0">
                <a:pos x="1219200" y="0"/>
              </a:cxn>
              <a:cxn ang="0">
                <a:pos x="2438400" y="1219200"/>
              </a:cxn>
              <a:cxn ang="0">
                <a:pos x="1219200" y="2438400"/>
              </a:cxn>
              <a:cxn ang="0">
                <a:pos x="0" y="1219200"/>
              </a:cxn>
              <a:cxn ang="0">
                <a:pos x="234477" y="1219200"/>
              </a:cxn>
              <a:cxn ang="0">
                <a:pos x="1219200" y="2203923"/>
              </a:cxn>
              <a:cxn ang="0">
                <a:pos x="2203923" y="1219200"/>
              </a:cxn>
              <a:cxn ang="0">
                <a:pos x="1219200" y="234477"/>
              </a:cxn>
              <a:cxn ang="0">
                <a:pos x="234477" y="1219200"/>
              </a:cxn>
            </a:cxnLst>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moveTo>
                  <a:pt x="234477" y="1219200"/>
                </a:moveTo>
                <a:cubicBezTo>
                  <a:pt x="234477" y="1763047"/>
                  <a:pt x="675353" y="2203923"/>
                  <a:pt x="1219200" y="2203923"/>
                </a:cubicBezTo>
                <a:cubicBezTo>
                  <a:pt x="1763047" y="2203923"/>
                  <a:pt x="2203923" y="1763047"/>
                  <a:pt x="2203923" y="1219200"/>
                </a:cubicBezTo>
                <a:cubicBezTo>
                  <a:pt x="2203923" y="675353"/>
                  <a:pt x="1763047" y="234477"/>
                  <a:pt x="1219200" y="234477"/>
                </a:cubicBezTo>
                <a:cubicBezTo>
                  <a:pt x="675353" y="234477"/>
                  <a:pt x="234477" y="675353"/>
                  <a:pt x="234477" y="1219200"/>
                </a:cubicBezTo>
                <a:close/>
              </a:path>
            </a:pathLst>
          </a:custGeom>
          <a:solidFill>
            <a:schemeClr val="tx1">
              <a:lumMod val="85000"/>
              <a:lumOff val="15000"/>
            </a:schemeClr>
          </a:solidFill>
          <a:ln w="9525">
            <a:noFill/>
          </a:ln>
        </p:spPr>
        <p:txBody>
          <a:bodyPr/>
          <a:p>
            <a:pPr fontAlgn="base"/>
            <a:endParaRPr lang="zh-CN" altLang="en-US" sz="995" strike="noStrike" noProof="1">
              <a:latin typeface="Impact" panose="020B0806030902050204" pitchFamily="2" charset="0"/>
            </a:endParaRPr>
          </a:p>
        </p:txBody>
      </p:sp>
      <p:sp>
        <p:nvSpPr>
          <p:cNvPr id="190467" name="同心圆 4"/>
          <p:cNvSpPr/>
          <p:nvPr/>
        </p:nvSpPr>
        <p:spPr>
          <a:xfrm>
            <a:off x="5594350" y="2763838"/>
            <a:ext cx="957263" cy="952500"/>
          </a:xfrm>
          <a:custGeom>
            <a:avLst/>
            <a:gdLst/>
            <a:ahLst/>
            <a:cxnLst>
              <a:cxn ang="0">
                <a:pos x="0" y="749300"/>
              </a:cxn>
              <a:cxn ang="0">
                <a:pos x="749300" y="0"/>
              </a:cxn>
              <a:cxn ang="0">
                <a:pos x="1498600" y="749300"/>
              </a:cxn>
              <a:cxn ang="0">
                <a:pos x="749300" y="1498600"/>
              </a:cxn>
              <a:cxn ang="0">
                <a:pos x="0" y="749300"/>
              </a:cxn>
              <a:cxn ang="0">
                <a:pos x="239057" y="749300"/>
              </a:cxn>
              <a:cxn ang="0">
                <a:pos x="749300" y="1259543"/>
              </a:cxn>
              <a:cxn ang="0">
                <a:pos x="1259543" y="749300"/>
              </a:cxn>
              <a:cxn ang="0">
                <a:pos x="749300" y="239057"/>
              </a:cxn>
              <a:cxn ang="0">
                <a:pos x="239057" y="749300"/>
              </a:cxn>
            </a:cxnLst>
            <a:pathLst>
              <a:path w="1498600" h="1498600">
                <a:moveTo>
                  <a:pt x="0" y="749300"/>
                </a:moveTo>
                <a:cubicBezTo>
                  <a:pt x="0" y="335473"/>
                  <a:pt x="335473" y="0"/>
                  <a:pt x="749300" y="0"/>
                </a:cubicBezTo>
                <a:cubicBezTo>
                  <a:pt x="1163127" y="0"/>
                  <a:pt x="1498600" y="335473"/>
                  <a:pt x="1498600" y="749300"/>
                </a:cubicBezTo>
                <a:cubicBezTo>
                  <a:pt x="1498600" y="1163127"/>
                  <a:pt x="1163127" y="1498600"/>
                  <a:pt x="749300" y="1498600"/>
                </a:cubicBezTo>
                <a:cubicBezTo>
                  <a:pt x="335473" y="1498600"/>
                  <a:pt x="0" y="1163127"/>
                  <a:pt x="0" y="749300"/>
                </a:cubicBezTo>
                <a:close/>
                <a:moveTo>
                  <a:pt x="239057" y="749300"/>
                </a:moveTo>
                <a:cubicBezTo>
                  <a:pt x="239057" y="1031099"/>
                  <a:pt x="467501" y="1259543"/>
                  <a:pt x="749300" y="1259543"/>
                </a:cubicBezTo>
                <a:cubicBezTo>
                  <a:pt x="1031099" y="1259543"/>
                  <a:pt x="1259543" y="1031099"/>
                  <a:pt x="1259543" y="749300"/>
                </a:cubicBezTo>
                <a:cubicBezTo>
                  <a:pt x="1259543" y="467501"/>
                  <a:pt x="1031099" y="239057"/>
                  <a:pt x="749300" y="239057"/>
                </a:cubicBezTo>
                <a:cubicBezTo>
                  <a:pt x="467501" y="239057"/>
                  <a:pt x="239057" y="467501"/>
                  <a:pt x="239057" y="749300"/>
                </a:cubicBezTo>
                <a:close/>
              </a:path>
            </a:pathLst>
          </a:custGeom>
          <a:solidFill>
            <a:schemeClr val="tx1">
              <a:lumMod val="65000"/>
              <a:lumOff val="35000"/>
            </a:schemeClr>
          </a:solidFill>
          <a:ln w="9525">
            <a:noFill/>
          </a:ln>
        </p:spPr>
        <p:txBody>
          <a:bodyPr/>
          <a:p>
            <a:pPr fontAlgn="base"/>
            <a:endParaRPr lang="zh-CN" altLang="en-US" sz="995" strike="noStrike" noProof="1">
              <a:latin typeface="Impact" panose="020B0806030902050204" pitchFamily="2" charset="0"/>
            </a:endParaRPr>
          </a:p>
        </p:txBody>
      </p:sp>
      <p:sp>
        <p:nvSpPr>
          <p:cNvPr id="62467" name="矩形 10"/>
          <p:cNvSpPr/>
          <p:nvPr/>
        </p:nvSpPr>
        <p:spPr>
          <a:xfrm rot="-1260000">
            <a:off x="6619875" y="2819400"/>
            <a:ext cx="458788" cy="96838"/>
          </a:xfrm>
          <a:prstGeom prst="rect">
            <a:avLst/>
          </a:prstGeom>
          <a:solidFill>
            <a:srgbClr val="262626"/>
          </a:solidFill>
          <a:ln w="9525">
            <a:noFill/>
          </a:ln>
        </p:spPr>
        <p:txBody>
          <a:bodyPr wrap="square" lIns="90625" tIns="45310" rIns="90625" bIns="45310" anchor="ctr"/>
          <a:p>
            <a:pPr lvl="0" algn="ctr" fontAlgn="base"/>
            <a:endParaRPr lang="zh-CN" altLang="en-US" sz="1335" strike="noStrike" noProof="1" dirty="0">
              <a:solidFill>
                <a:srgbClr val="FFFFFF"/>
              </a:solidFill>
              <a:latin typeface="Impact" panose="020B0806030902050204" pitchFamily="2" charset="0"/>
              <a:ea typeface="微软雅黑" panose="020B0503020204020204" charset="-122"/>
            </a:endParaRPr>
          </a:p>
        </p:txBody>
      </p:sp>
      <p:sp>
        <p:nvSpPr>
          <p:cNvPr id="190469" name="同心圆 3"/>
          <p:cNvSpPr/>
          <p:nvPr/>
        </p:nvSpPr>
        <p:spPr>
          <a:xfrm>
            <a:off x="5886450" y="3052763"/>
            <a:ext cx="374650" cy="376238"/>
          </a:xfrm>
          <a:custGeom>
            <a:avLst/>
            <a:gdLst/>
            <a:ahLst/>
            <a:cxnLst>
              <a:cxn ang="0">
                <a:pos x="0" y="292100"/>
              </a:cxn>
              <a:cxn ang="0">
                <a:pos x="292100" y="0"/>
              </a:cxn>
              <a:cxn ang="0">
                <a:pos x="584200" y="292100"/>
              </a:cxn>
              <a:cxn ang="0">
                <a:pos x="292100" y="584200"/>
              </a:cxn>
              <a:cxn ang="0">
                <a:pos x="0" y="292100"/>
              </a:cxn>
              <a:cxn ang="0">
                <a:pos x="172795" y="292100"/>
              </a:cxn>
              <a:cxn ang="0">
                <a:pos x="292100" y="411405"/>
              </a:cxn>
              <a:cxn ang="0">
                <a:pos x="411405" y="292100"/>
              </a:cxn>
              <a:cxn ang="0">
                <a:pos x="292100" y="172795"/>
              </a:cxn>
              <a:cxn ang="0">
                <a:pos x="172795" y="292100"/>
              </a:cxn>
            </a:cxnLst>
            <a:pathLst>
              <a:path w="584200" h="584200">
                <a:moveTo>
                  <a:pt x="0" y="292100"/>
                </a:moveTo>
                <a:cubicBezTo>
                  <a:pt x="0" y="130778"/>
                  <a:pt x="130778" y="0"/>
                  <a:pt x="292100" y="0"/>
                </a:cubicBezTo>
                <a:cubicBezTo>
                  <a:pt x="453422" y="0"/>
                  <a:pt x="584200" y="130778"/>
                  <a:pt x="584200" y="292100"/>
                </a:cubicBezTo>
                <a:cubicBezTo>
                  <a:pt x="584200" y="453422"/>
                  <a:pt x="453422" y="584200"/>
                  <a:pt x="292100" y="584200"/>
                </a:cubicBezTo>
                <a:cubicBezTo>
                  <a:pt x="130778" y="584200"/>
                  <a:pt x="0" y="453422"/>
                  <a:pt x="0" y="292100"/>
                </a:cubicBezTo>
                <a:close/>
                <a:moveTo>
                  <a:pt x="172795" y="292100"/>
                </a:moveTo>
                <a:cubicBezTo>
                  <a:pt x="172795" y="357990"/>
                  <a:pt x="226210" y="411405"/>
                  <a:pt x="292100" y="411405"/>
                </a:cubicBezTo>
                <a:cubicBezTo>
                  <a:pt x="357990" y="411405"/>
                  <a:pt x="411405" y="357990"/>
                  <a:pt x="411405" y="292100"/>
                </a:cubicBezTo>
                <a:cubicBezTo>
                  <a:pt x="411405" y="226210"/>
                  <a:pt x="357990" y="172795"/>
                  <a:pt x="292100" y="172795"/>
                </a:cubicBezTo>
                <a:cubicBezTo>
                  <a:pt x="226210" y="172795"/>
                  <a:pt x="172795" y="226210"/>
                  <a:pt x="172795" y="292100"/>
                </a:cubicBezTo>
                <a:close/>
              </a:path>
            </a:pathLst>
          </a:custGeom>
          <a:solidFill>
            <a:schemeClr val="accent6">
              <a:lumMod val="50000"/>
            </a:schemeClr>
          </a:solidFill>
          <a:ln w="9525">
            <a:noFill/>
          </a:ln>
        </p:spPr>
        <p:txBody>
          <a:bodyPr/>
          <a:p>
            <a:pPr fontAlgn="base"/>
            <a:endParaRPr lang="zh-CN" altLang="en-US" sz="995" strike="noStrike" noProof="1">
              <a:latin typeface="Impact" panose="020B0806030902050204" pitchFamily="2" charset="0"/>
            </a:endParaRPr>
          </a:p>
        </p:txBody>
      </p:sp>
      <p:sp>
        <p:nvSpPr>
          <p:cNvPr id="62469" name="矩形 8"/>
          <p:cNvSpPr/>
          <p:nvPr/>
        </p:nvSpPr>
        <p:spPr>
          <a:xfrm rot="3420000">
            <a:off x="6107113" y="3752850"/>
            <a:ext cx="690563" cy="96838"/>
          </a:xfrm>
          <a:prstGeom prst="rect">
            <a:avLst/>
          </a:prstGeom>
          <a:solidFill>
            <a:srgbClr val="595959"/>
          </a:solidFill>
          <a:ln w="9525">
            <a:noFill/>
          </a:ln>
        </p:spPr>
        <p:txBody>
          <a:bodyPr wrap="square" lIns="90625" tIns="45310" rIns="90625" bIns="45310" anchor="ctr"/>
          <a:p>
            <a:pPr lvl="0" algn="ctr" fontAlgn="base"/>
            <a:endParaRPr lang="zh-CN" altLang="en-US" sz="1335" strike="noStrike" noProof="1" dirty="0">
              <a:solidFill>
                <a:srgbClr val="FFFFFF"/>
              </a:solidFill>
              <a:latin typeface="Impact" panose="020B0806030902050204" pitchFamily="2" charset="0"/>
              <a:ea typeface="微软雅黑" panose="020B0503020204020204" charset="-122"/>
            </a:endParaRPr>
          </a:p>
        </p:txBody>
      </p:sp>
      <p:sp>
        <p:nvSpPr>
          <p:cNvPr id="63494" name="椭圆 9"/>
          <p:cNvSpPr/>
          <p:nvPr/>
        </p:nvSpPr>
        <p:spPr>
          <a:xfrm>
            <a:off x="6488113" y="3943350"/>
            <a:ext cx="323850" cy="323850"/>
          </a:xfrm>
          <a:prstGeom prst="ellipse">
            <a:avLst/>
          </a:prstGeom>
          <a:solidFill>
            <a:srgbClr val="595959"/>
          </a:solidFill>
          <a:ln w="9525">
            <a:noFill/>
          </a:ln>
        </p:spPr>
        <p:txBody>
          <a:bodyPr wrap="square" lIns="90625" tIns="45310" rIns="90625" bIns="45310" anchor="ctr"/>
          <a:p>
            <a:pPr lvl="0" algn="ctr"/>
            <a:r>
              <a:rPr lang="en-US" altLang="x-none" sz="1600" dirty="0">
                <a:solidFill>
                  <a:srgbClr val="FFFFFF"/>
                </a:solidFill>
                <a:latin typeface="Impact" panose="020B0806030902050204" pitchFamily="2" charset="0"/>
                <a:ea typeface="微软雅黑" panose="020B0503020204020204" charset="-122"/>
              </a:rPr>
              <a:t>B</a:t>
            </a:r>
            <a:endParaRPr lang="en-US" altLang="x-none" sz="1600" dirty="0">
              <a:solidFill>
                <a:srgbClr val="FFFFFF"/>
              </a:solidFill>
              <a:latin typeface="Impact" panose="020B0806030902050204" pitchFamily="2" charset="0"/>
              <a:ea typeface="微软雅黑" panose="020B0503020204020204" charset="-122"/>
            </a:endParaRPr>
          </a:p>
        </p:txBody>
      </p:sp>
      <p:sp>
        <p:nvSpPr>
          <p:cNvPr id="63495" name="椭圆 11"/>
          <p:cNvSpPr/>
          <p:nvPr/>
        </p:nvSpPr>
        <p:spPr>
          <a:xfrm>
            <a:off x="6918325" y="2616200"/>
            <a:ext cx="320675" cy="323850"/>
          </a:xfrm>
          <a:prstGeom prst="ellipse">
            <a:avLst/>
          </a:prstGeom>
          <a:solidFill>
            <a:srgbClr val="262626"/>
          </a:solidFill>
          <a:ln w="9525">
            <a:noFill/>
          </a:ln>
        </p:spPr>
        <p:txBody>
          <a:bodyPr wrap="square" lIns="90625" tIns="45310" rIns="90625" bIns="45310" anchor="ctr"/>
          <a:p>
            <a:pPr lvl="0" algn="ctr"/>
            <a:r>
              <a:rPr lang="en-US" altLang="x-none" sz="1600" dirty="0">
                <a:solidFill>
                  <a:srgbClr val="FFFFFF"/>
                </a:solidFill>
                <a:latin typeface="Impact" panose="020B0806030902050204" pitchFamily="2" charset="0"/>
                <a:ea typeface="微软雅黑" panose="020B0503020204020204" charset="-122"/>
              </a:rPr>
              <a:t>C</a:t>
            </a:r>
            <a:endParaRPr lang="en-US" altLang="x-none" sz="1600" dirty="0">
              <a:solidFill>
                <a:srgbClr val="FFFFFF"/>
              </a:solidFill>
              <a:latin typeface="Impact" panose="020B0806030902050204" pitchFamily="2" charset="0"/>
              <a:ea typeface="微软雅黑" panose="020B0503020204020204" charset="-122"/>
            </a:endParaRPr>
          </a:p>
        </p:txBody>
      </p:sp>
      <p:sp>
        <p:nvSpPr>
          <p:cNvPr id="62472" name="矩形 6"/>
          <p:cNvSpPr/>
          <p:nvPr/>
        </p:nvSpPr>
        <p:spPr>
          <a:xfrm rot="840000">
            <a:off x="5014913" y="3052763"/>
            <a:ext cx="915988" cy="92075"/>
          </a:xfrm>
          <a:prstGeom prst="rect">
            <a:avLst/>
          </a:prstGeom>
          <a:solidFill>
            <a:schemeClr val="accent6">
              <a:lumMod val="50000"/>
            </a:schemeClr>
          </a:solidFill>
          <a:ln w="9525">
            <a:noFill/>
          </a:ln>
        </p:spPr>
        <p:txBody>
          <a:bodyPr wrap="square" lIns="90625" tIns="45310" rIns="90625" bIns="45310" anchor="ctr"/>
          <a:p>
            <a:pPr lvl="0" algn="ctr" fontAlgn="base"/>
            <a:endParaRPr lang="zh-CN" altLang="en-US" sz="1335" strike="noStrike" noProof="1" dirty="0">
              <a:solidFill>
                <a:srgbClr val="FFFFFF"/>
              </a:solidFill>
              <a:latin typeface="Impact" panose="020B0806030902050204" pitchFamily="2" charset="0"/>
              <a:ea typeface="微软雅黑" panose="020B0503020204020204" charset="-122"/>
            </a:endParaRPr>
          </a:p>
        </p:txBody>
      </p:sp>
      <p:sp>
        <p:nvSpPr>
          <p:cNvPr id="63497" name="椭圆 7"/>
          <p:cNvSpPr/>
          <p:nvPr/>
        </p:nvSpPr>
        <p:spPr>
          <a:xfrm>
            <a:off x="4818063" y="2805113"/>
            <a:ext cx="325437" cy="319087"/>
          </a:xfrm>
          <a:prstGeom prst="ellipse">
            <a:avLst/>
          </a:prstGeom>
          <a:solidFill>
            <a:schemeClr val="accent6">
              <a:lumMod val="50000"/>
            </a:schemeClr>
          </a:solidFill>
          <a:ln w="9525">
            <a:noFill/>
          </a:ln>
        </p:spPr>
        <p:txBody>
          <a:bodyPr wrap="square" lIns="90625" tIns="45310" rIns="90625" bIns="45310" anchor="ctr"/>
          <a:p>
            <a:pPr lvl="0" algn="ctr"/>
            <a:r>
              <a:rPr lang="en-US" altLang="x-none" sz="1600" dirty="0">
                <a:solidFill>
                  <a:srgbClr val="FFFFFF"/>
                </a:solidFill>
                <a:latin typeface="Impact" panose="020B0806030902050204" pitchFamily="2" charset="0"/>
                <a:ea typeface="微软雅黑" panose="020B0503020204020204" charset="-122"/>
              </a:rPr>
              <a:t>A</a:t>
            </a:r>
            <a:endParaRPr lang="en-US" altLang="x-none" sz="1600" dirty="0">
              <a:solidFill>
                <a:srgbClr val="FFFFFF"/>
              </a:solidFill>
              <a:latin typeface="Impact" panose="020B0806030902050204" pitchFamily="2" charset="0"/>
              <a:ea typeface="微软雅黑" panose="020B0503020204020204" charset="-122"/>
            </a:endParaRPr>
          </a:p>
        </p:txBody>
      </p:sp>
      <p:sp>
        <p:nvSpPr>
          <p:cNvPr id="63498" name="矩形 57"/>
          <p:cNvSpPr/>
          <p:nvPr/>
        </p:nvSpPr>
        <p:spPr>
          <a:xfrm>
            <a:off x="2873375" y="2743200"/>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2475" name="文本框 11"/>
          <p:cNvSpPr txBox="1"/>
          <p:nvPr/>
        </p:nvSpPr>
        <p:spPr>
          <a:xfrm>
            <a:off x="771525" y="3155950"/>
            <a:ext cx="3902075"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63500" name="矩形 57"/>
          <p:cNvSpPr/>
          <p:nvPr/>
        </p:nvSpPr>
        <p:spPr>
          <a:xfrm>
            <a:off x="5197475" y="4494213"/>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2477" name="文本框 3"/>
          <p:cNvSpPr txBox="1"/>
          <p:nvPr/>
        </p:nvSpPr>
        <p:spPr>
          <a:xfrm>
            <a:off x="4146550" y="4906963"/>
            <a:ext cx="3902075" cy="1009650"/>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63502" name="矩形 57"/>
          <p:cNvSpPr/>
          <p:nvPr/>
        </p:nvSpPr>
        <p:spPr>
          <a:xfrm>
            <a:off x="7419975" y="2559050"/>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2479" name="文本框 7"/>
          <p:cNvSpPr txBox="1"/>
          <p:nvPr/>
        </p:nvSpPr>
        <p:spPr>
          <a:xfrm>
            <a:off x="7419975" y="2971800"/>
            <a:ext cx="3900488"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68609" name="组合 1"/>
          <p:cNvGrpSpPr/>
          <p:nvPr/>
        </p:nvGrpSpPr>
        <p:grpSpPr>
          <a:xfrm>
            <a:off x="1289050" y="2177098"/>
            <a:ext cx="1579563" cy="1584325"/>
            <a:chOff x="0" y="0"/>
            <a:chExt cx="1582738" cy="1584325"/>
          </a:xfrm>
        </p:grpSpPr>
        <p:sp>
          <p:nvSpPr>
            <p:cNvPr id="52232" name="椭圆 9"/>
            <p:cNvSpPr/>
            <p:nvPr/>
          </p:nvSpPr>
          <p:spPr>
            <a:xfrm>
              <a:off x="0" y="0"/>
              <a:ext cx="1582738" cy="1584325"/>
            </a:xfrm>
            <a:prstGeom prst="ellipse">
              <a:avLst/>
            </a:prstGeom>
            <a:solidFill>
              <a:srgbClr val="F2F2F2">
                <a:alpha val="29999"/>
              </a:srgbClr>
            </a:solidFill>
            <a:ln w="57150" cap="flat" cmpd="sng">
              <a:solidFill>
                <a:schemeClr val="tx1">
                  <a:lumMod val="75000"/>
                  <a:lumOff val="25000"/>
                </a:schemeClr>
              </a:solidFill>
              <a:prstDash val="solid"/>
              <a:round/>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sp>
          <p:nvSpPr>
            <p:cNvPr id="52233" name="椭圆 31"/>
            <p:cNvSpPr/>
            <p:nvPr/>
          </p:nvSpPr>
          <p:spPr>
            <a:xfrm rot="-787959" flipH="1">
              <a:off x="107915" y="108022"/>
              <a:ext cx="1366909" cy="1368281"/>
            </a:xfrm>
            <a:prstGeom prst="ellipse">
              <a:avLst/>
            </a:prstGeom>
            <a:blipFill rotWithShape="1">
              <a:blip r:embed="rId2"/>
              <a:stretch>
                <a:fillRect/>
              </a:stretch>
            </a:blipFill>
            <a:ln w="9525" cap="flat" cmpd="sng">
              <a:solidFill>
                <a:schemeClr val="tx1">
                  <a:lumMod val="75000"/>
                  <a:lumOff val="25000"/>
                </a:schemeClr>
              </a:solidFill>
              <a:prstDash val="solid"/>
              <a:miter/>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grpSp>
      <p:grpSp>
        <p:nvGrpSpPr>
          <p:cNvPr id="68612" name="组合 34"/>
          <p:cNvGrpSpPr/>
          <p:nvPr/>
        </p:nvGrpSpPr>
        <p:grpSpPr>
          <a:xfrm>
            <a:off x="9550400" y="2177098"/>
            <a:ext cx="1581150" cy="1584325"/>
            <a:chOff x="0" y="0"/>
            <a:chExt cx="1584325" cy="1584325"/>
          </a:xfrm>
        </p:grpSpPr>
        <p:sp>
          <p:nvSpPr>
            <p:cNvPr id="52235" name="椭圆 36"/>
            <p:cNvSpPr/>
            <p:nvPr/>
          </p:nvSpPr>
          <p:spPr>
            <a:xfrm>
              <a:off x="0" y="0"/>
              <a:ext cx="1584325" cy="1584325"/>
            </a:xfrm>
            <a:prstGeom prst="ellipse">
              <a:avLst/>
            </a:prstGeom>
            <a:solidFill>
              <a:srgbClr val="F2F2F2">
                <a:alpha val="29999"/>
              </a:srgbClr>
            </a:solidFill>
            <a:ln w="57150" cap="flat" cmpd="sng">
              <a:solidFill>
                <a:schemeClr val="accent6">
                  <a:lumMod val="50000"/>
                </a:schemeClr>
              </a:solidFill>
              <a:prstDash val="solid"/>
              <a:round/>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sp>
          <p:nvSpPr>
            <p:cNvPr id="52236" name="椭圆 37"/>
            <p:cNvSpPr/>
            <p:nvPr/>
          </p:nvSpPr>
          <p:spPr>
            <a:xfrm>
              <a:off x="107950" y="107950"/>
              <a:ext cx="1368425" cy="1368425"/>
            </a:xfrm>
            <a:prstGeom prst="ellipse">
              <a:avLst/>
            </a:prstGeom>
            <a:blipFill rotWithShape="1">
              <a:blip r:embed="rId3"/>
              <a:stretch>
                <a:fillRect/>
              </a:stretch>
            </a:blipFill>
            <a:ln w="9525" cap="flat" cmpd="sng">
              <a:solidFill>
                <a:schemeClr val="accent6">
                  <a:lumMod val="50000"/>
                </a:schemeClr>
              </a:solidFill>
              <a:prstDash val="solid"/>
              <a:miter/>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grpSp>
      <p:grpSp>
        <p:nvGrpSpPr>
          <p:cNvPr id="68615" name="组合 37"/>
          <p:cNvGrpSpPr/>
          <p:nvPr/>
        </p:nvGrpSpPr>
        <p:grpSpPr>
          <a:xfrm>
            <a:off x="6797675" y="2177098"/>
            <a:ext cx="1577975" cy="1584325"/>
            <a:chOff x="0" y="0"/>
            <a:chExt cx="1582737" cy="1584325"/>
          </a:xfrm>
        </p:grpSpPr>
        <p:sp>
          <p:nvSpPr>
            <p:cNvPr id="52238" name="椭圆 30"/>
            <p:cNvSpPr/>
            <p:nvPr/>
          </p:nvSpPr>
          <p:spPr>
            <a:xfrm>
              <a:off x="0" y="0"/>
              <a:ext cx="1582737" cy="1584325"/>
            </a:xfrm>
            <a:prstGeom prst="ellipse">
              <a:avLst/>
            </a:prstGeom>
            <a:solidFill>
              <a:srgbClr val="F2F2F2">
                <a:alpha val="29999"/>
              </a:srgbClr>
            </a:solidFill>
            <a:ln w="57150" cap="flat" cmpd="sng">
              <a:solidFill>
                <a:schemeClr val="tx1">
                  <a:lumMod val="75000"/>
                  <a:lumOff val="25000"/>
                </a:schemeClr>
              </a:solidFill>
              <a:prstDash val="solid"/>
              <a:round/>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sp>
          <p:nvSpPr>
            <p:cNvPr id="52239" name="椭圆 25"/>
            <p:cNvSpPr/>
            <p:nvPr/>
          </p:nvSpPr>
          <p:spPr>
            <a:xfrm>
              <a:off x="107950" y="107950"/>
              <a:ext cx="1366837" cy="1368425"/>
            </a:xfrm>
            <a:prstGeom prst="ellipse">
              <a:avLst/>
            </a:prstGeom>
            <a:blipFill rotWithShape="1">
              <a:blip r:embed="rId4"/>
              <a:stretch>
                <a:fillRect/>
              </a:stretch>
            </a:blipFill>
            <a:ln w="9525" cap="flat" cmpd="sng">
              <a:solidFill>
                <a:schemeClr val="tx1">
                  <a:lumMod val="75000"/>
                  <a:lumOff val="25000"/>
                </a:schemeClr>
              </a:solidFill>
              <a:prstDash val="solid"/>
              <a:miter/>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grpSp>
      <p:grpSp>
        <p:nvGrpSpPr>
          <p:cNvPr id="68618" name="组合 40"/>
          <p:cNvGrpSpPr/>
          <p:nvPr/>
        </p:nvGrpSpPr>
        <p:grpSpPr>
          <a:xfrm>
            <a:off x="4041775" y="2177098"/>
            <a:ext cx="1582738" cy="1584325"/>
            <a:chOff x="0" y="0"/>
            <a:chExt cx="1584325" cy="1584325"/>
          </a:xfrm>
        </p:grpSpPr>
        <p:sp>
          <p:nvSpPr>
            <p:cNvPr id="52241" name="椭圆 24"/>
            <p:cNvSpPr/>
            <p:nvPr/>
          </p:nvSpPr>
          <p:spPr>
            <a:xfrm>
              <a:off x="0" y="0"/>
              <a:ext cx="1584325" cy="1584325"/>
            </a:xfrm>
            <a:prstGeom prst="ellipse">
              <a:avLst/>
            </a:prstGeom>
            <a:solidFill>
              <a:srgbClr val="F2F2F2">
                <a:alpha val="29999"/>
              </a:srgbClr>
            </a:solidFill>
            <a:ln w="57150" cap="flat" cmpd="sng">
              <a:solidFill>
                <a:schemeClr val="accent6">
                  <a:lumMod val="50000"/>
                </a:schemeClr>
              </a:solidFill>
              <a:prstDash val="solid"/>
              <a:round/>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sp>
          <p:nvSpPr>
            <p:cNvPr id="52242" name="椭圆 25"/>
            <p:cNvSpPr/>
            <p:nvPr/>
          </p:nvSpPr>
          <p:spPr>
            <a:xfrm>
              <a:off x="107950" y="107950"/>
              <a:ext cx="1368425" cy="1368425"/>
            </a:xfrm>
            <a:prstGeom prst="ellipse">
              <a:avLst/>
            </a:prstGeom>
            <a:blipFill rotWithShape="1">
              <a:blip r:embed="rId5"/>
              <a:stretch>
                <a:fillRect/>
              </a:stretch>
            </a:blipFill>
            <a:ln w="9525" cap="flat" cmpd="sng">
              <a:solidFill>
                <a:schemeClr val="accent6">
                  <a:lumMod val="50000"/>
                </a:schemeClr>
              </a:solidFill>
              <a:prstDash val="solid"/>
              <a:miter/>
              <a:headEnd type="none" w="med" len="med"/>
              <a:tailEnd type="none" w="med" len="med"/>
            </a:ln>
          </p:spPr>
          <p:txBody>
            <a:bodyPr anchor="ctr"/>
            <a:p>
              <a:pPr lvl="0" algn="ctr" fontAlgn="base"/>
              <a:endParaRPr lang="zh-CN" altLang="en-US" sz="2520" strike="noStrike" noProof="1" dirty="0">
                <a:solidFill>
                  <a:srgbClr val="FFFFFF"/>
                </a:solidFill>
                <a:latin typeface="微软雅黑" panose="020B0503020204020204" charset="-122"/>
                <a:ea typeface="微软雅黑" panose="020B0503020204020204" charset="-122"/>
                <a:sym typeface="方正兰亭黑_GBK" pitchFamily="2" charset="-122"/>
              </a:endParaRPr>
            </a:p>
          </p:txBody>
        </p:sp>
      </p:grpSp>
      <p:sp>
        <p:nvSpPr>
          <p:cNvPr id="2" name="等腰三角形 1"/>
          <p:cNvSpPr/>
          <p:nvPr/>
        </p:nvSpPr>
        <p:spPr>
          <a:xfrm rot="10800000">
            <a:off x="1965325" y="3913823"/>
            <a:ext cx="228600" cy="19685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 name="等腰三角形 2"/>
          <p:cNvSpPr/>
          <p:nvPr/>
        </p:nvSpPr>
        <p:spPr>
          <a:xfrm rot="10800000">
            <a:off x="4718050" y="3913823"/>
            <a:ext cx="228600" cy="19685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 name="等腰三角形 4"/>
          <p:cNvSpPr/>
          <p:nvPr/>
        </p:nvSpPr>
        <p:spPr>
          <a:xfrm rot="10800000">
            <a:off x="7472363" y="3913823"/>
            <a:ext cx="228600" cy="196850"/>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 name="等腰三角形 6"/>
          <p:cNvSpPr/>
          <p:nvPr/>
        </p:nvSpPr>
        <p:spPr>
          <a:xfrm rot="10800000">
            <a:off x="10228263" y="3913823"/>
            <a:ext cx="228600" cy="19685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8625" name="矩形 57"/>
          <p:cNvSpPr/>
          <p:nvPr/>
        </p:nvSpPr>
        <p:spPr>
          <a:xfrm>
            <a:off x="1344613" y="4167823"/>
            <a:ext cx="1481137" cy="352425"/>
          </a:xfrm>
          <a:prstGeom prst="rect">
            <a:avLst/>
          </a:prstGeom>
          <a:noFill/>
          <a:ln w="9525">
            <a:noFill/>
          </a:ln>
        </p:spPr>
        <p:txBody>
          <a:bodyPr wrap="square" anchor="t">
            <a:spAutoFit/>
          </a:bodyPr>
          <a:p>
            <a:pPr lvl="0" algn="ctr"/>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NAME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7602" name="文本框 7"/>
          <p:cNvSpPr txBox="1"/>
          <p:nvPr/>
        </p:nvSpPr>
        <p:spPr>
          <a:xfrm>
            <a:off x="930275" y="4558348"/>
            <a:ext cx="231140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68627" name="矩形 57"/>
          <p:cNvSpPr/>
          <p:nvPr/>
        </p:nvSpPr>
        <p:spPr>
          <a:xfrm>
            <a:off x="4100513" y="4167823"/>
            <a:ext cx="1481137" cy="352425"/>
          </a:xfrm>
          <a:prstGeom prst="rect">
            <a:avLst/>
          </a:prstGeom>
          <a:noFill/>
          <a:ln w="9525">
            <a:noFill/>
          </a:ln>
        </p:spPr>
        <p:txBody>
          <a:bodyPr wrap="square" anchor="t">
            <a:spAutoFit/>
          </a:bodyPr>
          <a:p>
            <a:pPr lvl="0" algn="ctr"/>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NAME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7604" name="文本框 10"/>
          <p:cNvSpPr txBox="1"/>
          <p:nvPr/>
        </p:nvSpPr>
        <p:spPr>
          <a:xfrm>
            <a:off x="3686175" y="4558348"/>
            <a:ext cx="231140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68629" name="矩形 57"/>
          <p:cNvSpPr/>
          <p:nvPr/>
        </p:nvSpPr>
        <p:spPr>
          <a:xfrm>
            <a:off x="6845300" y="4167823"/>
            <a:ext cx="1482725" cy="352425"/>
          </a:xfrm>
          <a:prstGeom prst="rect">
            <a:avLst/>
          </a:prstGeom>
          <a:noFill/>
          <a:ln w="9525">
            <a:noFill/>
          </a:ln>
        </p:spPr>
        <p:txBody>
          <a:bodyPr wrap="square" anchor="t">
            <a:spAutoFit/>
          </a:bodyPr>
          <a:p>
            <a:pPr lvl="0" algn="ctr"/>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NAME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7606" name="文本框 12"/>
          <p:cNvSpPr txBox="1"/>
          <p:nvPr/>
        </p:nvSpPr>
        <p:spPr>
          <a:xfrm>
            <a:off x="6442075" y="4558348"/>
            <a:ext cx="231140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68631" name="矩形 57"/>
          <p:cNvSpPr/>
          <p:nvPr/>
        </p:nvSpPr>
        <p:spPr>
          <a:xfrm>
            <a:off x="9599613" y="4167823"/>
            <a:ext cx="1481137" cy="352425"/>
          </a:xfrm>
          <a:prstGeom prst="rect">
            <a:avLst/>
          </a:prstGeom>
          <a:noFill/>
          <a:ln w="9525">
            <a:noFill/>
          </a:ln>
        </p:spPr>
        <p:txBody>
          <a:bodyPr wrap="square" anchor="t">
            <a:spAutoFit/>
          </a:bodyPr>
          <a:p>
            <a:pPr lvl="0" algn="ctr"/>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NAME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7608" name="文本框 14"/>
          <p:cNvSpPr txBox="1"/>
          <p:nvPr/>
        </p:nvSpPr>
        <p:spPr>
          <a:xfrm>
            <a:off x="9185275" y="4558348"/>
            <a:ext cx="231140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70657" name="直接连接符 57"/>
          <p:cNvCxnSpPr/>
          <p:nvPr/>
        </p:nvCxnSpPr>
        <p:spPr>
          <a:xfrm>
            <a:off x="460693" y="3921125"/>
            <a:ext cx="11269662" cy="0"/>
          </a:xfrm>
          <a:prstGeom prst="line">
            <a:avLst/>
          </a:prstGeom>
          <a:ln w="9525" cap="flat" cmpd="sng">
            <a:solidFill>
              <a:srgbClr val="262626"/>
            </a:solidFill>
            <a:prstDash val="solid"/>
            <a:round/>
            <a:headEnd type="none" w="med" len="med"/>
            <a:tailEnd type="none" w="med" len="med"/>
          </a:ln>
        </p:spPr>
      </p:cxnSp>
      <p:sp>
        <p:nvSpPr>
          <p:cNvPr id="446467" name="椭圆 58"/>
          <p:cNvSpPr/>
          <p:nvPr/>
        </p:nvSpPr>
        <p:spPr>
          <a:xfrm>
            <a:off x="4003993" y="3813175"/>
            <a:ext cx="214313" cy="215900"/>
          </a:xfrm>
          <a:prstGeom prst="ellipse">
            <a:avLst/>
          </a:prstGeom>
          <a:solidFill>
            <a:schemeClr val="tx1">
              <a:lumMod val="85000"/>
              <a:lumOff val="15000"/>
            </a:schemeClr>
          </a:solidFill>
          <a:ln w="9525" cap="flat" cmpd="sng">
            <a:noFill/>
            <a:prstDash val="solid"/>
            <a:round/>
            <a:headEnd type="none" w="med" len="med"/>
            <a:tailEnd type="none" w="med" len="med"/>
          </a:ln>
        </p:spPr>
        <p:txBody>
          <a:bodyPr wrap="square" anchor="ctr"/>
          <a:p>
            <a:pPr lvl="0" algn="ctr" fontAlgn="base"/>
            <a:endParaRPr lang="zh-CN" altLang="en-US" sz="2520" strike="noStrike" noProof="1" dirty="0">
              <a:solidFill>
                <a:schemeClr val="tx1"/>
              </a:solidFill>
              <a:latin typeface="微软雅黑" panose="020B0503020204020204" charset="-122"/>
              <a:ea typeface="微软雅黑" panose="020B0503020204020204" charset="-122"/>
            </a:endParaRPr>
          </a:p>
        </p:txBody>
      </p:sp>
      <p:sp>
        <p:nvSpPr>
          <p:cNvPr id="446470" name="椭圆 62"/>
          <p:cNvSpPr/>
          <p:nvPr/>
        </p:nvSpPr>
        <p:spPr>
          <a:xfrm>
            <a:off x="1876743" y="3813175"/>
            <a:ext cx="217488" cy="215900"/>
          </a:xfrm>
          <a:prstGeom prst="ellipse">
            <a:avLst/>
          </a:prstGeom>
          <a:solidFill>
            <a:schemeClr val="tx1">
              <a:lumMod val="85000"/>
              <a:lumOff val="15000"/>
            </a:schemeClr>
          </a:solidFill>
          <a:ln w="9525" cap="flat" cmpd="sng">
            <a:noFill/>
            <a:prstDash val="solid"/>
            <a:round/>
            <a:headEnd type="none" w="med" len="med"/>
            <a:tailEnd type="none" w="med" len="med"/>
          </a:ln>
        </p:spPr>
        <p:txBody>
          <a:bodyPr wrap="square" anchor="ctr"/>
          <a:p>
            <a:pPr lvl="0" algn="ctr" fontAlgn="base"/>
            <a:endParaRPr lang="zh-CN" altLang="en-US" sz="2520" strike="noStrike" noProof="1" dirty="0">
              <a:solidFill>
                <a:schemeClr val="tx1"/>
              </a:solidFill>
              <a:latin typeface="微软雅黑" panose="020B0503020204020204" charset="-122"/>
              <a:ea typeface="微软雅黑" panose="020B0503020204020204" charset="-122"/>
            </a:endParaRPr>
          </a:p>
        </p:txBody>
      </p:sp>
      <p:sp>
        <p:nvSpPr>
          <p:cNvPr id="446473" name="椭圆 66"/>
          <p:cNvSpPr/>
          <p:nvPr/>
        </p:nvSpPr>
        <p:spPr>
          <a:xfrm>
            <a:off x="8258493" y="3813175"/>
            <a:ext cx="215900" cy="215900"/>
          </a:xfrm>
          <a:prstGeom prst="ellipse">
            <a:avLst/>
          </a:prstGeom>
          <a:solidFill>
            <a:schemeClr val="tx1">
              <a:lumMod val="85000"/>
              <a:lumOff val="15000"/>
            </a:schemeClr>
          </a:solidFill>
          <a:ln w="9525" cap="flat" cmpd="sng">
            <a:noFill/>
            <a:prstDash val="solid"/>
            <a:round/>
            <a:headEnd type="none" w="med" len="med"/>
            <a:tailEnd type="none" w="med" len="med"/>
          </a:ln>
        </p:spPr>
        <p:txBody>
          <a:bodyPr wrap="square" anchor="ctr"/>
          <a:p>
            <a:pPr lvl="0" algn="ctr" fontAlgn="base"/>
            <a:endParaRPr lang="zh-CN" altLang="en-US" sz="2520" strike="noStrike" noProof="1" dirty="0">
              <a:solidFill>
                <a:schemeClr val="tx1"/>
              </a:solidFill>
              <a:latin typeface="微软雅黑" panose="020B0503020204020204" charset="-122"/>
              <a:ea typeface="微软雅黑" panose="020B0503020204020204" charset="-122"/>
            </a:endParaRPr>
          </a:p>
        </p:txBody>
      </p:sp>
      <p:sp>
        <p:nvSpPr>
          <p:cNvPr id="446476" name="椭圆 70"/>
          <p:cNvSpPr/>
          <p:nvPr/>
        </p:nvSpPr>
        <p:spPr>
          <a:xfrm>
            <a:off x="6136005" y="3813175"/>
            <a:ext cx="211138" cy="215900"/>
          </a:xfrm>
          <a:prstGeom prst="ellipse">
            <a:avLst/>
          </a:prstGeom>
          <a:solidFill>
            <a:schemeClr val="tx1">
              <a:lumMod val="85000"/>
              <a:lumOff val="15000"/>
            </a:schemeClr>
          </a:solidFill>
          <a:ln w="9525" cap="flat" cmpd="sng">
            <a:noFill/>
            <a:prstDash val="solid"/>
            <a:round/>
            <a:headEnd type="none" w="med" len="med"/>
            <a:tailEnd type="none" w="med" len="med"/>
          </a:ln>
        </p:spPr>
        <p:txBody>
          <a:bodyPr wrap="square" anchor="ctr"/>
          <a:p>
            <a:pPr lvl="0" algn="ctr" fontAlgn="base"/>
            <a:endParaRPr lang="zh-CN" altLang="en-US" sz="2520" strike="noStrike" noProof="1" dirty="0">
              <a:solidFill>
                <a:schemeClr val="tx1"/>
              </a:solidFill>
              <a:latin typeface="微软雅黑" panose="020B0503020204020204" charset="-122"/>
              <a:ea typeface="微软雅黑" panose="020B0503020204020204" charset="-122"/>
            </a:endParaRPr>
          </a:p>
        </p:txBody>
      </p:sp>
      <p:sp>
        <p:nvSpPr>
          <p:cNvPr id="446479" name="椭圆 74"/>
          <p:cNvSpPr/>
          <p:nvPr/>
        </p:nvSpPr>
        <p:spPr>
          <a:xfrm>
            <a:off x="10385743" y="3813175"/>
            <a:ext cx="217488" cy="215900"/>
          </a:xfrm>
          <a:prstGeom prst="ellipse">
            <a:avLst/>
          </a:prstGeom>
          <a:solidFill>
            <a:schemeClr val="tx1">
              <a:lumMod val="85000"/>
              <a:lumOff val="15000"/>
            </a:schemeClr>
          </a:solidFill>
          <a:ln w="9525" cap="flat" cmpd="sng">
            <a:noFill/>
            <a:prstDash val="solid"/>
            <a:round/>
            <a:headEnd type="none" w="med" len="med"/>
            <a:tailEnd type="none" w="med" len="med"/>
          </a:ln>
        </p:spPr>
        <p:txBody>
          <a:bodyPr wrap="square" anchor="ctr"/>
          <a:p>
            <a:pPr lvl="0" algn="ctr" fontAlgn="base"/>
            <a:endParaRPr lang="zh-CN" altLang="en-US" sz="2520" strike="noStrike" noProof="1" dirty="0">
              <a:solidFill>
                <a:schemeClr val="tx1"/>
              </a:solidFill>
              <a:latin typeface="微软雅黑" panose="020B0503020204020204" charset="-122"/>
              <a:ea typeface="微软雅黑" panose="020B0503020204020204" charset="-122"/>
            </a:endParaRPr>
          </a:p>
        </p:txBody>
      </p:sp>
      <p:sp>
        <p:nvSpPr>
          <p:cNvPr id="70663" name="矩形 57"/>
          <p:cNvSpPr/>
          <p:nvPr/>
        </p:nvSpPr>
        <p:spPr>
          <a:xfrm>
            <a:off x="1246505" y="4252913"/>
            <a:ext cx="1481138"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ADD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9640" name="文本框 7"/>
          <p:cNvSpPr txBox="1"/>
          <p:nvPr/>
        </p:nvSpPr>
        <p:spPr>
          <a:xfrm>
            <a:off x="600393" y="4725988"/>
            <a:ext cx="27749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0665" name="矩形 57"/>
          <p:cNvSpPr/>
          <p:nvPr/>
        </p:nvSpPr>
        <p:spPr>
          <a:xfrm>
            <a:off x="5516880" y="4252913"/>
            <a:ext cx="14827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ADD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9642" name="文本框 2"/>
          <p:cNvSpPr txBox="1"/>
          <p:nvPr/>
        </p:nvSpPr>
        <p:spPr>
          <a:xfrm>
            <a:off x="4869180" y="4725988"/>
            <a:ext cx="27749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0667" name="矩形 57"/>
          <p:cNvSpPr/>
          <p:nvPr/>
        </p:nvSpPr>
        <p:spPr>
          <a:xfrm>
            <a:off x="9763443" y="4252913"/>
            <a:ext cx="1481137"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ADD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9644" name="文本框 4"/>
          <p:cNvSpPr txBox="1"/>
          <p:nvPr/>
        </p:nvSpPr>
        <p:spPr>
          <a:xfrm>
            <a:off x="9117330" y="4725988"/>
            <a:ext cx="27749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0669" name="矩形 57"/>
          <p:cNvSpPr/>
          <p:nvPr/>
        </p:nvSpPr>
        <p:spPr>
          <a:xfrm>
            <a:off x="3373755" y="3176588"/>
            <a:ext cx="1481138"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ADD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9646" name="文本框 6"/>
          <p:cNvSpPr txBox="1"/>
          <p:nvPr/>
        </p:nvSpPr>
        <p:spPr>
          <a:xfrm>
            <a:off x="2727643" y="1735138"/>
            <a:ext cx="27749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0671" name="矩形 57"/>
          <p:cNvSpPr/>
          <p:nvPr/>
        </p:nvSpPr>
        <p:spPr>
          <a:xfrm>
            <a:off x="7631430" y="3176588"/>
            <a:ext cx="14827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ADD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69648" name="文本框 9"/>
          <p:cNvSpPr txBox="1"/>
          <p:nvPr/>
        </p:nvSpPr>
        <p:spPr>
          <a:xfrm>
            <a:off x="6983730" y="1735138"/>
            <a:ext cx="2778125"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椭圆 1"/>
          <p:cNvSpPr/>
          <p:nvPr/>
        </p:nvSpPr>
        <p:spPr>
          <a:xfrm>
            <a:off x="5210175" y="2601913"/>
            <a:ext cx="1722438" cy="1722438"/>
          </a:xfrm>
          <a:prstGeom prst="ellipse">
            <a:avLst/>
          </a:prstGeom>
          <a:noFill/>
          <a:ln w="127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 name="椭圆 2"/>
          <p:cNvSpPr/>
          <p:nvPr/>
        </p:nvSpPr>
        <p:spPr>
          <a:xfrm>
            <a:off x="6729413" y="3624263"/>
            <a:ext cx="285750" cy="282575"/>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7" name="椭圆 6"/>
          <p:cNvSpPr/>
          <p:nvPr/>
        </p:nvSpPr>
        <p:spPr>
          <a:xfrm>
            <a:off x="6794500" y="3689350"/>
            <a:ext cx="155575" cy="1524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5" name="椭圆 4"/>
          <p:cNvSpPr/>
          <p:nvPr/>
        </p:nvSpPr>
        <p:spPr>
          <a:xfrm>
            <a:off x="6264275" y="2540000"/>
            <a:ext cx="249238" cy="249238"/>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8" name="椭圆 7"/>
          <p:cNvSpPr/>
          <p:nvPr/>
        </p:nvSpPr>
        <p:spPr>
          <a:xfrm>
            <a:off x="6321425" y="2597150"/>
            <a:ext cx="134938" cy="1349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9" name="椭圆 8"/>
          <p:cNvSpPr/>
          <p:nvPr/>
        </p:nvSpPr>
        <p:spPr>
          <a:xfrm>
            <a:off x="5662613" y="4138613"/>
            <a:ext cx="246063" cy="247650"/>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10" name="椭圆 9"/>
          <p:cNvSpPr/>
          <p:nvPr/>
        </p:nvSpPr>
        <p:spPr>
          <a:xfrm>
            <a:off x="5719763" y="4195763"/>
            <a:ext cx="131763" cy="1333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11" name="椭圆 10"/>
          <p:cNvSpPr/>
          <p:nvPr/>
        </p:nvSpPr>
        <p:spPr>
          <a:xfrm>
            <a:off x="5127625" y="3087688"/>
            <a:ext cx="244475" cy="246063"/>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12" name="椭圆 11"/>
          <p:cNvSpPr/>
          <p:nvPr/>
        </p:nvSpPr>
        <p:spPr>
          <a:xfrm>
            <a:off x="5184775" y="3144838"/>
            <a:ext cx="130175" cy="13176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13" name="椭圆 12"/>
          <p:cNvSpPr/>
          <p:nvPr/>
        </p:nvSpPr>
        <p:spPr>
          <a:xfrm>
            <a:off x="5429250" y="2820988"/>
            <a:ext cx="1282700" cy="1282700"/>
          </a:xfrm>
          <a:prstGeom prst="ellips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76811" name="矩形 57"/>
          <p:cNvSpPr/>
          <p:nvPr/>
        </p:nvSpPr>
        <p:spPr>
          <a:xfrm>
            <a:off x="7797800" y="19065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5788" name="文本框 17"/>
          <p:cNvSpPr txBox="1"/>
          <p:nvPr/>
        </p:nvSpPr>
        <p:spPr>
          <a:xfrm>
            <a:off x="7391400" y="2319338"/>
            <a:ext cx="390207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6813" name="矩形 57"/>
          <p:cNvSpPr/>
          <p:nvPr/>
        </p:nvSpPr>
        <p:spPr>
          <a:xfrm>
            <a:off x="7797800" y="4235450"/>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5790" name="文本框 19"/>
          <p:cNvSpPr txBox="1"/>
          <p:nvPr/>
        </p:nvSpPr>
        <p:spPr>
          <a:xfrm>
            <a:off x="7391400" y="4648200"/>
            <a:ext cx="390207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6815" name="矩形 57"/>
          <p:cNvSpPr/>
          <p:nvPr/>
        </p:nvSpPr>
        <p:spPr>
          <a:xfrm>
            <a:off x="2498725" y="4235450"/>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5792" name="文本框 21"/>
          <p:cNvSpPr txBox="1"/>
          <p:nvPr/>
        </p:nvSpPr>
        <p:spPr>
          <a:xfrm>
            <a:off x="860425" y="4648200"/>
            <a:ext cx="3900488"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6817" name="矩形 57"/>
          <p:cNvSpPr/>
          <p:nvPr/>
        </p:nvSpPr>
        <p:spPr>
          <a:xfrm>
            <a:off x="2498725" y="1922463"/>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5794" name="文本框 23"/>
          <p:cNvSpPr txBox="1"/>
          <p:nvPr/>
        </p:nvSpPr>
        <p:spPr>
          <a:xfrm>
            <a:off x="860425" y="2335213"/>
            <a:ext cx="3900488"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33" name="椭圆 32"/>
          <p:cNvSpPr/>
          <p:nvPr/>
        </p:nvSpPr>
        <p:spPr>
          <a:xfrm>
            <a:off x="5732463" y="3124200"/>
            <a:ext cx="677863" cy="677863"/>
          </a:xfrm>
          <a:prstGeom prst="ellipse">
            <a:avLst/>
          </a:prstGeom>
          <a:solidFill>
            <a:schemeClr val="tx1">
              <a:lumMod val="85000"/>
              <a:lumOff val="15000"/>
            </a:schemeClr>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4" name="椭圆 33"/>
          <p:cNvSpPr/>
          <p:nvPr/>
        </p:nvSpPr>
        <p:spPr>
          <a:xfrm>
            <a:off x="4297363" y="1985963"/>
            <a:ext cx="249238" cy="249238"/>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5" name="椭圆 34"/>
          <p:cNvSpPr/>
          <p:nvPr/>
        </p:nvSpPr>
        <p:spPr>
          <a:xfrm>
            <a:off x="4354513" y="2043113"/>
            <a:ext cx="134938" cy="1349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6" name="椭圆 35"/>
          <p:cNvSpPr/>
          <p:nvPr/>
        </p:nvSpPr>
        <p:spPr>
          <a:xfrm>
            <a:off x="7529513" y="1985963"/>
            <a:ext cx="249238" cy="249238"/>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7" name="椭圆 36"/>
          <p:cNvSpPr/>
          <p:nvPr/>
        </p:nvSpPr>
        <p:spPr>
          <a:xfrm>
            <a:off x="7586663" y="2043113"/>
            <a:ext cx="134938" cy="1349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8" name="椭圆 37"/>
          <p:cNvSpPr/>
          <p:nvPr/>
        </p:nvSpPr>
        <p:spPr>
          <a:xfrm>
            <a:off x="7529513" y="4313238"/>
            <a:ext cx="249238" cy="250825"/>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39" name="椭圆 38"/>
          <p:cNvSpPr/>
          <p:nvPr/>
        </p:nvSpPr>
        <p:spPr>
          <a:xfrm>
            <a:off x="7586663" y="4370388"/>
            <a:ext cx="134938" cy="13652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40" name="椭圆 39"/>
          <p:cNvSpPr/>
          <p:nvPr/>
        </p:nvSpPr>
        <p:spPr>
          <a:xfrm>
            <a:off x="4297363" y="4313238"/>
            <a:ext cx="252413" cy="250825"/>
          </a:xfrm>
          <a:prstGeom prst="ellipse">
            <a:avLst/>
          </a:prstGeom>
          <a:solidFill>
            <a:schemeClr val="bg1"/>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
        <p:nvSpPr>
          <p:cNvPr id="41" name="椭圆 40"/>
          <p:cNvSpPr/>
          <p:nvPr/>
        </p:nvSpPr>
        <p:spPr>
          <a:xfrm>
            <a:off x="4356100" y="4370388"/>
            <a:ext cx="136525" cy="13652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135" strike="noStrike" noProof="1">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78849" name="直接连接符 57"/>
          <p:cNvCxnSpPr/>
          <p:nvPr/>
        </p:nvCxnSpPr>
        <p:spPr>
          <a:xfrm>
            <a:off x="460693" y="3938588"/>
            <a:ext cx="11269662" cy="0"/>
          </a:xfrm>
          <a:prstGeom prst="line">
            <a:avLst/>
          </a:prstGeom>
          <a:ln w="9525" cap="flat" cmpd="sng">
            <a:solidFill>
              <a:srgbClr val="262626"/>
            </a:solidFill>
            <a:prstDash val="solid"/>
            <a:round/>
            <a:headEnd type="none" w="med" len="med"/>
            <a:tailEnd type="none" w="med" len="med"/>
          </a:ln>
        </p:spPr>
      </p:cxnSp>
      <p:sp>
        <p:nvSpPr>
          <p:cNvPr id="2" name="等腰三角形 1"/>
          <p:cNvSpPr/>
          <p:nvPr/>
        </p:nvSpPr>
        <p:spPr>
          <a:xfrm>
            <a:off x="1741805" y="3735388"/>
            <a:ext cx="234950" cy="203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 name="等腰三角形 2"/>
          <p:cNvSpPr/>
          <p:nvPr/>
        </p:nvSpPr>
        <p:spPr>
          <a:xfrm rot="10800000">
            <a:off x="3786505" y="3938588"/>
            <a:ext cx="234950" cy="200025"/>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 name="等腰三角形 4"/>
          <p:cNvSpPr/>
          <p:nvPr/>
        </p:nvSpPr>
        <p:spPr>
          <a:xfrm>
            <a:off x="5831205" y="3735388"/>
            <a:ext cx="234950" cy="20320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 name="等腰三角形 6"/>
          <p:cNvSpPr/>
          <p:nvPr/>
        </p:nvSpPr>
        <p:spPr>
          <a:xfrm rot="10800000">
            <a:off x="7875905" y="3938588"/>
            <a:ext cx="234950" cy="200025"/>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8" name="等腰三角形 7"/>
          <p:cNvSpPr/>
          <p:nvPr/>
        </p:nvSpPr>
        <p:spPr>
          <a:xfrm>
            <a:off x="9920605" y="3735388"/>
            <a:ext cx="234950" cy="203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cxnSp>
        <p:nvCxnSpPr>
          <p:cNvPr id="9" name="直接连接符 8"/>
          <p:cNvCxnSpPr/>
          <p:nvPr/>
        </p:nvCxnSpPr>
        <p:spPr>
          <a:xfrm>
            <a:off x="1857693" y="2695575"/>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036493" y="2695575"/>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902393" y="4116388"/>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947093" y="2695575"/>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991793" y="4116388"/>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557655" y="2103438"/>
            <a:ext cx="600075" cy="6000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7" name="椭圆 16"/>
          <p:cNvSpPr/>
          <p:nvPr/>
        </p:nvSpPr>
        <p:spPr>
          <a:xfrm>
            <a:off x="3602355" y="5164138"/>
            <a:ext cx="600075" cy="60007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0" name="椭圆 19"/>
          <p:cNvSpPr/>
          <p:nvPr/>
        </p:nvSpPr>
        <p:spPr>
          <a:xfrm>
            <a:off x="5647055" y="2103438"/>
            <a:ext cx="600075" cy="60007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1" name="椭圆 20"/>
          <p:cNvSpPr/>
          <p:nvPr/>
        </p:nvSpPr>
        <p:spPr>
          <a:xfrm>
            <a:off x="7691755" y="5164138"/>
            <a:ext cx="600075" cy="600075"/>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2" name="椭圆 21"/>
          <p:cNvSpPr/>
          <p:nvPr/>
        </p:nvSpPr>
        <p:spPr>
          <a:xfrm>
            <a:off x="9736455" y="2103438"/>
            <a:ext cx="600075" cy="6000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8865" name="矩形 57"/>
          <p:cNvSpPr/>
          <p:nvPr/>
        </p:nvSpPr>
        <p:spPr>
          <a:xfrm>
            <a:off x="970280" y="41290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7842" name="文本框 25"/>
          <p:cNvSpPr txBox="1"/>
          <p:nvPr/>
        </p:nvSpPr>
        <p:spPr>
          <a:xfrm>
            <a:off x="662305" y="4497388"/>
            <a:ext cx="24193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8867" name="矩形 57"/>
          <p:cNvSpPr/>
          <p:nvPr/>
        </p:nvSpPr>
        <p:spPr>
          <a:xfrm>
            <a:off x="5046980" y="41290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7844" name="文本框 23"/>
          <p:cNvSpPr txBox="1"/>
          <p:nvPr/>
        </p:nvSpPr>
        <p:spPr>
          <a:xfrm>
            <a:off x="4739005" y="4497388"/>
            <a:ext cx="24193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8869" name="矩形 57"/>
          <p:cNvSpPr/>
          <p:nvPr/>
        </p:nvSpPr>
        <p:spPr>
          <a:xfrm>
            <a:off x="9149080" y="41290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7846" name="文本框 27"/>
          <p:cNvSpPr txBox="1"/>
          <p:nvPr/>
        </p:nvSpPr>
        <p:spPr>
          <a:xfrm>
            <a:off x="8841105" y="4497388"/>
            <a:ext cx="24193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8871" name="矩形 57"/>
          <p:cNvSpPr/>
          <p:nvPr/>
        </p:nvSpPr>
        <p:spPr>
          <a:xfrm>
            <a:off x="3014980" y="33797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7848" name="文本框 29"/>
          <p:cNvSpPr txBox="1"/>
          <p:nvPr/>
        </p:nvSpPr>
        <p:spPr>
          <a:xfrm>
            <a:off x="2707005" y="1900238"/>
            <a:ext cx="24193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8873" name="矩形 57"/>
          <p:cNvSpPr/>
          <p:nvPr/>
        </p:nvSpPr>
        <p:spPr>
          <a:xfrm>
            <a:off x="7091680" y="3379788"/>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7850" name="文本框 31"/>
          <p:cNvSpPr txBox="1"/>
          <p:nvPr/>
        </p:nvSpPr>
        <p:spPr>
          <a:xfrm>
            <a:off x="6783705" y="1900238"/>
            <a:ext cx="2419350" cy="1316038"/>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8875" name="AutoShape 14"/>
          <p:cNvSpPr/>
          <p:nvPr/>
        </p:nvSpPr>
        <p:spPr>
          <a:xfrm>
            <a:off x="5786755" y="2268538"/>
            <a:ext cx="323850" cy="249237"/>
          </a:xfrm>
          <a:custGeom>
            <a:avLst/>
            <a:gdLst/>
            <a:ahLst/>
            <a:cxnLst>
              <a:cxn ang="0">
                <a:pos x="0" y="3470046"/>
              </a:cxn>
              <a:cxn ang="0">
                <a:pos x="0" y="1846862"/>
              </a:cxn>
              <a:cxn ang="0">
                <a:pos x="123525" y="1492179"/>
              </a:cxn>
              <a:cxn ang="0">
                <a:pos x="418783" y="1343466"/>
              </a:cxn>
              <a:cxn ang="0">
                <a:pos x="1965096" y="1343466"/>
              </a:cxn>
              <a:cxn ang="0">
                <a:pos x="1965096" y="333534"/>
              </a:cxn>
              <a:cxn ang="0">
                <a:pos x="2043501" y="99554"/>
              </a:cxn>
              <a:cxn ang="0">
                <a:pos x="2238587" y="0"/>
              </a:cxn>
              <a:cxn ang="0">
                <a:pos x="4480895" y="0"/>
              </a:cxn>
              <a:cxn ang="0">
                <a:pos x="4683760" y="99554"/>
              </a:cxn>
              <a:cxn ang="0">
                <a:pos x="4765904" y="333534"/>
              </a:cxn>
              <a:cxn ang="0">
                <a:pos x="4765904" y="1343466"/>
              </a:cxn>
              <a:cxn ang="0">
                <a:pos x="6304439" y="1343466"/>
              </a:cxn>
              <a:cxn ang="0">
                <a:pos x="6597826" y="1492179"/>
              </a:cxn>
              <a:cxn ang="0">
                <a:pos x="6720417" y="1846862"/>
              </a:cxn>
              <a:cxn ang="0">
                <a:pos x="6720417" y="3470046"/>
              </a:cxn>
              <a:cxn ang="0">
                <a:pos x="0" y="3470046"/>
              </a:cxn>
              <a:cxn ang="0">
                <a:pos x="6720417" y="3977181"/>
              </a:cxn>
              <a:cxn ang="0">
                <a:pos x="6720417" y="6217003"/>
              </a:cxn>
              <a:cxn ang="0">
                <a:pos x="6597826" y="6571386"/>
              </a:cxn>
              <a:cxn ang="0">
                <a:pos x="6304439" y="6720417"/>
              </a:cxn>
              <a:cxn ang="0">
                <a:pos x="418783" y="6720417"/>
              </a:cxn>
              <a:cxn ang="0">
                <a:pos x="123525" y="6571386"/>
              </a:cxn>
              <a:cxn ang="0">
                <a:pos x="0" y="6217003"/>
              </a:cxn>
              <a:cxn ang="0">
                <a:pos x="0" y="3977181"/>
              </a:cxn>
              <a:cxn ang="0">
                <a:pos x="2599813" y="3977181"/>
              </a:cxn>
              <a:cxn ang="0">
                <a:pos x="2592652" y="4061178"/>
              </a:cxn>
              <a:cxn ang="0">
                <a:pos x="2592652" y="4729180"/>
              </a:cxn>
              <a:cxn ang="0">
                <a:pos x="2732969" y="5146728"/>
              </a:cxn>
              <a:cxn ang="0">
                <a:pos x="3084865" y="5324069"/>
              </a:cxn>
              <a:cxn ang="0">
                <a:pos x="3642395" y="5324069"/>
              </a:cxn>
              <a:cxn ang="0">
                <a:pos x="3987447" y="5148580"/>
              </a:cxn>
              <a:cxn ang="0">
                <a:pos x="4131504" y="4729180"/>
              </a:cxn>
              <a:cxn ang="0">
                <a:pos x="4131504" y="4061178"/>
              </a:cxn>
              <a:cxn ang="0">
                <a:pos x="4119986" y="3977181"/>
              </a:cxn>
              <a:cxn ang="0">
                <a:pos x="6720417" y="3977181"/>
              </a:cxn>
              <a:cxn ang="0">
                <a:pos x="2522643" y="1344401"/>
              </a:cxn>
              <a:cxn ang="0">
                <a:pos x="4203682" y="1344401"/>
              </a:cxn>
              <a:cxn ang="0">
                <a:pos x="4203682" y="675464"/>
              </a:cxn>
              <a:cxn ang="0">
                <a:pos x="2522643" y="675464"/>
              </a:cxn>
              <a:cxn ang="0">
                <a:pos x="2522643" y="1344401"/>
              </a:cxn>
              <a:cxn ang="0">
                <a:pos x="3642395" y="3977181"/>
              </a:cxn>
              <a:cxn ang="0">
                <a:pos x="3711787" y="4061178"/>
              </a:cxn>
              <a:cxn ang="0">
                <a:pos x="3711787" y="4729180"/>
              </a:cxn>
              <a:cxn ang="0">
                <a:pos x="3642395" y="4812259"/>
              </a:cxn>
              <a:cxn ang="0">
                <a:pos x="3084865" y="4812259"/>
              </a:cxn>
              <a:cxn ang="0">
                <a:pos x="3008013" y="4729180"/>
              </a:cxn>
              <a:cxn ang="0">
                <a:pos x="3008013" y="4061178"/>
              </a:cxn>
              <a:cxn ang="0">
                <a:pos x="3084865" y="3977181"/>
              </a:cxn>
              <a:cxn ang="0">
                <a:pos x="3642395" y="3977181"/>
              </a:cxn>
              <a:cxn ang="0">
                <a:pos x="3642395" y="3977181"/>
              </a:cxn>
            </a:cxnLst>
            <a:pathLst>
              <a:path w="21600" h="21600">
                <a:moveTo>
                  <a:pt x="0" y="11153"/>
                </a:moveTo>
                <a:lnTo>
                  <a:pt x="0" y="5936"/>
                </a:lnTo>
                <a:cubicBezTo>
                  <a:pt x="0" y="5499"/>
                  <a:pt x="132" y="5117"/>
                  <a:pt x="397" y="4796"/>
                </a:cubicBezTo>
                <a:cubicBezTo>
                  <a:pt x="663" y="4479"/>
                  <a:pt x="979" y="4318"/>
                  <a:pt x="1346" y="4318"/>
                </a:cubicBezTo>
                <a:lnTo>
                  <a:pt x="6316" y="4318"/>
                </a:lnTo>
                <a:lnTo>
                  <a:pt x="6316" y="1072"/>
                </a:lnTo>
                <a:cubicBezTo>
                  <a:pt x="6316" y="781"/>
                  <a:pt x="6399" y="529"/>
                  <a:pt x="6568" y="320"/>
                </a:cubicBezTo>
                <a:cubicBezTo>
                  <a:pt x="6737" y="109"/>
                  <a:pt x="6945" y="0"/>
                  <a:pt x="7195" y="0"/>
                </a:cubicBezTo>
                <a:lnTo>
                  <a:pt x="14402" y="0"/>
                </a:lnTo>
                <a:cubicBezTo>
                  <a:pt x="14662" y="0"/>
                  <a:pt x="14877" y="109"/>
                  <a:pt x="15054" y="320"/>
                </a:cubicBezTo>
                <a:cubicBezTo>
                  <a:pt x="15227" y="529"/>
                  <a:pt x="15318" y="781"/>
                  <a:pt x="15318" y="1072"/>
                </a:cubicBezTo>
                <a:lnTo>
                  <a:pt x="15318" y="4318"/>
                </a:lnTo>
                <a:lnTo>
                  <a:pt x="20263" y="4318"/>
                </a:lnTo>
                <a:cubicBezTo>
                  <a:pt x="20631" y="4318"/>
                  <a:pt x="20944" y="4479"/>
                  <a:pt x="21206" y="4796"/>
                </a:cubicBezTo>
                <a:cubicBezTo>
                  <a:pt x="21468" y="5117"/>
                  <a:pt x="21600" y="5499"/>
                  <a:pt x="21600" y="5936"/>
                </a:cubicBezTo>
                <a:lnTo>
                  <a:pt x="21600" y="11153"/>
                </a:lnTo>
                <a:lnTo>
                  <a:pt x="0" y="11153"/>
                </a:lnTo>
                <a:close/>
                <a:moveTo>
                  <a:pt x="21600" y="12783"/>
                </a:moveTo>
                <a:lnTo>
                  <a:pt x="21600" y="19982"/>
                </a:lnTo>
                <a:cubicBezTo>
                  <a:pt x="21600" y="20425"/>
                  <a:pt x="21468" y="20801"/>
                  <a:pt x="21206" y="21121"/>
                </a:cubicBezTo>
                <a:cubicBezTo>
                  <a:pt x="20944" y="21438"/>
                  <a:pt x="20631" y="21600"/>
                  <a:pt x="20263" y="21600"/>
                </a:cubicBezTo>
                <a:lnTo>
                  <a:pt x="1346" y="21600"/>
                </a:lnTo>
                <a:cubicBezTo>
                  <a:pt x="979" y="21600"/>
                  <a:pt x="663" y="21438"/>
                  <a:pt x="397" y="21121"/>
                </a:cubicBezTo>
                <a:cubicBezTo>
                  <a:pt x="132" y="20801"/>
                  <a:pt x="0" y="20425"/>
                  <a:pt x="0" y="19982"/>
                </a:cubicBezTo>
                <a:lnTo>
                  <a:pt x="0" y="12783"/>
                </a:lnTo>
                <a:lnTo>
                  <a:pt x="8356" y="12783"/>
                </a:lnTo>
                <a:cubicBezTo>
                  <a:pt x="8341" y="12841"/>
                  <a:pt x="8333" y="12929"/>
                  <a:pt x="8333" y="13053"/>
                </a:cubicBezTo>
                <a:lnTo>
                  <a:pt x="8333" y="15200"/>
                </a:lnTo>
                <a:cubicBezTo>
                  <a:pt x="8333" y="15714"/>
                  <a:pt x="8483" y="16160"/>
                  <a:pt x="8784" y="16542"/>
                </a:cubicBezTo>
                <a:cubicBezTo>
                  <a:pt x="9085" y="16921"/>
                  <a:pt x="9462" y="17112"/>
                  <a:pt x="9915" y="17112"/>
                </a:cubicBezTo>
                <a:lnTo>
                  <a:pt x="11707" y="17112"/>
                </a:lnTo>
                <a:cubicBezTo>
                  <a:pt x="12138" y="17112"/>
                  <a:pt x="12508" y="16924"/>
                  <a:pt x="12816" y="16548"/>
                </a:cubicBezTo>
                <a:cubicBezTo>
                  <a:pt x="13125" y="16175"/>
                  <a:pt x="13279" y="15726"/>
                  <a:pt x="13279" y="15200"/>
                </a:cubicBezTo>
                <a:lnTo>
                  <a:pt x="13279" y="13053"/>
                </a:lnTo>
                <a:cubicBezTo>
                  <a:pt x="13279" y="12938"/>
                  <a:pt x="13267" y="12847"/>
                  <a:pt x="13242" y="12783"/>
                </a:cubicBezTo>
                <a:lnTo>
                  <a:pt x="21600" y="12783"/>
                </a:lnTo>
                <a:close/>
                <a:moveTo>
                  <a:pt x="8108" y="4321"/>
                </a:moveTo>
                <a:lnTo>
                  <a:pt x="13511" y="4321"/>
                </a:lnTo>
                <a:lnTo>
                  <a:pt x="13511" y="2171"/>
                </a:lnTo>
                <a:lnTo>
                  <a:pt x="8108" y="2171"/>
                </a:lnTo>
                <a:lnTo>
                  <a:pt x="8108" y="4321"/>
                </a:lnTo>
                <a:close/>
                <a:moveTo>
                  <a:pt x="11707" y="12783"/>
                </a:moveTo>
                <a:cubicBezTo>
                  <a:pt x="11849" y="12783"/>
                  <a:pt x="11922" y="12874"/>
                  <a:pt x="11930" y="13053"/>
                </a:cubicBezTo>
                <a:lnTo>
                  <a:pt x="11930" y="15200"/>
                </a:lnTo>
                <a:cubicBezTo>
                  <a:pt x="11930" y="15367"/>
                  <a:pt x="11856" y="15455"/>
                  <a:pt x="11707" y="15467"/>
                </a:cubicBezTo>
                <a:lnTo>
                  <a:pt x="9915" y="15467"/>
                </a:lnTo>
                <a:cubicBezTo>
                  <a:pt x="9758" y="15467"/>
                  <a:pt x="9675" y="15379"/>
                  <a:pt x="9668" y="15200"/>
                </a:cubicBezTo>
                <a:lnTo>
                  <a:pt x="9668" y="13053"/>
                </a:lnTo>
                <a:cubicBezTo>
                  <a:pt x="9668" y="12882"/>
                  <a:pt x="9751" y="12794"/>
                  <a:pt x="9915" y="12783"/>
                </a:cubicBezTo>
                <a:lnTo>
                  <a:pt x="11707" y="12783"/>
                </a:lnTo>
                <a:close/>
                <a:moveTo>
                  <a:pt x="11707" y="12783"/>
                </a:moveTo>
              </a:path>
            </a:pathLst>
          </a:custGeom>
          <a:solidFill>
            <a:schemeClr val="bg1"/>
          </a:solidFill>
          <a:ln w="12700">
            <a:noFill/>
          </a:ln>
        </p:spPr>
        <p:txBody>
          <a:bodyPr/>
          <a:p>
            <a:endParaRPr lang="zh-CN" altLang="en-US"/>
          </a:p>
        </p:txBody>
      </p:sp>
      <p:sp>
        <p:nvSpPr>
          <p:cNvPr id="78876" name="AutoShape 30"/>
          <p:cNvSpPr/>
          <p:nvPr/>
        </p:nvSpPr>
        <p:spPr>
          <a:xfrm>
            <a:off x="1706880" y="2257425"/>
            <a:ext cx="298450" cy="298450"/>
          </a:xfrm>
          <a:custGeom>
            <a:avLst/>
            <a:gdLst/>
            <a:ahLst/>
            <a:cxnLst>
              <a:cxn ang="0">
                <a:pos x="3361461" y="6720417"/>
              </a:cxn>
              <a:cxn ang="0">
                <a:pos x="2006794" y="697548"/>
              </a:cxn>
              <a:cxn ang="0">
                <a:pos x="921262" y="1888561"/>
              </a:cxn>
              <a:cxn ang="0">
                <a:pos x="1034503" y="1996528"/>
              </a:cxn>
              <a:cxn ang="0">
                <a:pos x="1257900" y="2223964"/>
              </a:cxn>
              <a:cxn ang="0">
                <a:pos x="1161133" y="2340945"/>
              </a:cxn>
              <a:cxn ang="0">
                <a:pos x="1241108" y="2981254"/>
              </a:cxn>
              <a:cxn ang="0">
                <a:pos x="1644632" y="3541589"/>
              </a:cxn>
              <a:cxn ang="0">
                <a:pos x="1947986" y="4032568"/>
              </a:cxn>
              <a:cxn ang="0">
                <a:pos x="1779976" y="3474702"/>
              </a:cxn>
              <a:cxn ang="0">
                <a:pos x="2334719" y="4279283"/>
              </a:cxn>
              <a:cxn ang="0">
                <a:pos x="3149565" y="4745055"/>
              </a:cxn>
              <a:cxn ang="0">
                <a:pos x="3765920" y="5247217"/>
              </a:cxn>
              <a:cxn ang="0">
                <a:pos x="3955715" y="5171616"/>
              </a:cxn>
              <a:cxn ang="0">
                <a:pos x="3448562" y="4679086"/>
              </a:cxn>
              <a:cxn ang="0">
                <a:pos x="3374831" y="4264360"/>
              </a:cxn>
              <a:cxn ang="0">
                <a:pos x="2810439" y="3789257"/>
              </a:cxn>
              <a:cxn ang="0">
                <a:pos x="3285843" y="3643330"/>
              </a:cxn>
              <a:cxn ang="0">
                <a:pos x="3774634" y="3679437"/>
              </a:cxn>
              <a:cxn ang="0">
                <a:pos x="3841521" y="3491512"/>
              </a:cxn>
              <a:cxn ang="0">
                <a:pos x="4182533" y="3081126"/>
              </a:cxn>
              <a:cxn ang="0">
                <a:pos x="4325955" y="2816983"/>
              </a:cxn>
              <a:cxn ang="0">
                <a:pos x="4653897" y="2489359"/>
              </a:cxn>
              <a:cxn ang="0">
                <a:pos x="4839317" y="2233613"/>
              </a:cxn>
              <a:cxn ang="0">
                <a:pos x="4557130" y="2283689"/>
              </a:cxn>
              <a:cxn ang="0">
                <a:pos x="4834961" y="2051597"/>
              </a:cxn>
              <a:cxn ang="0">
                <a:pos x="5377268" y="1790859"/>
              </a:cxn>
              <a:cxn ang="0">
                <a:pos x="5318160" y="1740782"/>
              </a:cxn>
              <a:cxn ang="0">
                <a:pos x="5053683" y="1464187"/>
              </a:cxn>
              <a:cxn ang="0">
                <a:pos x="4809455" y="1404444"/>
              </a:cxn>
              <a:cxn ang="0">
                <a:pos x="4567714" y="1399152"/>
              </a:cxn>
              <a:cxn ang="0">
                <a:pos x="4565844" y="1231459"/>
              </a:cxn>
              <a:cxn ang="0">
                <a:pos x="4077053" y="1172651"/>
              </a:cxn>
              <a:cxn ang="0">
                <a:pos x="3972507" y="1714324"/>
              </a:cxn>
              <a:cxn ang="0">
                <a:pos x="3904686" y="1980653"/>
              </a:cxn>
              <a:cxn ang="0">
                <a:pos x="3722053" y="1665164"/>
              </a:cxn>
              <a:cxn ang="0">
                <a:pos x="3092644" y="1405061"/>
              </a:cxn>
              <a:cxn ang="0">
                <a:pos x="3100423" y="1131888"/>
              </a:cxn>
              <a:cxn ang="0">
                <a:pos x="3347455" y="979135"/>
              </a:cxn>
              <a:cxn ang="0">
                <a:pos x="3534745" y="863388"/>
              </a:cxn>
              <a:cxn ang="0">
                <a:pos x="3830955" y="773783"/>
              </a:cxn>
              <a:cxn ang="0">
                <a:pos x="3593553" y="588345"/>
              </a:cxn>
              <a:cxn ang="0">
                <a:pos x="3424925" y="719014"/>
              </a:cxn>
              <a:cxn ang="0">
                <a:pos x="3100423" y="443353"/>
              </a:cxn>
              <a:cxn ang="0">
                <a:pos x="2935199" y="556613"/>
              </a:cxn>
              <a:cxn ang="0">
                <a:pos x="2974710" y="699117"/>
              </a:cxn>
              <a:cxn ang="0">
                <a:pos x="2179161" y="707813"/>
              </a:cxn>
              <a:cxn ang="0">
                <a:pos x="2440199" y="491896"/>
              </a:cxn>
              <a:cxn ang="0">
                <a:pos x="2368321" y="630661"/>
              </a:cxn>
              <a:cxn ang="0">
                <a:pos x="3879180" y="6333067"/>
              </a:cxn>
              <a:cxn ang="0">
                <a:pos x="5394695" y="5429232"/>
              </a:cxn>
              <a:cxn ang="0">
                <a:pos x="5138014" y="5218271"/>
              </a:cxn>
              <a:cxn ang="0">
                <a:pos x="4809455" y="5076084"/>
              </a:cxn>
              <a:cxn ang="0">
                <a:pos x="4498005" y="5182500"/>
              </a:cxn>
              <a:cxn ang="0">
                <a:pos x="4359240" y="5019163"/>
              </a:cxn>
              <a:cxn ang="0">
                <a:pos x="4186890" y="5173786"/>
              </a:cxn>
              <a:cxn ang="0">
                <a:pos x="4128082" y="5254678"/>
              </a:cxn>
              <a:cxn ang="0">
                <a:pos x="4110655" y="5372294"/>
              </a:cxn>
              <a:cxn ang="0">
                <a:pos x="4031315" y="5758709"/>
              </a:cxn>
              <a:cxn ang="0">
                <a:pos x="3888193" y="6001403"/>
              </a:cxn>
              <a:cxn ang="0">
                <a:pos x="3874823" y="6262123"/>
              </a:cxn>
            </a:cxnLst>
            <a:pathLst>
              <a:path w="21600" h="21600">
                <a:moveTo>
                  <a:pt x="10804" y="0"/>
                </a:moveTo>
                <a:cubicBezTo>
                  <a:pt x="12265" y="0"/>
                  <a:pt x="13649" y="288"/>
                  <a:pt x="14958" y="861"/>
                </a:cubicBezTo>
                <a:cubicBezTo>
                  <a:pt x="16266" y="1434"/>
                  <a:pt x="17413" y="2211"/>
                  <a:pt x="18399" y="3199"/>
                </a:cubicBezTo>
                <a:cubicBezTo>
                  <a:pt x="19388" y="4187"/>
                  <a:pt x="20168" y="5333"/>
                  <a:pt x="20738" y="6646"/>
                </a:cubicBezTo>
                <a:cubicBezTo>
                  <a:pt x="21312" y="7959"/>
                  <a:pt x="21600" y="9342"/>
                  <a:pt x="21600" y="10801"/>
                </a:cubicBezTo>
                <a:cubicBezTo>
                  <a:pt x="21600" y="12281"/>
                  <a:pt x="21312" y="13670"/>
                  <a:pt x="20738" y="14971"/>
                </a:cubicBezTo>
                <a:cubicBezTo>
                  <a:pt x="20168" y="16273"/>
                  <a:pt x="19388" y="17413"/>
                  <a:pt x="18399" y="18401"/>
                </a:cubicBezTo>
                <a:cubicBezTo>
                  <a:pt x="17413" y="19387"/>
                  <a:pt x="16266" y="20172"/>
                  <a:pt x="14958" y="20739"/>
                </a:cubicBezTo>
                <a:cubicBezTo>
                  <a:pt x="13649" y="21312"/>
                  <a:pt x="12265" y="21600"/>
                  <a:pt x="10804" y="21600"/>
                </a:cubicBezTo>
                <a:cubicBezTo>
                  <a:pt x="9327" y="21600"/>
                  <a:pt x="7936" y="21312"/>
                  <a:pt x="6634" y="20739"/>
                </a:cubicBezTo>
                <a:cubicBezTo>
                  <a:pt x="5329" y="20172"/>
                  <a:pt x="4184" y="19387"/>
                  <a:pt x="3196" y="18401"/>
                </a:cubicBezTo>
                <a:cubicBezTo>
                  <a:pt x="2209" y="17413"/>
                  <a:pt x="1430" y="16273"/>
                  <a:pt x="856" y="14971"/>
                </a:cubicBezTo>
                <a:cubicBezTo>
                  <a:pt x="285" y="13670"/>
                  <a:pt x="0" y="12281"/>
                  <a:pt x="0" y="10801"/>
                </a:cubicBezTo>
                <a:cubicBezTo>
                  <a:pt x="0" y="9342"/>
                  <a:pt x="285" y="7959"/>
                  <a:pt x="856" y="6646"/>
                </a:cubicBezTo>
                <a:cubicBezTo>
                  <a:pt x="1430" y="5333"/>
                  <a:pt x="2209" y="4187"/>
                  <a:pt x="3196" y="3199"/>
                </a:cubicBezTo>
                <a:cubicBezTo>
                  <a:pt x="4184" y="2211"/>
                  <a:pt x="5329" y="1434"/>
                  <a:pt x="6634" y="861"/>
                </a:cubicBezTo>
                <a:cubicBezTo>
                  <a:pt x="7936" y="285"/>
                  <a:pt x="9327" y="0"/>
                  <a:pt x="10804" y="0"/>
                </a:cubicBezTo>
                <a:moveTo>
                  <a:pt x="6450" y="2242"/>
                </a:moveTo>
                <a:cubicBezTo>
                  <a:pt x="6134" y="2259"/>
                  <a:pt x="5784" y="2408"/>
                  <a:pt x="5394" y="2688"/>
                </a:cubicBezTo>
                <a:cubicBezTo>
                  <a:pt x="5007" y="2970"/>
                  <a:pt x="4628" y="3295"/>
                  <a:pt x="4258" y="3659"/>
                </a:cubicBezTo>
                <a:cubicBezTo>
                  <a:pt x="3891" y="4029"/>
                  <a:pt x="3549" y="4410"/>
                  <a:pt x="3238" y="4794"/>
                </a:cubicBezTo>
                <a:cubicBezTo>
                  <a:pt x="2927" y="5186"/>
                  <a:pt x="2684" y="5505"/>
                  <a:pt x="2515" y="5754"/>
                </a:cubicBezTo>
                <a:lnTo>
                  <a:pt x="2568" y="5754"/>
                </a:lnTo>
                <a:cubicBezTo>
                  <a:pt x="2605" y="5754"/>
                  <a:pt x="2662" y="5742"/>
                  <a:pt x="2738" y="5717"/>
                </a:cubicBezTo>
                <a:cubicBezTo>
                  <a:pt x="2814" y="5689"/>
                  <a:pt x="2851" y="5728"/>
                  <a:pt x="2851" y="5838"/>
                </a:cubicBezTo>
                <a:cubicBezTo>
                  <a:pt x="2851" y="5875"/>
                  <a:pt x="2840" y="5920"/>
                  <a:pt x="2811" y="5979"/>
                </a:cubicBezTo>
                <a:cubicBezTo>
                  <a:pt x="2783" y="6036"/>
                  <a:pt x="2834" y="6070"/>
                  <a:pt x="2961" y="6070"/>
                </a:cubicBezTo>
                <a:cubicBezTo>
                  <a:pt x="2998" y="6070"/>
                  <a:pt x="3020" y="6042"/>
                  <a:pt x="3029" y="5985"/>
                </a:cubicBezTo>
                <a:cubicBezTo>
                  <a:pt x="3037" y="5931"/>
                  <a:pt x="3051" y="5931"/>
                  <a:pt x="3068" y="5985"/>
                </a:cubicBezTo>
                <a:lnTo>
                  <a:pt x="3122" y="6200"/>
                </a:lnTo>
                <a:lnTo>
                  <a:pt x="3122" y="6228"/>
                </a:lnTo>
                <a:cubicBezTo>
                  <a:pt x="3122" y="6267"/>
                  <a:pt x="3099" y="6296"/>
                  <a:pt x="3054" y="6313"/>
                </a:cubicBezTo>
                <a:cubicBezTo>
                  <a:pt x="3012" y="6327"/>
                  <a:pt x="2998" y="6355"/>
                  <a:pt x="3015" y="6394"/>
                </a:cubicBezTo>
                <a:cubicBezTo>
                  <a:pt x="3051" y="6428"/>
                  <a:pt x="3094" y="6442"/>
                  <a:pt x="3142" y="6442"/>
                </a:cubicBezTo>
                <a:lnTo>
                  <a:pt x="3272" y="6442"/>
                </a:lnTo>
                <a:lnTo>
                  <a:pt x="3325" y="6417"/>
                </a:lnTo>
                <a:lnTo>
                  <a:pt x="3354" y="6394"/>
                </a:lnTo>
                <a:cubicBezTo>
                  <a:pt x="3354" y="6442"/>
                  <a:pt x="3379" y="6482"/>
                  <a:pt x="3433" y="6505"/>
                </a:cubicBezTo>
                <a:cubicBezTo>
                  <a:pt x="3489" y="6533"/>
                  <a:pt x="3535" y="6544"/>
                  <a:pt x="3568" y="6544"/>
                </a:cubicBezTo>
                <a:lnTo>
                  <a:pt x="3597" y="6544"/>
                </a:lnTo>
                <a:cubicBezTo>
                  <a:pt x="3597" y="6558"/>
                  <a:pt x="3577" y="6575"/>
                  <a:pt x="3543" y="6592"/>
                </a:cubicBezTo>
                <a:cubicBezTo>
                  <a:pt x="3506" y="6615"/>
                  <a:pt x="3506" y="6643"/>
                  <a:pt x="3543" y="6674"/>
                </a:cubicBezTo>
                <a:lnTo>
                  <a:pt x="3854" y="6730"/>
                </a:lnTo>
                <a:lnTo>
                  <a:pt x="3854" y="6759"/>
                </a:lnTo>
                <a:lnTo>
                  <a:pt x="4043" y="7148"/>
                </a:lnTo>
                <a:cubicBezTo>
                  <a:pt x="4043" y="7182"/>
                  <a:pt x="4029" y="7233"/>
                  <a:pt x="4004" y="7281"/>
                </a:cubicBezTo>
                <a:cubicBezTo>
                  <a:pt x="3975" y="7337"/>
                  <a:pt x="3944" y="7366"/>
                  <a:pt x="3908" y="7366"/>
                </a:cubicBezTo>
                <a:cubicBezTo>
                  <a:pt x="3871" y="7366"/>
                  <a:pt x="3857" y="7354"/>
                  <a:pt x="3868" y="7326"/>
                </a:cubicBezTo>
                <a:cubicBezTo>
                  <a:pt x="3876" y="7298"/>
                  <a:pt x="3879" y="7264"/>
                  <a:pt x="3879" y="7233"/>
                </a:cubicBezTo>
                <a:cubicBezTo>
                  <a:pt x="3879" y="7193"/>
                  <a:pt x="3871" y="7160"/>
                  <a:pt x="3854" y="7134"/>
                </a:cubicBezTo>
                <a:cubicBezTo>
                  <a:pt x="3837" y="7106"/>
                  <a:pt x="3769" y="7095"/>
                  <a:pt x="3650" y="7095"/>
                </a:cubicBezTo>
                <a:cubicBezTo>
                  <a:pt x="3633" y="7095"/>
                  <a:pt x="3608" y="7100"/>
                  <a:pt x="3583" y="7106"/>
                </a:cubicBezTo>
                <a:cubicBezTo>
                  <a:pt x="3554" y="7117"/>
                  <a:pt x="3552" y="7140"/>
                  <a:pt x="3568" y="7176"/>
                </a:cubicBezTo>
                <a:lnTo>
                  <a:pt x="3732" y="7524"/>
                </a:lnTo>
                <a:lnTo>
                  <a:pt x="3772" y="7552"/>
                </a:lnTo>
                <a:lnTo>
                  <a:pt x="3800" y="7580"/>
                </a:lnTo>
                <a:cubicBezTo>
                  <a:pt x="3710" y="7580"/>
                  <a:pt x="3648" y="7690"/>
                  <a:pt x="3616" y="7905"/>
                </a:cubicBezTo>
                <a:cubicBezTo>
                  <a:pt x="3585" y="8119"/>
                  <a:pt x="3568" y="8275"/>
                  <a:pt x="3568" y="8362"/>
                </a:cubicBezTo>
                <a:lnTo>
                  <a:pt x="3622" y="8611"/>
                </a:lnTo>
                <a:lnTo>
                  <a:pt x="3650" y="8687"/>
                </a:lnTo>
                <a:lnTo>
                  <a:pt x="3650" y="8743"/>
                </a:lnTo>
                <a:lnTo>
                  <a:pt x="3597" y="9003"/>
                </a:lnTo>
                <a:lnTo>
                  <a:pt x="3989" y="9582"/>
                </a:lnTo>
                <a:lnTo>
                  <a:pt x="4071" y="9582"/>
                </a:lnTo>
                <a:cubicBezTo>
                  <a:pt x="4088" y="9618"/>
                  <a:pt x="4080" y="9652"/>
                  <a:pt x="4043" y="9692"/>
                </a:cubicBezTo>
                <a:cubicBezTo>
                  <a:pt x="4006" y="9726"/>
                  <a:pt x="3998" y="9762"/>
                  <a:pt x="4015" y="9796"/>
                </a:cubicBezTo>
                <a:lnTo>
                  <a:pt x="4125" y="9906"/>
                </a:lnTo>
                <a:cubicBezTo>
                  <a:pt x="4125" y="9994"/>
                  <a:pt x="4142" y="10062"/>
                  <a:pt x="4179" y="10098"/>
                </a:cubicBezTo>
                <a:cubicBezTo>
                  <a:pt x="4213" y="10143"/>
                  <a:pt x="4272" y="10197"/>
                  <a:pt x="4354" y="10271"/>
                </a:cubicBezTo>
                <a:cubicBezTo>
                  <a:pt x="4334" y="10381"/>
                  <a:pt x="4427" y="10479"/>
                  <a:pt x="4631" y="10573"/>
                </a:cubicBezTo>
                <a:cubicBezTo>
                  <a:pt x="4834" y="10669"/>
                  <a:pt x="4961" y="10734"/>
                  <a:pt x="5018" y="10773"/>
                </a:cubicBezTo>
                <a:cubicBezTo>
                  <a:pt x="5089" y="10976"/>
                  <a:pt x="5179" y="11180"/>
                  <a:pt x="5286" y="11383"/>
                </a:cubicBezTo>
                <a:cubicBezTo>
                  <a:pt x="5394" y="11589"/>
                  <a:pt x="5526" y="11758"/>
                  <a:pt x="5679" y="11908"/>
                </a:cubicBezTo>
                <a:lnTo>
                  <a:pt x="5707" y="12094"/>
                </a:lnTo>
                <a:cubicBezTo>
                  <a:pt x="5707" y="12111"/>
                  <a:pt x="5685" y="12134"/>
                  <a:pt x="5639" y="12151"/>
                </a:cubicBezTo>
                <a:cubicBezTo>
                  <a:pt x="5594" y="12168"/>
                  <a:pt x="5589" y="12196"/>
                  <a:pt x="5625" y="12227"/>
                </a:cubicBezTo>
                <a:lnTo>
                  <a:pt x="5843" y="12326"/>
                </a:lnTo>
                <a:cubicBezTo>
                  <a:pt x="5877" y="12289"/>
                  <a:pt x="5925" y="12326"/>
                  <a:pt x="5984" y="12433"/>
                </a:cubicBezTo>
                <a:cubicBezTo>
                  <a:pt x="6041" y="12543"/>
                  <a:pt x="6089" y="12614"/>
                  <a:pt x="6125" y="12648"/>
                </a:cubicBezTo>
                <a:lnTo>
                  <a:pt x="6097" y="12730"/>
                </a:lnTo>
                <a:lnTo>
                  <a:pt x="6261" y="12961"/>
                </a:lnTo>
                <a:lnTo>
                  <a:pt x="6343" y="12989"/>
                </a:lnTo>
                <a:lnTo>
                  <a:pt x="6397" y="12879"/>
                </a:lnTo>
                <a:cubicBezTo>
                  <a:pt x="6360" y="12789"/>
                  <a:pt x="6298" y="12667"/>
                  <a:pt x="6207" y="12521"/>
                </a:cubicBezTo>
                <a:cubicBezTo>
                  <a:pt x="6117" y="12371"/>
                  <a:pt x="6024" y="12227"/>
                  <a:pt x="5930" y="12089"/>
                </a:cubicBezTo>
                <a:cubicBezTo>
                  <a:pt x="5834" y="11947"/>
                  <a:pt x="5755" y="11826"/>
                  <a:pt x="5693" y="11710"/>
                </a:cubicBezTo>
                <a:cubicBezTo>
                  <a:pt x="5628" y="11600"/>
                  <a:pt x="5597" y="11532"/>
                  <a:pt x="5597" y="11515"/>
                </a:cubicBezTo>
                <a:cubicBezTo>
                  <a:pt x="5597" y="11493"/>
                  <a:pt x="5589" y="11422"/>
                  <a:pt x="5572" y="11295"/>
                </a:cubicBezTo>
                <a:cubicBezTo>
                  <a:pt x="5552" y="11168"/>
                  <a:pt x="5535" y="11098"/>
                  <a:pt x="5518" y="11069"/>
                </a:cubicBezTo>
                <a:cubicBezTo>
                  <a:pt x="5572" y="11103"/>
                  <a:pt x="5639" y="11137"/>
                  <a:pt x="5721" y="11168"/>
                </a:cubicBezTo>
                <a:cubicBezTo>
                  <a:pt x="5801" y="11202"/>
                  <a:pt x="5868" y="11236"/>
                  <a:pt x="5922" y="11267"/>
                </a:cubicBezTo>
                <a:cubicBezTo>
                  <a:pt x="5959" y="11493"/>
                  <a:pt x="6046" y="11676"/>
                  <a:pt x="6188" y="11809"/>
                </a:cubicBezTo>
                <a:cubicBezTo>
                  <a:pt x="6326" y="11947"/>
                  <a:pt x="6450" y="12100"/>
                  <a:pt x="6558" y="12272"/>
                </a:cubicBezTo>
                <a:cubicBezTo>
                  <a:pt x="6521" y="12306"/>
                  <a:pt x="6521" y="12326"/>
                  <a:pt x="6558" y="12337"/>
                </a:cubicBezTo>
                <a:cubicBezTo>
                  <a:pt x="6594" y="12348"/>
                  <a:pt x="6626" y="12354"/>
                  <a:pt x="6654" y="12354"/>
                </a:cubicBezTo>
                <a:cubicBezTo>
                  <a:pt x="6688" y="12388"/>
                  <a:pt x="6707" y="12453"/>
                  <a:pt x="6707" y="12543"/>
                </a:cubicBezTo>
                <a:cubicBezTo>
                  <a:pt x="6835" y="12684"/>
                  <a:pt x="6998" y="12885"/>
                  <a:pt x="7199" y="13139"/>
                </a:cubicBezTo>
                <a:cubicBezTo>
                  <a:pt x="7403" y="13384"/>
                  <a:pt x="7504" y="13585"/>
                  <a:pt x="7504" y="13732"/>
                </a:cubicBezTo>
                <a:lnTo>
                  <a:pt x="7504" y="13754"/>
                </a:lnTo>
                <a:lnTo>
                  <a:pt x="7451" y="13949"/>
                </a:lnTo>
                <a:cubicBezTo>
                  <a:pt x="7504" y="14090"/>
                  <a:pt x="7597" y="14206"/>
                  <a:pt x="7727" y="14291"/>
                </a:cubicBezTo>
                <a:cubicBezTo>
                  <a:pt x="7857" y="14378"/>
                  <a:pt x="7987" y="14443"/>
                  <a:pt x="8115" y="14500"/>
                </a:cubicBezTo>
                <a:lnTo>
                  <a:pt x="8168" y="14500"/>
                </a:lnTo>
                <a:cubicBezTo>
                  <a:pt x="8349" y="14593"/>
                  <a:pt x="8533" y="14686"/>
                  <a:pt x="8722" y="14790"/>
                </a:cubicBezTo>
                <a:cubicBezTo>
                  <a:pt x="8911" y="14898"/>
                  <a:pt x="9106" y="14985"/>
                  <a:pt x="9304" y="15056"/>
                </a:cubicBezTo>
                <a:lnTo>
                  <a:pt x="9615" y="14864"/>
                </a:lnTo>
                <a:cubicBezTo>
                  <a:pt x="9688" y="14886"/>
                  <a:pt x="9765" y="14929"/>
                  <a:pt x="9846" y="15002"/>
                </a:cubicBezTo>
                <a:cubicBezTo>
                  <a:pt x="9926" y="15073"/>
                  <a:pt x="10019" y="15155"/>
                  <a:pt x="10123" y="15251"/>
                </a:cubicBezTo>
                <a:cubicBezTo>
                  <a:pt x="10225" y="15344"/>
                  <a:pt x="10347" y="15431"/>
                  <a:pt x="10488" y="15513"/>
                </a:cubicBezTo>
                <a:cubicBezTo>
                  <a:pt x="10626" y="15598"/>
                  <a:pt x="10787" y="15646"/>
                  <a:pt x="10968" y="15663"/>
                </a:cubicBezTo>
                <a:cubicBezTo>
                  <a:pt x="11092" y="15575"/>
                  <a:pt x="11157" y="15598"/>
                  <a:pt x="11157" y="15728"/>
                </a:cubicBezTo>
                <a:lnTo>
                  <a:pt x="11157" y="15784"/>
                </a:lnTo>
                <a:lnTo>
                  <a:pt x="11496" y="16194"/>
                </a:lnTo>
                <a:lnTo>
                  <a:pt x="11550" y="16391"/>
                </a:lnTo>
                <a:cubicBezTo>
                  <a:pt x="11641" y="16445"/>
                  <a:pt x="11731" y="16513"/>
                  <a:pt x="11827" y="16594"/>
                </a:cubicBezTo>
                <a:cubicBezTo>
                  <a:pt x="11920" y="16676"/>
                  <a:pt x="11997" y="16767"/>
                  <a:pt x="12050" y="16865"/>
                </a:cubicBezTo>
                <a:lnTo>
                  <a:pt x="12104" y="16865"/>
                </a:lnTo>
                <a:cubicBezTo>
                  <a:pt x="12194" y="16865"/>
                  <a:pt x="12268" y="16908"/>
                  <a:pt x="12327" y="16987"/>
                </a:cubicBezTo>
                <a:cubicBezTo>
                  <a:pt x="12386" y="17069"/>
                  <a:pt x="12460" y="17108"/>
                  <a:pt x="12550" y="17108"/>
                </a:cubicBezTo>
                <a:cubicBezTo>
                  <a:pt x="12604" y="17108"/>
                  <a:pt x="12632" y="17080"/>
                  <a:pt x="12632" y="17029"/>
                </a:cubicBezTo>
                <a:cubicBezTo>
                  <a:pt x="12632" y="16902"/>
                  <a:pt x="12641" y="16820"/>
                  <a:pt x="12658" y="16778"/>
                </a:cubicBezTo>
                <a:cubicBezTo>
                  <a:pt x="12675" y="16738"/>
                  <a:pt x="12700" y="16710"/>
                  <a:pt x="12726" y="16705"/>
                </a:cubicBezTo>
                <a:cubicBezTo>
                  <a:pt x="12754" y="16693"/>
                  <a:pt x="12782" y="16688"/>
                  <a:pt x="12807" y="16688"/>
                </a:cubicBezTo>
                <a:cubicBezTo>
                  <a:pt x="12836" y="16688"/>
                  <a:pt x="12850" y="16671"/>
                  <a:pt x="12850" y="16634"/>
                </a:cubicBezTo>
                <a:lnTo>
                  <a:pt x="12793" y="16555"/>
                </a:lnTo>
                <a:cubicBezTo>
                  <a:pt x="12757" y="16555"/>
                  <a:pt x="12731" y="16577"/>
                  <a:pt x="12714" y="16622"/>
                </a:cubicBezTo>
                <a:cubicBezTo>
                  <a:pt x="12694" y="16668"/>
                  <a:pt x="12669" y="16670"/>
                  <a:pt x="12632" y="16634"/>
                </a:cubicBezTo>
                <a:lnTo>
                  <a:pt x="12440" y="16744"/>
                </a:lnTo>
                <a:lnTo>
                  <a:pt x="12211" y="16687"/>
                </a:lnTo>
                <a:lnTo>
                  <a:pt x="11889" y="16137"/>
                </a:lnTo>
                <a:lnTo>
                  <a:pt x="11997" y="15366"/>
                </a:lnTo>
                <a:cubicBezTo>
                  <a:pt x="12014" y="15332"/>
                  <a:pt x="11980" y="15287"/>
                  <a:pt x="11895" y="15245"/>
                </a:cubicBezTo>
                <a:cubicBezTo>
                  <a:pt x="11807" y="15200"/>
                  <a:pt x="11785" y="15154"/>
                  <a:pt x="11819" y="15112"/>
                </a:cubicBezTo>
                <a:cubicBezTo>
                  <a:pt x="11694" y="15033"/>
                  <a:pt x="11542" y="15002"/>
                  <a:pt x="11361" y="15002"/>
                </a:cubicBezTo>
                <a:cubicBezTo>
                  <a:pt x="11324" y="15002"/>
                  <a:pt x="11231" y="15013"/>
                  <a:pt x="11084" y="15039"/>
                </a:cubicBezTo>
                <a:cubicBezTo>
                  <a:pt x="10934" y="15067"/>
                  <a:pt x="10858" y="15056"/>
                  <a:pt x="10858" y="15002"/>
                </a:cubicBezTo>
                <a:cubicBezTo>
                  <a:pt x="10858" y="14946"/>
                  <a:pt x="10872" y="14875"/>
                  <a:pt x="10900" y="14785"/>
                </a:cubicBezTo>
                <a:cubicBezTo>
                  <a:pt x="10926" y="14691"/>
                  <a:pt x="10960" y="14598"/>
                  <a:pt x="10994" y="14494"/>
                </a:cubicBezTo>
                <a:cubicBezTo>
                  <a:pt x="11030" y="14389"/>
                  <a:pt x="11059" y="14302"/>
                  <a:pt x="11075" y="14228"/>
                </a:cubicBezTo>
                <a:cubicBezTo>
                  <a:pt x="11092" y="14158"/>
                  <a:pt x="11104" y="14113"/>
                  <a:pt x="11104" y="14096"/>
                </a:cubicBezTo>
                <a:lnTo>
                  <a:pt x="11279" y="13732"/>
                </a:lnTo>
                <a:lnTo>
                  <a:pt x="11239" y="13678"/>
                </a:lnTo>
                <a:lnTo>
                  <a:pt x="11022" y="13621"/>
                </a:lnTo>
                <a:cubicBezTo>
                  <a:pt x="10985" y="13621"/>
                  <a:pt x="10926" y="13650"/>
                  <a:pt x="10847" y="13706"/>
                </a:cubicBezTo>
                <a:cubicBezTo>
                  <a:pt x="10765" y="13754"/>
                  <a:pt x="10686" y="13822"/>
                  <a:pt x="10609" y="13898"/>
                </a:cubicBezTo>
                <a:cubicBezTo>
                  <a:pt x="10533" y="13974"/>
                  <a:pt x="10468" y="14053"/>
                  <a:pt x="10414" y="14124"/>
                </a:cubicBezTo>
                <a:cubicBezTo>
                  <a:pt x="10361" y="14197"/>
                  <a:pt x="10332" y="14257"/>
                  <a:pt x="10332" y="14313"/>
                </a:cubicBezTo>
                <a:lnTo>
                  <a:pt x="9725" y="14443"/>
                </a:lnTo>
                <a:cubicBezTo>
                  <a:pt x="9598" y="14443"/>
                  <a:pt x="9493" y="14395"/>
                  <a:pt x="9411" y="14285"/>
                </a:cubicBezTo>
                <a:cubicBezTo>
                  <a:pt x="9377" y="14141"/>
                  <a:pt x="9301" y="13980"/>
                  <a:pt x="9182" y="13805"/>
                </a:cubicBezTo>
                <a:cubicBezTo>
                  <a:pt x="9067" y="13627"/>
                  <a:pt x="9007" y="13475"/>
                  <a:pt x="9007" y="13336"/>
                </a:cubicBezTo>
                <a:cubicBezTo>
                  <a:pt x="9007" y="13133"/>
                  <a:pt x="9041" y="12938"/>
                  <a:pt x="9115" y="12758"/>
                </a:cubicBezTo>
                <a:cubicBezTo>
                  <a:pt x="9188" y="12577"/>
                  <a:pt x="9160" y="12382"/>
                  <a:pt x="9033" y="12179"/>
                </a:cubicBezTo>
                <a:cubicBezTo>
                  <a:pt x="9053" y="12179"/>
                  <a:pt x="9075" y="12168"/>
                  <a:pt x="9101" y="12151"/>
                </a:cubicBezTo>
                <a:cubicBezTo>
                  <a:pt x="9129" y="12134"/>
                  <a:pt x="9134" y="12105"/>
                  <a:pt x="9115" y="12069"/>
                </a:cubicBezTo>
                <a:lnTo>
                  <a:pt x="9276" y="11880"/>
                </a:lnTo>
                <a:lnTo>
                  <a:pt x="9304" y="11851"/>
                </a:lnTo>
                <a:lnTo>
                  <a:pt x="9329" y="11880"/>
                </a:lnTo>
                <a:cubicBezTo>
                  <a:pt x="9457" y="11786"/>
                  <a:pt x="9623" y="11758"/>
                  <a:pt x="9832" y="11786"/>
                </a:cubicBezTo>
                <a:cubicBezTo>
                  <a:pt x="10039" y="11809"/>
                  <a:pt x="10169" y="11747"/>
                  <a:pt x="10225" y="11594"/>
                </a:cubicBezTo>
                <a:lnTo>
                  <a:pt x="10440" y="11770"/>
                </a:lnTo>
                <a:cubicBezTo>
                  <a:pt x="10476" y="11787"/>
                  <a:pt x="10516" y="11770"/>
                  <a:pt x="10561" y="11710"/>
                </a:cubicBezTo>
                <a:cubicBezTo>
                  <a:pt x="10606" y="11654"/>
                  <a:pt x="10629" y="11606"/>
                  <a:pt x="10629" y="11566"/>
                </a:cubicBezTo>
                <a:lnTo>
                  <a:pt x="10522" y="11515"/>
                </a:lnTo>
                <a:lnTo>
                  <a:pt x="11050" y="11377"/>
                </a:lnTo>
                <a:lnTo>
                  <a:pt x="11075" y="11462"/>
                </a:lnTo>
                <a:lnTo>
                  <a:pt x="11333" y="11434"/>
                </a:lnTo>
                <a:lnTo>
                  <a:pt x="11629" y="11620"/>
                </a:lnTo>
                <a:cubicBezTo>
                  <a:pt x="11666" y="11620"/>
                  <a:pt x="11703" y="11600"/>
                  <a:pt x="11739" y="11555"/>
                </a:cubicBezTo>
                <a:cubicBezTo>
                  <a:pt x="11776" y="11510"/>
                  <a:pt x="11816" y="11504"/>
                  <a:pt x="11861" y="11538"/>
                </a:cubicBezTo>
                <a:lnTo>
                  <a:pt x="12132" y="11826"/>
                </a:lnTo>
                <a:cubicBezTo>
                  <a:pt x="12095" y="11896"/>
                  <a:pt x="12090" y="11953"/>
                  <a:pt x="12118" y="11984"/>
                </a:cubicBezTo>
                <a:cubicBezTo>
                  <a:pt x="12143" y="12024"/>
                  <a:pt x="12158" y="12057"/>
                  <a:pt x="12158" y="12094"/>
                </a:cubicBezTo>
                <a:cubicBezTo>
                  <a:pt x="12158" y="12151"/>
                  <a:pt x="12206" y="12272"/>
                  <a:pt x="12299" y="12464"/>
                </a:cubicBezTo>
                <a:cubicBezTo>
                  <a:pt x="12395" y="12659"/>
                  <a:pt x="12480" y="12758"/>
                  <a:pt x="12550" y="12758"/>
                </a:cubicBezTo>
                <a:cubicBezTo>
                  <a:pt x="12641" y="12758"/>
                  <a:pt x="12680" y="12698"/>
                  <a:pt x="12672" y="12583"/>
                </a:cubicBezTo>
                <a:cubicBezTo>
                  <a:pt x="12663" y="12467"/>
                  <a:pt x="12658" y="12391"/>
                  <a:pt x="12658" y="12357"/>
                </a:cubicBezTo>
                <a:cubicBezTo>
                  <a:pt x="12658" y="12176"/>
                  <a:pt x="12621" y="11998"/>
                  <a:pt x="12550" y="11829"/>
                </a:cubicBezTo>
                <a:cubicBezTo>
                  <a:pt x="12480" y="11657"/>
                  <a:pt x="12409" y="11482"/>
                  <a:pt x="12347" y="11298"/>
                </a:cubicBezTo>
                <a:lnTo>
                  <a:pt x="12347" y="11222"/>
                </a:lnTo>
                <a:cubicBezTo>
                  <a:pt x="12347" y="11129"/>
                  <a:pt x="12403" y="11050"/>
                  <a:pt x="12516" y="10985"/>
                </a:cubicBezTo>
                <a:cubicBezTo>
                  <a:pt x="12629" y="10911"/>
                  <a:pt x="12686" y="10874"/>
                  <a:pt x="12686" y="10852"/>
                </a:cubicBezTo>
                <a:cubicBezTo>
                  <a:pt x="12776" y="10781"/>
                  <a:pt x="12878" y="10708"/>
                  <a:pt x="12991" y="10637"/>
                </a:cubicBezTo>
                <a:cubicBezTo>
                  <a:pt x="13101" y="10564"/>
                  <a:pt x="13186" y="10482"/>
                  <a:pt x="13240" y="10383"/>
                </a:cubicBezTo>
                <a:lnTo>
                  <a:pt x="13347" y="10163"/>
                </a:lnTo>
                <a:lnTo>
                  <a:pt x="13347" y="10030"/>
                </a:lnTo>
                <a:lnTo>
                  <a:pt x="13429" y="10030"/>
                </a:lnTo>
                <a:cubicBezTo>
                  <a:pt x="13466" y="10030"/>
                  <a:pt x="13483" y="10002"/>
                  <a:pt x="13483" y="9949"/>
                </a:cubicBezTo>
                <a:cubicBezTo>
                  <a:pt x="13483" y="9932"/>
                  <a:pt x="13471" y="9915"/>
                  <a:pt x="13443" y="9903"/>
                </a:cubicBezTo>
                <a:cubicBezTo>
                  <a:pt x="13415" y="9886"/>
                  <a:pt x="13384" y="9864"/>
                  <a:pt x="13347" y="9827"/>
                </a:cubicBezTo>
                <a:cubicBezTo>
                  <a:pt x="13313" y="9810"/>
                  <a:pt x="13276" y="9782"/>
                  <a:pt x="13240" y="9742"/>
                </a:cubicBezTo>
                <a:lnTo>
                  <a:pt x="13322" y="9694"/>
                </a:lnTo>
                <a:cubicBezTo>
                  <a:pt x="13358" y="9638"/>
                  <a:pt x="13384" y="9573"/>
                  <a:pt x="13404" y="9491"/>
                </a:cubicBezTo>
                <a:cubicBezTo>
                  <a:pt x="13421" y="9407"/>
                  <a:pt x="13412" y="9336"/>
                  <a:pt x="13375" y="9274"/>
                </a:cubicBezTo>
                <a:lnTo>
                  <a:pt x="13579" y="9164"/>
                </a:lnTo>
                <a:cubicBezTo>
                  <a:pt x="13559" y="9220"/>
                  <a:pt x="13579" y="9254"/>
                  <a:pt x="13632" y="9274"/>
                </a:cubicBezTo>
                <a:cubicBezTo>
                  <a:pt x="13686" y="9291"/>
                  <a:pt x="13731" y="9291"/>
                  <a:pt x="13768" y="9274"/>
                </a:cubicBezTo>
                <a:lnTo>
                  <a:pt x="13904" y="9054"/>
                </a:lnTo>
                <a:cubicBezTo>
                  <a:pt x="13867" y="8966"/>
                  <a:pt x="13844" y="8932"/>
                  <a:pt x="13836" y="8961"/>
                </a:cubicBezTo>
                <a:cubicBezTo>
                  <a:pt x="13827" y="8989"/>
                  <a:pt x="13850" y="8961"/>
                  <a:pt x="13904" y="8867"/>
                </a:cubicBezTo>
                <a:cubicBezTo>
                  <a:pt x="13994" y="8834"/>
                  <a:pt x="14082" y="8788"/>
                  <a:pt x="14166" y="8740"/>
                </a:cubicBezTo>
                <a:cubicBezTo>
                  <a:pt x="14254" y="8689"/>
                  <a:pt x="14339" y="8664"/>
                  <a:pt x="14432" y="8664"/>
                </a:cubicBezTo>
                <a:cubicBezTo>
                  <a:pt x="14449" y="8684"/>
                  <a:pt x="14466" y="8689"/>
                  <a:pt x="14486" y="8689"/>
                </a:cubicBezTo>
                <a:cubicBezTo>
                  <a:pt x="14539" y="8689"/>
                  <a:pt x="14565" y="8684"/>
                  <a:pt x="14565" y="8664"/>
                </a:cubicBezTo>
                <a:cubicBezTo>
                  <a:pt x="14565" y="8574"/>
                  <a:pt x="14548" y="8520"/>
                  <a:pt x="14511" y="8503"/>
                </a:cubicBezTo>
                <a:lnTo>
                  <a:pt x="14675" y="8167"/>
                </a:lnTo>
                <a:cubicBezTo>
                  <a:pt x="14799" y="8167"/>
                  <a:pt x="14895" y="8111"/>
                  <a:pt x="14958" y="8001"/>
                </a:cubicBezTo>
                <a:lnTo>
                  <a:pt x="15203" y="7972"/>
                </a:lnTo>
                <a:cubicBezTo>
                  <a:pt x="15257" y="7958"/>
                  <a:pt x="15282" y="7924"/>
                  <a:pt x="15282" y="7868"/>
                </a:cubicBezTo>
                <a:lnTo>
                  <a:pt x="15282" y="7843"/>
                </a:lnTo>
                <a:lnTo>
                  <a:pt x="15757" y="7704"/>
                </a:lnTo>
                <a:lnTo>
                  <a:pt x="15811" y="7555"/>
                </a:lnTo>
                <a:lnTo>
                  <a:pt x="15675" y="7368"/>
                </a:lnTo>
                <a:cubicBezTo>
                  <a:pt x="15692" y="7368"/>
                  <a:pt x="15701" y="7351"/>
                  <a:pt x="15701" y="7312"/>
                </a:cubicBezTo>
                <a:cubicBezTo>
                  <a:pt x="15701" y="7278"/>
                  <a:pt x="15684" y="7252"/>
                  <a:pt x="15647" y="7235"/>
                </a:cubicBezTo>
                <a:cubicBezTo>
                  <a:pt x="15613" y="7213"/>
                  <a:pt x="15579" y="7196"/>
                  <a:pt x="15554" y="7179"/>
                </a:cubicBezTo>
                <a:cubicBezTo>
                  <a:pt x="15525" y="7162"/>
                  <a:pt x="15494" y="7142"/>
                  <a:pt x="15458" y="7125"/>
                </a:cubicBezTo>
                <a:lnTo>
                  <a:pt x="15404" y="7151"/>
                </a:lnTo>
                <a:lnTo>
                  <a:pt x="15458" y="7125"/>
                </a:lnTo>
                <a:lnTo>
                  <a:pt x="15540" y="7125"/>
                </a:lnTo>
                <a:lnTo>
                  <a:pt x="15715" y="7125"/>
                </a:lnTo>
                <a:cubicBezTo>
                  <a:pt x="15797" y="7125"/>
                  <a:pt x="15836" y="7086"/>
                  <a:pt x="15836" y="7004"/>
                </a:cubicBezTo>
                <a:cubicBezTo>
                  <a:pt x="15836" y="6894"/>
                  <a:pt x="15774" y="6837"/>
                  <a:pt x="15647" y="6837"/>
                </a:cubicBezTo>
                <a:cubicBezTo>
                  <a:pt x="15486" y="6837"/>
                  <a:pt x="15299" y="6877"/>
                  <a:pt x="15087" y="6953"/>
                </a:cubicBezTo>
                <a:cubicBezTo>
                  <a:pt x="14876" y="7029"/>
                  <a:pt x="14729" y="7162"/>
                  <a:pt x="14647" y="7340"/>
                </a:cubicBezTo>
                <a:lnTo>
                  <a:pt x="14457" y="7450"/>
                </a:lnTo>
                <a:lnTo>
                  <a:pt x="14700" y="7207"/>
                </a:lnTo>
                <a:lnTo>
                  <a:pt x="14740" y="7125"/>
                </a:lnTo>
                <a:cubicBezTo>
                  <a:pt x="14740" y="7086"/>
                  <a:pt x="14698" y="7063"/>
                  <a:pt x="14613" y="7046"/>
                </a:cubicBezTo>
                <a:cubicBezTo>
                  <a:pt x="14528" y="7035"/>
                  <a:pt x="14503" y="7029"/>
                  <a:pt x="14539" y="7029"/>
                </a:cubicBezTo>
                <a:cubicBezTo>
                  <a:pt x="14700" y="7029"/>
                  <a:pt x="14825" y="7015"/>
                  <a:pt x="14909" y="6976"/>
                </a:cubicBezTo>
                <a:cubicBezTo>
                  <a:pt x="14997" y="6936"/>
                  <a:pt x="15068" y="6899"/>
                  <a:pt x="15121" y="6854"/>
                </a:cubicBezTo>
                <a:cubicBezTo>
                  <a:pt x="15175" y="6809"/>
                  <a:pt x="15232" y="6767"/>
                  <a:pt x="15288" y="6716"/>
                </a:cubicBezTo>
                <a:cubicBezTo>
                  <a:pt x="15347" y="6671"/>
                  <a:pt x="15432" y="6634"/>
                  <a:pt x="15540" y="6594"/>
                </a:cubicBezTo>
                <a:cubicBezTo>
                  <a:pt x="15746" y="6634"/>
                  <a:pt x="15946" y="6645"/>
                  <a:pt x="16136" y="6623"/>
                </a:cubicBezTo>
                <a:cubicBezTo>
                  <a:pt x="16322" y="6606"/>
                  <a:pt x="16523" y="6594"/>
                  <a:pt x="16729" y="6594"/>
                </a:cubicBezTo>
                <a:cubicBezTo>
                  <a:pt x="16786" y="6561"/>
                  <a:pt x="16839" y="6524"/>
                  <a:pt x="16893" y="6484"/>
                </a:cubicBezTo>
                <a:cubicBezTo>
                  <a:pt x="16947" y="6439"/>
                  <a:pt x="16980" y="6397"/>
                  <a:pt x="17000" y="6340"/>
                </a:cubicBezTo>
                <a:lnTo>
                  <a:pt x="17311" y="6287"/>
                </a:lnTo>
                <a:cubicBezTo>
                  <a:pt x="17348" y="6323"/>
                  <a:pt x="17401" y="6315"/>
                  <a:pt x="17475" y="6258"/>
                </a:cubicBezTo>
                <a:cubicBezTo>
                  <a:pt x="17546" y="6202"/>
                  <a:pt x="17582" y="6160"/>
                  <a:pt x="17582" y="6126"/>
                </a:cubicBezTo>
                <a:cubicBezTo>
                  <a:pt x="17582" y="6033"/>
                  <a:pt x="17531" y="5976"/>
                  <a:pt x="17433" y="5951"/>
                </a:cubicBezTo>
                <a:cubicBezTo>
                  <a:pt x="17334" y="5922"/>
                  <a:pt x="17283" y="5855"/>
                  <a:pt x="17283" y="5756"/>
                </a:cubicBezTo>
                <a:cubicBezTo>
                  <a:pt x="17283" y="5739"/>
                  <a:pt x="17288" y="5714"/>
                  <a:pt x="17297" y="5680"/>
                </a:cubicBezTo>
                <a:cubicBezTo>
                  <a:pt x="17308" y="5640"/>
                  <a:pt x="17294" y="5623"/>
                  <a:pt x="17257" y="5623"/>
                </a:cubicBezTo>
                <a:cubicBezTo>
                  <a:pt x="17204" y="5623"/>
                  <a:pt x="17116" y="5652"/>
                  <a:pt x="16995" y="5708"/>
                </a:cubicBezTo>
                <a:cubicBezTo>
                  <a:pt x="16870" y="5759"/>
                  <a:pt x="16786" y="5807"/>
                  <a:pt x="16729" y="5841"/>
                </a:cubicBezTo>
                <a:cubicBezTo>
                  <a:pt x="16692" y="5855"/>
                  <a:pt x="16672" y="5855"/>
                  <a:pt x="16661" y="5829"/>
                </a:cubicBezTo>
                <a:cubicBezTo>
                  <a:pt x="16653" y="5801"/>
                  <a:pt x="16650" y="5767"/>
                  <a:pt x="16650" y="5731"/>
                </a:cubicBezTo>
                <a:lnTo>
                  <a:pt x="16675" y="5756"/>
                </a:lnTo>
                <a:lnTo>
                  <a:pt x="16786" y="5705"/>
                </a:lnTo>
                <a:lnTo>
                  <a:pt x="17093" y="5595"/>
                </a:lnTo>
                <a:lnTo>
                  <a:pt x="17147" y="5539"/>
                </a:lnTo>
                <a:cubicBezTo>
                  <a:pt x="17147" y="5485"/>
                  <a:pt x="17116" y="5451"/>
                  <a:pt x="17048" y="5434"/>
                </a:cubicBezTo>
                <a:cubicBezTo>
                  <a:pt x="16980" y="5412"/>
                  <a:pt x="16927" y="5406"/>
                  <a:pt x="16893" y="5406"/>
                </a:cubicBezTo>
                <a:cubicBezTo>
                  <a:pt x="16856" y="5406"/>
                  <a:pt x="16802" y="5417"/>
                  <a:pt x="16729" y="5445"/>
                </a:cubicBezTo>
                <a:cubicBezTo>
                  <a:pt x="16658" y="5474"/>
                  <a:pt x="16622" y="5457"/>
                  <a:pt x="16622" y="5406"/>
                </a:cubicBezTo>
                <a:lnTo>
                  <a:pt x="16650" y="5349"/>
                </a:lnTo>
                <a:cubicBezTo>
                  <a:pt x="16540" y="5259"/>
                  <a:pt x="16444" y="5155"/>
                  <a:pt x="16359" y="5047"/>
                </a:cubicBezTo>
                <a:cubicBezTo>
                  <a:pt x="16271" y="4932"/>
                  <a:pt x="16229" y="4861"/>
                  <a:pt x="16229" y="4822"/>
                </a:cubicBezTo>
                <a:cubicBezTo>
                  <a:pt x="16229" y="4788"/>
                  <a:pt x="16235" y="4751"/>
                  <a:pt x="16243" y="4706"/>
                </a:cubicBezTo>
                <a:cubicBezTo>
                  <a:pt x="16252" y="4669"/>
                  <a:pt x="16229" y="4647"/>
                  <a:pt x="16175" y="4647"/>
                </a:cubicBezTo>
                <a:cubicBezTo>
                  <a:pt x="16139" y="4647"/>
                  <a:pt x="16107" y="4652"/>
                  <a:pt x="16082" y="4664"/>
                </a:cubicBezTo>
                <a:cubicBezTo>
                  <a:pt x="16054" y="4672"/>
                  <a:pt x="16040" y="4647"/>
                  <a:pt x="16040" y="4596"/>
                </a:cubicBezTo>
                <a:cubicBezTo>
                  <a:pt x="16040" y="4556"/>
                  <a:pt x="16017" y="4480"/>
                  <a:pt x="15972" y="4364"/>
                </a:cubicBezTo>
                <a:cubicBezTo>
                  <a:pt x="15927" y="4249"/>
                  <a:pt x="15864" y="4189"/>
                  <a:pt x="15783" y="4189"/>
                </a:cubicBezTo>
                <a:lnTo>
                  <a:pt x="15675" y="4299"/>
                </a:lnTo>
                <a:cubicBezTo>
                  <a:pt x="15675" y="4347"/>
                  <a:pt x="15647" y="4393"/>
                  <a:pt x="15593" y="4421"/>
                </a:cubicBezTo>
                <a:cubicBezTo>
                  <a:pt x="15540" y="4446"/>
                  <a:pt x="15511" y="4474"/>
                  <a:pt x="15511" y="4514"/>
                </a:cubicBezTo>
                <a:lnTo>
                  <a:pt x="15458" y="4514"/>
                </a:lnTo>
                <a:lnTo>
                  <a:pt x="15175" y="4672"/>
                </a:lnTo>
                <a:cubicBezTo>
                  <a:pt x="15155" y="4641"/>
                  <a:pt x="15133" y="4630"/>
                  <a:pt x="15107" y="4647"/>
                </a:cubicBezTo>
                <a:cubicBezTo>
                  <a:pt x="15079" y="4669"/>
                  <a:pt x="15048" y="4672"/>
                  <a:pt x="15011" y="4672"/>
                </a:cubicBezTo>
                <a:lnTo>
                  <a:pt x="14986" y="4672"/>
                </a:lnTo>
                <a:lnTo>
                  <a:pt x="14958" y="4700"/>
                </a:lnTo>
                <a:cubicBezTo>
                  <a:pt x="15028" y="4700"/>
                  <a:pt x="15062" y="4664"/>
                  <a:pt x="15054" y="4579"/>
                </a:cubicBezTo>
                <a:cubicBezTo>
                  <a:pt x="15042" y="4497"/>
                  <a:pt x="15011" y="4457"/>
                  <a:pt x="14958" y="4457"/>
                </a:cubicBezTo>
                <a:lnTo>
                  <a:pt x="14740" y="4514"/>
                </a:lnTo>
                <a:cubicBezTo>
                  <a:pt x="14706" y="4514"/>
                  <a:pt x="14683" y="4508"/>
                  <a:pt x="14681" y="4497"/>
                </a:cubicBezTo>
                <a:cubicBezTo>
                  <a:pt x="14675" y="4491"/>
                  <a:pt x="14683" y="4474"/>
                  <a:pt x="14709" y="4446"/>
                </a:cubicBezTo>
                <a:cubicBezTo>
                  <a:pt x="14731" y="4421"/>
                  <a:pt x="14751" y="4387"/>
                  <a:pt x="14768" y="4347"/>
                </a:cubicBezTo>
                <a:cubicBezTo>
                  <a:pt x="14788" y="4316"/>
                  <a:pt x="14788" y="4277"/>
                  <a:pt x="14768" y="4243"/>
                </a:cubicBezTo>
                <a:cubicBezTo>
                  <a:pt x="14751" y="4203"/>
                  <a:pt x="14720" y="4203"/>
                  <a:pt x="14681" y="4226"/>
                </a:cubicBezTo>
                <a:cubicBezTo>
                  <a:pt x="14641" y="4254"/>
                  <a:pt x="14618" y="4254"/>
                  <a:pt x="14618" y="4215"/>
                </a:cubicBezTo>
                <a:lnTo>
                  <a:pt x="14700" y="4215"/>
                </a:lnTo>
                <a:lnTo>
                  <a:pt x="14768" y="4150"/>
                </a:lnTo>
                <a:cubicBezTo>
                  <a:pt x="14788" y="4127"/>
                  <a:pt x="14780" y="4099"/>
                  <a:pt x="14748" y="4057"/>
                </a:cubicBezTo>
                <a:cubicBezTo>
                  <a:pt x="14717" y="4006"/>
                  <a:pt x="14692" y="3977"/>
                  <a:pt x="14675" y="3958"/>
                </a:cubicBezTo>
                <a:lnTo>
                  <a:pt x="14376" y="3907"/>
                </a:lnTo>
                <a:lnTo>
                  <a:pt x="14186" y="3740"/>
                </a:lnTo>
                <a:cubicBezTo>
                  <a:pt x="14169" y="3757"/>
                  <a:pt x="14135" y="3746"/>
                  <a:pt x="14087" y="3704"/>
                </a:cubicBezTo>
                <a:cubicBezTo>
                  <a:pt x="14036" y="3658"/>
                  <a:pt x="13994" y="3625"/>
                  <a:pt x="13957" y="3610"/>
                </a:cubicBezTo>
                <a:lnTo>
                  <a:pt x="13740" y="3687"/>
                </a:lnTo>
                <a:lnTo>
                  <a:pt x="13211" y="3565"/>
                </a:lnTo>
                <a:cubicBezTo>
                  <a:pt x="13178" y="3565"/>
                  <a:pt x="13141" y="3577"/>
                  <a:pt x="13104" y="3599"/>
                </a:cubicBezTo>
                <a:cubicBezTo>
                  <a:pt x="13070" y="3625"/>
                  <a:pt x="13050" y="3653"/>
                  <a:pt x="13050" y="3687"/>
                </a:cubicBezTo>
                <a:cubicBezTo>
                  <a:pt x="13050" y="3726"/>
                  <a:pt x="13070" y="3752"/>
                  <a:pt x="13104" y="3769"/>
                </a:cubicBezTo>
                <a:cubicBezTo>
                  <a:pt x="13141" y="3786"/>
                  <a:pt x="13158" y="3814"/>
                  <a:pt x="13158" y="3850"/>
                </a:cubicBezTo>
                <a:cubicBezTo>
                  <a:pt x="13158" y="3884"/>
                  <a:pt x="13172" y="3983"/>
                  <a:pt x="13200" y="4138"/>
                </a:cubicBezTo>
                <a:cubicBezTo>
                  <a:pt x="13226" y="4299"/>
                  <a:pt x="13203" y="4359"/>
                  <a:pt x="13132" y="4325"/>
                </a:cubicBezTo>
                <a:lnTo>
                  <a:pt x="12997" y="4514"/>
                </a:lnTo>
                <a:cubicBezTo>
                  <a:pt x="13014" y="4548"/>
                  <a:pt x="13045" y="4579"/>
                  <a:pt x="13090" y="4607"/>
                </a:cubicBezTo>
                <a:cubicBezTo>
                  <a:pt x="13138" y="4635"/>
                  <a:pt x="13180" y="4669"/>
                  <a:pt x="13226" y="4706"/>
                </a:cubicBezTo>
                <a:cubicBezTo>
                  <a:pt x="13271" y="4751"/>
                  <a:pt x="13313" y="4793"/>
                  <a:pt x="13347" y="4850"/>
                </a:cubicBezTo>
                <a:cubicBezTo>
                  <a:pt x="13384" y="4903"/>
                  <a:pt x="13392" y="4988"/>
                  <a:pt x="13375" y="5093"/>
                </a:cubicBezTo>
                <a:lnTo>
                  <a:pt x="12768" y="5510"/>
                </a:lnTo>
                <a:lnTo>
                  <a:pt x="12768" y="5567"/>
                </a:lnTo>
                <a:cubicBezTo>
                  <a:pt x="12768" y="5637"/>
                  <a:pt x="12785" y="5705"/>
                  <a:pt x="12822" y="5770"/>
                </a:cubicBezTo>
                <a:cubicBezTo>
                  <a:pt x="12855" y="5832"/>
                  <a:pt x="12892" y="5914"/>
                  <a:pt x="12929" y="6013"/>
                </a:cubicBezTo>
                <a:cubicBezTo>
                  <a:pt x="13019" y="6052"/>
                  <a:pt x="13062" y="6081"/>
                  <a:pt x="13059" y="6106"/>
                </a:cubicBezTo>
                <a:cubicBezTo>
                  <a:pt x="13053" y="6134"/>
                  <a:pt x="13022" y="6162"/>
                  <a:pt x="12963" y="6191"/>
                </a:cubicBezTo>
                <a:cubicBezTo>
                  <a:pt x="12903" y="6216"/>
                  <a:pt x="12850" y="6244"/>
                  <a:pt x="12793" y="6273"/>
                </a:cubicBezTo>
                <a:cubicBezTo>
                  <a:pt x="12740" y="6295"/>
                  <a:pt x="12714" y="6321"/>
                  <a:pt x="12714" y="6337"/>
                </a:cubicBezTo>
                <a:cubicBezTo>
                  <a:pt x="12714" y="6354"/>
                  <a:pt x="12694" y="6366"/>
                  <a:pt x="12658" y="6366"/>
                </a:cubicBezTo>
                <a:lnTo>
                  <a:pt x="12550" y="6366"/>
                </a:lnTo>
                <a:lnTo>
                  <a:pt x="12497" y="6366"/>
                </a:lnTo>
                <a:cubicBezTo>
                  <a:pt x="12497" y="6343"/>
                  <a:pt x="12505" y="6332"/>
                  <a:pt x="12522" y="6321"/>
                </a:cubicBezTo>
                <a:cubicBezTo>
                  <a:pt x="12542" y="6315"/>
                  <a:pt x="12550" y="6295"/>
                  <a:pt x="12550" y="6256"/>
                </a:cubicBezTo>
                <a:lnTo>
                  <a:pt x="12293" y="6095"/>
                </a:lnTo>
                <a:lnTo>
                  <a:pt x="12293" y="6123"/>
                </a:lnTo>
                <a:lnTo>
                  <a:pt x="12186" y="5903"/>
                </a:lnTo>
                <a:cubicBezTo>
                  <a:pt x="12220" y="5815"/>
                  <a:pt x="12225" y="5747"/>
                  <a:pt x="12200" y="5711"/>
                </a:cubicBezTo>
                <a:cubicBezTo>
                  <a:pt x="12172" y="5666"/>
                  <a:pt x="12158" y="5620"/>
                  <a:pt x="12158" y="5567"/>
                </a:cubicBezTo>
                <a:cubicBezTo>
                  <a:pt x="12158" y="5423"/>
                  <a:pt x="12093" y="5352"/>
                  <a:pt x="11963" y="5352"/>
                </a:cubicBezTo>
                <a:cubicBezTo>
                  <a:pt x="11833" y="5352"/>
                  <a:pt x="11694" y="5369"/>
                  <a:pt x="11550" y="5409"/>
                </a:cubicBezTo>
                <a:cubicBezTo>
                  <a:pt x="11584" y="5386"/>
                  <a:pt x="11581" y="5361"/>
                  <a:pt x="11536" y="5321"/>
                </a:cubicBezTo>
                <a:cubicBezTo>
                  <a:pt x="11491" y="5276"/>
                  <a:pt x="11460" y="5259"/>
                  <a:pt x="11440" y="5259"/>
                </a:cubicBezTo>
                <a:cubicBezTo>
                  <a:pt x="11296" y="5259"/>
                  <a:pt x="11126" y="5194"/>
                  <a:pt x="10926" y="5067"/>
                </a:cubicBezTo>
                <a:cubicBezTo>
                  <a:pt x="10731" y="4946"/>
                  <a:pt x="10567" y="4881"/>
                  <a:pt x="10440" y="4881"/>
                </a:cubicBezTo>
                <a:cubicBezTo>
                  <a:pt x="10386" y="4881"/>
                  <a:pt x="10321" y="4892"/>
                  <a:pt x="10250" y="4906"/>
                </a:cubicBezTo>
                <a:cubicBezTo>
                  <a:pt x="10180" y="4923"/>
                  <a:pt x="10112" y="4946"/>
                  <a:pt x="10047" y="4963"/>
                </a:cubicBezTo>
                <a:cubicBezTo>
                  <a:pt x="10084" y="4946"/>
                  <a:pt x="10106" y="4898"/>
                  <a:pt x="10115" y="4824"/>
                </a:cubicBezTo>
                <a:lnTo>
                  <a:pt x="9940" y="4516"/>
                </a:lnTo>
                <a:lnTo>
                  <a:pt x="9911" y="4488"/>
                </a:lnTo>
                <a:cubicBezTo>
                  <a:pt x="9858" y="4488"/>
                  <a:pt x="9796" y="4511"/>
                  <a:pt x="9725" y="4553"/>
                </a:cubicBezTo>
                <a:cubicBezTo>
                  <a:pt x="9651" y="4598"/>
                  <a:pt x="9615" y="4559"/>
                  <a:pt x="9615" y="4435"/>
                </a:cubicBezTo>
                <a:cubicBezTo>
                  <a:pt x="9615" y="4418"/>
                  <a:pt x="9623" y="4401"/>
                  <a:pt x="9643" y="4378"/>
                </a:cubicBezTo>
                <a:cubicBezTo>
                  <a:pt x="9660" y="4361"/>
                  <a:pt x="9660" y="4344"/>
                  <a:pt x="9643" y="4327"/>
                </a:cubicBezTo>
                <a:cubicBezTo>
                  <a:pt x="9623" y="4217"/>
                  <a:pt x="9646" y="4124"/>
                  <a:pt x="9711" y="4048"/>
                </a:cubicBezTo>
                <a:cubicBezTo>
                  <a:pt x="9773" y="3969"/>
                  <a:pt x="9824" y="3887"/>
                  <a:pt x="9858" y="3799"/>
                </a:cubicBezTo>
                <a:cubicBezTo>
                  <a:pt x="9894" y="3760"/>
                  <a:pt x="9911" y="3729"/>
                  <a:pt x="9911" y="3689"/>
                </a:cubicBezTo>
                <a:cubicBezTo>
                  <a:pt x="9911" y="3655"/>
                  <a:pt x="9931" y="3638"/>
                  <a:pt x="9965" y="3638"/>
                </a:cubicBezTo>
                <a:cubicBezTo>
                  <a:pt x="10039" y="3638"/>
                  <a:pt x="10109" y="3616"/>
                  <a:pt x="10177" y="3579"/>
                </a:cubicBezTo>
                <a:cubicBezTo>
                  <a:pt x="10245" y="3534"/>
                  <a:pt x="10321" y="3506"/>
                  <a:pt x="10414" y="3492"/>
                </a:cubicBezTo>
                <a:lnTo>
                  <a:pt x="10440" y="3407"/>
                </a:lnTo>
                <a:cubicBezTo>
                  <a:pt x="10440" y="3370"/>
                  <a:pt x="10344" y="3342"/>
                  <a:pt x="10149" y="3314"/>
                </a:cubicBezTo>
                <a:cubicBezTo>
                  <a:pt x="9957" y="3286"/>
                  <a:pt x="9858" y="3255"/>
                  <a:pt x="9858" y="3221"/>
                </a:cubicBezTo>
                <a:lnTo>
                  <a:pt x="9886" y="3192"/>
                </a:lnTo>
                <a:cubicBezTo>
                  <a:pt x="10067" y="3243"/>
                  <a:pt x="10202" y="3274"/>
                  <a:pt x="10298" y="3286"/>
                </a:cubicBezTo>
                <a:cubicBezTo>
                  <a:pt x="10392" y="3297"/>
                  <a:pt x="10471" y="3286"/>
                  <a:pt x="10536" y="3260"/>
                </a:cubicBezTo>
                <a:cubicBezTo>
                  <a:pt x="10598" y="3232"/>
                  <a:pt x="10671" y="3198"/>
                  <a:pt x="10759" y="3147"/>
                </a:cubicBezTo>
                <a:cubicBezTo>
                  <a:pt x="10844" y="3105"/>
                  <a:pt x="10977" y="3043"/>
                  <a:pt x="11157" y="2961"/>
                </a:cubicBezTo>
                <a:cubicBezTo>
                  <a:pt x="11157" y="2927"/>
                  <a:pt x="11061" y="2890"/>
                  <a:pt x="10866" y="2851"/>
                </a:cubicBezTo>
                <a:cubicBezTo>
                  <a:pt x="10671" y="2817"/>
                  <a:pt x="10550" y="2780"/>
                  <a:pt x="10496" y="2746"/>
                </a:cubicBezTo>
                <a:lnTo>
                  <a:pt x="10657" y="2746"/>
                </a:lnTo>
                <a:cubicBezTo>
                  <a:pt x="10691" y="2746"/>
                  <a:pt x="10739" y="2752"/>
                  <a:pt x="10799" y="2775"/>
                </a:cubicBezTo>
                <a:cubicBezTo>
                  <a:pt x="10858" y="2789"/>
                  <a:pt x="10906" y="2806"/>
                  <a:pt x="10940" y="2828"/>
                </a:cubicBezTo>
                <a:cubicBezTo>
                  <a:pt x="10940" y="2862"/>
                  <a:pt x="10968" y="2885"/>
                  <a:pt x="11022" y="2896"/>
                </a:cubicBezTo>
                <a:cubicBezTo>
                  <a:pt x="11075" y="2902"/>
                  <a:pt x="11121" y="2907"/>
                  <a:pt x="11157" y="2907"/>
                </a:cubicBezTo>
                <a:lnTo>
                  <a:pt x="11361" y="2775"/>
                </a:lnTo>
                <a:lnTo>
                  <a:pt x="11361" y="2690"/>
                </a:lnTo>
                <a:lnTo>
                  <a:pt x="11307" y="2608"/>
                </a:lnTo>
                <a:lnTo>
                  <a:pt x="11604" y="2554"/>
                </a:lnTo>
                <a:cubicBezTo>
                  <a:pt x="11584" y="2537"/>
                  <a:pt x="11590" y="2521"/>
                  <a:pt x="11615" y="2504"/>
                </a:cubicBezTo>
                <a:cubicBezTo>
                  <a:pt x="11643" y="2481"/>
                  <a:pt x="11666" y="2475"/>
                  <a:pt x="11683" y="2475"/>
                </a:cubicBezTo>
                <a:cubicBezTo>
                  <a:pt x="11739" y="2475"/>
                  <a:pt x="11793" y="2504"/>
                  <a:pt x="11852" y="2554"/>
                </a:cubicBezTo>
                <a:cubicBezTo>
                  <a:pt x="11912" y="2608"/>
                  <a:pt x="11951" y="2636"/>
                  <a:pt x="11968" y="2636"/>
                </a:cubicBezTo>
                <a:lnTo>
                  <a:pt x="12239" y="2532"/>
                </a:lnTo>
                <a:cubicBezTo>
                  <a:pt x="12220" y="2509"/>
                  <a:pt x="12245" y="2498"/>
                  <a:pt x="12313" y="2487"/>
                </a:cubicBezTo>
                <a:cubicBezTo>
                  <a:pt x="12381" y="2481"/>
                  <a:pt x="12401" y="2453"/>
                  <a:pt x="12375" y="2410"/>
                </a:cubicBezTo>
                <a:lnTo>
                  <a:pt x="12186" y="2190"/>
                </a:lnTo>
                <a:cubicBezTo>
                  <a:pt x="12166" y="2190"/>
                  <a:pt x="12152" y="2179"/>
                  <a:pt x="12143" y="2151"/>
                </a:cubicBezTo>
                <a:cubicBezTo>
                  <a:pt x="12135" y="2122"/>
                  <a:pt x="12141" y="2111"/>
                  <a:pt x="12158" y="2111"/>
                </a:cubicBezTo>
                <a:cubicBezTo>
                  <a:pt x="12248" y="2111"/>
                  <a:pt x="12273" y="2063"/>
                  <a:pt x="12239" y="1973"/>
                </a:cubicBezTo>
                <a:cubicBezTo>
                  <a:pt x="12166" y="1942"/>
                  <a:pt x="12090" y="1896"/>
                  <a:pt x="12011" y="1848"/>
                </a:cubicBezTo>
                <a:cubicBezTo>
                  <a:pt x="11929" y="1798"/>
                  <a:pt x="11838" y="1769"/>
                  <a:pt x="11739" y="1769"/>
                </a:cubicBezTo>
                <a:cubicBezTo>
                  <a:pt x="11703" y="1769"/>
                  <a:pt x="11663" y="1781"/>
                  <a:pt x="11615" y="1798"/>
                </a:cubicBezTo>
                <a:cubicBezTo>
                  <a:pt x="11573" y="1820"/>
                  <a:pt x="11550" y="1848"/>
                  <a:pt x="11550" y="1891"/>
                </a:cubicBezTo>
                <a:cubicBezTo>
                  <a:pt x="11550" y="1930"/>
                  <a:pt x="11573" y="1947"/>
                  <a:pt x="11615" y="1947"/>
                </a:cubicBezTo>
                <a:cubicBezTo>
                  <a:pt x="11663" y="1947"/>
                  <a:pt x="11694" y="1964"/>
                  <a:pt x="11711" y="2001"/>
                </a:cubicBezTo>
                <a:cubicBezTo>
                  <a:pt x="11748" y="2040"/>
                  <a:pt x="11739" y="2057"/>
                  <a:pt x="11683" y="2057"/>
                </a:cubicBezTo>
                <a:cubicBezTo>
                  <a:pt x="11629" y="2057"/>
                  <a:pt x="11604" y="2063"/>
                  <a:pt x="11604" y="2083"/>
                </a:cubicBezTo>
                <a:cubicBezTo>
                  <a:pt x="11530" y="2083"/>
                  <a:pt x="11462" y="2134"/>
                  <a:pt x="11400" y="2244"/>
                </a:cubicBezTo>
                <a:cubicBezTo>
                  <a:pt x="11338" y="2354"/>
                  <a:pt x="11256" y="2433"/>
                  <a:pt x="11157" y="2475"/>
                </a:cubicBezTo>
                <a:cubicBezTo>
                  <a:pt x="11121" y="2475"/>
                  <a:pt x="11107" y="2464"/>
                  <a:pt x="11118" y="2441"/>
                </a:cubicBezTo>
                <a:cubicBezTo>
                  <a:pt x="11126" y="2422"/>
                  <a:pt x="11121" y="2399"/>
                  <a:pt x="11104" y="2382"/>
                </a:cubicBezTo>
                <a:cubicBezTo>
                  <a:pt x="11084" y="2343"/>
                  <a:pt x="11053" y="2320"/>
                  <a:pt x="11008" y="2311"/>
                </a:cubicBezTo>
                <a:cubicBezTo>
                  <a:pt x="10962" y="2306"/>
                  <a:pt x="10940" y="2283"/>
                  <a:pt x="10940" y="2244"/>
                </a:cubicBezTo>
                <a:cubicBezTo>
                  <a:pt x="10940" y="2210"/>
                  <a:pt x="10962" y="2151"/>
                  <a:pt x="11008" y="2069"/>
                </a:cubicBezTo>
                <a:cubicBezTo>
                  <a:pt x="11053" y="1990"/>
                  <a:pt x="10993" y="1947"/>
                  <a:pt x="10832" y="1947"/>
                </a:cubicBezTo>
                <a:cubicBezTo>
                  <a:pt x="10759" y="1947"/>
                  <a:pt x="10708" y="1973"/>
                  <a:pt x="10677" y="2029"/>
                </a:cubicBezTo>
                <a:cubicBezTo>
                  <a:pt x="10646" y="2083"/>
                  <a:pt x="10612" y="2134"/>
                  <a:pt x="10575" y="2190"/>
                </a:cubicBezTo>
                <a:lnTo>
                  <a:pt x="10279" y="1851"/>
                </a:lnTo>
                <a:lnTo>
                  <a:pt x="10047" y="1826"/>
                </a:lnTo>
                <a:cubicBezTo>
                  <a:pt x="10047" y="1753"/>
                  <a:pt x="10064" y="1693"/>
                  <a:pt x="10095" y="1640"/>
                </a:cubicBezTo>
                <a:cubicBezTo>
                  <a:pt x="10126" y="1583"/>
                  <a:pt x="10084" y="1512"/>
                  <a:pt x="9965" y="1425"/>
                </a:cubicBezTo>
                <a:cubicBezTo>
                  <a:pt x="9911" y="1385"/>
                  <a:pt x="9863" y="1354"/>
                  <a:pt x="9818" y="1321"/>
                </a:cubicBezTo>
                <a:cubicBezTo>
                  <a:pt x="9773" y="1292"/>
                  <a:pt x="9725" y="1275"/>
                  <a:pt x="9671" y="1275"/>
                </a:cubicBezTo>
                <a:cubicBezTo>
                  <a:pt x="9651" y="1275"/>
                  <a:pt x="9609" y="1292"/>
                  <a:pt x="9541" y="1338"/>
                </a:cubicBezTo>
                <a:cubicBezTo>
                  <a:pt x="9473" y="1377"/>
                  <a:pt x="9411" y="1414"/>
                  <a:pt x="9358" y="1448"/>
                </a:cubicBezTo>
                <a:cubicBezTo>
                  <a:pt x="9304" y="1487"/>
                  <a:pt x="9276" y="1524"/>
                  <a:pt x="9276" y="1558"/>
                </a:cubicBezTo>
                <a:cubicBezTo>
                  <a:pt x="9276" y="1597"/>
                  <a:pt x="9321" y="1614"/>
                  <a:pt x="9411" y="1614"/>
                </a:cubicBezTo>
                <a:lnTo>
                  <a:pt x="9386" y="1614"/>
                </a:lnTo>
                <a:cubicBezTo>
                  <a:pt x="9329" y="1614"/>
                  <a:pt x="9304" y="1645"/>
                  <a:pt x="9304" y="1724"/>
                </a:cubicBezTo>
                <a:cubicBezTo>
                  <a:pt x="9304" y="1738"/>
                  <a:pt x="9346" y="1761"/>
                  <a:pt x="9434" y="1789"/>
                </a:cubicBezTo>
                <a:cubicBezTo>
                  <a:pt x="9519" y="1818"/>
                  <a:pt x="9578" y="1829"/>
                  <a:pt x="9615" y="1829"/>
                </a:cubicBezTo>
                <a:cubicBezTo>
                  <a:pt x="9651" y="1812"/>
                  <a:pt x="9677" y="1818"/>
                  <a:pt x="9697" y="1851"/>
                </a:cubicBezTo>
                <a:cubicBezTo>
                  <a:pt x="9714" y="1882"/>
                  <a:pt x="9742" y="1894"/>
                  <a:pt x="9779" y="1894"/>
                </a:cubicBezTo>
                <a:lnTo>
                  <a:pt x="9886" y="1854"/>
                </a:lnTo>
                <a:lnTo>
                  <a:pt x="9886" y="1922"/>
                </a:lnTo>
                <a:cubicBezTo>
                  <a:pt x="9866" y="1945"/>
                  <a:pt x="9858" y="1962"/>
                  <a:pt x="9858" y="1976"/>
                </a:cubicBezTo>
                <a:lnTo>
                  <a:pt x="9886" y="2086"/>
                </a:lnTo>
                <a:lnTo>
                  <a:pt x="9615" y="2218"/>
                </a:lnTo>
                <a:cubicBezTo>
                  <a:pt x="9598" y="2235"/>
                  <a:pt x="9578" y="2247"/>
                  <a:pt x="9561" y="2247"/>
                </a:cubicBezTo>
                <a:cubicBezTo>
                  <a:pt x="9544" y="2247"/>
                  <a:pt x="9521" y="2258"/>
                  <a:pt x="9493" y="2275"/>
                </a:cubicBezTo>
                <a:cubicBezTo>
                  <a:pt x="9493" y="2329"/>
                  <a:pt x="9519" y="2385"/>
                  <a:pt x="9567" y="2444"/>
                </a:cubicBezTo>
                <a:cubicBezTo>
                  <a:pt x="9618" y="2501"/>
                  <a:pt x="9564" y="2535"/>
                  <a:pt x="9411" y="2535"/>
                </a:cubicBezTo>
                <a:lnTo>
                  <a:pt x="9329" y="2478"/>
                </a:lnTo>
                <a:cubicBezTo>
                  <a:pt x="9329" y="2408"/>
                  <a:pt x="9259" y="2346"/>
                  <a:pt x="9109" y="2298"/>
                </a:cubicBezTo>
                <a:cubicBezTo>
                  <a:pt x="8959" y="2247"/>
                  <a:pt x="8778" y="2213"/>
                  <a:pt x="8566" y="2193"/>
                </a:cubicBezTo>
                <a:cubicBezTo>
                  <a:pt x="8355" y="2176"/>
                  <a:pt x="8143" y="2165"/>
                  <a:pt x="7931" y="2154"/>
                </a:cubicBezTo>
                <a:cubicBezTo>
                  <a:pt x="7719" y="2142"/>
                  <a:pt x="7558" y="2137"/>
                  <a:pt x="7450" y="2137"/>
                </a:cubicBezTo>
                <a:lnTo>
                  <a:pt x="7004" y="2275"/>
                </a:lnTo>
                <a:lnTo>
                  <a:pt x="7114" y="2535"/>
                </a:lnTo>
                <a:cubicBezTo>
                  <a:pt x="7078" y="2535"/>
                  <a:pt x="7055" y="2546"/>
                  <a:pt x="7046" y="2572"/>
                </a:cubicBezTo>
                <a:cubicBezTo>
                  <a:pt x="7035" y="2600"/>
                  <a:pt x="7049" y="2622"/>
                  <a:pt x="7086" y="2639"/>
                </a:cubicBezTo>
                <a:cubicBezTo>
                  <a:pt x="7049" y="2605"/>
                  <a:pt x="6981" y="2540"/>
                  <a:pt x="6883" y="2444"/>
                </a:cubicBezTo>
                <a:cubicBezTo>
                  <a:pt x="6784" y="2346"/>
                  <a:pt x="6716" y="2303"/>
                  <a:pt x="6679" y="2303"/>
                </a:cubicBezTo>
                <a:lnTo>
                  <a:pt x="6450" y="2242"/>
                </a:lnTo>
                <a:close/>
                <a:moveTo>
                  <a:pt x="8114" y="1663"/>
                </a:moveTo>
                <a:cubicBezTo>
                  <a:pt x="8078" y="1640"/>
                  <a:pt x="8033" y="1623"/>
                  <a:pt x="7979" y="1609"/>
                </a:cubicBezTo>
                <a:cubicBezTo>
                  <a:pt x="7925" y="1592"/>
                  <a:pt x="7880" y="1581"/>
                  <a:pt x="7843" y="1581"/>
                </a:cubicBezTo>
                <a:cubicBezTo>
                  <a:pt x="7807" y="1581"/>
                  <a:pt x="7733" y="1604"/>
                  <a:pt x="7620" y="1646"/>
                </a:cubicBezTo>
                <a:cubicBezTo>
                  <a:pt x="7507" y="1691"/>
                  <a:pt x="7380" y="1745"/>
                  <a:pt x="7241" y="1801"/>
                </a:cubicBezTo>
                <a:cubicBezTo>
                  <a:pt x="7100" y="1860"/>
                  <a:pt x="6967" y="1917"/>
                  <a:pt x="6843" y="1971"/>
                </a:cubicBezTo>
                <a:cubicBezTo>
                  <a:pt x="6716" y="2027"/>
                  <a:pt x="6631" y="2061"/>
                  <a:pt x="6586" y="2081"/>
                </a:cubicBezTo>
                <a:cubicBezTo>
                  <a:pt x="6713" y="2061"/>
                  <a:pt x="6826" y="2027"/>
                  <a:pt x="6931" y="1971"/>
                </a:cubicBezTo>
                <a:cubicBezTo>
                  <a:pt x="7032" y="1917"/>
                  <a:pt x="7143" y="1889"/>
                  <a:pt x="7261" y="1889"/>
                </a:cubicBezTo>
                <a:lnTo>
                  <a:pt x="7343" y="1945"/>
                </a:lnTo>
                <a:cubicBezTo>
                  <a:pt x="7397" y="1962"/>
                  <a:pt x="7445" y="1971"/>
                  <a:pt x="7493" y="1971"/>
                </a:cubicBezTo>
                <a:cubicBezTo>
                  <a:pt x="7538" y="1971"/>
                  <a:pt x="7578" y="1988"/>
                  <a:pt x="7612" y="2027"/>
                </a:cubicBezTo>
                <a:cubicBezTo>
                  <a:pt x="7685" y="2010"/>
                  <a:pt x="7761" y="2016"/>
                  <a:pt x="7843" y="2055"/>
                </a:cubicBezTo>
                <a:lnTo>
                  <a:pt x="7925" y="1999"/>
                </a:lnTo>
                <a:lnTo>
                  <a:pt x="7925" y="1889"/>
                </a:lnTo>
                <a:lnTo>
                  <a:pt x="7897" y="1824"/>
                </a:lnTo>
                <a:lnTo>
                  <a:pt x="7979" y="1849"/>
                </a:lnTo>
                <a:cubicBezTo>
                  <a:pt x="8033" y="1849"/>
                  <a:pt x="8086" y="1807"/>
                  <a:pt x="8140" y="1719"/>
                </a:cubicBezTo>
                <a:lnTo>
                  <a:pt x="8114" y="1663"/>
                </a:lnTo>
                <a:close/>
                <a:moveTo>
                  <a:pt x="12497" y="20256"/>
                </a:moveTo>
                <a:cubicBezTo>
                  <a:pt x="12497" y="20307"/>
                  <a:pt x="12488" y="20333"/>
                  <a:pt x="12468" y="20355"/>
                </a:cubicBezTo>
                <a:cubicBezTo>
                  <a:pt x="13505" y="20174"/>
                  <a:pt x="14486" y="19838"/>
                  <a:pt x="15404" y="19347"/>
                </a:cubicBezTo>
                <a:cubicBezTo>
                  <a:pt x="16322" y="18856"/>
                  <a:pt x="17144" y="18224"/>
                  <a:pt x="17865" y="17450"/>
                </a:cubicBezTo>
                <a:lnTo>
                  <a:pt x="17839" y="17450"/>
                </a:lnTo>
                <a:cubicBezTo>
                  <a:pt x="17766" y="17484"/>
                  <a:pt x="17704" y="17484"/>
                  <a:pt x="17650" y="17450"/>
                </a:cubicBezTo>
                <a:lnTo>
                  <a:pt x="17582" y="17498"/>
                </a:lnTo>
                <a:lnTo>
                  <a:pt x="17418" y="17450"/>
                </a:lnTo>
                <a:lnTo>
                  <a:pt x="17365" y="17450"/>
                </a:lnTo>
                <a:lnTo>
                  <a:pt x="17311" y="17555"/>
                </a:lnTo>
                <a:lnTo>
                  <a:pt x="17339" y="17450"/>
                </a:lnTo>
                <a:cubicBezTo>
                  <a:pt x="17283" y="17377"/>
                  <a:pt x="17221" y="17306"/>
                  <a:pt x="17147" y="17247"/>
                </a:cubicBezTo>
                <a:lnTo>
                  <a:pt x="17094" y="17219"/>
                </a:lnTo>
                <a:cubicBezTo>
                  <a:pt x="17060" y="17219"/>
                  <a:pt x="17040" y="17252"/>
                  <a:pt x="17040" y="17323"/>
                </a:cubicBezTo>
                <a:cubicBezTo>
                  <a:pt x="17060" y="17179"/>
                  <a:pt x="17020" y="17058"/>
                  <a:pt x="16927" y="16953"/>
                </a:cubicBezTo>
                <a:cubicBezTo>
                  <a:pt x="16831" y="16849"/>
                  <a:pt x="16712" y="16798"/>
                  <a:pt x="16568" y="16798"/>
                </a:cubicBezTo>
                <a:cubicBezTo>
                  <a:pt x="16568" y="16815"/>
                  <a:pt x="16560" y="16826"/>
                  <a:pt x="16540" y="16826"/>
                </a:cubicBezTo>
                <a:lnTo>
                  <a:pt x="16486" y="16826"/>
                </a:lnTo>
                <a:lnTo>
                  <a:pt x="16418" y="16772"/>
                </a:lnTo>
                <a:lnTo>
                  <a:pt x="16514" y="16772"/>
                </a:lnTo>
                <a:lnTo>
                  <a:pt x="16568" y="16612"/>
                </a:lnTo>
                <a:lnTo>
                  <a:pt x="16418" y="16501"/>
                </a:lnTo>
                <a:lnTo>
                  <a:pt x="16390" y="16530"/>
                </a:lnTo>
                <a:cubicBezTo>
                  <a:pt x="16266" y="16513"/>
                  <a:pt x="16175" y="16439"/>
                  <a:pt x="16122" y="16315"/>
                </a:cubicBezTo>
                <a:lnTo>
                  <a:pt x="16068" y="16287"/>
                </a:lnTo>
                <a:lnTo>
                  <a:pt x="16040" y="16315"/>
                </a:lnTo>
                <a:lnTo>
                  <a:pt x="15986" y="16341"/>
                </a:lnTo>
                <a:cubicBezTo>
                  <a:pt x="15879" y="16374"/>
                  <a:pt x="15783" y="16414"/>
                  <a:pt x="15701" y="16445"/>
                </a:cubicBezTo>
                <a:cubicBezTo>
                  <a:pt x="15593" y="16414"/>
                  <a:pt x="15511" y="16363"/>
                  <a:pt x="15458" y="16315"/>
                </a:cubicBezTo>
                <a:lnTo>
                  <a:pt x="15093" y="16341"/>
                </a:lnTo>
                <a:cubicBezTo>
                  <a:pt x="15093" y="16284"/>
                  <a:pt x="15076" y="16230"/>
                  <a:pt x="15039" y="16168"/>
                </a:cubicBezTo>
                <a:cubicBezTo>
                  <a:pt x="15003" y="16109"/>
                  <a:pt x="14949" y="16078"/>
                  <a:pt x="14876" y="16078"/>
                </a:cubicBezTo>
                <a:cubicBezTo>
                  <a:pt x="14788" y="16078"/>
                  <a:pt x="14695" y="16089"/>
                  <a:pt x="14599" y="16106"/>
                </a:cubicBezTo>
                <a:cubicBezTo>
                  <a:pt x="14505" y="16123"/>
                  <a:pt x="14440" y="16185"/>
                  <a:pt x="14404" y="16281"/>
                </a:cubicBezTo>
                <a:cubicBezTo>
                  <a:pt x="14404" y="16312"/>
                  <a:pt x="14412" y="16352"/>
                  <a:pt x="14432" y="16386"/>
                </a:cubicBezTo>
                <a:cubicBezTo>
                  <a:pt x="14449" y="16425"/>
                  <a:pt x="14466" y="16451"/>
                  <a:pt x="14486" y="16468"/>
                </a:cubicBezTo>
                <a:lnTo>
                  <a:pt x="14486" y="16578"/>
                </a:lnTo>
                <a:lnTo>
                  <a:pt x="14457" y="16657"/>
                </a:lnTo>
                <a:lnTo>
                  <a:pt x="14404" y="16682"/>
                </a:lnTo>
                <a:lnTo>
                  <a:pt x="14376" y="16682"/>
                </a:lnTo>
                <a:lnTo>
                  <a:pt x="14296" y="16468"/>
                </a:lnTo>
                <a:lnTo>
                  <a:pt x="14376" y="16335"/>
                </a:lnTo>
                <a:cubicBezTo>
                  <a:pt x="14359" y="16298"/>
                  <a:pt x="14350" y="16247"/>
                  <a:pt x="14350" y="16191"/>
                </a:cubicBezTo>
                <a:cubicBezTo>
                  <a:pt x="14350" y="16132"/>
                  <a:pt x="14339" y="16087"/>
                  <a:pt x="14322" y="16050"/>
                </a:cubicBezTo>
                <a:lnTo>
                  <a:pt x="14296" y="15993"/>
                </a:lnTo>
                <a:lnTo>
                  <a:pt x="14214" y="15993"/>
                </a:lnTo>
                <a:lnTo>
                  <a:pt x="14011" y="16132"/>
                </a:lnTo>
                <a:lnTo>
                  <a:pt x="13904" y="16132"/>
                </a:lnTo>
                <a:lnTo>
                  <a:pt x="13850" y="16188"/>
                </a:lnTo>
                <a:cubicBezTo>
                  <a:pt x="13830" y="16202"/>
                  <a:pt x="13822" y="16219"/>
                  <a:pt x="13822" y="16236"/>
                </a:cubicBezTo>
                <a:cubicBezTo>
                  <a:pt x="13822" y="16259"/>
                  <a:pt x="13813" y="16270"/>
                  <a:pt x="13794" y="16281"/>
                </a:cubicBezTo>
                <a:lnTo>
                  <a:pt x="13768" y="16236"/>
                </a:lnTo>
                <a:lnTo>
                  <a:pt x="13661" y="16236"/>
                </a:lnTo>
                <a:cubicBezTo>
                  <a:pt x="13587" y="16313"/>
                  <a:pt x="13548" y="16397"/>
                  <a:pt x="13539" y="16496"/>
                </a:cubicBezTo>
                <a:lnTo>
                  <a:pt x="13579" y="16550"/>
                </a:lnTo>
                <a:lnTo>
                  <a:pt x="13457" y="16629"/>
                </a:lnTo>
                <a:lnTo>
                  <a:pt x="13429" y="16682"/>
                </a:lnTo>
                <a:lnTo>
                  <a:pt x="13347" y="16739"/>
                </a:lnTo>
                <a:cubicBezTo>
                  <a:pt x="13347" y="16756"/>
                  <a:pt x="13344" y="16767"/>
                  <a:pt x="13336" y="16767"/>
                </a:cubicBezTo>
                <a:cubicBezTo>
                  <a:pt x="13325" y="16767"/>
                  <a:pt x="13322" y="16778"/>
                  <a:pt x="13322" y="16793"/>
                </a:cubicBezTo>
                <a:lnTo>
                  <a:pt x="13322" y="16821"/>
                </a:lnTo>
                <a:lnTo>
                  <a:pt x="13322" y="16942"/>
                </a:lnTo>
                <a:lnTo>
                  <a:pt x="13293" y="16970"/>
                </a:lnTo>
                <a:lnTo>
                  <a:pt x="13293" y="16914"/>
                </a:lnTo>
                <a:lnTo>
                  <a:pt x="13268" y="16889"/>
                </a:lnTo>
                <a:cubicBezTo>
                  <a:pt x="13248" y="16779"/>
                  <a:pt x="13144" y="16683"/>
                  <a:pt x="12957" y="16606"/>
                </a:cubicBezTo>
                <a:lnTo>
                  <a:pt x="12875" y="16606"/>
                </a:lnTo>
                <a:lnTo>
                  <a:pt x="12875" y="16657"/>
                </a:lnTo>
                <a:cubicBezTo>
                  <a:pt x="12892" y="16711"/>
                  <a:pt x="12932" y="16762"/>
                  <a:pt x="12991" y="16798"/>
                </a:cubicBezTo>
                <a:cubicBezTo>
                  <a:pt x="13048" y="16838"/>
                  <a:pt x="13096" y="16877"/>
                  <a:pt x="13132" y="16914"/>
                </a:cubicBezTo>
                <a:cubicBezTo>
                  <a:pt x="13113" y="16897"/>
                  <a:pt x="13090" y="16894"/>
                  <a:pt x="13065" y="16903"/>
                </a:cubicBezTo>
                <a:cubicBezTo>
                  <a:pt x="13036" y="16908"/>
                  <a:pt x="13025" y="16925"/>
                  <a:pt x="13025" y="16942"/>
                </a:cubicBezTo>
                <a:lnTo>
                  <a:pt x="13025" y="16999"/>
                </a:lnTo>
                <a:lnTo>
                  <a:pt x="13212" y="17267"/>
                </a:lnTo>
                <a:lnTo>
                  <a:pt x="13212" y="17792"/>
                </a:lnTo>
                <a:lnTo>
                  <a:pt x="13268" y="17930"/>
                </a:lnTo>
                <a:cubicBezTo>
                  <a:pt x="13231" y="18074"/>
                  <a:pt x="13158" y="18193"/>
                  <a:pt x="13050" y="18295"/>
                </a:cubicBezTo>
                <a:lnTo>
                  <a:pt x="13050" y="18266"/>
                </a:lnTo>
                <a:lnTo>
                  <a:pt x="12997" y="18295"/>
                </a:lnTo>
                <a:lnTo>
                  <a:pt x="12957" y="18320"/>
                </a:lnTo>
                <a:lnTo>
                  <a:pt x="12929" y="18453"/>
                </a:lnTo>
                <a:lnTo>
                  <a:pt x="12957" y="18481"/>
                </a:lnTo>
                <a:lnTo>
                  <a:pt x="12957" y="18509"/>
                </a:lnTo>
                <a:lnTo>
                  <a:pt x="12904" y="18453"/>
                </a:lnTo>
                <a:lnTo>
                  <a:pt x="12875" y="18628"/>
                </a:lnTo>
                <a:lnTo>
                  <a:pt x="12714" y="18681"/>
                </a:lnTo>
                <a:cubicBezTo>
                  <a:pt x="12658" y="18721"/>
                  <a:pt x="12635" y="18772"/>
                  <a:pt x="12646" y="18831"/>
                </a:cubicBezTo>
                <a:cubicBezTo>
                  <a:pt x="12655" y="18896"/>
                  <a:pt x="12632" y="18941"/>
                  <a:pt x="12579" y="18981"/>
                </a:cubicBezTo>
                <a:lnTo>
                  <a:pt x="12604" y="19034"/>
                </a:lnTo>
                <a:lnTo>
                  <a:pt x="12522" y="19114"/>
                </a:lnTo>
                <a:cubicBezTo>
                  <a:pt x="12522" y="19150"/>
                  <a:pt x="12519" y="19178"/>
                  <a:pt x="12508" y="19201"/>
                </a:cubicBezTo>
                <a:cubicBezTo>
                  <a:pt x="12500" y="19229"/>
                  <a:pt x="12497" y="19255"/>
                  <a:pt x="12497" y="19289"/>
                </a:cubicBezTo>
                <a:lnTo>
                  <a:pt x="12522" y="19483"/>
                </a:lnTo>
                <a:lnTo>
                  <a:pt x="12604" y="19531"/>
                </a:lnTo>
                <a:lnTo>
                  <a:pt x="12658" y="19483"/>
                </a:lnTo>
                <a:lnTo>
                  <a:pt x="12686" y="19399"/>
                </a:lnTo>
                <a:lnTo>
                  <a:pt x="12714" y="19560"/>
                </a:lnTo>
                <a:cubicBezTo>
                  <a:pt x="12714" y="19599"/>
                  <a:pt x="12694" y="19630"/>
                  <a:pt x="12658" y="19670"/>
                </a:cubicBezTo>
                <a:cubicBezTo>
                  <a:pt x="12604" y="19709"/>
                  <a:pt x="12550" y="19746"/>
                  <a:pt x="12497" y="19797"/>
                </a:cubicBezTo>
                <a:cubicBezTo>
                  <a:pt x="12440" y="19845"/>
                  <a:pt x="12415" y="19918"/>
                  <a:pt x="12415" y="20006"/>
                </a:cubicBezTo>
                <a:cubicBezTo>
                  <a:pt x="12415" y="20045"/>
                  <a:pt x="12429" y="20082"/>
                  <a:pt x="12454" y="20127"/>
                </a:cubicBezTo>
                <a:cubicBezTo>
                  <a:pt x="12483" y="20186"/>
                  <a:pt x="12497" y="20225"/>
                  <a:pt x="12497" y="20256"/>
                </a:cubicBezTo>
              </a:path>
            </a:pathLst>
          </a:custGeom>
          <a:solidFill>
            <a:schemeClr val="bg1"/>
          </a:solidFill>
          <a:ln w="12700">
            <a:noFill/>
          </a:ln>
        </p:spPr>
        <p:txBody>
          <a:bodyPr/>
          <a:p>
            <a:endParaRPr lang="zh-CN" altLang="en-US"/>
          </a:p>
        </p:txBody>
      </p:sp>
      <p:sp>
        <p:nvSpPr>
          <p:cNvPr id="78877" name="AutoShape 40"/>
          <p:cNvSpPr/>
          <p:nvPr/>
        </p:nvSpPr>
        <p:spPr>
          <a:xfrm>
            <a:off x="9901555" y="2281238"/>
            <a:ext cx="249238" cy="249237"/>
          </a:xfrm>
          <a:custGeom>
            <a:avLst/>
            <a:gdLst/>
            <a:ahLst/>
            <a:cxnLst>
              <a:cxn ang="0">
                <a:pos x="6695846" y="6013221"/>
              </a:cxn>
              <a:cxn ang="0">
                <a:pos x="6720417" y="6122106"/>
              </a:cxn>
              <a:cxn ang="0">
                <a:pos x="6619293" y="6366669"/>
              </a:cxn>
              <a:cxn ang="0">
                <a:pos x="6375365" y="6606858"/>
              </a:cxn>
              <a:cxn ang="0">
                <a:pos x="6135811" y="6712320"/>
              </a:cxn>
              <a:cxn ang="0">
                <a:pos x="6118066" y="6712320"/>
              </a:cxn>
              <a:cxn ang="0">
                <a:pos x="5869781" y="6581334"/>
              </a:cxn>
              <a:cxn ang="0">
                <a:pos x="3951358" y="4114077"/>
              </a:cxn>
              <a:cxn ang="0">
                <a:pos x="3305140" y="4644549"/>
              </a:cxn>
              <a:cxn ang="0">
                <a:pos x="2734522" y="5036891"/>
              </a:cxn>
              <a:cxn ang="0">
                <a:pos x="2881683" y="6218873"/>
              </a:cxn>
              <a:cxn ang="0">
                <a:pos x="2881683" y="6261188"/>
              </a:cxn>
              <a:cxn ang="0">
                <a:pos x="2789290" y="6493598"/>
              </a:cxn>
              <a:cxn ang="0">
                <a:pos x="2658921" y="6623650"/>
              </a:cxn>
              <a:cxn ang="0">
                <a:pos x="2414993" y="6720417"/>
              </a:cxn>
              <a:cxn ang="0">
                <a:pos x="2397566" y="6720417"/>
              </a:cxn>
              <a:cxn ang="0">
                <a:pos x="2149281" y="6589430"/>
              </a:cxn>
              <a:cxn ang="0">
                <a:pos x="1285593" y="5445090"/>
              </a:cxn>
              <a:cxn ang="0">
                <a:pos x="130369" y="4572370"/>
              </a:cxn>
              <a:cxn ang="0">
                <a:pos x="0" y="4320046"/>
              </a:cxn>
              <a:cxn ang="0">
                <a:pos x="0" y="4304171"/>
              </a:cxn>
              <a:cxn ang="0">
                <a:pos x="96767" y="4063048"/>
              </a:cxn>
              <a:cxn ang="0">
                <a:pos x="222762" y="3941710"/>
              </a:cxn>
              <a:cxn ang="0">
                <a:pos x="459546" y="3839669"/>
              </a:cxn>
              <a:cxn ang="0">
                <a:pos x="501862" y="3848365"/>
              </a:cxn>
              <a:cxn ang="0">
                <a:pos x="1682591" y="3983090"/>
              </a:cxn>
              <a:cxn ang="0">
                <a:pos x="2076168" y="3417464"/>
              </a:cxn>
              <a:cxn ang="0">
                <a:pos x="2606022" y="2778707"/>
              </a:cxn>
              <a:cxn ang="0">
                <a:pos x="148713" y="854992"/>
              </a:cxn>
              <a:cxn ang="0">
                <a:pos x="18362" y="607007"/>
              </a:cxn>
              <a:cxn ang="0">
                <a:pos x="18362" y="589280"/>
              </a:cxn>
              <a:cxn ang="0">
                <a:pos x="115429" y="345669"/>
              </a:cxn>
              <a:cxn ang="0">
                <a:pos x="354683" y="104546"/>
              </a:cxn>
              <a:cxn ang="0">
                <a:pos x="594254" y="7779"/>
              </a:cxn>
              <a:cxn ang="0">
                <a:pos x="649640" y="7779"/>
              </a:cxn>
              <a:cxn ang="0">
                <a:pos x="706261" y="24571"/>
              </a:cxn>
              <a:cxn ang="0">
                <a:pos x="4090423" y="1258835"/>
              </a:cxn>
              <a:cxn ang="0">
                <a:pos x="4727011" y="631596"/>
              </a:cxn>
              <a:cxn ang="0">
                <a:pos x="5405896" y="168010"/>
              </a:cxn>
              <a:cxn ang="0">
                <a:pos x="6109353" y="0"/>
              </a:cxn>
              <a:cxn ang="0">
                <a:pos x="6568899" y="155557"/>
              </a:cxn>
              <a:cxn ang="0">
                <a:pos x="6686815" y="350026"/>
              </a:cxn>
              <a:cxn ang="0">
                <a:pos x="6720417" y="613869"/>
              </a:cxn>
              <a:cxn ang="0">
                <a:pos x="6557380" y="1317643"/>
              </a:cxn>
              <a:cxn ang="0">
                <a:pos x="6092560" y="1991554"/>
              </a:cxn>
              <a:cxn ang="0">
                <a:pos x="5459712" y="2630911"/>
              </a:cxn>
              <a:cxn ang="0">
                <a:pos x="6695846" y="6013221"/>
              </a:cxn>
              <a:cxn ang="0">
                <a:pos x="6695846" y="6013221"/>
              </a:cxn>
            </a:cxnLst>
            <a:pathLst>
              <a:path w="21600" h="21600">
                <a:moveTo>
                  <a:pt x="21521" y="19327"/>
                </a:moveTo>
                <a:cubicBezTo>
                  <a:pt x="21574" y="19434"/>
                  <a:pt x="21600" y="19553"/>
                  <a:pt x="21600" y="19677"/>
                </a:cubicBezTo>
                <a:cubicBezTo>
                  <a:pt x="21600" y="19974"/>
                  <a:pt x="21492" y="20237"/>
                  <a:pt x="21275" y="20463"/>
                </a:cubicBezTo>
                <a:lnTo>
                  <a:pt x="20491" y="21235"/>
                </a:lnTo>
                <a:cubicBezTo>
                  <a:pt x="20281" y="21461"/>
                  <a:pt x="20027" y="21574"/>
                  <a:pt x="19721" y="21574"/>
                </a:cubicBezTo>
                <a:lnTo>
                  <a:pt x="19664" y="21574"/>
                </a:lnTo>
                <a:cubicBezTo>
                  <a:pt x="19350" y="21538"/>
                  <a:pt x="19081" y="21396"/>
                  <a:pt x="18866" y="21153"/>
                </a:cubicBezTo>
                <a:lnTo>
                  <a:pt x="12700" y="13223"/>
                </a:lnTo>
                <a:cubicBezTo>
                  <a:pt x="11959" y="13870"/>
                  <a:pt x="11265" y="14439"/>
                  <a:pt x="10623" y="14928"/>
                </a:cubicBezTo>
                <a:cubicBezTo>
                  <a:pt x="9975" y="15414"/>
                  <a:pt x="9367" y="15835"/>
                  <a:pt x="8789" y="16189"/>
                </a:cubicBezTo>
                <a:lnTo>
                  <a:pt x="9262" y="19988"/>
                </a:lnTo>
                <a:lnTo>
                  <a:pt x="9262" y="20124"/>
                </a:lnTo>
                <a:cubicBezTo>
                  <a:pt x="9262" y="20424"/>
                  <a:pt x="9163" y="20673"/>
                  <a:pt x="8965" y="20871"/>
                </a:cubicBezTo>
                <a:lnTo>
                  <a:pt x="8546" y="21289"/>
                </a:lnTo>
                <a:cubicBezTo>
                  <a:pt x="8339" y="21498"/>
                  <a:pt x="8076" y="21600"/>
                  <a:pt x="7762" y="21600"/>
                </a:cubicBezTo>
                <a:lnTo>
                  <a:pt x="7706" y="21600"/>
                </a:lnTo>
                <a:cubicBezTo>
                  <a:pt x="7355" y="21563"/>
                  <a:pt x="7089" y="21425"/>
                  <a:pt x="6908" y="21179"/>
                </a:cubicBezTo>
                <a:lnTo>
                  <a:pt x="4132" y="17501"/>
                </a:lnTo>
                <a:lnTo>
                  <a:pt x="419" y="14696"/>
                </a:lnTo>
                <a:cubicBezTo>
                  <a:pt x="156" y="14473"/>
                  <a:pt x="17" y="14201"/>
                  <a:pt x="0" y="13885"/>
                </a:cubicBezTo>
                <a:lnTo>
                  <a:pt x="0" y="13834"/>
                </a:lnTo>
                <a:cubicBezTo>
                  <a:pt x="0" y="13551"/>
                  <a:pt x="105" y="13294"/>
                  <a:pt x="311" y="13059"/>
                </a:cubicBezTo>
                <a:lnTo>
                  <a:pt x="716" y="12669"/>
                </a:lnTo>
                <a:cubicBezTo>
                  <a:pt x="897" y="12440"/>
                  <a:pt x="1152" y="12332"/>
                  <a:pt x="1477" y="12341"/>
                </a:cubicBezTo>
                <a:cubicBezTo>
                  <a:pt x="1551" y="12341"/>
                  <a:pt x="1596" y="12352"/>
                  <a:pt x="1613" y="12369"/>
                </a:cubicBezTo>
                <a:lnTo>
                  <a:pt x="5408" y="12802"/>
                </a:lnTo>
                <a:cubicBezTo>
                  <a:pt x="5761" y="12234"/>
                  <a:pt x="6180" y="11626"/>
                  <a:pt x="6673" y="10984"/>
                </a:cubicBezTo>
                <a:cubicBezTo>
                  <a:pt x="7168" y="10336"/>
                  <a:pt x="7734" y="9655"/>
                  <a:pt x="8376" y="8931"/>
                </a:cubicBezTo>
                <a:lnTo>
                  <a:pt x="478" y="2748"/>
                </a:lnTo>
                <a:cubicBezTo>
                  <a:pt x="195" y="2522"/>
                  <a:pt x="59" y="2256"/>
                  <a:pt x="59" y="1951"/>
                </a:cubicBezTo>
                <a:lnTo>
                  <a:pt x="59" y="1894"/>
                </a:lnTo>
                <a:cubicBezTo>
                  <a:pt x="59" y="1614"/>
                  <a:pt x="161" y="1354"/>
                  <a:pt x="371" y="1111"/>
                </a:cubicBezTo>
                <a:lnTo>
                  <a:pt x="1140" y="336"/>
                </a:lnTo>
                <a:cubicBezTo>
                  <a:pt x="1384" y="130"/>
                  <a:pt x="1641" y="25"/>
                  <a:pt x="1910" y="25"/>
                </a:cubicBezTo>
                <a:lnTo>
                  <a:pt x="2088" y="25"/>
                </a:lnTo>
                <a:cubicBezTo>
                  <a:pt x="2154" y="25"/>
                  <a:pt x="2216" y="45"/>
                  <a:pt x="2270" y="79"/>
                </a:cubicBezTo>
                <a:lnTo>
                  <a:pt x="13147" y="4046"/>
                </a:lnTo>
                <a:lnTo>
                  <a:pt x="15193" y="2030"/>
                </a:lnTo>
                <a:cubicBezTo>
                  <a:pt x="15827" y="1397"/>
                  <a:pt x="16552" y="902"/>
                  <a:pt x="17375" y="540"/>
                </a:cubicBezTo>
                <a:cubicBezTo>
                  <a:pt x="18196" y="181"/>
                  <a:pt x="18951" y="0"/>
                  <a:pt x="19636" y="0"/>
                </a:cubicBezTo>
                <a:cubicBezTo>
                  <a:pt x="20284" y="0"/>
                  <a:pt x="20779" y="167"/>
                  <a:pt x="21113" y="500"/>
                </a:cubicBezTo>
                <a:cubicBezTo>
                  <a:pt x="21292" y="662"/>
                  <a:pt x="21419" y="871"/>
                  <a:pt x="21492" y="1125"/>
                </a:cubicBezTo>
                <a:cubicBezTo>
                  <a:pt x="21563" y="1374"/>
                  <a:pt x="21600" y="1660"/>
                  <a:pt x="21600" y="1973"/>
                </a:cubicBezTo>
                <a:cubicBezTo>
                  <a:pt x="21600" y="2660"/>
                  <a:pt x="21425" y="3415"/>
                  <a:pt x="21076" y="4235"/>
                </a:cubicBezTo>
                <a:cubicBezTo>
                  <a:pt x="20728" y="5055"/>
                  <a:pt x="20230" y="5779"/>
                  <a:pt x="19582" y="6401"/>
                </a:cubicBezTo>
                <a:lnTo>
                  <a:pt x="17548" y="8456"/>
                </a:lnTo>
                <a:lnTo>
                  <a:pt x="21521" y="19327"/>
                </a:lnTo>
                <a:close/>
                <a:moveTo>
                  <a:pt x="21521" y="19327"/>
                </a:moveTo>
              </a:path>
            </a:pathLst>
          </a:custGeom>
          <a:solidFill>
            <a:schemeClr val="bg1"/>
          </a:solidFill>
          <a:ln w="12700">
            <a:noFill/>
          </a:ln>
        </p:spPr>
        <p:txBody>
          <a:bodyPr/>
          <a:p>
            <a:endParaRPr lang="zh-CN" altLang="en-US"/>
          </a:p>
        </p:txBody>
      </p:sp>
      <p:sp>
        <p:nvSpPr>
          <p:cNvPr id="78878" name="AutoShape 59"/>
          <p:cNvSpPr/>
          <p:nvPr/>
        </p:nvSpPr>
        <p:spPr>
          <a:xfrm>
            <a:off x="7852093" y="5341938"/>
            <a:ext cx="296862" cy="249237"/>
          </a:xfrm>
          <a:custGeom>
            <a:avLst/>
            <a:gdLst/>
            <a:ahLst/>
            <a:cxnLst>
              <a:cxn ang="0">
                <a:pos x="6304439" y="1002771"/>
              </a:cxn>
              <a:cxn ang="0">
                <a:pos x="6598461" y="1155541"/>
              </a:cxn>
              <a:cxn ang="0">
                <a:pos x="6720417" y="1513646"/>
              </a:cxn>
              <a:cxn ang="0">
                <a:pos x="6720417" y="6217638"/>
              </a:cxn>
              <a:cxn ang="0">
                <a:pos x="6598461" y="6571386"/>
              </a:cxn>
              <a:cxn ang="0">
                <a:pos x="6304439" y="6720417"/>
              </a:cxn>
              <a:cxn ang="0">
                <a:pos x="419717" y="6720417"/>
              </a:cxn>
              <a:cxn ang="0">
                <a:pos x="124143" y="6571386"/>
              </a:cxn>
              <a:cxn ang="0">
                <a:pos x="0" y="6217638"/>
              </a:cxn>
              <a:cxn ang="0">
                <a:pos x="0" y="1513646"/>
              </a:cxn>
              <a:cxn ang="0">
                <a:pos x="124143" y="1155541"/>
              </a:cxn>
              <a:cxn ang="0">
                <a:pos x="419717" y="1002771"/>
              </a:cxn>
              <a:cxn ang="0">
                <a:pos x="1754152" y="1002771"/>
              </a:cxn>
              <a:cxn ang="0">
                <a:pos x="1966031" y="454254"/>
              </a:cxn>
              <a:cxn ang="0">
                <a:pos x="2205919" y="132539"/>
              </a:cxn>
              <a:cxn ang="0">
                <a:pos x="2552506" y="0"/>
              </a:cxn>
              <a:cxn ang="0">
                <a:pos x="4167911" y="0"/>
              </a:cxn>
              <a:cxn ang="0">
                <a:pos x="4514497" y="132539"/>
              </a:cxn>
              <a:cxn ang="0">
                <a:pos x="4758425" y="454254"/>
              </a:cxn>
              <a:cxn ang="0">
                <a:pos x="4966264" y="1002771"/>
              </a:cxn>
              <a:cxn ang="0">
                <a:pos x="6304439" y="1002771"/>
              </a:cxn>
              <a:cxn ang="0">
                <a:pos x="3362078" y="5969035"/>
              </a:cxn>
              <a:cxn ang="0">
                <a:pos x="4040646" y="5802577"/>
              </a:cxn>
              <a:cxn ang="0">
                <a:pos x="4596959" y="5350193"/>
              </a:cxn>
              <a:cxn ang="0">
                <a:pos x="4970004" y="4681890"/>
              </a:cxn>
              <a:cxn ang="0">
                <a:pos x="5108769" y="3864857"/>
              </a:cxn>
              <a:cxn ang="0">
                <a:pos x="4970004" y="3047524"/>
              </a:cxn>
              <a:cxn ang="0">
                <a:pos x="4596959" y="2378587"/>
              </a:cxn>
              <a:cxn ang="0">
                <a:pos x="4040646" y="1928689"/>
              </a:cxn>
              <a:cxn ang="0">
                <a:pos x="3362078" y="1763183"/>
              </a:cxn>
              <a:cxn ang="0">
                <a:pos x="2681940" y="1928689"/>
              </a:cxn>
              <a:cxn ang="0">
                <a:pos x="2124393" y="2378587"/>
              </a:cxn>
              <a:cxn ang="0">
                <a:pos x="1750413" y="3045654"/>
              </a:cxn>
              <a:cxn ang="0">
                <a:pos x="1611648" y="3864857"/>
              </a:cxn>
              <a:cxn ang="0">
                <a:pos x="1750413" y="4681890"/>
              </a:cxn>
              <a:cxn ang="0">
                <a:pos x="2124393" y="5350193"/>
              </a:cxn>
              <a:cxn ang="0">
                <a:pos x="2681940" y="5802577"/>
              </a:cxn>
              <a:cxn ang="0">
                <a:pos x="3362078" y="5969035"/>
              </a:cxn>
              <a:cxn ang="0">
                <a:pos x="3362078" y="2437077"/>
              </a:cxn>
              <a:cxn ang="0">
                <a:pos x="3825346" y="2548467"/>
              </a:cxn>
              <a:cxn ang="0">
                <a:pos x="4200878" y="2852755"/>
              </a:cxn>
              <a:cxn ang="0">
                <a:pos x="4454454" y="3305457"/>
              </a:cxn>
              <a:cxn ang="0">
                <a:pos x="4547164" y="3864857"/>
              </a:cxn>
              <a:cxn ang="0">
                <a:pos x="4454454" y="4419600"/>
              </a:cxn>
              <a:cxn ang="0">
                <a:pos x="4200878" y="4874789"/>
              </a:cxn>
              <a:cxn ang="0">
                <a:pos x="3823794" y="5183752"/>
              </a:cxn>
              <a:cxn ang="0">
                <a:pos x="3362078" y="5294507"/>
              </a:cxn>
              <a:cxn ang="0">
                <a:pos x="2897558" y="5183752"/>
              </a:cxn>
              <a:cxn ang="0">
                <a:pos x="2520474" y="4874789"/>
              </a:cxn>
              <a:cxn ang="0">
                <a:pos x="2266897" y="4417748"/>
              </a:cxn>
              <a:cxn ang="0">
                <a:pos x="2173252" y="3864857"/>
              </a:cxn>
              <a:cxn ang="0">
                <a:pos x="2266897" y="3305457"/>
              </a:cxn>
              <a:cxn ang="0">
                <a:pos x="2520474" y="2852755"/>
              </a:cxn>
              <a:cxn ang="0">
                <a:pos x="2897558" y="2548467"/>
              </a:cxn>
              <a:cxn ang="0">
                <a:pos x="3362078" y="2437077"/>
              </a:cxn>
            </a:cxnLst>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bg1"/>
          </a:solidFill>
          <a:ln w="12700">
            <a:noFill/>
          </a:ln>
        </p:spPr>
        <p:txBody>
          <a:bodyPr/>
          <a:p>
            <a:endParaRPr lang="zh-CN" altLang="en-US"/>
          </a:p>
        </p:txBody>
      </p:sp>
      <p:sp>
        <p:nvSpPr>
          <p:cNvPr id="78879" name="AutoShape 78"/>
          <p:cNvSpPr/>
          <p:nvPr/>
        </p:nvSpPr>
        <p:spPr>
          <a:xfrm>
            <a:off x="3757930" y="5341938"/>
            <a:ext cx="298450" cy="249237"/>
          </a:xfrm>
          <a:custGeom>
            <a:avLst/>
            <a:gdLst/>
            <a:ahLst/>
            <a:cxnLst>
              <a:cxn ang="0">
                <a:pos x="1377685" y="1769392"/>
              </a:cxn>
              <a:cxn ang="0">
                <a:pos x="1522677" y="2211211"/>
              </a:cxn>
              <a:cxn ang="0">
                <a:pos x="1530138" y="3066821"/>
              </a:cxn>
              <a:cxn ang="0">
                <a:pos x="1347188" y="3191263"/>
              </a:cxn>
              <a:cxn ang="0">
                <a:pos x="79957" y="3145525"/>
              </a:cxn>
              <a:cxn ang="0">
                <a:pos x="0" y="2414376"/>
              </a:cxn>
              <a:cxn ang="0">
                <a:pos x="38894" y="1968218"/>
              </a:cxn>
              <a:cxn ang="0">
                <a:pos x="349391" y="1686013"/>
              </a:cxn>
              <a:cxn ang="0">
                <a:pos x="0" y="913783"/>
              </a:cxn>
              <a:cxn ang="0">
                <a:pos x="223397" y="267882"/>
              </a:cxn>
              <a:cxn ang="0">
                <a:pos x="761030" y="0"/>
              </a:cxn>
              <a:cxn ang="0">
                <a:pos x="1303020" y="267882"/>
              </a:cxn>
              <a:cxn ang="0">
                <a:pos x="1530138" y="913783"/>
              </a:cxn>
              <a:cxn ang="0">
                <a:pos x="1172333" y="1686013"/>
              </a:cxn>
              <a:cxn ang="0">
                <a:pos x="6022234" y="4253159"/>
              </a:cxn>
              <a:cxn ang="0">
                <a:pos x="6156643" y="6476806"/>
              </a:cxn>
              <a:cxn ang="0">
                <a:pos x="6018512" y="6593170"/>
              </a:cxn>
              <a:cxn ang="0">
                <a:pos x="5806317" y="6720417"/>
              </a:cxn>
              <a:cxn ang="0">
                <a:pos x="721201" y="6624585"/>
              </a:cxn>
              <a:cxn ang="0">
                <a:pos x="565944" y="4816616"/>
              </a:cxn>
              <a:cxn ang="0">
                <a:pos x="1076819" y="3753168"/>
              </a:cxn>
              <a:cxn ang="0">
                <a:pos x="1287463" y="3594488"/>
              </a:cxn>
              <a:cxn ang="0">
                <a:pos x="1594855" y="3543459"/>
              </a:cxn>
              <a:cxn ang="0">
                <a:pos x="2542558" y="3376701"/>
              </a:cxn>
              <a:cxn ang="0">
                <a:pos x="1831005" y="1836596"/>
              </a:cxn>
              <a:cxn ang="0">
                <a:pos x="2281202" y="539503"/>
              </a:cxn>
              <a:cxn ang="0">
                <a:pos x="3360826" y="935"/>
              </a:cxn>
              <a:cxn ang="0">
                <a:pos x="4440767" y="539503"/>
              </a:cxn>
              <a:cxn ang="0">
                <a:pos x="4890964" y="1836596"/>
              </a:cxn>
              <a:cxn ang="0">
                <a:pos x="4179411" y="3376701"/>
              </a:cxn>
              <a:cxn ang="0">
                <a:pos x="5126814" y="3543459"/>
              </a:cxn>
              <a:cxn ang="0">
                <a:pos x="5434506" y="3594488"/>
              </a:cxn>
              <a:cxn ang="0">
                <a:pos x="5651994" y="3753168"/>
              </a:cxn>
              <a:cxn ang="0">
                <a:pos x="6572638" y="1769392"/>
              </a:cxn>
              <a:cxn ang="0">
                <a:pos x="6712955" y="2211211"/>
              </a:cxn>
              <a:cxn ang="0">
                <a:pos x="6720417" y="3066821"/>
              </a:cxn>
              <a:cxn ang="0">
                <a:pos x="6544945" y="3191263"/>
              </a:cxn>
              <a:cxn ang="0">
                <a:pos x="5274910" y="3145525"/>
              </a:cxn>
              <a:cxn ang="0">
                <a:pos x="5190278" y="2414376"/>
              </a:cxn>
              <a:cxn ang="0">
                <a:pos x="5238186" y="1968218"/>
              </a:cxn>
              <a:cxn ang="0">
                <a:pos x="5547448" y="1686013"/>
              </a:cxn>
              <a:cxn ang="0">
                <a:pos x="5190278" y="913783"/>
              </a:cxn>
              <a:cxn ang="0">
                <a:pos x="5413675" y="267882"/>
              </a:cxn>
              <a:cxn ang="0">
                <a:pos x="5958769" y="0"/>
              </a:cxn>
              <a:cxn ang="0">
                <a:pos x="6497020" y="267882"/>
              </a:cxn>
              <a:cxn ang="0">
                <a:pos x="6720417" y="913783"/>
              </a:cxn>
              <a:cxn ang="0">
                <a:pos x="6370091" y="1686013"/>
              </a:cxn>
            </a:cxnLst>
            <a:pathLst>
              <a:path w="21600" h="21600">
                <a:moveTo>
                  <a:pt x="3768" y="5419"/>
                </a:moveTo>
                <a:cubicBezTo>
                  <a:pt x="4051" y="5419"/>
                  <a:pt x="4272" y="5506"/>
                  <a:pt x="4428" y="5687"/>
                </a:cubicBezTo>
                <a:cubicBezTo>
                  <a:pt x="4586" y="5866"/>
                  <a:pt x="4702" y="6079"/>
                  <a:pt x="4766" y="6326"/>
                </a:cubicBezTo>
                <a:cubicBezTo>
                  <a:pt x="4836" y="6574"/>
                  <a:pt x="4879" y="6836"/>
                  <a:pt x="4894" y="7107"/>
                </a:cubicBezTo>
                <a:cubicBezTo>
                  <a:pt x="4910" y="7377"/>
                  <a:pt x="4918" y="7596"/>
                  <a:pt x="4918" y="7760"/>
                </a:cubicBezTo>
                <a:lnTo>
                  <a:pt x="4918" y="9857"/>
                </a:lnTo>
                <a:cubicBezTo>
                  <a:pt x="4810" y="9929"/>
                  <a:pt x="4721" y="10015"/>
                  <a:pt x="4646" y="10110"/>
                </a:cubicBezTo>
                <a:cubicBezTo>
                  <a:pt x="4574" y="10208"/>
                  <a:pt x="4469" y="10257"/>
                  <a:pt x="4330" y="10257"/>
                </a:cubicBezTo>
                <a:lnTo>
                  <a:pt x="562" y="10257"/>
                </a:lnTo>
                <a:cubicBezTo>
                  <a:pt x="439" y="10257"/>
                  <a:pt x="338" y="10208"/>
                  <a:pt x="257" y="10110"/>
                </a:cubicBezTo>
                <a:cubicBezTo>
                  <a:pt x="178" y="10015"/>
                  <a:pt x="94" y="9929"/>
                  <a:pt x="0" y="9857"/>
                </a:cubicBezTo>
                <a:lnTo>
                  <a:pt x="0" y="7760"/>
                </a:lnTo>
                <a:cubicBezTo>
                  <a:pt x="0" y="7596"/>
                  <a:pt x="5" y="7377"/>
                  <a:pt x="12" y="7107"/>
                </a:cubicBezTo>
                <a:cubicBezTo>
                  <a:pt x="19" y="6836"/>
                  <a:pt x="58" y="6574"/>
                  <a:pt x="125" y="6326"/>
                </a:cubicBezTo>
                <a:cubicBezTo>
                  <a:pt x="197" y="6079"/>
                  <a:pt x="310" y="5866"/>
                  <a:pt x="466" y="5687"/>
                </a:cubicBezTo>
                <a:cubicBezTo>
                  <a:pt x="624" y="5509"/>
                  <a:pt x="842" y="5419"/>
                  <a:pt x="1123" y="5419"/>
                </a:cubicBezTo>
                <a:cubicBezTo>
                  <a:pt x="782" y="5152"/>
                  <a:pt x="509" y="4803"/>
                  <a:pt x="305" y="4377"/>
                </a:cubicBezTo>
                <a:cubicBezTo>
                  <a:pt x="103" y="3951"/>
                  <a:pt x="0" y="3470"/>
                  <a:pt x="0" y="2937"/>
                </a:cubicBezTo>
                <a:cubicBezTo>
                  <a:pt x="0" y="2540"/>
                  <a:pt x="65" y="2163"/>
                  <a:pt x="190" y="1806"/>
                </a:cubicBezTo>
                <a:cubicBezTo>
                  <a:pt x="317" y="1449"/>
                  <a:pt x="492" y="1135"/>
                  <a:pt x="718" y="861"/>
                </a:cubicBezTo>
                <a:cubicBezTo>
                  <a:pt x="943" y="590"/>
                  <a:pt x="1207" y="380"/>
                  <a:pt x="1505" y="228"/>
                </a:cubicBezTo>
                <a:cubicBezTo>
                  <a:pt x="1805" y="78"/>
                  <a:pt x="2119" y="0"/>
                  <a:pt x="2446" y="0"/>
                </a:cubicBezTo>
                <a:cubicBezTo>
                  <a:pt x="2794" y="0"/>
                  <a:pt x="3115" y="78"/>
                  <a:pt x="3413" y="228"/>
                </a:cubicBezTo>
                <a:cubicBezTo>
                  <a:pt x="3713" y="380"/>
                  <a:pt x="3970" y="590"/>
                  <a:pt x="4188" y="861"/>
                </a:cubicBezTo>
                <a:cubicBezTo>
                  <a:pt x="4406" y="1135"/>
                  <a:pt x="4584" y="1449"/>
                  <a:pt x="4716" y="1806"/>
                </a:cubicBezTo>
                <a:cubicBezTo>
                  <a:pt x="4850" y="2163"/>
                  <a:pt x="4918" y="2540"/>
                  <a:pt x="4918" y="2937"/>
                </a:cubicBezTo>
                <a:cubicBezTo>
                  <a:pt x="4918" y="3458"/>
                  <a:pt x="4814" y="3939"/>
                  <a:pt x="4603" y="4371"/>
                </a:cubicBezTo>
                <a:cubicBezTo>
                  <a:pt x="4392" y="4800"/>
                  <a:pt x="4116" y="5152"/>
                  <a:pt x="3768" y="5419"/>
                </a:cubicBezTo>
                <a:moveTo>
                  <a:pt x="18166" y="12063"/>
                </a:moveTo>
                <a:cubicBezTo>
                  <a:pt x="18672" y="12604"/>
                  <a:pt x="19070" y="13143"/>
                  <a:pt x="19356" y="13670"/>
                </a:cubicBezTo>
                <a:cubicBezTo>
                  <a:pt x="19642" y="14197"/>
                  <a:pt x="19788" y="14801"/>
                  <a:pt x="19788" y="15481"/>
                </a:cubicBezTo>
                <a:lnTo>
                  <a:pt x="19788" y="20817"/>
                </a:lnTo>
                <a:cubicBezTo>
                  <a:pt x="19694" y="20869"/>
                  <a:pt x="19620" y="20932"/>
                  <a:pt x="19558" y="20995"/>
                </a:cubicBezTo>
                <a:cubicBezTo>
                  <a:pt x="19498" y="21062"/>
                  <a:pt x="19426" y="21122"/>
                  <a:pt x="19344" y="21191"/>
                </a:cubicBezTo>
                <a:cubicBezTo>
                  <a:pt x="19262" y="21252"/>
                  <a:pt x="19174" y="21318"/>
                  <a:pt x="19075" y="21387"/>
                </a:cubicBezTo>
                <a:cubicBezTo>
                  <a:pt x="18977" y="21456"/>
                  <a:pt x="18835" y="21528"/>
                  <a:pt x="18662" y="21600"/>
                </a:cubicBezTo>
                <a:lnTo>
                  <a:pt x="2942" y="21600"/>
                </a:lnTo>
                <a:cubicBezTo>
                  <a:pt x="2676" y="21600"/>
                  <a:pt x="2467" y="21499"/>
                  <a:pt x="2318" y="21292"/>
                </a:cubicBezTo>
                <a:cubicBezTo>
                  <a:pt x="2167" y="21082"/>
                  <a:pt x="2004" y="20926"/>
                  <a:pt x="1819" y="20817"/>
                </a:cubicBezTo>
                <a:lnTo>
                  <a:pt x="1819" y="15481"/>
                </a:lnTo>
                <a:cubicBezTo>
                  <a:pt x="1819" y="14764"/>
                  <a:pt x="1990" y="14127"/>
                  <a:pt x="2335" y="13572"/>
                </a:cubicBezTo>
                <a:cubicBezTo>
                  <a:pt x="2678" y="13019"/>
                  <a:pt x="3053" y="12512"/>
                  <a:pt x="3461" y="12063"/>
                </a:cubicBezTo>
                <a:cubicBezTo>
                  <a:pt x="3535" y="11971"/>
                  <a:pt x="3634" y="11870"/>
                  <a:pt x="3754" y="11766"/>
                </a:cubicBezTo>
                <a:cubicBezTo>
                  <a:pt x="3874" y="11660"/>
                  <a:pt x="4001" y="11591"/>
                  <a:pt x="4138" y="11553"/>
                </a:cubicBezTo>
                <a:cubicBezTo>
                  <a:pt x="4277" y="11496"/>
                  <a:pt x="4433" y="11467"/>
                  <a:pt x="4610" y="11455"/>
                </a:cubicBezTo>
                <a:cubicBezTo>
                  <a:pt x="4786" y="11447"/>
                  <a:pt x="4956" y="11424"/>
                  <a:pt x="5126" y="11389"/>
                </a:cubicBezTo>
                <a:cubicBezTo>
                  <a:pt x="5594" y="11300"/>
                  <a:pt x="6091" y="11210"/>
                  <a:pt x="6622" y="11121"/>
                </a:cubicBezTo>
                <a:cubicBezTo>
                  <a:pt x="7150" y="11035"/>
                  <a:pt x="7666" y="10946"/>
                  <a:pt x="8172" y="10853"/>
                </a:cubicBezTo>
                <a:cubicBezTo>
                  <a:pt x="7483" y="10326"/>
                  <a:pt x="6929" y="9632"/>
                  <a:pt x="6514" y="8763"/>
                </a:cubicBezTo>
                <a:cubicBezTo>
                  <a:pt x="6094" y="7896"/>
                  <a:pt x="5885" y="6940"/>
                  <a:pt x="5885" y="5903"/>
                </a:cubicBezTo>
                <a:cubicBezTo>
                  <a:pt x="5885" y="5097"/>
                  <a:pt x="6017" y="4331"/>
                  <a:pt x="6276" y="3608"/>
                </a:cubicBezTo>
                <a:cubicBezTo>
                  <a:pt x="6535" y="2885"/>
                  <a:pt x="6888" y="2261"/>
                  <a:pt x="7332" y="1734"/>
                </a:cubicBezTo>
                <a:cubicBezTo>
                  <a:pt x="7778" y="1204"/>
                  <a:pt x="8299" y="786"/>
                  <a:pt x="8894" y="472"/>
                </a:cubicBezTo>
                <a:cubicBezTo>
                  <a:pt x="9494" y="159"/>
                  <a:pt x="10126" y="3"/>
                  <a:pt x="10802" y="3"/>
                </a:cubicBezTo>
                <a:cubicBezTo>
                  <a:pt x="11477" y="3"/>
                  <a:pt x="12113" y="159"/>
                  <a:pt x="12710" y="472"/>
                </a:cubicBezTo>
                <a:cubicBezTo>
                  <a:pt x="13308" y="786"/>
                  <a:pt x="13826" y="1204"/>
                  <a:pt x="14273" y="1734"/>
                </a:cubicBezTo>
                <a:cubicBezTo>
                  <a:pt x="14717" y="2261"/>
                  <a:pt x="15067" y="2885"/>
                  <a:pt x="15329" y="3608"/>
                </a:cubicBezTo>
                <a:cubicBezTo>
                  <a:pt x="15590" y="4331"/>
                  <a:pt x="15720" y="5097"/>
                  <a:pt x="15720" y="5903"/>
                </a:cubicBezTo>
                <a:cubicBezTo>
                  <a:pt x="15720" y="6940"/>
                  <a:pt x="15514" y="7890"/>
                  <a:pt x="15101" y="8757"/>
                </a:cubicBezTo>
                <a:cubicBezTo>
                  <a:pt x="14686" y="9621"/>
                  <a:pt x="14129" y="10321"/>
                  <a:pt x="13433" y="10853"/>
                </a:cubicBezTo>
                <a:cubicBezTo>
                  <a:pt x="13937" y="10946"/>
                  <a:pt x="14453" y="11032"/>
                  <a:pt x="14978" y="11115"/>
                </a:cubicBezTo>
                <a:cubicBezTo>
                  <a:pt x="15504" y="11199"/>
                  <a:pt x="16006" y="11288"/>
                  <a:pt x="16478" y="11389"/>
                </a:cubicBezTo>
                <a:cubicBezTo>
                  <a:pt x="16654" y="11426"/>
                  <a:pt x="16826" y="11449"/>
                  <a:pt x="16994" y="11455"/>
                </a:cubicBezTo>
                <a:cubicBezTo>
                  <a:pt x="17162" y="11467"/>
                  <a:pt x="17323" y="11496"/>
                  <a:pt x="17467" y="11553"/>
                </a:cubicBezTo>
                <a:cubicBezTo>
                  <a:pt x="17604" y="11591"/>
                  <a:pt x="17731" y="11660"/>
                  <a:pt x="17851" y="11766"/>
                </a:cubicBezTo>
                <a:cubicBezTo>
                  <a:pt x="17966" y="11870"/>
                  <a:pt x="18074" y="11971"/>
                  <a:pt x="18166" y="12063"/>
                </a:cubicBezTo>
                <a:moveTo>
                  <a:pt x="20474" y="5419"/>
                </a:moveTo>
                <a:cubicBezTo>
                  <a:pt x="20758" y="5419"/>
                  <a:pt x="20974" y="5506"/>
                  <a:pt x="21125" y="5687"/>
                </a:cubicBezTo>
                <a:cubicBezTo>
                  <a:pt x="21271" y="5866"/>
                  <a:pt x="21382" y="6079"/>
                  <a:pt x="21449" y="6326"/>
                </a:cubicBezTo>
                <a:cubicBezTo>
                  <a:pt x="21521" y="6574"/>
                  <a:pt x="21562" y="6836"/>
                  <a:pt x="21576" y="7107"/>
                </a:cubicBezTo>
                <a:cubicBezTo>
                  <a:pt x="21593" y="7377"/>
                  <a:pt x="21600" y="7596"/>
                  <a:pt x="21600" y="7760"/>
                </a:cubicBezTo>
                <a:lnTo>
                  <a:pt x="21600" y="9857"/>
                </a:lnTo>
                <a:cubicBezTo>
                  <a:pt x="21509" y="9929"/>
                  <a:pt x="21422" y="10015"/>
                  <a:pt x="21341" y="10110"/>
                </a:cubicBezTo>
                <a:cubicBezTo>
                  <a:pt x="21262" y="10208"/>
                  <a:pt x="21158" y="10257"/>
                  <a:pt x="21036" y="10257"/>
                </a:cubicBezTo>
                <a:lnTo>
                  <a:pt x="17268" y="10257"/>
                </a:lnTo>
                <a:cubicBezTo>
                  <a:pt x="17131" y="10257"/>
                  <a:pt x="17023" y="10208"/>
                  <a:pt x="16954" y="10110"/>
                </a:cubicBezTo>
                <a:cubicBezTo>
                  <a:pt x="16879" y="10015"/>
                  <a:pt x="16790" y="9929"/>
                  <a:pt x="16682" y="9857"/>
                </a:cubicBezTo>
                <a:lnTo>
                  <a:pt x="16682" y="7760"/>
                </a:lnTo>
                <a:cubicBezTo>
                  <a:pt x="16682" y="7596"/>
                  <a:pt x="16692" y="7377"/>
                  <a:pt x="16706" y="7107"/>
                </a:cubicBezTo>
                <a:cubicBezTo>
                  <a:pt x="16721" y="6836"/>
                  <a:pt x="16766" y="6574"/>
                  <a:pt x="16836" y="6326"/>
                </a:cubicBezTo>
                <a:cubicBezTo>
                  <a:pt x="16913" y="6079"/>
                  <a:pt x="17023" y="5866"/>
                  <a:pt x="17184" y="5687"/>
                </a:cubicBezTo>
                <a:cubicBezTo>
                  <a:pt x="17338" y="5509"/>
                  <a:pt x="17556" y="5419"/>
                  <a:pt x="17830" y="5419"/>
                </a:cubicBezTo>
                <a:cubicBezTo>
                  <a:pt x="17489" y="5152"/>
                  <a:pt x="17210" y="4803"/>
                  <a:pt x="16999" y="4377"/>
                </a:cubicBezTo>
                <a:cubicBezTo>
                  <a:pt x="16788" y="3951"/>
                  <a:pt x="16682" y="3470"/>
                  <a:pt x="16682" y="2937"/>
                </a:cubicBezTo>
                <a:cubicBezTo>
                  <a:pt x="16682" y="2540"/>
                  <a:pt x="16745" y="2163"/>
                  <a:pt x="16872" y="1806"/>
                </a:cubicBezTo>
                <a:cubicBezTo>
                  <a:pt x="16999" y="1449"/>
                  <a:pt x="17174" y="1135"/>
                  <a:pt x="17400" y="861"/>
                </a:cubicBezTo>
                <a:cubicBezTo>
                  <a:pt x="17626" y="590"/>
                  <a:pt x="17890" y="380"/>
                  <a:pt x="18187" y="228"/>
                </a:cubicBezTo>
                <a:cubicBezTo>
                  <a:pt x="18487" y="78"/>
                  <a:pt x="18809" y="0"/>
                  <a:pt x="19152" y="0"/>
                </a:cubicBezTo>
                <a:cubicBezTo>
                  <a:pt x="19481" y="0"/>
                  <a:pt x="19795" y="78"/>
                  <a:pt x="20095" y="228"/>
                </a:cubicBezTo>
                <a:cubicBezTo>
                  <a:pt x="20395" y="380"/>
                  <a:pt x="20657" y="590"/>
                  <a:pt x="20882" y="861"/>
                </a:cubicBezTo>
                <a:cubicBezTo>
                  <a:pt x="21108" y="1135"/>
                  <a:pt x="21286" y="1449"/>
                  <a:pt x="21413" y="1806"/>
                </a:cubicBezTo>
                <a:cubicBezTo>
                  <a:pt x="21538" y="2163"/>
                  <a:pt x="21600" y="2540"/>
                  <a:pt x="21600" y="2937"/>
                </a:cubicBezTo>
                <a:cubicBezTo>
                  <a:pt x="21600" y="3458"/>
                  <a:pt x="21499" y="3939"/>
                  <a:pt x="21295" y="4371"/>
                </a:cubicBezTo>
                <a:cubicBezTo>
                  <a:pt x="21094" y="4800"/>
                  <a:pt x="20820" y="5152"/>
                  <a:pt x="20474" y="5419"/>
                </a:cubicBezTo>
              </a:path>
            </a:pathLst>
          </a:custGeom>
          <a:solidFill>
            <a:schemeClr val="bg1"/>
          </a:solidFill>
          <a:ln w="12700">
            <a:noFill/>
          </a:ln>
        </p:spPr>
        <p:txBody>
          <a:bodyPr/>
          <a:p>
            <a:endParaRPr lang="zh-CN" altLang="en-US"/>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873" name="任意多边形 33"/>
          <p:cNvSpPr>
            <a:spLocks noChangeAspect="1"/>
          </p:cNvSpPr>
          <p:nvPr/>
        </p:nvSpPr>
        <p:spPr>
          <a:xfrm rot="10800000">
            <a:off x="3459163" y="3410903"/>
            <a:ext cx="614362" cy="663575"/>
          </a:xfrm>
          <a:custGeom>
            <a:avLst/>
            <a:gdLst/>
            <a:ahLst/>
            <a:cxnLst>
              <a:cxn ang="0">
                <a:pos x="2682494" y="3067706"/>
              </a:cxn>
              <a:cxn ang="0">
                <a:pos x="876045" y="3067706"/>
              </a:cxn>
              <a:cxn ang="0">
                <a:pos x="0" y="1533853"/>
              </a:cxn>
              <a:cxn ang="0">
                <a:pos x="876045" y="0"/>
              </a:cxn>
              <a:cxn ang="0">
                <a:pos x="2682494" y="0"/>
              </a:cxn>
              <a:cxn ang="0">
                <a:pos x="2836097" y="268941"/>
              </a:cxn>
              <a:cxn ang="0">
                <a:pos x="1473384" y="268941"/>
              </a:cxn>
              <a:cxn ang="0">
                <a:pos x="747356" y="1540132"/>
              </a:cxn>
              <a:cxn ang="0">
                <a:pos x="1473384" y="2811322"/>
              </a:cxn>
              <a:cxn ang="0">
                <a:pos x="2828925" y="2811322"/>
              </a:cxn>
            </a:cxnLst>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262626"/>
          </a:solidFill>
          <a:ln w="12700">
            <a:noFill/>
          </a:ln>
        </p:spPr>
        <p:txBody>
          <a:bodyPr/>
          <a:p>
            <a:endParaRPr lang="zh-CN" altLang="en-US"/>
          </a:p>
        </p:txBody>
      </p:sp>
      <p:sp>
        <p:nvSpPr>
          <p:cNvPr id="79874" name="任意多边形 33"/>
          <p:cNvSpPr>
            <a:spLocks noChangeAspect="1"/>
          </p:cNvSpPr>
          <p:nvPr/>
        </p:nvSpPr>
        <p:spPr>
          <a:xfrm rot="10800000">
            <a:off x="4787900" y="3410903"/>
            <a:ext cx="614363" cy="663575"/>
          </a:xfrm>
          <a:custGeom>
            <a:avLst/>
            <a:gdLst/>
            <a:ahLst/>
            <a:cxnLst>
              <a:cxn ang="0">
                <a:pos x="2682494" y="3067706"/>
              </a:cxn>
              <a:cxn ang="0">
                <a:pos x="876045" y="3067706"/>
              </a:cxn>
              <a:cxn ang="0">
                <a:pos x="0" y="1533853"/>
              </a:cxn>
              <a:cxn ang="0">
                <a:pos x="876045" y="0"/>
              </a:cxn>
              <a:cxn ang="0">
                <a:pos x="2682494" y="0"/>
              </a:cxn>
              <a:cxn ang="0">
                <a:pos x="2836097" y="268941"/>
              </a:cxn>
              <a:cxn ang="0">
                <a:pos x="1473384" y="268941"/>
              </a:cxn>
              <a:cxn ang="0">
                <a:pos x="747356" y="1540132"/>
              </a:cxn>
              <a:cxn ang="0">
                <a:pos x="1473384" y="2811322"/>
              </a:cxn>
              <a:cxn ang="0">
                <a:pos x="2828925" y="2811322"/>
              </a:cxn>
            </a:cxnLst>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262626"/>
          </a:solidFill>
          <a:ln w="12700">
            <a:noFill/>
          </a:ln>
        </p:spPr>
        <p:txBody>
          <a:bodyPr/>
          <a:p>
            <a:endParaRPr lang="zh-CN" altLang="en-US"/>
          </a:p>
        </p:txBody>
      </p:sp>
      <p:sp>
        <p:nvSpPr>
          <p:cNvPr id="79875" name="任意多边形 33"/>
          <p:cNvSpPr>
            <a:spLocks noChangeAspect="1"/>
          </p:cNvSpPr>
          <p:nvPr/>
        </p:nvSpPr>
        <p:spPr>
          <a:xfrm rot="10800000">
            <a:off x="6118225" y="3410903"/>
            <a:ext cx="612775" cy="663575"/>
          </a:xfrm>
          <a:custGeom>
            <a:avLst/>
            <a:gdLst/>
            <a:ahLst/>
            <a:cxnLst>
              <a:cxn ang="0">
                <a:pos x="2682494" y="3067706"/>
              </a:cxn>
              <a:cxn ang="0">
                <a:pos x="876045" y="3067706"/>
              </a:cxn>
              <a:cxn ang="0">
                <a:pos x="0" y="1533853"/>
              </a:cxn>
              <a:cxn ang="0">
                <a:pos x="876045" y="0"/>
              </a:cxn>
              <a:cxn ang="0">
                <a:pos x="2682494" y="0"/>
              </a:cxn>
              <a:cxn ang="0">
                <a:pos x="2836097" y="268941"/>
              </a:cxn>
              <a:cxn ang="0">
                <a:pos x="1473384" y="268941"/>
              </a:cxn>
              <a:cxn ang="0">
                <a:pos x="747356" y="1540132"/>
              </a:cxn>
              <a:cxn ang="0">
                <a:pos x="1473384" y="2811322"/>
              </a:cxn>
              <a:cxn ang="0">
                <a:pos x="2828925" y="2811322"/>
              </a:cxn>
            </a:cxnLst>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262626"/>
          </a:solidFill>
          <a:ln w="12700">
            <a:noFill/>
          </a:ln>
        </p:spPr>
        <p:txBody>
          <a:bodyPr/>
          <a:p>
            <a:endParaRPr lang="zh-CN" altLang="en-US"/>
          </a:p>
        </p:txBody>
      </p:sp>
      <p:sp>
        <p:nvSpPr>
          <p:cNvPr id="5" name="燕尾形 4"/>
          <p:cNvSpPr/>
          <p:nvPr/>
        </p:nvSpPr>
        <p:spPr>
          <a:xfrm>
            <a:off x="5343525" y="3506153"/>
            <a:ext cx="1165225" cy="476250"/>
          </a:xfrm>
          <a:prstGeom prst="chevron">
            <a:avLst>
              <a:gd name="adj" fmla="val 2455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 name="燕尾形 1"/>
          <p:cNvSpPr/>
          <p:nvPr/>
        </p:nvSpPr>
        <p:spPr>
          <a:xfrm>
            <a:off x="4013200" y="3506153"/>
            <a:ext cx="1166813" cy="476250"/>
          </a:xfrm>
          <a:prstGeom prst="chevron">
            <a:avLst>
              <a:gd name="adj" fmla="val 2455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 name="五边形 6"/>
          <p:cNvSpPr/>
          <p:nvPr/>
        </p:nvSpPr>
        <p:spPr>
          <a:xfrm>
            <a:off x="2468563" y="3502978"/>
            <a:ext cx="1382713" cy="481013"/>
          </a:xfrm>
          <a:prstGeom prst="homePlate">
            <a:avLst>
              <a:gd name="adj" fmla="val 2641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9879" name="任意多边形 33"/>
          <p:cNvSpPr>
            <a:spLocks noChangeAspect="1"/>
          </p:cNvSpPr>
          <p:nvPr/>
        </p:nvSpPr>
        <p:spPr>
          <a:xfrm rot="10800000">
            <a:off x="7446963" y="3410903"/>
            <a:ext cx="614362" cy="663575"/>
          </a:xfrm>
          <a:custGeom>
            <a:avLst/>
            <a:gdLst/>
            <a:ahLst/>
            <a:cxnLst>
              <a:cxn ang="0">
                <a:pos x="2682494" y="3067706"/>
              </a:cxn>
              <a:cxn ang="0">
                <a:pos x="876045" y="3067706"/>
              </a:cxn>
              <a:cxn ang="0">
                <a:pos x="0" y="1533853"/>
              </a:cxn>
              <a:cxn ang="0">
                <a:pos x="876045" y="0"/>
              </a:cxn>
              <a:cxn ang="0">
                <a:pos x="2682494" y="0"/>
              </a:cxn>
              <a:cxn ang="0">
                <a:pos x="2836097" y="268941"/>
              </a:cxn>
              <a:cxn ang="0">
                <a:pos x="1473384" y="268941"/>
              </a:cxn>
              <a:cxn ang="0">
                <a:pos x="747356" y="1540132"/>
              </a:cxn>
              <a:cxn ang="0">
                <a:pos x="1473384" y="2811322"/>
              </a:cxn>
              <a:cxn ang="0">
                <a:pos x="2828925" y="2811322"/>
              </a:cxn>
            </a:cxnLst>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262626"/>
          </a:solidFill>
          <a:ln w="12700">
            <a:noFill/>
          </a:ln>
        </p:spPr>
        <p:txBody>
          <a:bodyPr/>
          <a:p>
            <a:endParaRPr lang="zh-CN" altLang="en-US"/>
          </a:p>
        </p:txBody>
      </p:sp>
      <p:sp>
        <p:nvSpPr>
          <p:cNvPr id="10" name="燕尾形 9"/>
          <p:cNvSpPr/>
          <p:nvPr/>
        </p:nvSpPr>
        <p:spPr>
          <a:xfrm>
            <a:off x="6672263" y="3506153"/>
            <a:ext cx="1166813" cy="476250"/>
          </a:xfrm>
          <a:prstGeom prst="chevron">
            <a:avLst>
              <a:gd name="adj" fmla="val 2455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9881" name="任意多边形 33"/>
          <p:cNvSpPr>
            <a:spLocks noChangeAspect="1"/>
          </p:cNvSpPr>
          <p:nvPr/>
        </p:nvSpPr>
        <p:spPr>
          <a:xfrm rot="10800000">
            <a:off x="8775700" y="3410903"/>
            <a:ext cx="614363" cy="663575"/>
          </a:xfrm>
          <a:custGeom>
            <a:avLst/>
            <a:gdLst/>
            <a:ahLst/>
            <a:cxnLst>
              <a:cxn ang="0">
                <a:pos x="2682494" y="3067706"/>
              </a:cxn>
              <a:cxn ang="0">
                <a:pos x="876045" y="3067706"/>
              </a:cxn>
              <a:cxn ang="0">
                <a:pos x="0" y="1533853"/>
              </a:cxn>
              <a:cxn ang="0">
                <a:pos x="876045" y="0"/>
              </a:cxn>
              <a:cxn ang="0">
                <a:pos x="2682494" y="0"/>
              </a:cxn>
              <a:cxn ang="0">
                <a:pos x="2836097" y="268941"/>
              </a:cxn>
              <a:cxn ang="0">
                <a:pos x="1473384" y="268941"/>
              </a:cxn>
              <a:cxn ang="0">
                <a:pos x="747356" y="1540132"/>
              </a:cxn>
              <a:cxn ang="0">
                <a:pos x="1473384" y="2811322"/>
              </a:cxn>
              <a:cxn ang="0">
                <a:pos x="2828925" y="2811322"/>
              </a:cxn>
            </a:cxnLst>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262626"/>
          </a:solidFill>
          <a:ln w="12700">
            <a:noFill/>
          </a:ln>
        </p:spPr>
        <p:txBody>
          <a:bodyPr/>
          <a:p>
            <a:endParaRPr lang="zh-CN" altLang="en-US"/>
          </a:p>
        </p:txBody>
      </p:sp>
      <p:sp>
        <p:nvSpPr>
          <p:cNvPr id="12" name="燕尾形 11"/>
          <p:cNvSpPr/>
          <p:nvPr/>
        </p:nvSpPr>
        <p:spPr>
          <a:xfrm>
            <a:off x="8001000" y="3506153"/>
            <a:ext cx="1166813" cy="476250"/>
          </a:xfrm>
          <a:prstGeom prst="chevron">
            <a:avLst>
              <a:gd name="adj" fmla="val 2455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cxnSp>
        <p:nvCxnSpPr>
          <p:cNvPr id="13" name="直接连接符 12"/>
          <p:cNvCxnSpPr/>
          <p:nvPr/>
        </p:nvCxnSpPr>
        <p:spPr>
          <a:xfrm>
            <a:off x="3497263" y="4149090"/>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51563" y="4149090"/>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818563" y="4149090"/>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30763" y="2307590"/>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85063" y="2307590"/>
            <a:ext cx="0" cy="10414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等腰三角形 17"/>
          <p:cNvSpPr/>
          <p:nvPr/>
        </p:nvSpPr>
        <p:spPr>
          <a:xfrm rot="16200000">
            <a:off x="4641056" y="2332196"/>
            <a:ext cx="171450" cy="1476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9" name="等腰三角形 18"/>
          <p:cNvSpPr/>
          <p:nvPr/>
        </p:nvSpPr>
        <p:spPr>
          <a:xfrm rot="5400000">
            <a:off x="7511256" y="2332196"/>
            <a:ext cx="171450" cy="1476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0" name="等腰三角形 19"/>
          <p:cNvSpPr/>
          <p:nvPr/>
        </p:nvSpPr>
        <p:spPr>
          <a:xfrm rot="16200000">
            <a:off x="3307556" y="5011896"/>
            <a:ext cx="171450" cy="1476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1" name="等腰三角形 20"/>
          <p:cNvSpPr/>
          <p:nvPr/>
        </p:nvSpPr>
        <p:spPr>
          <a:xfrm rot="16200000">
            <a:off x="5961856" y="5011896"/>
            <a:ext cx="171450" cy="1476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2" name="等腰三角形 21"/>
          <p:cNvSpPr/>
          <p:nvPr/>
        </p:nvSpPr>
        <p:spPr>
          <a:xfrm rot="16200000">
            <a:off x="8628856" y="5011896"/>
            <a:ext cx="171450" cy="14763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9893" name="矩形 57"/>
          <p:cNvSpPr/>
          <p:nvPr/>
        </p:nvSpPr>
        <p:spPr>
          <a:xfrm>
            <a:off x="4113213" y="433800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8870" name="文本框 29"/>
          <p:cNvSpPr txBox="1"/>
          <p:nvPr/>
        </p:nvSpPr>
        <p:spPr>
          <a:xfrm>
            <a:off x="3810000" y="4706303"/>
            <a:ext cx="2105025" cy="1316038"/>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9895" name="矩形 57"/>
          <p:cNvSpPr/>
          <p:nvPr/>
        </p:nvSpPr>
        <p:spPr>
          <a:xfrm>
            <a:off x="6754813" y="433800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8872" name="文本框 23"/>
          <p:cNvSpPr txBox="1"/>
          <p:nvPr/>
        </p:nvSpPr>
        <p:spPr>
          <a:xfrm>
            <a:off x="6451600" y="4706303"/>
            <a:ext cx="2105025" cy="1316038"/>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9897" name="矩形 57"/>
          <p:cNvSpPr/>
          <p:nvPr/>
        </p:nvSpPr>
        <p:spPr>
          <a:xfrm>
            <a:off x="1408113" y="433800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8874" name="文本框 25"/>
          <p:cNvSpPr txBox="1"/>
          <p:nvPr/>
        </p:nvSpPr>
        <p:spPr>
          <a:xfrm>
            <a:off x="1104900" y="4706303"/>
            <a:ext cx="2105025" cy="1316038"/>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9899" name="矩形 57"/>
          <p:cNvSpPr/>
          <p:nvPr/>
        </p:nvSpPr>
        <p:spPr>
          <a:xfrm>
            <a:off x="2728913" y="290290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8876" name="文本框 27"/>
          <p:cNvSpPr txBox="1"/>
          <p:nvPr/>
        </p:nvSpPr>
        <p:spPr>
          <a:xfrm>
            <a:off x="825500" y="1810703"/>
            <a:ext cx="3641725"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79901" name="矩形 57"/>
          <p:cNvSpPr/>
          <p:nvPr/>
        </p:nvSpPr>
        <p:spPr>
          <a:xfrm>
            <a:off x="7670800" y="2902903"/>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78878" name="文本框 34"/>
          <p:cNvSpPr txBox="1"/>
          <p:nvPr/>
        </p:nvSpPr>
        <p:spPr>
          <a:xfrm>
            <a:off x="7747000" y="1810703"/>
            <a:ext cx="364172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8065" name="AutoShape 42"/>
          <p:cNvSpPr/>
          <p:nvPr/>
        </p:nvSpPr>
        <p:spPr>
          <a:xfrm>
            <a:off x="546418" y="1873568"/>
            <a:ext cx="249237" cy="249237"/>
          </a:xfrm>
          <a:custGeom>
            <a:avLst/>
            <a:gdLst/>
            <a:ahLst/>
            <a:cxnLst>
              <a:cxn ang="0">
                <a:pos x="3362378" y="0"/>
              </a:cxn>
              <a:cxn ang="0">
                <a:pos x="4670372" y="263525"/>
              </a:cxn>
              <a:cxn ang="0">
                <a:pos x="5740365" y="982239"/>
              </a:cxn>
              <a:cxn ang="0">
                <a:pos x="6459379" y="2050344"/>
              </a:cxn>
              <a:cxn ang="0">
                <a:pos x="6720417" y="3360208"/>
              </a:cxn>
              <a:cxn ang="0">
                <a:pos x="6459379" y="4670072"/>
              </a:cxn>
              <a:cxn ang="0">
                <a:pos x="5740365" y="5738178"/>
              </a:cxn>
              <a:cxn ang="0">
                <a:pos x="4670372" y="6457827"/>
              </a:cxn>
              <a:cxn ang="0">
                <a:pos x="3362378" y="6720417"/>
              </a:cxn>
              <a:cxn ang="0">
                <a:pos x="2051597" y="6457827"/>
              </a:cxn>
              <a:cxn ang="0">
                <a:pos x="982857" y="5738178"/>
              </a:cxn>
              <a:cxn ang="0">
                <a:pos x="263843" y="4670072"/>
              </a:cxn>
              <a:cxn ang="0">
                <a:pos x="0" y="3360208"/>
              </a:cxn>
              <a:cxn ang="0">
                <a:pos x="263843" y="2050344"/>
              </a:cxn>
              <a:cxn ang="0">
                <a:pos x="982857" y="982239"/>
              </a:cxn>
              <a:cxn ang="0">
                <a:pos x="2051597" y="263525"/>
              </a:cxn>
              <a:cxn ang="0">
                <a:pos x="3362378" y="0"/>
              </a:cxn>
              <a:cxn ang="0">
                <a:pos x="5302603" y="3033518"/>
              </a:cxn>
              <a:cxn ang="0">
                <a:pos x="5257800" y="2934899"/>
              </a:cxn>
              <a:cxn ang="0">
                <a:pos x="5163520" y="2894753"/>
              </a:cxn>
              <a:cxn ang="0">
                <a:pos x="3842456" y="2894753"/>
              </a:cxn>
              <a:cxn ang="0">
                <a:pos x="3842456" y="1439915"/>
              </a:cxn>
              <a:cxn ang="0">
                <a:pos x="3707747" y="1304572"/>
              </a:cxn>
              <a:cxn ang="0">
                <a:pos x="3017961" y="1304572"/>
              </a:cxn>
              <a:cxn ang="0">
                <a:pos x="2878896" y="1439915"/>
              </a:cxn>
              <a:cxn ang="0">
                <a:pos x="2878896" y="2894753"/>
              </a:cxn>
              <a:cxn ang="0">
                <a:pos x="1562188" y="2894753"/>
              </a:cxn>
              <a:cxn ang="0">
                <a:pos x="1423106" y="3033518"/>
              </a:cxn>
              <a:cxn ang="0">
                <a:pos x="1423106" y="3697482"/>
              </a:cxn>
              <a:cxn ang="0">
                <a:pos x="1562188" y="3836247"/>
              </a:cxn>
              <a:cxn ang="0">
                <a:pos x="2878896" y="3836247"/>
              </a:cxn>
              <a:cxn ang="0">
                <a:pos x="2878896" y="5283306"/>
              </a:cxn>
              <a:cxn ang="0">
                <a:pos x="3017961" y="5417714"/>
              </a:cxn>
              <a:cxn ang="0">
                <a:pos x="3707747" y="5417714"/>
              </a:cxn>
              <a:cxn ang="0">
                <a:pos x="3842456" y="5283306"/>
              </a:cxn>
              <a:cxn ang="0">
                <a:pos x="3842456" y="3836247"/>
              </a:cxn>
              <a:cxn ang="0">
                <a:pos x="5163520" y="3836247"/>
              </a:cxn>
              <a:cxn ang="0">
                <a:pos x="5257800" y="3796101"/>
              </a:cxn>
              <a:cxn ang="0">
                <a:pos x="5302603" y="3697482"/>
              </a:cxn>
              <a:cxn ang="0">
                <a:pos x="5302603" y="3033518"/>
              </a:cxn>
              <a:cxn ang="0">
                <a:pos x="5302603" y="3033518"/>
              </a:cxn>
            </a:cxnLst>
            <a:pathLst>
              <a:path w="21600" h="2160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moveTo>
                  <a:pt x="17043" y="9750"/>
                </a:moveTo>
              </a:path>
            </a:pathLst>
          </a:custGeom>
          <a:solidFill>
            <a:schemeClr val="accent6">
              <a:lumMod val="50000"/>
            </a:schemeClr>
          </a:solidFill>
          <a:ln w="12700">
            <a:noFill/>
          </a:ln>
        </p:spPr>
        <p:txBody>
          <a:bodyPr/>
          <a:p>
            <a:endParaRPr lang="zh-CN" altLang="en-US"/>
          </a:p>
        </p:txBody>
      </p:sp>
      <p:sp>
        <p:nvSpPr>
          <p:cNvPr id="88066" name="AutoShape 42"/>
          <p:cNvSpPr/>
          <p:nvPr/>
        </p:nvSpPr>
        <p:spPr>
          <a:xfrm>
            <a:off x="6418263" y="3506788"/>
            <a:ext cx="249237" cy="250825"/>
          </a:xfrm>
          <a:custGeom>
            <a:avLst/>
            <a:gdLst/>
            <a:ahLst/>
            <a:cxnLst>
              <a:cxn ang="0">
                <a:pos x="3362378" y="0"/>
              </a:cxn>
              <a:cxn ang="0">
                <a:pos x="4670372" y="263525"/>
              </a:cxn>
              <a:cxn ang="0">
                <a:pos x="5740365" y="982239"/>
              </a:cxn>
              <a:cxn ang="0">
                <a:pos x="6459379" y="2050344"/>
              </a:cxn>
              <a:cxn ang="0">
                <a:pos x="6720417" y="3360208"/>
              </a:cxn>
              <a:cxn ang="0">
                <a:pos x="6459379" y="4670072"/>
              </a:cxn>
              <a:cxn ang="0">
                <a:pos x="5740365" y="5738178"/>
              </a:cxn>
              <a:cxn ang="0">
                <a:pos x="4670372" y="6457827"/>
              </a:cxn>
              <a:cxn ang="0">
                <a:pos x="3362378" y="6720417"/>
              </a:cxn>
              <a:cxn ang="0">
                <a:pos x="2051597" y="6457827"/>
              </a:cxn>
              <a:cxn ang="0">
                <a:pos x="982857" y="5738178"/>
              </a:cxn>
              <a:cxn ang="0">
                <a:pos x="263843" y="4670072"/>
              </a:cxn>
              <a:cxn ang="0">
                <a:pos x="0" y="3360208"/>
              </a:cxn>
              <a:cxn ang="0">
                <a:pos x="263843" y="2050344"/>
              </a:cxn>
              <a:cxn ang="0">
                <a:pos x="982857" y="982239"/>
              </a:cxn>
              <a:cxn ang="0">
                <a:pos x="2051597" y="263525"/>
              </a:cxn>
              <a:cxn ang="0">
                <a:pos x="3362378" y="0"/>
              </a:cxn>
              <a:cxn ang="0">
                <a:pos x="5302603" y="3033518"/>
              </a:cxn>
              <a:cxn ang="0">
                <a:pos x="5257800" y="2934899"/>
              </a:cxn>
              <a:cxn ang="0">
                <a:pos x="5163520" y="2894753"/>
              </a:cxn>
              <a:cxn ang="0">
                <a:pos x="3842456" y="2894753"/>
              </a:cxn>
              <a:cxn ang="0">
                <a:pos x="3842456" y="1439915"/>
              </a:cxn>
              <a:cxn ang="0">
                <a:pos x="3707747" y="1304572"/>
              </a:cxn>
              <a:cxn ang="0">
                <a:pos x="3017961" y="1304572"/>
              </a:cxn>
              <a:cxn ang="0">
                <a:pos x="2878896" y="1439915"/>
              </a:cxn>
              <a:cxn ang="0">
                <a:pos x="2878896" y="2894753"/>
              </a:cxn>
              <a:cxn ang="0">
                <a:pos x="1562188" y="2894753"/>
              </a:cxn>
              <a:cxn ang="0">
                <a:pos x="1423106" y="3033518"/>
              </a:cxn>
              <a:cxn ang="0">
                <a:pos x="1423106" y="3697482"/>
              </a:cxn>
              <a:cxn ang="0">
                <a:pos x="1562188" y="3836247"/>
              </a:cxn>
              <a:cxn ang="0">
                <a:pos x="2878896" y="3836247"/>
              </a:cxn>
              <a:cxn ang="0">
                <a:pos x="2878896" y="5283306"/>
              </a:cxn>
              <a:cxn ang="0">
                <a:pos x="3017961" y="5417714"/>
              </a:cxn>
              <a:cxn ang="0">
                <a:pos x="3707747" y="5417714"/>
              </a:cxn>
              <a:cxn ang="0">
                <a:pos x="3842456" y="5283306"/>
              </a:cxn>
              <a:cxn ang="0">
                <a:pos x="3842456" y="3836247"/>
              </a:cxn>
              <a:cxn ang="0">
                <a:pos x="5163520" y="3836247"/>
              </a:cxn>
              <a:cxn ang="0">
                <a:pos x="5257800" y="3796101"/>
              </a:cxn>
              <a:cxn ang="0">
                <a:pos x="5302603" y="3697482"/>
              </a:cxn>
              <a:cxn ang="0">
                <a:pos x="5302603" y="3033518"/>
              </a:cxn>
              <a:cxn ang="0">
                <a:pos x="5302603" y="3033518"/>
              </a:cxn>
            </a:cxnLst>
            <a:pathLst>
              <a:path w="21600" h="2160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moveTo>
                  <a:pt x="17043" y="9750"/>
                </a:moveTo>
              </a:path>
            </a:pathLst>
          </a:custGeom>
          <a:solidFill>
            <a:schemeClr val="accent6">
              <a:lumMod val="50000"/>
            </a:schemeClr>
          </a:solidFill>
          <a:ln w="12700">
            <a:noFill/>
          </a:ln>
        </p:spPr>
        <p:txBody>
          <a:bodyPr/>
          <a:p>
            <a:endParaRPr lang="zh-CN" altLang="en-US"/>
          </a:p>
        </p:txBody>
      </p:sp>
      <p:sp>
        <p:nvSpPr>
          <p:cNvPr id="88067" name="AutoShape 42"/>
          <p:cNvSpPr/>
          <p:nvPr/>
        </p:nvSpPr>
        <p:spPr>
          <a:xfrm>
            <a:off x="6418263" y="4705350"/>
            <a:ext cx="249237" cy="249238"/>
          </a:xfrm>
          <a:custGeom>
            <a:avLst/>
            <a:gdLst/>
            <a:ahLst/>
            <a:cxnLst>
              <a:cxn ang="0">
                <a:pos x="3362378" y="0"/>
              </a:cxn>
              <a:cxn ang="0">
                <a:pos x="4670372" y="263525"/>
              </a:cxn>
              <a:cxn ang="0">
                <a:pos x="5740365" y="982239"/>
              </a:cxn>
              <a:cxn ang="0">
                <a:pos x="6459379" y="2050344"/>
              </a:cxn>
              <a:cxn ang="0">
                <a:pos x="6720417" y="3360208"/>
              </a:cxn>
              <a:cxn ang="0">
                <a:pos x="6459379" y="4670072"/>
              </a:cxn>
              <a:cxn ang="0">
                <a:pos x="5740365" y="5738178"/>
              </a:cxn>
              <a:cxn ang="0">
                <a:pos x="4670372" y="6457827"/>
              </a:cxn>
              <a:cxn ang="0">
                <a:pos x="3362378" y="6720417"/>
              </a:cxn>
              <a:cxn ang="0">
                <a:pos x="2051597" y="6457827"/>
              </a:cxn>
              <a:cxn ang="0">
                <a:pos x="982857" y="5738178"/>
              </a:cxn>
              <a:cxn ang="0">
                <a:pos x="263843" y="4670072"/>
              </a:cxn>
              <a:cxn ang="0">
                <a:pos x="0" y="3360208"/>
              </a:cxn>
              <a:cxn ang="0">
                <a:pos x="263843" y="2050344"/>
              </a:cxn>
              <a:cxn ang="0">
                <a:pos x="982857" y="982239"/>
              </a:cxn>
              <a:cxn ang="0">
                <a:pos x="2051597" y="263525"/>
              </a:cxn>
              <a:cxn ang="0">
                <a:pos x="3362378" y="0"/>
              </a:cxn>
              <a:cxn ang="0">
                <a:pos x="5302603" y="3033518"/>
              </a:cxn>
              <a:cxn ang="0">
                <a:pos x="5257800" y="2934899"/>
              </a:cxn>
              <a:cxn ang="0">
                <a:pos x="5163520" y="2894753"/>
              </a:cxn>
              <a:cxn ang="0">
                <a:pos x="3842456" y="2894753"/>
              </a:cxn>
              <a:cxn ang="0">
                <a:pos x="3842456" y="1439915"/>
              </a:cxn>
              <a:cxn ang="0">
                <a:pos x="3707747" y="1304572"/>
              </a:cxn>
              <a:cxn ang="0">
                <a:pos x="3017961" y="1304572"/>
              </a:cxn>
              <a:cxn ang="0">
                <a:pos x="2878896" y="1439915"/>
              </a:cxn>
              <a:cxn ang="0">
                <a:pos x="2878896" y="2894753"/>
              </a:cxn>
              <a:cxn ang="0">
                <a:pos x="1562188" y="2894753"/>
              </a:cxn>
              <a:cxn ang="0">
                <a:pos x="1423106" y="3033518"/>
              </a:cxn>
              <a:cxn ang="0">
                <a:pos x="1423106" y="3697482"/>
              </a:cxn>
              <a:cxn ang="0">
                <a:pos x="1562188" y="3836247"/>
              </a:cxn>
              <a:cxn ang="0">
                <a:pos x="2878896" y="3836247"/>
              </a:cxn>
              <a:cxn ang="0">
                <a:pos x="2878896" y="5283306"/>
              </a:cxn>
              <a:cxn ang="0">
                <a:pos x="3017961" y="5417714"/>
              </a:cxn>
              <a:cxn ang="0">
                <a:pos x="3707747" y="5417714"/>
              </a:cxn>
              <a:cxn ang="0">
                <a:pos x="3842456" y="5283306"/>
              </a:cxn>
              <a:cxn ang="0">
                <a:pos x="3842456" y="3836247"/>
              </a:cxn>
              <a:cxn ang="0">
                <a:pos x="5163520" y="3836247"/>
              </a:cxn>
              <a:cxn ang="0">
                <a:pos x="5257800" y="3796101"/>
              </a:cxn>
              <a:cxn ang="0">
                <a:pos x="5302603" y="3697482"/>
              </a:cxn>
              <a:cxn ang="0">
                <a:pos x="5302603" y="3033518"/>
              </a:cxn>
              <a:cxn ang="0">
                <a:pos x="5302603" y="3033518"/>
              </a:cxn>
            </a:cxnLst>
            <a:pathLst>
              <a:path w="21600" h="2160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moveTo>
                  <a:pt x="17043" y="9750"/>
                </a:moveTo>
              </a:path>
            </a:pathLst>
          </a:custGeom>
          <a:solidFill>
            <a:schemeClr val="accent6">
              <a:lumMod val="50000"/>
            </a:schemeClr>
          </a:solidFill>
          <a:ln w="12700">
            <a:noFill/>
          </a:ln>
        </p:spPr>
        <p:txBody>
          <a:bodyPr/>
          <a:p>
            <a:endParaRPr lang="zh-CN" altLang="en-US"/>
          </a:p>
        </p:txBody>
      </p:sp>
      <p:sp>
        <p:nvSpPr>
          <p:cNvPr id="88068" name="矩形 57"/>
          <p:cNvSpPr/>
          <p:nvPr/>
        </p:nvSpPr>
        <p:spPr>
          <a:xfrm>
            <a:off x="1158240" y="1873885"/>
            <a:ext cx="7274560"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87045" name="文本框 7"/>
          <p:cNvSpPr txBox="1"/>
          <p:nvPr/>
        </p:nvSpPr>
        <p:spPr>
          <a:xfrm>
            <a:off x="6272213" y="2601913"/>
            <a:ext cx="5389563" cy="703263"/>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88070" name="矩形 57"/>
          <p:cNvSpPr/>
          <p:nvPr/>
        </p:nvSpPr>
        <p:spPr>
          <a:xfrm>
            <a:off x="6632575" y="3470275"/>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87047" name="文本框 4"/>
          <p:cNvSpPr txBox="1"/>
          <p:nvPr/>
        </p:nvSpPr>
        <p:spPr>
          <a:xfrm>
            <a:off x="6272213" y="3798888"/>
            <a:ext cx="5389563" cy="703263"/>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88072" name="矩形 57"/>
          <p:cNvSpPr/>
          <p:nvPr/>
        </p:nvSpPr>
        <p:spPr>
          <a:xfrm>
            <a:off x="6632575" y="4689475"/>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87049" name="文本框 8"/>
          <p:cNvSpPr txBox="1"/>
          <p:nvPr/>
        </p:nvSpPr>
        <p:spPr>
          <a:xfrm>
            <a:off x="6272213" y="5018088"/>
            <a:ext cx="5389563" cy="703263"/>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3185" name="菱形 147"/>
          <p:cNvSpPr/>
          <p:nvPr/>
        </p:nvSpPr>
        <p:spPr>
          <a:xfrm>
            <a:off x="5289550" y="3031173"/>
            <a:ext cx="1612900" cy="1609725"/>
          </a:xfrm>
          <a:prstGeom prst="diamond">
            <a:avLst/>
          </a:prstGeom>
          <a:solidFill>
            <a:srgbClr val="F2F2F2"/>
          </a:solidFill>
          <a:ln w="3175" cap="flat" cmpd="sng">
            <a:solidFill>
              <a:srgbClr val="D0D2D2"/>
            </a:solidFill>
            <a:prstDash val="solid"/>
            <a:miter/>
            <a:headEnd type="none" w="med" len="med"/>
            <a:tailEnd type="none" w="med" len="med"/>
          </a:ln>
        </p:spPr>
        <p:txBody>
          <a:bodyPr wrap="square" lIns="0" tIns="0" rIns="0" bIns="0" anchor="ctr"/>
          <a:p>
            <a:pPr lvl="0" algn="ctr"/>
            <a:r>
              <a:rPr lang="zh-CN" altLang="en-US" sz="1600" b="1" dirty="0">
                <a:solidFill>
                  <a:srgbClr val="262626"/>
                </a:solidFill>
                <a:latin typeface="微软雅黑" panose="020B0503020204020204" charset="-122"/>
                <a:ea typeface="微软雅黑" panose="020B0503020204020204" charset="-122"/>
              </a:rPr>
              <a:t>输入</a:t>
            </a:r>
            <a:endParaRPr lang="zh-CN" altLang="en-US" sz="1600" b="1" dirty="0">
              <a:solidFill>
                <a:srgbClr val="262626"/>
              </a:solidFill>
              <a:latin typeface="微软雅黑" panose="020B0503020204020204" charset="-122"/>
              <a:ea typeface="微软雅黑" panose="020B0503020204020204" charset="-122"/>
            </a:endParaRPr>
          </a:p>
          <a:p>
            <a:pPr lvl="0" algn="ctr"/>
            <a:r>
              <a:rPr lang="zh-CN" altLang="en-US" sz="1600" b="1" dirty="0">
                <a:solidFill>
                  <a:srgbClr val="262626"/>
                </a:solidFill>
                <a:latin typeface="微软雅黑" panose="020B0503020204020204" charset="-122"/>
                <a:ea typeface="微软雅黑" panose="020B0503020204020204" charset="-122"/>
              </a:rPr>
              <a:t>标题</a:t>
            </a:r>
            <a:endParaRPr lang="zh-CN" altLang="en-US" sz="1600" b="1" dirty="0">
              <a:solidFill>
                <a:srgbClr val="262626"/>
              </a:solidFill>
              <a:latin typeface="微软雅黑" panose="020B0503020204020204" charset="-122"/>
              <a:ea typeface="微软雅黑" panose="020B0503020204020204" charset="-122"/>
            </a:endParaRPr>
          </a:p>
        </p:txBody>
      </p:sp>
      <p:sp>
        <p:nvSpPr>
          <p:cNvPr id="92162" name="任意多边形 127"/>
          <p:cNvSpPr/>
          <p:nvPr/>
        </p:nvSpPr>
        <p:spPr>
          <a:xfrm rot="2700000">
            <a:off x="4783138" y="4193223"/>
            <a:ext cx="1633538" cy="258763"/>
          </a:xfrm>
          <a:custGeom>
            <a:avLst/>
            <a:gdLst>
              <a:gd name="txL" fmla="*/ 0 w 3344315"/>
              <a:gd name="txT" fmla="*/ 0 h 529455"/>
              <a:gd name="txR" fmla="*/ 3344315 w 3344315"/>
              <a:gd name="txB" fmla="*/ 529455 h 529455"/>
            </a:gdLst>
            <a:ahLst/>
            <a:cxnLst>
              <a:cxn ang="0">
                <a:pos x="417929" y="0"/>
              </a:cxn>
              <a:cxn ang="0">
                <a:pos x="2332669" y="0"/>
              </a:cxn>
              <a:cxn ang="0">
                <a:pos x="2357843" y="25171"/>
              </a:cxn>
              <a:cxn ang="0">
                <a:pos x="2747963" y="415229"/>
              </a:cxn>
              <a:cxn ang="0">
                <a:pos x="2747963" y="434975"/>
              </a:cxn>
              <a:cxn ang="0">
                <a:pos x="2357843" y="434975"/>
              </a:cxn>
              <a:cxn ang="0">
                <a:pos x="392754" y="434975"/>
              </a:cxn>
              <a:cxn ang="0">
                <a:pos x="0" y="434975"/>
              </a:cxn>
              <a:cxn ang="0">
                <a:pos x="0" y="417863"/>
              </a:cxn>
              <a:cxn ang="0">
                <a:pos x="392754" y="25171"/>
              </a:cxn>
            </a:cxnLst>
            <a:rect l="txL" t="txT" r="txR" b="txB"/>
            <a:pathLst>
              <a:path w="3344315" h="529455">
                <a:moveTo>
                  <a:pt x="508626" y="0"/>
                </a:moveTo>
                <a:lnTo>
                  <a:pt x="2838895" y="0"/>
                </a:lnTo>
                <a:lnTo>
                  <a:pt x="2869533" y="30638"/>
                </a:lnTo>
                <a:lnTo>
                  <a:pt x="3344315" y="505420"/>
                </a:lnTo>
                <a:lnTo>
                  <a:pt x="3344315" y="529455"/>
                </a:lnTo>
                <a:lnTo>
                  <a:pt x="2869533" y="529455"/>
                </a:lnTo>
                <a:lnTo>
                  <a:pt x="477988" y="529455"/>
                </a:lnTo>
                <a:lnTo>
                  <a:pt x="0" y="529455"/>
                </a:lnTo>
                <a:lnTo>
                  <a:pt x="0" y="508626"/>
                </a:lnTo>
                <a:lnTo>
                  <a:pt x="477988" y="30638"/>
                </a:lnTo>
                <a:lnTo>
                  <a:pt x="508626" y="0"/>
                </a:lnTo>
                <a:close/>
              </a:path>
            </a:pathLst>
          </a:custGeom>
          <a:solidFill>
            <a:srgbClr val="262626"/>
          </a:solidFill>
          <a:ln w="9525">
            <a:noFill/>
          </a:ln>
        </p:spPr>
        <p:txBody>
          <a:bodyPr wrap="square" lIns="90625" tIns="45310" rIns="90625" bIns="45310" anchor="ctr"/>
          <a:p>
            <a:pPr lvl="0" algn="ctr" fontAlgn="base"/>
            <a:r>
              <a:rPr lang="zh-CN" altLang="en-US" sz="1335" strike="noStrike" noProof="1" dirty="0">
                <a:solidFill>
                  <a:srgbClr val="F2F2F2"/>
                </a:solidFill>
                <a:latin typeface="微软雅黑" panose="020B0503020204020204" charset="-122"/>
                <a:ea typeface="微软雅黑" panose="020B0503020204020204" charset="-122"/>
                <a:cs typeface="+mn-ea"/>
              </a:rPr>
              <a:t>LEOPARD TITLE</a:t>
            </a:r>
            <a:endParaRPr lang="zh-CN" altLang="en-US" sz="1335" strike="noStrike" noProof="1" dirty="0">
              <a:solidFill>
                <a:srgbClr val="F2F2F2"/>
              </a:solidFill>
              <a:latin typeface="微软雅黑" panose="020B0503020204020204" charset="-122"/>
              <a:ea typeface="微软雅黑" panose="020B0503020204020204" charset="-122"/>
            </a:endParaRPr>
          </a:p>
        </p:txBody>
      </p:sp>
      <p:sp>
        <p:nvSpPr>
          <p:cNvPr id="92163" name="任意多边形 145"/>
          <p:cNvSpPr/>
          <p:nvPr/>
        </p:nvSpPr>
        <p:spPr>
          <a:xfrm rot="-2643142">
            <a:off x="5756275" y="4174173"/>
            <a:ext cx="1651000" cy="284163"/>
          </a:xfrm>
          <a:custGeom>
            <a:avLst/>
            <a:gdLst>
              <a:gd name="txL" fmla="*/ 0 w 2776204"/>
              <a:gd name="txT" fmla="*/ 0 h 473758"/>
              <a:gd name="txR" fmla="*/ 2776204 w 2776204"/>
              <a:gd name="txB" fmla="*/ 473758 h 473758"/>
            </a:gdLst>
            <a:ahLst/>
            <a:cxnLst>
              <a:cxn ang="0">
                <a:pos x="400084" y="60142"/>
              </a:cxn>
              <a:cxn ang="0">
                <a:pos x="406814" y="467917"/>
              </a:cxn>
              <a:cxn ang="0">
                <a:pos x="0" y="474662"/>
              </a:cxn>
              <a:cxn ang="0">
                <a:pos x="2369097" y="29938"/>
              </a:cxn>
              <a:cxn ang="0">
                <a:pos x="2774864" y="423426"/>
              </a:cxn>
              <a:cxn ang="0">
                <a:pos x="2774950" y="428652"/>
              </a:cxn>
              <a:cxn ang="0">
                <a:pos x="2375786" y="435271"/>
              </a:cxn>
              <a:cxn ang="0">
                <a:pos x="2375786" y="435272"/>
              </a:cxn>
              <a:cxn ang="0">
                <a:pos x="406815" y="467917"/>
              </a:cxn>
              <a:cxn ang="0">
                <a:pos x="400086" y="60143"/>
              </a:cxn>
              <a:cxn ang="0">
                <a:pos x="427559" y="31678"/>
              </a:cxn>
              <a:cxn ang="0">
                <a:pos x="2338224" y="0"/>
              </a:cxn>
            </a:cxnLst>
            <a:rect l="txL" t="txT" r="txR" b="txB"/>
            <a:pathLst>
              <a:path w="2776204" h="473758">
                <a:moveTo>
                  <a:pt x="400265" y="60027"/>
                </a:moveTo>
                <a:lnTo>
                  <a:pt x="406998" y="467026"/>
                </a:lnTo>
                <a:lnTo>
                  <a:pt x="0" y="473758"/>
                </a:lnTo>
                <a:lnTo>
                  <a:pt x="400265" y="60027"/>
                </a:lnTo>
                <a:close/>
                <a:moveTo>
                  <a:pt x="2370168" y="29881"/>
                </a:moveTo>
                <a:lnTo>
                  <a:pt x="2776118" y="422620"/>
                </a:lnTo>
                <a:lnTo>
                  <a:pt x="2776204" y="427836"/>
                </a:lnTo>
                <a:lnTo>
                  <a:pt x="2376860" y="434442"/>
                </a:lnTo>
                <a:lnTo>
                  <a:pt x="2376860" y="434443"/>
                </a:lnTo>
                <a:lnTo>
                  <a:pt x="406999" y="467026"/>
                </a:lnTo>
                <a:lnTo>
                  <a:pt x="400267" y="60028"/>
                </a:lnTo>
                <a:lnTo>
                  <a:pt x="427752" y="31618"/>
                </a:lnTo>
                <a:lnTo>
                  <a:pt x="2339281" y="0"/>
                </a:lnTo>
                <a:lnTo>
                  <a:pt x="2370168" y="29881"/>
                </a:lnTo>
                <a:close/>
              </a:path>
            </a:pathLst>
          </a:custGeom>
          <a:solidFill>
            <a:schemeClr val="accent6">
              <a:lumMod val="50000"/>
            </a:schemeClr>
          </a:solidFill>
          <a:ln w="9525">
            <a:noFill/>
          </a:ln>
        </p:spPr>
        <p:txBody>
          <a:bodyPr wrap="square" lIns="90625" tIns="45310" rIns="90625" bIns="45310" anchor="ctr"/>
          <a:p>
            <a:pPr lvl="0" algn="ctr" fontAlgn="base"/>
            <a:r>
              <a:rPr lang="zh-CN" altLang="en-US" sz="1335" strike="noStrike" noProof="1" dirty="0">
                <a:solidFill>
                  <a:srgbClr val="F2F2F2"/>
                </a:solidFill>
                <a:latin typeface="微软雅黑" panose="020B0503020204020204" charset="-122"/>
                <a:ea typeface="微软雅黑" panose="020B0503020204020204" charset="-122"/>
                <a:cs typeface="+mn-ea"/>
              </a:rPr>
              <a:t>LEOPARD TITLE</a:t>
            </a:r>
            <a:endParaRPr lang="zh-CN" altLang="en-US" sz="1335" strike="noStrike" noProof="1" dirty="0">
              <a:solidFill>
                <a:srgbClr val="F2F2F2"/>
              </a:solidFill>
              <a:latin typeface="微软雅黑" panose="020B0503020204020204" charset="-122"/>
              <a:ea typeface="微软雅黑" panose="020B0503020204020204" charset="-122"/>
            </a:endParaRPr>
          </a:p>
        </p:txBody>
      </p:sp>
      <p:sp>
        <p:nvSpPr>
          <p:cNvPr id="92164" name="任意多边形 139"/>
          <p:cNvSpPr/>
          <p:nvPr/>
        </p:nvSpPr>
        <p:spPr>
          <a:xfrm rot="2700000">
            <a:off x="5766594" y="3198654"/>
            <a:ext cx="1630363" cy="266700"/>
          </a:xfrm>
          <a:custGeom>
            <a:avLst/>
            <a:gdLst>
              <a:gd name="txL" fmla="*/ 0 w 2747722"/>
              <a:gd name="txT" fmla="*/ 0 h 434362"/>
              <a:gd name="txR" fmla="*/ 2747722 w 2747722"/>
              <a:gd name="txB" fmla="*/ 434362 h 434362"/>
            </a:gdLst>
            <a:ahLst/>
            <a:cxnLst>
              <a:cxn ang="0">
                <a:pos x="0" y="1"/>
              </a:cxn>
              <a:cxn ang="0">
                <a:pos x="2747963" y="0"/>
              </a:cxn>
              <a:cxn ang="0">
                <a:pos x="2747963" y="21574"/>
              </a:cxn>
              <a:cxn ang="0">
                <a:pos x="2357844" y="412210"/>
              </a:cxn>
              <a:cxn ang="0">
                <a:pos x="2335108" y="434975"/>
              </a:cxn>
              <a:cxn ang="0">
                <a:pos x="415490" y="434975"/>
              </a:cxn>
              <a:cxn ang="0">
                <a:pos x="392754" y="412210"/>
              </a:cxn>
              <a:cxn ang="0">
                <a:pos x="0" y="18937"/>
              </a:cxn>
            </a:cxnLst>
            <a:rect l="txL" t="txT" r="txR" b="txB"/>
            <a:pathLst>
              <a:path w="2747722" h="434362">
                <a:moveTo>
                  <a:pt x="0" y="1"/>
                </a:moveTo>
                <a:lnTo>
                  <a:pt x="2747722" y="0"/>
                </a:lnTo>
                <a:lnTo>
                  <a:pt x="2747722" y="21544"/>
                </a:lnTo>
                <a:lnTo>
                  <a:pt x="2357637" y="411629"/>
                </a:lnTo>
                <a:lnTo>
                  <a:pt x="2334903" y="434362"/>
                </a:lnTo>
                <a:lnTo>
                  <a:pt x="415454" y="434362"/>
                </a:lnTo>
                <a:lnTo>
                  <a:pt x="392720" y="411629"/>
                </a:lnTo>
                <a:lnTo>
                  <a:pt x="0" y="18910"/>
                </a:lnTo>
                <a:lnTo>
                  <a:pt x="0" y="1"/>
                </a:lnTo>
                <a:close/>
              </a:path>
            </a:pathLst>
          </a:custGeom>
          <a:solidFill>
            <a:srgbClr val="262626"/>
          </a:solidFill>
          <a:ln w="9525">
            <a:noFill/>
          </a:ln>
        </p:spPr>
        <p:txBody>
          <a:bodyPr wrap="square" lIns="90625" tIns="45310" rIns="90625" bIns="45310" anchor="ctr"/>
          <a:p>
            <a:pPr lvl="0" algn="ctr" fontAlgn="base"/>
            <a:r>
              <a:rPr lang="zh-CN" altLang="en-US" sz="1335" strike="noStrike" noProof="1" dirty="0">
                <a:solidFill>
                  <a:srgbClr val="F2F2F2"/>
                </a:solidFill>
                <a:latin typeface="微软雅黑" panose="020B0503020204020204" charset="-122"/>
                <a:ea typeface="微软雅黑" panose="020B0503020204020204" charset="-122"/>
                <a:cs typeface="+mn-ea"/>
              </a:rPr>
              <a:t>LEOPARD TITLE</a:t>
            </a:r>
            <a:endParaRPr lang="zh-CN" altLang="en-US" sz="1335" strike="noStrike" noProof="1" dirty="0">
              <a:solidFill>
                <a:srgbClr val="F2F2F2"/>
              </a:solidFill>
              <a:latin typeface="微软雅黑" panose="020B0503020204020204" charset="-122"/>
              <a:ea typeface="微软雅黑" panose="020B0503020204020204" charset="-122"/>
            </a:endParaRPr>
          </a:p>
        </p:txBody>
      </p:sp>
      <p:sp>
        <p:nvSpPr>
          <p:cNvPr id="92165" name="任意多边形 146"/>
          <p:cNvSpPr/>
          <p:nvPr/>
        </p:nvSpPr>
        <p:spPr>
          <a:xfrm rot="-2643142">
            <a:off x="4778375" y="3201035"/>
            <a:ext cx="1654175" cy="284163"/>
          </a:xfrm>
          <a:custGeom>
            <a:avLst/>
            <a:gdLst>
              <a:gd name="txL" fmla="*/ 0 w 2777843"/>
              <a:gd name="txT" fmla="*/ 0 h 473698"/>
              <a:gd name="txR" fmla="*/ 2777843 w 2777843"/>
              <a:gd name="txB" fmla="*/ 473698 h 473698"/>
            </a:gdLst>
            <a:ahLst/>
            <a:cxnLst>
              <a:cxn ang="0">
                <a:pos x="407040" y="39162"/>
              </a:cxn>
              <a:cxn ang="0">
                <a:pos x="413772" y="445626"/>
              </a:cxn>
              <a:cxn ang="0">
                <a:pos x="0" y="45886"/>
              </a:cxn>
              <a:cxn ang="0">
                <a:pos x="2778064" y="0"/>
              </a:cxn>
              <a:cxn ang="0">
                <a:pos x="2778125" y="3634"/>
              </a:cxn>
              <a:cxn ang="0">
                <a:pos x="2383795" y="410652"/>
              </a:cxn>
              <a:cxn ang="0">
                <a:pos x="2353911" y="441499"/>
              </a:cxn>
              <a:cxn ang="0">
                <a:pos x="442185" y="473075"/>
              </a:cxn>
              <a:cxn ang="0">
                <a:pos x="413773" y="445627"/>
              </a:cxn>
              <a:cxn ang="0">
                <a:pos x="407040" y="39163"/>
              </a:cxn>
              <a:cxn ang="0">
                <a:pos x="2377101" y="6623"/>
              </a:cxn>
              <a:cxn ang="0">
                <a:pos x="2377102" y="6623"/>
              </a:cxn>
            </a:cxnLst>
            <a:rect l="txL" t="txT" r="txR" b="txB"/>
            <a:pathLst>
              <a:path w="2777843" h="473698">
                <a:moveTo>
                  <a:pt x="406999" y="39214"/>
                </a:moveTo>
                <a:lnTo>
                  <a:pt x="413730" y="446213"/>
                </a:lnTo>
                <a:lnTo>
                  <a:pt x="0" y="45946"/>
                </a:lnTo>
                <a:lnTo>
                  <a:pt x="406999" y="39214"/>
                </a:lnTo>
                <a:close/>
                <a:moveTo>
                  <a:pt x="2777782" y="0"/>
                </a:moveTo>
                <a:lnTo>
                  <a:pt x="2777843" y="3639"/>
                </a:lnTo>
                <a:lnTo>
                  <a:pt x="2383553" y="411193"/>
                </a:lnTo>
                <a:lnTo>
                  <a:pt x="2353672" y="442080"/>
                </a:lnTo>
                <a:lnTo>
                  <a:pt x="442140" y="473698"/>
                </a:lnTo>
                <a:lnTo>
                  <a:pt x="413731" y="446214"/>
                </a:lnTo>
                <a:lnTo>
                  <a:pt x="406999" y="39215"/>
                </a:lnTo>
                <a:lnTo>
                  <a:pt x="2376860" y="6632"/>
                </a:lnTo>
                <a:lnTo>
                  <a:pt x="2376861" y="6632"/>
                </a:lnTo>
                <a:lnTo>
                  <a:pt x="2777782" y="0"/>
                </a:lnTo>
                <a:close/>
              </a:path>
            </a:pathLst>
          </a:custGeom>
          <a:solidFill>
            <a:schemeClr val="accent6">
              <a:lumMod val="50000"/>
            </a:schemeClr>
          </a:solidFill>
          <a:ln w="9525">
            <a:noFill/>
          </a:ln>
        </p:spPr>
        <p:txBody>
          <a:bodyPr wrap="square" lIns="90625" tIns="45310" rIns="90625" bIns="45310" anchor="ctr"/>
          <a:p>
            <a:pPr lvl="0" algn="ctr" fontAlgn="base"/>
            <a:r>
              <a:rPr lang="zh-CN" altLang="en-US" sz="1335" strike="noStrike" noProof="1" dirty="0">
                <a:solidFill>
                  <a:srgbClr val="F2F2F2"/>
                </a:solidFill>
                <a:latin typeface="微软雅黑" panose="020B0503020204020204" charset="-122"/>
                <a:ea typeface="微软雅黑" panose="020B0503020204020204" charset="-122"/>
                <a:cs typeface="+mn-ea"/>
              </a:rPr>
              <a:t>LEOPARD TITLE</a:t>
            </a:r>
            <a:endParaRPr lang="zh-CN" altLang="en-US" sz="1335" strike="noStrike" noProof="1" dirty="0">
              <a:solidFill>
                <a:srgbClr val="F2F2F2"/>
              </a:solidFill>
              <a:latin typeface="微软雅黑" panose="020B0503020204020204" charset="-122"/>
              <a:ea typeface="微软雅黑" panose="020B0503020204020204" charset="-122"/>
            </a:endParaRPr>
          </a:p>
        </p:txBody>
      </p:sp>
      <p:sp>
        <p:nvSpPr>
          <p:cNvPr id="93190" name="矩形 57"/>
          <p:cNvSpPr/>
          <p:nvPr/>
        </p:nvSpPr>
        <p:spPr>
          <a:xfrm>
            <a:off x="7280275" y="2212023"/>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2167" name="文本框 13"/>
          <p:cNvSpPr txBox="1"/>
          <p:nvPr/>
        </p:nvSpPr>
        <p:spPr>
          <a:xfrm>
            <a:off x="7280275" y="2583498"/>
            <a:ext cx="4024313"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93192" name="矩形 57"/>
          <p:cNvSpPr/>
          <p:nvPr/>
        </p:nvSpPr>
        <p:spPr>
          <a:xfrm>
            <a:off x="7280275" y="4166235"/>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2169" name="文本框 17"/>
          <p:cNvSpPr txBox="1"/>
          <p:nvPr/>
        </p:nvSpPr>
        <p:spPr>
          <a:xfrm>
            <a:off x="7280275" y="4536123"/>
            <a:ext cx="4024313"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93194" name="矩形 57"/>
          <p:cNvSpPr/>
          <p:nvPr/>
        </p:nvSpPr>
        <p:spPr>
          <a:xfrm>
            <a:off x="3119438" y="221202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2171" name="文本框 19"/>
          <p:cNvSpPr txBox="1"/>
          <p:nvPr/>
        </p:nvSpPr>
        <p:spPr>
          <a:xfrm>
            <a:off x="896938" y="2583498"/>
            <a:ext cx="4024313"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93196" name="矩形 57"/>
          <p:cNvSpPr/>
          <p:nvPr/>
        </p:nvSpPr>
        <p:spPr>
          <a:xfrm>
            <a:off x="3119438" y="4166235"/>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2173" name="文本框 21"/>
          <p:cNvSpPr txBox="1"/>
          <p:nvPr/>
        </p:nvSpPr>
        <p:spPr>
          <a:xfrm>
            <a:off x="896938" y="4536123"/>
            <a:ext cx="4024313" cy="1009650"/>
          </a:xfrm>
          <a:prstGeom prst="rect">
            <a:avLst/>
          </a:prstGeom>
          <a:noFill/>
          <a:ln w="9525">
            <a:noFill/>
          </a:ln>
        </p:spPr>
        <p:txBody>
          <a:bodyPr wrap="square" anchor="t">
            <a:spAutoFit/>
          </a:bodyPr>
          <a:p>
            <a:pPr lvl="0" algn="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矩形 20"/>
          <p:cNvSpPr/>
          <p:nvPr/>
        </p:nvSpPr>
        <p:spPr>
          <a:xfrm>
            <a:off x="423863" y="2214563"/>
            <a:ext cx="1817688" cy="3771900"/>
          </a:xfrm>
          <a:prstGeom prst="rect">
            <a:avLst/>
          </a:prstGeom>
          <a:blipFill rotWithShape="1">
            <a:blip r:embed="rId2"/>
            <a:stretch>
              <a:fillRect l="-7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99330" name="矩形 57"/>
          <p:cNvSpPr/>
          <p:nvPr/>
        </p:nvSpPr>
        <p:spPr>
          <a:xfrm>
            <a:off x="2341563" y="2189163"/>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8307" name="文本框 10"/>
          <p:cNvSpPr txBox="1"/>
          <p:nvPr/>
        </p:nvSpPr>
        <p:spPr>
          <a:xfrm>
            <a:off x="2341563" y="2546350"/>
            <a:ext cx="3943350"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2" name="矩形 1"/>
          <p:cNvSpPr/>
          <p:nvPr/>
        </p:nvSpPr>
        <p:spPr>
          <a:xfrm>
            <a:off x="2444750" y="3716338"/>
            <a:ext cx="3762375" cy="22701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 name="矩形 2"/>
          <p:cNvSpPr/>
          <p:nvPr/>
        </p:nvSpPr>
        <p:spPr>
          <a:xfrm>
            <a:off x="9282113" y="3716338"/>
            <a:ext cx="2484438" cy="2270125"/>
          </a:xfrm>
          <a:prstGeom prst="rect">
            <a:avLst/>
          </a:prstGeom>
          <a:blipFill rotWithShape="1">
            <a:blip r:embed="rId4"/>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99334" name="矩形 57"/>
          <p:cNvSpPr/>
          <p:nvPr/>
        </p:nvSpPr>
        <p:spPr>
          <a:xfrm>
            <a:off x="6362700" y="3725863"/>
            <a:ext cx="18018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8311" name="文本框 4"/>
          <p:cNvSpPr txBox="1"/>
          <p:nvPr/>
        </p:nvSpPr>
        <p:spPr>
          <a:xfrm>
            <a:off x="6362700" y="4648200"/>
            <a:ext cx="2781300" cy="1316038"/>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3" name="等腰三角形 12"/>
          <p:cNvSpPr/>
          <p:nvPr/>
        </p:nvSpPr>
        <p:spPr>
          <a:xfrm rot="10800000">
            <a:off x="7813675" y="4262438"/>
            <a:ext cx="217488" cy="187325"/>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 name="矩形 4"/>
          <p:cNvSpPr/>
          <p:nvPr/>
        </p:nvSpPr>
        <p:spPr>
          <a:xfrm>
            <a:off x="9110663" y="2235200"/>
            <a:ext cx="2655888" cy="1287463"/>
          </a:xfrm>
          <a:prstGeom prst="rect">
            <a:avLst/>
          </a:prstGeom>
          <a:blipFill rotWithShape="1">
            <a:blip r:embed="rId5"/>
            <a:stretch>
              <a:fillRect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 name="矩形 6"/>
          <p:cNvSpPr/>
          <p:nvPr/>
        </p:nvSpPr>
        <p:spPr>
          <a:xfrm>
            <a:off x="6456363" y="2235200"/>
            <a:ext cx="2474913" cy="1287463"/>
          </a:xfrm>
          <a:prstGeom prst="rect">
            <a:avLst/>
          </a:prstGeom>
          <a:blipFill rotWithShape="1">
            <a:blip r:embed="rId6"/>
            <a:stretch>
              <a:fillRect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
        <p:nvSpPr>
          <p:cNvPr id="37959" name="Freeform 176"/>
          <p:cNvSpPr>
            <a:spLocks noEditPoints="1"/>
          </p:cNvSpPr>
          <p:nvPr/>
        </p:nvSpPr>
        <p:spPr>
          <a:xfrm>
            <a:off x="601345" y="1161415"/>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2" name="文本框 1"/>
          <p:cNvSpPr txBox="1"/>
          <p:nvPr/>
        </p:nvSpPr>
        <p:spPr>
          <a:xfrm>
            <a:off x="1671955" y="1161415"/>
            <a:ext cx="9676765" cy="1432560"/>
          </a:xfrm>
          <a:prstGeom prst="rect">
            <a:avLst/>
          </a:prstGeom>
          <a:noFill/>
        </p:spPr>
        <p:txBody>
          <a:bodyPr wrap="square" rtlCol="0">
            <a:spAutoFit/>
          </a:bodyPr>
          <a:p>
            <a:pPr defTabSz="914400">
              <a:tabLst>
                <a:tab pos="1701165" algn="l"/>
              </a:tabLst>
            </a:pPr>
            <a:r>
              <a:rPr lang="zh-CN" altLang="zh-CN" sz="4400" b="1">
                <a:solidFill>
                  <a:srgbClr val="FF0000"/>
                </a:solidFill>
              </a:rPr>
              <a:t>请每班上童谣课的老师讲一讲你平常是如何利用童谣培养幼儿的生活习惯</a:t>
            </a:r>
            <a:endParaRPr lang="zh-CN" altLang="zh-CN" sz="4400" b="1">
              <a:solidFill>
                <a:srgbClr val="FF0000"/>
              </a:solidFill>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3425" name="任意多边形 5"/>
          <p:cNvSpPr/>
          <p:nvPr/>
        </p:nvSpPr>
        <p:spPr>
          <a:xfrm>
            <a:off x="5434013" y="4402138"/>
            <a:ext cx="1341437" cy="2155825"/>
          </a:xfrm>
          <a:custGeom>
            <a:avLst/>
            <a:gdLst/>
            <a:ahLst/>
            <a:cxnLst>
              <a:cxn ang="0">
                <a:pos x="616015" y="689"/>
              </a:cxn>
              <a:cxn ang="0">
                <a:pos x="644525" y="7194"/>
              </a:cxn>
              <a:cxn ang="0">
                <a:pos x="891624" y="594122"/>
              </a:cxn>
              <a:cxn ang="0">
                <a:pos x="1184025" y="382004"/>
              </a:cxn>
              <a:cxn ang="0">
                <a:pos x="1340522" y="349054"/>
              </a:cxn>
              <a:cxn ang="0">
                <a:pos x="1027529" y="1080140"/>
              </a:cxn>
              <a:cxn ang="0">
                <a:pos x="1036379" y="2094882"/>
              </a:cxn>
              <a:cxn ang="0">
                <a:pos x="1045821" y="2154769"/>
              </a:cxn>
              <a:cxn ang="0">
                <a:pos x="543793" y="2154769"/>
              </a:cxn>
              <a:cxn ang="0">
                <a:pos x="544659" y="2145664"/>
              </a:cxn>
              <a:cxn ang="0">
                <a:pos x="586868" y="1331387"/>
              </a:cxn>
              <a:cxn ang="0">
                <a:pos x="137971" y="795943"/>
              </a:cxn>
              <a:cxn ang="0">
                <a:pos x="53546" y="608538"/>
              </a:cxn>
              <a:cxn ang="0">
                <a:pos x="333592" y="754755"/>
              </a:cxn>
              <a:cxn ang="0">
                <a:pos x="39132" y="417013"/>
              </a:cxn>
              <a:cxn ang="0">
                <a:pos x="45309" y="264618"/>
              </a:cxn>
              <a:cxn ang="0">
                <a:pos x="407722" y="596181"/>
              </a:cxn>
              <a:cxn ang="0">
                <a:pos x="189451" y="101925"/>
              </a:cxn>
              <a:cxn ang="0">
                <a:pos x="372716" y="241965"/>
              </a:cxn>
              <a:cxn ang="0">
                <a:pos x="619816" y="396420"/>
              </a:cxn>
              <a:cxn ang="0">
                <a:pos x="616015" y="689"/>
              </a:cxn>
            </a:cxnLst>
            <a:pathLst>
              <a:path w="1342369" h="2155959">
                <a:moveTo>
                  <a:pt x="616199" y="690"/>
                </a:moveTo>
                <a:cubicBezTo>
                  <a:pt x="623960" y="-1205"/>
                  <a:pt x="633390" y="758"/>
                  <a:pt x="644718" y="7198"/>
                </a:cubicBezTo>
                <a:cubicBezTo>
                  <a:pt x="735348" y="56650"/>
                  <a:pt x="768305" y="567663"/>
                  <a:pt x="891891" y="594450"/>
                </a:cubicBezTo>
                <a:cubicBezTo>
                  <a:pt x="1017538" y="621237"/>
                  <a:pt x="1151423" y="456394"/>
                  <a:pt x="1184379" y="382215"/>
                </a:cubicBezTo>
                <a:cubicBezTo>
                  <a:pt x="1217336" y="305975"/>
                  <a:pt x="1322384" y="266825"/>
                  <a:pt x="1340922" y="349247"/>
                </a:cubicBezTo>
                <a:cubicBezTo>
                  <a:pt x="1361520" y="431668"/>
                  <a:pt x="1157602" y="542937"/>
                  <a:pt x="1027836" y="1080737"/>
                </a:cubicBezTo>
                <a:cubicBezTo>
                  <a:pt x="956002" y="1382090"/>
                  <a:pt x="991702" y="1793626"/>
                  <a:pt x="1036689" y="2096039"/>
                </a:cubicBezTo>
                <a:lnTo>
                  <a:pt x="1046134" y="2155959"/>
                </a:lnTo>
                <a:lnTo>
                  <a:pt x="543956" y="2155959"/>
                </a:lnTo>
                <a:lnTo>
                  <a:pt x="544822" y="2146849"/>
                </a:lnTo>
                <a:cubicBezTo>
                  <a:pt x="564210" y="1938701"/>
                  <a:pt x="594125" y="1568698"/>
                  <a:pt x="587044" y="1332122"/>
                </a:cubicBezTo>
                <a:cubicBezTo>
                  <a:pt x="576746" y="988013"/>
                  <a:pt x="265719" y="887047"/>
                  <a:pt x="138013" y="796383"/>
                </a:cubicBezTo>
                <a:cubicBezTo>
                  <a:pt x="10307" y="705719"/>
                  <a:pt x="-18530" y="604753"/>
                  <a:pt x="53562" y="608874"/>
                </a:cubicBezTo>
                <a:cubicBezTo>
                  <a:pt x="123595" y="612995"/>
                  <a:pt x="319274" y="788141"/>
                  <a:pt x="333692" y="755172"/>
                </a:cubicBezTo>
                <a:cubicBezTo>
                  <a:pt x="348110" y="724264"/>
                  <a:pt x="113296" y="532634"/>
                  <a:pt x="39144" y="417244"/>
                </a:cubicBezTo>
                <a:cubicBezTo>
                  <a:pt x="-37068" y="303915"/>
                  <a:pt x="16486" y="275067"/>
                  <a:pt x="45323" y="264765"/>
                </a:cubicBezTo>
                <a:cubicBezTo>
                  <a:pt x="76220" y="254462"/>
                  <a:pt x="391366" y="617116"/>
                  <a:pt x="407844" y="596511"/>
                </a:cubicBezTo>
                <a:cubicBezTo>
                  <a:pt x="426382" y="573845"/>
                  <a:pt x="177149" y="137011"/>
                  <a:pt x="189508" y="101982"/>
                </a:cubicBezTo>
                <a:cubicBezTo>
                  <a:pt x="199806" y="66953"/>
                  <a:pt x="263660" y="-3105"/>
                  <a:pt x="372828" y="242099"/>
                </a:cubicBezTo>
                <a:cubicBezTo>
                  <a:pt x="481996" y="487303"/>
                  <a:pt x="655017" y="600632"/>
                  <a:pt x="620001" y="396639"/>
                </a:cubicBezTo>
                <a:cubicBezTo>
                  <a:pt x="589362" y="216342"/>
                  <a:pt x="561877" y="13959"/>
                  <a:pt x="616199" y="690"/>
                </a:cubicBezTo>
                <a:close/>
              </a:path>
            </a:pathLst>
          </a:custGeom>
          <a:solidFill>
            <a:srgbClr val="404040"/>
          </a:solidFill>
          <a:ln w="9525">
            <a:noFill/>
          </a:ln>
        </p:spPr>
        <p:txBody>
          <a:bodyPr/>
          <a:p>
            <a:endParaRPr lang="zh-CN" altLang="en-US"/>
          </a:p>
        </p:txBody>
      </p:sp>
      <p:sp>
        <p:nvSpPr>
          <p:cNvPr id="103426" name="Freeform 6"/>
          <p:cNvSpPr/>
          <p:nvPr/>
        </p:nvSpPr>
        <p:spPr>
          <a:xfrm>
            <a:off x="5541963" y="2141538"/>
            <a:ext cx="2595562" cy="2455862"/>
          </a:xfrm>
          <a:custGeom>
            <a:avLst/>
            <a:gdLst/>
            <a:ahLst/>
            <a:cxnLst>
              <a:cxn ang="0">
                <a:pos x="798472" y="2440917"/>
              </a:cxn>
              <a:cxn ang="0">
                <a:pos x="1356169" y="0"/>
              </a:cxn>
              <a:cxn ang="0">
                <a:pos x="1008380" y="2455336"/>
              </a:cxn>
              <a:cxn ang="0">
                <a:pos x="1224462" y="1128795"/>
              </a:cxn>
              <a:cxn ang="0">
                <a:pos x="798472" y="2440917"/>
              </a:cxn>
            </a:cxnLst>
            <a:pathLst>
              <a:path w="1261" h="1192">
                <a:moveTo>
                  <a:pt x="388" y="1185"/>
                </a:moveTo>
                <a:cubicBezTo>
                  <a:pt x="388" y="1185"/>
                  <a:pt x="0" y="615"/>
                  <a:pt x="659" y="0"/>
                </a:cubicBezTo>
                <a:cubicBezTo>
                  <a:pt x="659" y="0"/>
                  <a:pt x="1261" y="710"/>
                  <a:pt x="490" y="1192"/>
                </a:cubicBezTo>
                <a:cubicBezTo>
                  <a:pt x="490" y="1192"/>
                  <a:pt x="508" y="734"/>
                  <a:pt x="595" y="548"/>
                </a:cubicBezTo>
                <a:cubicBezTo>
                  <a:pt x="595" y="548"/>
                  <a:pt x="363" y="953"/>
                  <a:pt x="388" y="1185"/>
                </a:cubicBezTo>
                <a:close/>
              </a:path>
            </a:pathLst>
          </a:custGeom>
          <a:solidFill>
            <a:schemeClr val="accent6">
              <a:lumMod val="50000"/>
            </a:schemeClr>
          </a:solidFill>
          <a:ln w="9525">
            <a:noFill/>
          </a:ln>
        </p:spPr>
        <p:txBody>
          <a:bodyPr/>
          <a:p>
            <a:endParaRPr lang="zh-CN" altLang="en-US"/>
          </a:p>
        </p:txBody>
      </p:sp>
      <p:sp>
        <p:nvSpPr>
          <p:cNvPr id="103427" name="Freeform 7"/>
          <p:cNvSpPr/>
          <p:nvPr/>
        </p:nvSpPr>
        <p:spPr>
          <a:xfrm>
            <a:off x="6880225" y="3662363"/>
            <a:ext cx="1920875" cy="1885950"/>
          </a:xfrm>
          <a:custGeom>
            <a:avLst/>
            <a:gdLst/>
            <a:ahLst/>
            <a:cxnLst>
              <a:cxn ang="0">
                <a:pos x="0" y="1034697"/>
              </a:cxn>
              <a:cxn ang="0">
                <a:pos x="1921936" y="426658"/>
              </a:cxn>
              <a:cxn ang="0">
                <a:pos x="76218" y="1187222"/>
              </a:cxn>
              <a:cxn ang="0">
                <a:pos x="1085595" y="795604"/>
              </a:cxn>
              <a:cxn ang="0">
                <a:pos x="0" y="1034697"/>
              </a:cxn>
            </a:cxnLst>
            <a:pathLst>
              <a:path w="933" h="915">
                <a:moveTo>
                  <a:pt x="0" y="502"/>
                </a:moveTo>
                <a:cubicBezTo>
                  <a:pt x="0" y="502"/>
                  <a:pt x="238" y="0"/>
                  <a:pt x="933" y="207"/>
                </a:cubicBezTo>
                <a:cubicBezTo>
                  <a:pt x="933" y="207"/>
                  <a:pt x="686" y="915"/>
                  <a:pt x="37" y="576"/>
                </a:cubicBezTo>
                <a:cubicBezTo>
                  <a:pt x="37" y="576"/>
                  <a:pt x="362" y="402"/>
                  <a:pt x="527" y="386"/>
                </a:cubicBezTo>
                <a:cubicBezTo>
                  <a:pt x="527" y="386"/>
                  <a:pt x="151" y="390"/>
                  <a:pt x="0" y="502"/>
                </a:cubicBezTo>
                <a:close/>
              </a:path>
            </a:pathLst>
          </a:custGeom>
          <a:solidFill>
            <a:schemeClr val="accent6">
              <a:lumMod val="50000"/>
            </a:schemeClr>
          </a:solidFill>
          <a:ln w="9525">
            <a:noFill/>
          </a:ln>
        </p:spPr>
        <p:txBody>
          <a:bodyPr/>
          <a:p>
            <a:endParaRPr lang="zh-CN" altLang="en-US"/>
          </a:p>
        </p:txBody>
      </p:sp>
      <p:sp>
        <p:nvSpPr>
          <p:cNvPr id="103428" name="Freeform 8"/>
          <p:cNvSpPr/>
          <p:nvPr/>
        </p:nvSpPr>
        <p:spPr>
          <a:xfrm>
            <a:off x="3400425" y="3268663"/>
            <a:ext cx="1997075" cy="2111375"/>
          </a:xfrm>
          <a:custGeom>
            <a:avLst/>
            <a:gdLst/>
            <a:ahLst/>
            <a:cxnLst>
              <a:cxn ang="0">
                <a:pos x="1989896" y="1448822"/>
              </a:cxn>
              <a:cxn ang="0">
                <a:pos x="0" y="1026334"/>
              </a:cxn>
              <a:cxn ang="0">
                <a:pos x="1998136" y="1277766"/>
              </a:cxn>
              <a:cxn ang="0">
                <a:pos x="916670" y="1119076"/>
              </a:cxn>
              <a:cxn ang="0">
                <a:pos x="1989896" y="1448822"/>
              </a:cxn>
            </a:cxnLst>
            <a:pathLst>
              <a:path w="970" h="1025">
                <a:moveTo>
                  <a:pt x="966" y="703"/>
                </a:moveTo>
                <a:cubicBezTo>
                  <a:pt x="966" y="703"/>
                  <a:pt x="507" y="1025"/>
                  <a:pt x="0" y="498"/>
                </a:cubicBezTo>
                <a:cubicBezTo>
                  <a:pt x="0" y="498"/>
                  <a:pt x="568" y="0"/>
                  <a:pt x="970" y="620"/>
                </a:cubicBezTo>
                <a:cubicBezTo>
                  <a:pt x="970" y="620"/>
                  <a:pt x="598" y="611"/>
                  <a:pt x="445" y="543"/>
                </a:cubicBezTo>
                <a:cubicBezTo>
                  <a:pt x="445" y="543"/>
                  <a:pt x="778" y="726"/>
                  <a:pt x="966" y="703"/>
                </a:cubicBezTo>
                <a:close/>
              </a:path>
            </a:pathLst>
          </a:custGeom>
          <a:solidFill>
            <a:schemeClr val="accent6">
              <a:lumMod val="50000"/>
            </a:schemeClr>
          </a:solidFill>
          <a:ln w="9525">
            <a:noFill/>
          </a:ln>
        </p:spPr>
        <p:txBody>
          <a:bodyPr/>
          <a:p>
            <a:endParaRPr lang="zh-CN" altLang="en-US"/>
          </a:p>
        </p:txBody>
      </p:sp>
      <p:sp>
        <p:nvSpPr>
          <p:cNvPr id="103429" name="Freeform 9"/>
          <p:cNvSpPr/>
          <p:nvPr/>
        </p:nvSpPr>
        <p:spPr>
          <a:xfrm>
            <a:off x="4400550" y="2328863"/>
            <a:ext cx="1993900" cy="2076450"/>
          </a:xfrm>
          <a:custGeom>
            <a:avLst/>
            <a:gdLst/>
            <a:ahLst/>
            <a:cxnLst>
              <a:cxn ang="0">
                <a:pos x="1223531" y="2076453"/>
              </a:cxn>
              <a:cxn ang="0">
                <a:pos x="292494" y="0"/>
              </a:cxn>
              <a:cxn ang="0">
                <a:pos x="1382137" y="1971498"/>
              </a:cxn>
              <a:cxn ang="0">
                <a:pos x="813627" y="891084"/>
              </a:cxn>
              <a:cxn ang="0">
                <a:pos x="1223531" y="2076453"/>
              </a:cxn>
            </a:cxnLst>
            <a:pathLst>
              <a:path w="968" h="1009">
                <a:moveTo>
                  <a:pt x="594" y="1009"/>
                </a:moveTo>
                <a:cubicBezTo>
                  <a:pt x="594" y="1009"/>
                  <a:pt x="0" y="806"/>
                  <a:pt x="142" y="0"/>
                </a:cubicBezTo>
                <a:cubicBezTo>
                  <a:pt x="142" y="0"/>
                  <a:pt x="968" y="186"/>
                  <a:pt x="671" y="958"/>
                </a:cubicBezTo>
                <a:cubicBezTo>
                  <a:pt x="671" y="958"/>
                  <a:pt x="435" y="615"/>
                  <a:pt x="395" y="433"/>
                </a:cubicBezTo>
                <a:cubicBezTo>
                  <a:pt x="395" y="433"/>
                  <a:pt x="449" y="854"/>
                  <a:pt x="594" y="1009"/>
                </a:cubicBezTo>
                <a:close/>
              </a:path>
            </a:pathLst>
          </a:custGeom>
          <a:solidFill>
            <a:schemeClr val="accent6">
              <a:lumMod val="50000"/>
            </a:schemeClr>
          </a:solidFill>
          <a:ln w="9525">
            <a:noFill/>
          </a:ln>
        </p:spPr>
        <p:txBody>
          <a:bodyPr/>
          <a:p>
            <a:endParaRPr lang="zh-CN" altLang="en-US"/>
          </a:p>
        </p:txBody>
      </p:sp>
      <p:sp>
        <p:nvSpPr>
          <p:cNvPr id="17" name="任意多边形 16"/>
          <p:cNvSpPr/>
          <p:nvPr/>
        </p:nvSpPr>
        <p:spPr>
          <a:xfrm>
            <a:off x="4686300" y="6481763"/>
            <a:ext cx="3154363" cy="377825"/>
          </a:xfrm>
          <a:custGeom>
            <a:avLst/>
            <a:gdLst>
              <a:gd name="connsiteX0" fmla="*/ 1577196 w 3154392"/>
              <a:gd name="connsiteY0" fmla="*/ 0 h 301959"/>
              <a:gd name="connsiteX1" fmla="*/ 3112307 w 3154392"/>
              <a:gd name="connsiteY1" fmla="*/ 275763 h 301959"/>
              <a:gd name="connsiteX2" fmla="*/ 3154392 w 3154392"/>
              <a:gd name="connsiteY2" fmla="*/ 301959 h 301959"/>
              <a:gd name="connsiteX3" fmla="*/ 0 w 3154392"/>
              <a:gd name="connsiteY3" fmla="*/ 301959 h 301959"/>
              <a:gd name="connsiteX4" fmla="*/ 42085 w 3154392"/>
              <a:gd name="connsiteY4" fmla="*/ 275763 h 301959"/>
              <a:gd name="connsiteX5" fmla="*/ 1577196 w 3154392"/>
              <a:gd name="connsiteY5" fmla="*/ 0 h 30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4392" h="301959">
                <a:moveTo>
                  <a:pt x="1577196" y="0"/>
                </a:moveTo>
                <a:cubicBezTo>
                  <a:pt x="2216218" y="0"/>
                  <a:pt x="2779619" y="109388"/>
                  <a:pt x="3112307" y="275763"/>
                </a:cubicBezTo>
                <a:lnTo>
                  <a:pt x="3154392" y="301959"/>
                </a:lnTo>
                <a:lnTo>
                  <a:pt x="0" y="301959"/>
                </a:lnTo>
                <a:lnTo>
                  <a:pt x="42085" y="275763"/>
                </a:lnTo>
                <a:cubicBezTo>
                  <a:pt x="374774" y="109388"/>
                  <a:pt x="938175" y="0"/>
                  <a:pt x="1577196" y="0"/>
                </a:cubicBezTo>
                <a:close/>
              </a:path>
            </a:pathLst>
          </a:custGeom>
          <a:solidFill>
            <a:srgbClr val="0E81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3431" name="矩形 57"/>
          <p:cNvSpPr/>
          <p:nvPr/>
        </p:nvSpPr>
        <p:spPr>
          <a:xfrm>
            <a:off x="7421563" y="2095500"/>
            <a:ext cx="1801812"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 TITLE</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02408" name="文本框 13"/>
          <p:cNvSpPr txBox="1"/>
          <p:nvPr/>
        </p:nvSpPr>
        <p:spPr>
          <a:xfrm>
            <a:off x="7537450" y="2749550"/>
            <a:ext cx="4024313"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03433" name="矩形 57"/>
          <p:cNvSpPr/>
          <p:nvPr/>
        </p:nvSpPr>
        <p:spPr>
          <a:xfrm>
            <a:off x="8747125" y="4570413"/>
            <a:ext cx="1800225"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 TITLE</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02410" name="文本框 2"/>
          <p:cNvSpPr txBox="1"/>
          <p:nvPr/>
        </p:nvSpPr>
        <p:spPr>
          <a:xfrm>
            <a:off x="7740650" y="5099050"/>
            <a:ext cx="4024313"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03435" name="矩形 57"/>
          <p:cNvSpPr/>
          <p:nvPr/>
        </p:nvSpPr>
        <p:spPr>
          <a:xfrm>
            <a:off x="2543175" y="2228850"/>
            <a:ext cx="1800225"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 TITLE</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02412" name="文本框 4"/>
          <p:cNvSpPr txBox="1"/>
          <p:nvPr/>
        </p:nvSpPr>
        <p:spPr>
          <a:xfrm>
            <a:off x="419100" y="2749550"/>
            <a:ext cx="4024313"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03437" name="矩形 57"/>
          <p:cNvSpPr/>
          <p:nvPr/>
        </p:nvSpPr>
        <p:spPr>
          <a:xfrm>
            <a:off x="1508125" y="4570413"/>
            <a:ext cx="1800225"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 TITLE</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02414" name="文本框 11"/>
          <p:cNvSpPr txBox="1"/>
          <p:nvPr/>
        </p:nvSpPr>
        <p:spPr>
          <a:xfrm>
            <a:off x="876300" y="5099050"/>
            <a:ext cx="402272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矩形 6"/>
          <p:cNvSpPr/>
          <p:nvPr/>
        </p:nvSpPr>
        <p:spPr>
          <a:xfrm>
            <a:off x="482600" y="1998663"/>
            <a:ext cx="3381375" cy="193992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08546" name="矩形 57"/>
          <p:cNvSpPr/>
          <p:nvPr/>
        </p:nvSpPr>
        <p:spPr>
          <a:xfrm>
            <a:off x="374650" y="4100513"/>
            <a:ext cx="19018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 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07523" name="文本框 2"/>
          <p:cNvSpPr txBox="1"/>
          <p:nvPr/>
        </p:nvSpPr>
        <p:spPr>
          <a:xfrm>
            <a:off x="371475" y="4706938"/>
            <a:ext cx="365442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2" name="心形 1"/>
          <p:cNvSpPr/>
          <p:nvPr/>
        </p:nvSpPr>
        <p:spPr>
          <a:xfrm>
            <a:off x="3644900" y="4189413"/>
            <a:ext cx="222250" cy="204788"/>
          </a:xfrm>
          <a:prstGeom prst="hear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0" name="矩形 9"/>
          <p:cNvSpPr/>
          <p:nvPr/>
        </p:nvSpPr>
        <p:spPr>
          <a:xfrm>
            <a:off x="4381500" y="1998663"/>
            <a:ext cx="3379788" cy="19399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08550" name="矩形 57"/>
          <p:cNvSpPr/>
          <p:nvPr/>
        </p:nvSpPr>
        <p:spPr>
          <a:xfrm>
            <a:off x="4273550" y="4100513"/>
            <a:ext cx="19018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 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07527" name="文本框 11"/>
          <p:cNvSpPr txBox="1"/>
          <p:nvPr/>
        </p:nvSpPr>
        <p:spPr>
          <a:xfrm>
            <a:off x="4268788" y="4706938"/>
            <a:ext cx="3652838"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3" name="心形 12"/>
          <p:cNvSpPr/>
          <p:nvPr/>
        </p:nvSpPr>
        <p:spPr>
          <a:xfrm>
            <a:off x="7540625" y="4189413"/>
            <a:ext cx="225425" cy="204788"/>
          </a:xfrm>
          <a:prstGeom prst="heart">
            <a:avLst/>
          </a:prstGeom>
          <a:noFill/>
          <a:ln w="12700">
            <a:solidFill>
              <a:schemeClr val="tx1">
                <a:lumMod val="85000"/>
                <a:lumOff val="15000"/>
              </a:schemeClr>
            </a:solidFill>
          </a:ln>
          <a:extLst>
            <a:ext uri="{909E8E84-426E-40DD-AFC4-6F175D3DCCD1}">
              <a14:hiddenFill xmlns:a14="http://schemas.microsoft.com/office/drawing/2010/main">
                <a:solidFill>
                  <a:schemeClr val="tx1">
                    <a:lumMod val="85000"/>
                    <a:lumOff val="1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4" name="矩形 13"/>
          <p:cNvSpPr/>
          <p:nvPr/>
        </p:nvSpPr>
        <p:spPr>
          <a:xfrm>
            <a:off x="8277225" y="1998663"/>
            <a:ext cx="3381375" cy="193992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08554" name="矩形 57"/>
          <p:cNvSpPr/>
          <p:nvPr/>
        </p:nvSpPr>
        <p:spPr>
          <a:xfrm>
            <a:off x="8169275" y="4100513"/>
            <a:ext cx="1903413"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 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07531" name="文本框 15"/>
          <p:cNvSpPr txBox="1"/>
          <p:nvPr/>
        </p:nvSpPr>
        <p:spPr>
          <a:xfrm>
            <a:off x="8166100" y="4706938"/>
            <a:ext cx="3652838"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7" name="心形 16"/>
          <p:cNvSpPr/>
          <p:nvPr/>
        </p:nvSpPr>
        <p:spPr>
          <a:xfrm>
            <a:off x="11437938" y="4189413"/>
            <a:ext cx="223838" cy="204788"/>
          </a:xfrm>
          <a:prstGeom prst="hear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cxnSp>
        <p:nvCxnSpPr>
          <p:cNvPr id="108557" name="直接连接符 58"/>
          <p:cNvCxnSpPr/>
          <p:nvPr/>
        </p:nvCxnSpPr>
        <p:spPr>
          <a:xfrm>
            <a:off x="485775" y="4597400"/>
            <a:ext cx="3362325" cy="0"/>
          </a:xfrm>
          <a:prstGeom prst="line">
            <a:avLst/>
          </a:prstGeom>
          <a:ln w="6350" cap="flat" cmpd="sng">
            <a:solidFill>
              <a:schemeClr val="tx1"/>
            </a:solidFill>
            <a:prstDash val="sysDash"/>
            <a:round/>
            <a:headEnd type="none" w="med" len="med"/>
            <a:tailEnd type="none" w="med" len="med"/>
          </a:ln>
        </p:spPr>
      </p:cxnSp>
      <p:cxnSp>
        <p:nvCxnSpPr>
          <p:cNvPr id="108558" name="直接连接符 58"/>
          <p:cNvCxnSpPr/>
          <p:nvPr/>
        </p:nvCxnSpPr>
        <p:spPr>
          <a:xfrm>
            <a:off x="4394200" y="4597400"/>
            <a:ext cx="3360738" cy="0"/>
          </a:xfrm>
          <a:prstGeom prst="line">
            <a:avLst/>
          </a:prstGeom>
          <a:ln w="6350" cap="flat" cmpd="sng">
            <a:solidFill>
              <a:schemeClr val="tx1"/>
            </a:solidFill>
            <a:prstDash val="sysDash"/>
            <a:round/>
            <a:headEnd type="none" w="med" len="med"/>
            <a:tailEnd type="none" w="med" len="med"/>
          </a:ln>
        </p:spPr>
      </p:cxnSp>
      <p:cxnSp>
        <p:nvCxnSpPr>
          <p:cNvPr id="108559" name="直接连接符 58"/>
          <p:cNvCxnSpPr/>
          <p:nvPr/>
        </p:nvCxnSpPr>
        <p:spPr>
          <a:xfrm>
            <a:off x="8293100" y="4597400"/>
            <a:ext cx="3360738" cy="0"/>
          </a:xfrm>
          <a:prstGeom prst="line">
            <a:avLst/>
          </a:prstGeom>
          <a:ln w="6350" cap="flat" cmpd="sng">
            <a:solidFill>
              <a:schemeClr val="tx1"/>
            </a:solidFill>
            <a:prstDash val="sysDash"/>
            <a:round/>
            <a:headEnd type="none" w="med" len="med"/>
            <a:tailEnd type="none" w="med" len="med"/>
          </a:ln>
        </p:spPr>
      </p:cxn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Oval 20"/>
          <p:cNvSpPr/>
          <p:nvPr/>
        </p:nvSpPr>
        <p:spPr>
          <a:xfrm>
            <a:off x="4359275" y="2157413"/>
            <a:ext cx="1104900" cy="1106488"/>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z="2400" strike="noStrike" noProof="1">
              <a:latin typeface="微软雅黑" panose="020B0503020204020204" charset="-122"/>
              <a:ea typeface="微软雅黑" panose="020B0503020204020204" charset="-122"/>
            </a:endParaRPr>
          </a:p>
        </p:txBody>
      </p:sp>
      <p:sp>
        <p:nvSpPr>
          <p:cNvPr id="26" name="Oval 25"/>
          <p:cNvSpPr/>
          <p:nvPr/>
        </p:nvSpPr>
        <p:spPr>
          <a:xfrm>
            <a:off x="1927225" y="2157413"/>
            <a:ext cx="1104900" cy="1106488"/>
          </a:xfrm>
          <a:prstGeom prst="ellipse">
            <a:avLst/>
          </a:prstGeom>
          <a:no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z="2400" strike="noStrike" noProof="1">
              <a:latin typeface="微软雅黑" panose="020B0503020204020204" charset="-122"/>
              <a:ea typeface="微软雅黑" panose="020B0503020204020204" charset="-122"/>
            </a:endParaRPr>
          </a:p>
        </p:txBody>
      </p:sp>
      <p:grpSp>
        <p:nvGrpSpPr>
          <p:cNvPr id="30" name="Group 29"/>
          <p:cNvGrpSpPr/>
          <p:nvPr/>
        </p:nvGrpSpPr>
        <p:grpSpPr>
          <a:xfrm>
            <a:off x="2189236" y="2474810"/>
            <a:ext cx="580814" cy="470748"/>
            <a:chOff x="2336800" y="1054100"/>
            <a:chExt cx="401638" cy="325438"/>
          </a:xfrm>
          <a:solidFill>
            <a:schemeClr val="accent6">
              <a:lumMod val="50000"/>
            </a:schemeClr>
          </a:solidFill>
        </p:grpSpPr>
        <p:sp>
          <p:nvSpPr>
            <p:cNvPr id="31" name="Freeform 5"/>
            <p:cNvSpPr>
              <a:spLocks noEditPoints="1"/>
            </p:cNvSpPr>
            <p:nvPr/>
          </p:nvSpPr>
          <p:spPr bwMode="auto">
            <a:xfrm>
              <a:off x="2336800"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fontAlgn="base"/>
              <a:endParaRPr lang="en-US" sz="2400" strike="noStrike" noProof="1">
                <a:latin typeface="微软雅黑" panose="020B0503020204020204" charset="-122"/>
                <a:ea typeface="微软雅黑" panose="020B0503020204020204" charset="-122"/>
              </a:endParaRPr>
            </a:p>
          </p:txBody>
        </p:sp>
        <p:sp>
          <p:nvSpPr>
            <p:cNvPr id="32" name="Freeform 6"/>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fontAlgn="base"/>
              <a:endParaRPr lang="en-US" sz="2400" strike="noStrike" noProof="1">
                <a:latin typeface="微软雅黑" panose="020B0503020204020204" charset="-122"/>
                <a:ea typeface="微软雅黑" panose="020B0503020204020204" charset="-122"/>
              </a:endParaRPr>
            </a:p>
          </p:txBody>
        </p:sp>
        <p:sp>
          <p:nvSpPr>
            <p:cNvPr id="33" name="Oval 7"/>
            <p:cNvSpPr>
              <a:spLocks noChangeArrowheads="1"/>
            </p:cNvSpPr>
            <p:nvPr/>
          </p:nvSpPr>
          <p:spPr bwMode="auto">
            <a:xfrm>
              <a:off x="2513013" y="1187450"/>
              <a:ext cx="44450" cy="42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fontAlgn="base"/>
              <a:endParaRPr lang="en-US" sz="2400" strike="noStrike" noProof="1">
                <a:latin typeface="微软雅黑" panose="020B0503020204020204" charset="-122"/>
                <a:ea typeface="微软雅黑" panose="020B0503020204020204" charset="-122"/>
              </a:endParaRPr>
            </a:p>
          </p:txBody>
        </p:sp>
      </p:grpSp>
      <p:grpSp>
        <p:nvGrpSpPr>
          <p:cNvPr id="35" name="Group 34"/>
          <p:cNvGrpSpPr/>
          <p:nvPr/>
        </p:nvGrpSpPr>
        <p:grpSpPr>
          <a:xfrm>
            <a:off x="4765646" y="2487491"/>
            <a:ext cx="340362" cy="445349"/>
            <a:chOff x="2887663" y="3362325"/>
            <a:chExt cx="285750" cy="373063"/>
          </a:xfrm>
          <a:solidFill>
            <a:schemeClr val="tx1">
              <a:lumMod val="75000"/>
              <a:lumOff val="25000"/>
            </a:schemeClr>
          </a:solidFill>
        </p:grpSpPr>
        <p:sp>
          <p:nvSpPr>
            <p:cNvPr id="36"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fontAlgn="base"/>
              <a:endParaRPr lang="en-US" sz="2400" strike="noStrike" noProof="1">
                <a:latin typeface="微软雅黑" panose="020B0503020204020204" charset="-122"/>
                <a:ea typeface="微软雅黑" panose="020B0503020204020204" charset="-122"/>
              </a:endParaRPr>
            </a:p>
          </p:txBody>
        </p:sp>
        <p:sp>
          <p:nvSpPr>
            <p:cNvPr id="37" name="Freeform 38"/>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pPr fontAlgn="base"/>
              <a:endParaRPr lang="en-US" sz="2400" strike="noStrike" noProof="1">
                <a:latin typeface="微软雅黑" panose="020B0503020204020204" charset="-122"/>
                <a:ea typeface="微软雅黑" panose="020B0503020204020204" charset="-122"/>
              </a:endParaRPr>
            </a:p>
          </p:txBody>
        </p:sp>
      </p:grpSp>
      <p:sp>
        <p:nvSpPr>
          <p:cNvPr id="2" name="Oval 20"/>
          <p:cNvSpPr/>
          <p:nvPr/>
        </p:nvSpPr>
        <p:spPr>
          <a:xfrm>
            <a:off x="6788150" y="2157413"/>
            <a:ext cx="1104900" cy="1106488"/>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z="2400" strike="noStrike" noProof="1">
              <a:latin typeface="微软雅黑" panose="020B0503020204020204" charset="-122"/>
              <a:ea typeface="微软雅黑" panose="020B0503020204020204" charset="-122"/>
            </a:endParaRPr>
          </a:p>
        </p:txBody>
      </p:sp>
      <p:sp>
        <p:nvSpPr>
          <p:cNvPr id="117766" name="AutoShape 11"/>
          <p:cNvSpPr/>
          <p:nvPr/>
        </p:nvSpPr>
        <p:spPr>
          <a:xfrm>
            <a:off x="7086600" y="2478088"/>
            <a:ext cx="461963" cy="463550"/>
          </a:xfrm>
          <a:custGeom>
            <a:avLst/>
            <a:gdLst/>
            <a:ahLst/>
            <a:cxnLst>
              <a:cxn ang="0">
                <a:pos x="6659288" y="1537553"/>
              </a:cxn>
              <a:cxn ang="0">
                <a:pos x="5615236" y="6068098"/>
              </a:cxn>
              <a:cxn ang="0">
                <a:pos x="4804765" y="6732573"/>
              </a:cxn>
              <a:cxn ang="0">
                <a:pos x="749944" y="6669488"/>
              </a:cxn>
              <a:cxn ang="0">
                <a:pos x="215312" y="6244823"/>
              </a:cxn>
              <a:cxn ang="0">
                <a:pos x="43499" y="5370508"/>
              </a:cxn>
              <a:cxn ang="0">
                <a:pos x="75032" y="5081361"/>
              </a:cxn>
              <a:cxn ang="0">
                <a:pos x="51063" y="4901189"/>
              </a:cxn>
              <a:cxn ang="0">
                <a:pos x="213732" y="4608296"/>
              </a:cxn>
              <a:cxn ang="0">
                <a:pos x="522026" y="3806413"/>
              </a:cxn>
              <a:cxn ang="0">
                <a:pos x="514463" y="3556601"/>
              </a:cxn>
              <a:cxn ang="0">
                <a:pos x="660727" y="3332411"/>
              </a:cxn>
              <a:cxn ang="0">
                <a:pos x="830960" y="2932398"/>
              </a:cxn>
              <a:cxn ang="0">
                <a:pos x="925841" y="2535211"/>
              </a:cxn>
              <a:cxn ang="0">
                <a:pos x="917638" y="2263240"/>
              </a:cxn>
              <a:cxn ang="0">
                <a:pos x="1096056" y="2039970"/>
              </a:cxn>
              <a:cxn ang="0">
                <a:pos x="1271971" y="1671816"/>
              </a:cxn>
              <a:cxn ang="0">
                <a:pos x="1388282" y="1242787"/>
              </a:cxn>
              <a:cxn ang="0">
                <a:pos x="1364331" y="1014834"/>
              </a:cxn>
              <a:cxn ang="0">
                <a:pos x="1542749" y="747545"/>
              </a:cxn>
              <a:cxn ang="0">
                <a:pos x="1773188" y="223889"/>
              </a:cxn>
              <a:cxn ang="0">
                <a:pos x="2262422" y="29033"/>
              </a:cxn>
              <a:cxn ang="0">
                <a:pos x="2467951" y="3428"/>
              </a:cxn>
              <a:cxn ang="0">
                <a:pos x="6023152" y="251367"/>
              </a:cxn>
              <a:cxn ang="0">
                <a:pos x="4974998" y="4786594"/>
              </a:cxn>
              <a:cxn ang="0">
                <a:pos x="4168008" y="5448259"/>
              </a:cxn>
              <a:cxn ang="0">
                <a:pos x="555760" y="5457625"/>
              </a:cxn>
              <a:cxn ang="0">
                <a:pos x="482309" y="5754901"/>
              </a:cxn>
              <a:cxn ang="0">
                <a:pos x="1063601" y="6228284"/>
              </a:cxn>
              <a:cxn ang="0">
                <a:pos x="5032062" y="6133975"/>
              </a:cxn>
              <a:cxn ang="0">
                <a:pos x="6402377" y="1601575"/>
              </a:cxn>
              <a:cxn ang="0">
                <a:pos x="6418125" y="1348953"/>
              </a:cxn>
              <a:cxn ang="0">
                <a:pos x="2084004" y="2694460"/>
              </a:cxn>
              <a:cxn ang="0">
                <a:pos x="4636432" y="2645760"/>
              </a:cxn>
              <a:cxn ang="0">
                <a:pos x="4804765" y="2194536"/>
              </a:cxn>
              <a:cxn ang="0">
                <a:pos x="4701699" y="2024366"/>
              </a:cxn>
              <a:cxn ang="0">
                <a:pos x="2145790" y="2072767"/>
              </a:cxn>
              <a:cxn ang="0">
                <a:pos x="1981559" y="2523973"/>
              </a:cxn>
              <a:cxn ang="0">
                <a:pos x="2268103" y="1636227"/>
              </a:cxn>
              <a:cxn ang="0">
                <a:pos x="4789319" y="1682136"/>
              </a:cxn>
              <a:cxn ang="0">
                <a:pos x="4994866" y="1520059"/>
              </a:cxn>
              <a:cxn ang="0">
                <a:pos x="5069880" y="1057933"/>
              </a:cxn>
              <a:cxn ang="0">
                <a:pos x="2546445" y="1006723"/>
              </a:cxn>
              <a:cxn ang="0">
                <a:pos x="2345017" y="1177829"/>
              </a:cxn>
              <a:cxn ang="0">
                <a:pos x="2253917" y="1520059"/>
              </a:cxn>
            </a:cxnLst>
            <a:pathLst>
              <a:path w="21459" h="21561">
                <a:moveTo>
                  <a:pt x="20360" y="4320"/>
                </a:moveTo>
                <a:cubicBezTo>
                  <a:pt x="20703" y="4452"/>
                  <a:pt x="20960" y="4654"/>
                  <a:pt x="21125" y="4924"/>
                </a:cubicBezTo>
                <a:cubicBezTo>
                  <a:pt x="21468" y="5419"/>
                  <a:pt x="21547" y="6026"/>
                  <a:pt x="21364" y="6735"/>
                </a:cubicBezTo>
                <a:lnTo>
                  <a:pt x="17813" y="19433"/>
                </a:lnTo>
                <a:cubicBezTo>
                  <a:pt x="17664" y="20051"/>
                  <a:pt x="17339" y="20561"/>
                  <a:pt x="16841" y="20960"/>
                </a:cubicBezTo>
                <a:cubicBezTo>
                  <a:pt x="16343" y="21362"/>
                  <a:pt x="15811" y="21561"/>
                  <a:pt x="15242" y="21561"/>
                </a:cubicBezTo>
                <a:lnTo>
                  <a:pt x="3374" y="21561"/>
                </a:lnTo>
                <a:cubicBezTo>
                  <a:pt x="3031" y="21561"/>
                  <a:pt x="2698" y="21497"/>
                  <a:pt x="2379" y="21359"/>
                </a:cubicBezTo>
                <a:cubicBezTo>
                  <a:pt x="2056" y="21224"/>
                  <a:pt x="1747" y="21042"/>
                  <a:pt x="1456" y="20811"/>
                </a:cubicBezTo>
                <a:cubicBezTo>
                  <a:pt x="1163" y="20582"/>
                  <a:pt x="906" y="20312"/>
                  <a:pt x="683" y="19999"/>
                </a:cubicBezTo>
                <a:cubicBezTo>
                  <a:pt x="463" y="19685"/>
                  <a:pt x="288" y="19345"/>
                  <a:pt x="162" y="18979"/>
                </a:cubicBezTo>
                <a:cubicBezTo>
                  <a:pt x="-45" y="18345"/>
                  <a:pt x="-53" y="17750"/>
                  <a:pt x="138" y="17199"/>
                </a:cubicBezTo>
                <a:cubicBezTo>
                  <a:pt x="157" y="17050"/>
                  <a:pt x="172" y="16900"/>
                  <a:pt x="188" y="16760"/>
                </a:cubicBezTo>
                <a:cubicBezTo>
                  <a:pt x="206" y="16613"/>
                  <a:pt x="222" y="16449"/>
                  <a:pt x="238" y="16273"/>
                </a:cubicBezTo>
                <a:cubicBezTo>
                  <a:pt x="238" y="16179"/>
                  <a:pt x="222" y="16083"/>
                  <a:pt x="188" y="15986"/>
                </a:cubicBezTo>
                <a:cubicBezTo>
                  <a:pt x="157" y="15889"/>
                  <a:pt x="146" y="15792"/>
                  <a:pt x="162" y="15696"/>
                </a:cubicBezTo>
                <a:cubicBezTo>
                  <a:pt x="180" y="15549"/>
                  <a:pt x="246" y="15403"/>
                  <a:pt x="358" y="15256"/>
                </a:cubicBezTo>
                <a:cubicBezTo>
                  <a:pt x="471" y="15109"/>
                  <a:pt x="579" y="14942"/>
                  <a:pt x="678" y="14758"/>
                </a:cubicBezTo>
                <a:cubicBezTo>
                  <a:pt x="872" y="14412"/>
                  <a:pt x="1061" y="13987"/>
                  <a:pt x="1249" y="13486"/>
                </a:cubicBezTo>
                <a:cubicBezTo>
                  <a:pt x="1438" y="12987"/>
                  <a:pt x="1574" y="12554"/>
                  <a:pt x="1656" y="12190"/>
                </a:cubicBezTo>
                <a:cubicBezTo>
                  <a:pt x="1690" y="12041"/>
                  <a:pt x="1687" y="11897"/>
                  <a:pt x="1642" y="11762"/>
                </a:cubicBezTo>
                <a:cubicBezTo>
                  <a:pt x="1603" y="11627"/>
                  <a:pt x="1598" y="11504"/>
                  <a:pt x="1632" y="11390"/>
                </a:cubicBezTo>
                <a:cubicBezTo>
                  <a:pt x="1666" y="11240"/>
                  <a:pt x="1734" y="11111"/>
                  <a:pt x="1839" y="11006"/>
                </a:cubicBezTo>
                <a:cubicBezTo>
                  <a:pt x="1944" y="10897"/>
                  <a:pt x="2028" y="10789"/>
                  <a:pt x="2096" y="10672"/>
                </a:cubicBezTo>
                <a:cubicBezTo>
                  <a:pt x="2180" y="10508"/>
                  <a:pt x="2269" y="10308"/>
                  <a:pt x="2366" y="10082"/>
                </a:cubicBezTo>
                <a:cubicBezTo>
                  <a:pt x="2460" y="9860"/>
                  <a:pt x="2552" y="9628"/>
                  <a:pt x="2636" y="9391"/>
                </a:cubicBezTo>
                <a:cubicBezTo>
                  <a:pt x="2719" y="9150"/>
                  <a:pt x="2785" y="8919"/>
                  <a:pt x="2837" y="8690"/>
                </a:cubicBezTo>
                <a:cubicBezTo>
                  <a:pt x="2887" y="8462"/>
                  <a:pt x="2919" y="8271"/>
                  <a:pt x="2937" y="8119"/>
                </a:cubicBezTo>
                <a:cubicBezTo>
                  <a:pt x="2953" y="7972"/>
                  <a:pt x="2945" y="7817"/>
                  <a:pt x="2911" y="7655"/>
                </a:cubicBezTo>
                <a:cubicBezTo>
                  <a:pt x="2877" y="7497"/>
                  <a:pt x="2877" y="7365"/>
                  <a:pt x="2911" y="7248"/>
                </a:cubicBezTo>
                <a:cubicBezTo>
                  <a:pt x="2960" y="7101"/>
                  <a:pt x="3047" y="6978"/>
                  <a:pt x="3167" y="6879"/>
                </a:cubicBezTo>
                <a:cubicBezTo>
                  <a:pt x="3288" y="6779"/>
                  <a:pt x="3390" y="6665"/>
                  <a:pt x="3477" y="6533"/>
                </a:cubicBezTo>
                <a:cubicBezTo>
                  <a:pt x="3558" y="6421"/>
                  <a:pt x="3650" y="6263"/>
                  <a:pt x="3747" y="6049"/>
                </a:cubicBezTo>
                <a:cubicBezTo>
                  <a:pt x="3841" y="5841"/>
                  <a:pt x="3938" y="5610"/>
                  <a:pt x="4035" y="5354"/>
                </a:cubicBezTo>
                <a:cubicBezTo>
                  <a:pt x="4129" y="5102"/>
                  <a:pt x="4210" y="4856"/>
                  <a:pt x="4279" y="4619"/>
                </a:cubicBezTo>
                <a:cubicBezTo>
                  <a:pt x="4344" y="4381"/>
                  <a:pt x="4386" y="4170"/>
                  <a:pt x="4404" y="3980"/>
                </a:cubicBezTo>
                <a:cubicBezTo>
                  <a:pt x="4420" y="3868"/>
                  <a:pt x="4404" y="3754"/>
                  <a:pt x="4355" y="3637"/>
                </a:cubicBezTo>
                <a:cubicBezTo>
                  <a:pt x="4305" y="3519"/>
                  <a:pt x="4294" y="3391"/>
                  <a:pt x="4328" y="3250"/>
                </a:cubicBezTo>
                <a:cubicBezTo>
                  <a:pt x="4362" y="3121"/>
                  <a:pt x="4438" y="2980"/>
                  <a:pt x="4562" y="2837"/>
                </a:cubicBezTo>
                <a:cubicBezTo>
                  <a:pt x="4682" y="2693"/>
                  <a:pt x="4792" y="2543"/>
                  <a:pt x="4894" y="2394"/>
                </a:cubicBezTo>
                <a:cubicBezTo>
                  <a:pt x="5025" y="2159"/>
                  <a:pt x="5146" y="1887"/>
                  <a:pt x="5251" y="1573"/>
                </a:cubicBezTo>
                <a:cubicBezTo>
                  <a:pt x="5356" y="1262"/>
                  <a:pt x="5481" y="975"/>
                  <a:pt x="5625" y="717"/>
                </a:cubicBezTo>
                <a:cubicBezTo>
                  <a:pt x="5772" y="462"/>
                  <a:pt x="5966" y="260"/>
                  <a:pt x="6205" y="116"/>
                </a:cubicBezTo>
                <a:cubicBezTo>
                  <a:pt x="6440" y="-30"/>
                  <a:pt x="6768" y="-39"/>
                  <a:pt x="7177" y="93"/>
                </a:cubicBezTo>
                <a:lnTo>
                  <a:pt x="7150" y="152"/>
                </a:lnTo>
                <a:cubicBezTo>
                  <a:pt x="7410" y="55"/>
                  <a:pt x="7635" y="11"/>
                  <a:pt x="7829" y="11"/>
                </a:cubicBezTo>
                <a:lnTo>
                  <a:pt x="17614" y="11"/>
                </a:lnTo>
                <a:cubicBezTo>
                  <a:pt x="18266" y="11"/>
                  <a:pt x="18764" y="278"/>
                  <a:pt x="19107" y="805"/>
                </a:cubicBezTo>
                <a:cubicBezTo>
                  <a:pt x="19448" y="1303"/>
                  <a:pt x="19524" y="1904"/>
                  <a:pt x="19330" y="2617"/>
                </a:cubicBezTo>
                <a:lnTo>
                  <a:pt x="15782" y="15329"/>
                </a:lnTo>
                <a:cubicBezTo>
                  <a:pt x="15630" y="15918"/>
                  <a:pt x="15308" y="16420"/>
                  <a:pt x="14810" y="16830"/>
                </a:cubicBezTo>
                <a:cubicBezTo>
                  <a:pt x="14312" y="17243"/>
                  <a:pt x="13783" y="17448"/>
                  <a:pt x="13222" y="17448"/>
                </a:cubicBezTo>
                <a:lnTo>
                  <a:pt x="2020" y="17448"/>
                </a:lnTo>
                <a:cubicBezTo>
                  <a:pt x="1936" y="17448"/>
                  <a:pt x="1852" y="17460"/>
                  <a:pt x="1763" y="17478"/>
                </a:cubicBezTo>
                <a:cubicBezTo>
                  <a:pt x="1676" y="17495"/>
                  <a:pt x="1598" y="17551"/>
                  <a:pt x="1530" y="17645"/>
                </a:cubicBezTo>
                <a:cubicBezTo>
                  <a:pt x="1430" y="17832"/>
                  <a:pt x="1430" y="18096"/>
                  <a:pt x="1530" y="18430"/>
                </a:cubicBezTo>
                <a:cubicBezTo>
                  <a:pt x="1666" y="18835"/>
                  <a:pt x="1915" y="19187"/>
                  <a:pt x="2284" y="19489"/>
                </a:cubicBezTo>
                <a:cubicBezTo>
                  <a:pt x="2651" y="19796"/>
                  <a:pt x="3015" y="19946"/>
                  <a:pt x="3374" y="19946"/>
                </a:cubicBezTo>
                <a:lnTo>
                  <a:pt x="15242" y="19946"/>
                </a:lnTo>
                <a:cubicBezTo>
                  <a:pt x="15486" y="19946"/>
                  <a:pt x="15724" y="19846"/>
                  <a:pt x="15963" y="19644"/>
                </a:cubicBezTo>
                <a:cubicBezTo>
                  <a:pt x="16201" y="19445"/>
                  <a:pt x="16359" y="19222"/>
                  <a:pt x="16435" y="18976"/>
                </a:cubicBezTo>
                <a:lnTo>
                  <a:pt x="20310" y="5129"/>
                </a:lnTo>
                <a:cubicBezTo>
                  <a:pt x="20344" y="4979"/>
                  <a:pt x="20365" y="4841"/>
                  <a:pt x="20373" y="4715"/>
                </a:cubicBezTo>
                <a:cubicBezTo>
                  <a:pt x="20378" y="4592"/>
                  <a:pt x="20373" y="4460"/>
                  <a:pt x="20360" y="4320"/>
                </a:cubicBezTo>
                <a:moveTo>
                  <a:pt x="6286" y="8083"/>
                </a:moveTo>
                <a:cubicBezTo>
                  <a:pt x="6202" y="8447"/>
                  <a:pt x="6312" y="8629"/>
                  <a:pt x="6611" y="8629"/>
                </a:cubicBezTo>
                <a:lnTo>
                  <a:pt x="14325" y="8629"/>
                </a:lnTo>
                <a:cubicBezTo>
                  <a:pt x="14461" y="8629"/>
                  <a:pt x="14587" y="8579"/>
                  <a:pt x="14708" y="8473"/>
                </a:cubicBezTo>
                <a:cubicBezTo>
                  <a:pt x="14831" y="8371"/>
                  <a:pt x="14907" y="8239"/>
                  <a:pt x="14941" y="8083"/>
                </a:cubicBezTo>
                <a:lnTo>
                  <a:pt x="15242" y="7028"/>
                </a:lnTo>
                <a:cubicBezTo>
                  <a:pt x="15276" y="6882"/>
                  <a:pt x="15263" y="6753"/>
                  <a:pt x="15206" y="6641"/>
                </a:cubicBezTo>
                <a:cubicBezTo>
                  <a:pt x="15145" y="6536"/>
                  <a:pt x="15051" y="6483"/>
                  <a:pt x="14915" y="6483"/>
                </a:cubicBezTo>
                <a:lnTo>
                  <a:pt x="7203" y="6483"/>
                </a:lnTo>
                <a:cubicBezTo>
                  <a:pt x="7067" y="6483"/>
                  <a:pt x="6936" y="6533"/>
                  <a:pt x="6807" y="6638"/>
                </a:cubicBezTo>
                <a:cubicBezTo>
                  <a:pt x="6676" y="6741"/>
                  <a:pt x="6595" y="6870"/>
                  <a:pt x="6561" y="7028"/>
                </a:cubicBezTo>
                <a:lnTo>
                  <a:pt x="6286" y="8083"/>
                </a:lnTo>
                <a:close/>
                <a:moveTo>
                  <a:pt x="7150" y="4868"/>
                </a:moveTo>
                <a:cubicBezTo>
                  <a:pt x="7116" y="5017"/>
                  <a:pt x="7132" y="5140"/>
                  <a:pt x="7195" y="5240"/>
                </a:cubicBezTo>
                <a:cubicBezTo>
                  <a:pt x="7258" y="5337"/>
                  <a:pt x="7355" y="5387"/>
                  <a:pt x="7489" y="5387"/>
                </a:cubicBezTo>
                <a:lnTo>
                  <a:pt x="15193" y="5387"/>
                </a:lnTo>
                <a:cubicBezTo>
                  <a:pt x="15326" y="5387"/>
                  <a:pt x="15452" y="5337"/>
                  <a:pt x="15575" y="5240"/>
                </a:cubicBezTo>
                <a:cubicBezTo>
                  <a:pt x="15696" y="5140"/>
                  <a:pt x="15785" y="5017"/>
                  <a:pt x="15845" y="4868"/>
                </a:cubicBezTo>
                <a:lnTo>
                  <a:pt x="16120" y="3772"/>
                </a:lnTo>
                <a:cubicBezTo>
                  <a:pt x="16154" y="3622"/>
                  <a:pt x="16141" y="3493"/>
                  <a:pt x="16083" y="3388"/>
                </a:cubicBezTo>
                <a:cubicBezTo>
                  <a:pt x="16023" y="3279"/>
                  <a:pt x="15924" y="3224"/>
                  <a:pt x="15782" y="3224"/>
                </a:cubicBezTo>
                <a:lnTo>
                  <a:pt x="8078" y="3224"/>
                </a:lnTo>
                <a:cubicBezTo>
                  <a:pt x="7944" y="3224"/>
                  <a:pt x="7819" y="3279"/>
                  <a:pt x="7696" y="3388"/>
                </a:cubicBezTo>
                <a:cubicBezTo>
                  <a:pt x="7575" y="3493"/>
                  <a:pt x="7489" y="3622"/>
                  <a:pt x="7439" y="3772"/>
                </a:cubicBezTo>
                <a:lnTo>
                  <a:pt x="7150" y="4868"/>
                </a:lnTo>
                <a:close/>
                <a:moveTo>
                  <a:pt x="7150" y="4868"/>
                </a:moveTo>
              </a:path>
            </a:pathLst>
          </a:custGeom>
          <a:solidFill>
            <a:srgbClr val="404040"/>
          </a:solidFill>
          <a:ln w="12700">
            <a:noFill/>
          </a:ln>
        </p:spPr>
        <p:txBody>
          <a:bodyPr/>
          <a:p>
            <a:endParaRPr lang="zh-CN" altLang="en-US"/>
          </a:p>
        </p:txBody>
      </p:sp>
      <p:sp>
        <p:nvSpPr>
          <p:cNvPr id="117767" name="AutoShape 80"/>
          <p:cNvSpPr/>
          <p:nvPr/>
        </p:nvSpPr>
        <p:spPr>
          <a:xfrm>
            <a:off x="9547225" y="2478088"/>
            <a:ext cx="460375" cy="463550"/>
          </a:xfrm>
          <a:custGeom>
            <a:avLst/>
            <a:gdLst/>
            <a:ahLst/>
            <a:cxnLst>
              <a:cxn ang="0">
                <a:pos x="3358039" y="0"/>
              </a:cxn>
              <a:cxn ang="0">
                <a:pos x="4569266" y="279400"/>
              </a:cxn>
              <a:cxn ang="0">
                <a:pos x="5647637" y="1038560"/>
              </a:cxn>
              <a:cxn ang="0">
                <a:pos x="6422355" y="2159564"/>
              </a:cxn>
              <a:cxn ang="0">
                <a:pos x="6720417" y="3532893"/>
              </a:cxn>
              <a:cxn ang="0">
                <a:pos x="6447243" y="5004541"/>
              </a:cxn>
              <a:cxn ang="0">
                <a:pos x="6352046" y="5256548"/>
              </a:cxn>
              <a:cxn ang="0">
                <a:pos x="5742217" y="5365750"/>
              </a:cxn>
              <a:cxn ang="0">
                <a:pos x="5354867" y="6094730"/>
              </a:cxn>
              <a:cxn ang="0">
                <a:pos x="4665715" y="6384713"/>
              </a:cxn>
              <a:cxn ang="0">
                <a:pos x="4665715" y="6557081"/>
              </a:cxn>
              <a:cxn ang="0">
                <a:pos x="4624017" y="6673127"/>
              </a:cxn>
              <a:cxn ang="0">
                <a:pos x="4522276" y="6720417"/>
              </a:cxn>
              <a:cxn ang="0">
                <a:pos x="4241959" y="6720417"/>
              </a:cxn>
              <a:cxn ang="0">
                <a:pos x="4145192" y="6673127"/>
              </a:cxn>
              <a:cxn ang="0">
                <a:pos x="4104746" y="6557081"/>
              </a:cxn>
              <a:cxn ang="0">
                <a:pos x="4104746" y="3532893"/>
              </a:cxn>
              <a:cxn ang="0">
                <a:pos x="4145192" y="3413407"/>
              </a:cxn>
              <a:cxn ang="0">
                <a:pos x="4241959" y="3359891"/>
              </a:cxn>
              <a:cxn ang="0">
                <a:pos x="4522276" y="3359891"/>
              </a:cxn>
              <a:cxn ang="0">
                <a:pos x="4622465" y="3413407"/>
              </a:cxn>
              <a:cxn ang="0">
                <a:pos x="4665715" y="3532893"/>
              </a:cxn>
              <a:cxn ang="0">
                <a:pos x="4665715" y="3696229"/>
              </a:cxn>
              <a:cxn ang="0">
                <a:pos x="5230407" y="3881667"/>
              </a:cxn>
              <a:cxn ang="0">
                <a:pos x="5630210" y="4370141"/>
              </a:cxn>
              <a:cxn ang="0">
                <a:pos x="5766188" y="4339343"/>
              </a:cxn>
              <a:cxn ang="0">
                <a:pos x="5878495" y="3532893"/>
              </a:cxn>
              <a:cxn ang="0">
                <a:pos x="5649189" y="2549719"/>
              </a:cxn>
              <a:cxn ang="0">
                <a:pos x="5052448" y="1749178"/>
              </a:cxn>
              <a:cxn ang="0">
                <a:pos x="4238219" y="1206253"/>
              </a:cxn>
              <a:cxn ang="0">
                <a:pos x="3358039" y="1008680"/>
              </a:cxn>
              <a:cxn ang="0">
                <a:pos x="2480028" y="1206253"/>
              </a:cxn>
              <a:cxn ang="0">
                <a:pos x="1667351" y="1744821"/>
              </a:cxn>
              <a:cxn ang="0">
                <a:pos x="1071227" y="2546297"/>
              </a:cxn>
              <a:cxn ang="0">
                <a:pos x="841304" y="3524797"/>
              </a:cxn>
              <a:cxn ang="0">
                <a:pos x="954229" y="4339343"/>
              </a:cxn>
              <a:cxn ang="0">
                <a:pos x="1090207" y="4370141"/>
              </a:cxn>
              <a:cxn ang="0">
                <a:pos x="1490010" y="3881667"/>
              </a:cxn>
              <a:cxn ang="0">
                <a:pos x="2054701" y="3696229"/>
              </a:cxn>
              <a:cxn ang="0">
                <a:pos x="2054701" y="3532893"/>
              </a:cxn>
              <a:cxn ang="0">
                <a:pos x="2096400" y="3413407"/>
              </a:cxn>
              <a:cxn ang="0">
                <a:pos x="2198141" y="3359891"/>
              </a:cxn>
              <a:cxn ang="0">
                <a:pos x="2478458" y="3359891"/>
              </a:cxn>
              <a:cxn ang="0">
                <a:pos x="2573055" y="3413407"/>
              </a:cxn>
              <a:cxn ang="0">
                <a:pos x="2611014" y="3532893"/>
              </a:cxn>
              <a:cxn ang="0">
                <a:pos x="2611014" y="6557081"/>
              </a:cxn>
              <a:cxn ang="0">
                <a:pos x="2573055" y="6673127"/>
              </a:cxn>
              <a:cxn ang="0">
                <a:pos x="2478458" y="6720417"/>
              </a:cxn>
              <a:cxn ang="0">
                <a:pos x="2198141" y="6720417"/>
              </a:cxn>
              <a:cxn ang="0">
                <a:pos x="2097952" y="6673127"/>
              </a:cxn>
              <a:cxn ang="0">
                <a:pos x="2054701" y="6557081"/>
              </a:cxn>
              <a:cxn ang="0">
                <a:pos x="2054701" y="6384713"/>
              </a:cxn>
              <a:cxn ang="0">
                <a:pos x="1681357" y="6306608"/>
              </a:cxn>
              <a:cxn ang="0">
                <a:pos x="1359641" y="6094730"/>
              </a:cxn>
              <a:cxn ang="0">
                <a:pos x="1119452" y="5774267"/>
              </a:cxn>
              <a:cxn ang="0">
                <a:pos x="978200" y="5365750"/>
              </a:cxn>
              <a:cxn ang="0">
                <a:pos x="364649" y="5256548"/>
              </a:cxn>
              <a:cxn ang="0">
                <a:pos x="273173" y="5004541"/>
              </a:cxn>
              <a:cxn ang="0">
                <a:pos x="0" y="3524179"/>
              </a:cxn>
              <a:cxn ang="0">
                <a:pos x="298062" y="2158630"/>
              </a:cxn>
              <a:cxn ang="0">
                <a:pos x="1072780" y="1037625"/>
              </a:cxn>
              <a:cxn ang="0">
                <a:pos x="2149916" y="278465"/>
              </a:cxn>
              <a:cxn ang="0">
                <a:pos x="3358039" y="0"/>
              </a:cxn>
            </a:cxnLst>
            <a:pathLst>
              <a:path w="21600" h="21600">
                <a:moveTo>
                  <a:pt x="10793" y="0"/>
                </a:moveTo>
                <a:cubicBezTo>
                  <a:pt x="12101" y="0"/>
                  <a:pt x="13398" y="297"/>
                  <a:pt x="14686" y="898"/>
                </a:cubicBezTo>
                <a:cubicBezTo>
                  <a:pt x="15973" y="1497"/>
                  <a:pt x="17128" y="2310"/>
                  <a:pt x="18152" y="3338"/>
                </a:cubicBezTo>
                <a:cubicBezTo>
                  <a:pt x="19174" y="4366"/>
                  <a:pt x="20002" y="5566"/>
                  <a:pt x="20642" y="6941"/>
                </a:cubicBezTo>
                <a:cubicBezTo>
                  <a:pt x="21278" y="8314"/>
                  <a:pt x="21600" y="9785"/>
                  <a:pt x="21600" y="11355"/>
                </a:cubicBezTo>
                <a:cubicBezTo>
                  <a:pt x="21600" y="12996"/>
                  <a:pt x="21306" y="14571"/>
                  <a:pt x="20722" y="16085"/>
                </a:cubicBezTo>
                <a:lnTo>
                  <a:pt x="20416" y="16895"/>
                </a:lnTo>
                <a:lnTo>
                  <a:pt x="18456" y="17246"/>
                </a:lnTo>
                <a:cubicBezTo>
                  <a:pt x="18253" y="18183"/>
                  <a:pt x="17837" y="18965"/>
                  <a:pt x="17211" y="19589"/>
                </a:cubicBezTo>
                <a:cubicBezTo>
                  <a:pt x="16585" y="20208"/>
                  <a:pt x="15843" y="20521"/>
                  <a:pt x="14996" y="20521"/>
                </a:cubicBezTo>
                <a:lnTo>
                  <a:pt x="14996" y="21075"/>
                </a:lnTo>
                <a:cubicBezTo>
                  <a:pt x="14996" y="21219"/>
                  <a:pt x="14954" y="21343"/>
                  <a:pt x="14862" y="21448"/>
                </a:cubicBezTo>
                <a:cubicBezTo>
                  <a:pt x="14770" y="21549"/>
                  <a:pt x="14664" y="21600"/>
                  <a:pt x="14535" y="21600"/>
                </a:cubicBezTo>
                <a:lnTo>
                  <a:pt x="13634" y="21600"/>
                </a:lnTo>
                <a:cubicBezTo>
                  <a:pt x="13514" y="21600"/>
                  <a:pt x="13408" y="21549"/>
                  <a:pt x="13323" y="21448"/>
                </a:cubicBezTo>
                <a:cubicBezTo>
                  <a:pt x="13238" y="21343"/>
                  <a:pt x="13193" y="21219"/>
                  <a:pt x="13193" y="21075"/>
                </a:cubicBezTo>
                <a:lnTo>
                  <a:pt x="13193" y="11355"/>
                </a:lnTo>
                <a:cubicBezTo>
                  <a:pt x="13193" y="11211"/>
                  <a:pt x="13238" y="11081"/>
                  <a:pt x="13323" y="10971"/>
                </a:cubicBezTo>
                <a:cubicBezTo>
                  <a:pt x="13408" y="10858"/>
                  <a:pt x="13514" y="10799"/>
                  <a:pt x="13634" y="10799"/>
                </a:cubicBezTo>
                <a:lnTo>
                  <a:pt x="14535" y="10799"/>
                </a:lnTo>
                <a:cubicBezTo>
                  <a:pt x="14655" y="10799"/>
                  <a:pt x="14763" y="10858"/>
                  <a:pt x="14857" y="10971"/>
                </a:cubicBezTo>
                <a:cubicBezTo>
                  <a:pt x="14949" y="11081"/>
                  <a:pt x="14996" y="11211"/>
                  <a:pt x="14996" y="11355"/>
                </a:cubicBezTo>
                <a:lnTo>
                  <a:pt x="14996" y="11880"/>
                </a:lnTo>
                <a:cubicBezTo>
                  <a:pt x="15655" y="11880"/>
                  <a:pt x="16262" y="12078"/>
                  <a:pt x="16811" y="12476"/>
                </a:cubicBezTo>
                <a:cubicBezTo>
                  <a:pt x="17359" y="12874"/>
                  <a:pt x="17787" y="13397"/>
                  <a:pt x="18096" y="14046"/>
                </a:cubicBezTo>
                <a:lnTo>
                  <a:pt x="18533" y="13947"/>
                </a:lnTo>
                <a:cubicBezTo>
                  <a:pt x="18783" y="13137"/>
                  <a:pt x="18901" y="12273"/>
                  <a:pt x="18894" y="11355"/>
                </a:cubicBezTo>
                <a:cubicBezTo>
                  <a:pt x="18894" y="10228"/>
                  <a:pt x="18649" y="9178"/>
                  <a:pt x="18157" y="8195"/>
                </a:cubicBezTo>
                <a:cubicBezTo>
                  <a:pt x="17665" y="7221"/>
                  <a:pt x="17025" y="6362"/>
                  <a:pt x="16239" y="5622"/>
                </a:cubicBezTo>
                <a:cubicBezTo>
                  <a:pt x="15455" y="4882"/>
                  <a:pt x="14584" y="4301"/>
                  <a:pt x="13622" y="3877"/>
                </a:cubicBezTo>
                <a:cubicBezTo>
                  <a:pt x="12659" y="3456"/>
                  <a:pt x="11718" y="3242"/>
                  <a:pt x="10793" y="3242"/>
                </a:cubicBezTo>
                <a:cubicBezTo>
                  <a:pt x="9868" y="3242"/>
                  <a:pt x="8929" y="3456"/>
                  <a:pt x="7971" y="3877"/>
                </a:cubicBezTo>
                <a:cubicBezTo>
                  <a:pt x="7016" y="4301"/>
                  <a:pt x="6140" y="4880"/>
                  <a:pt x="5359" y="5608"/>
                </a:cubicBezTo>
                <a:cubicBezTo>
                  <a:pt x="4573" y="6337"/>
                  <a:pt x="3935" y="7198"/>
                  <a:pt x="3443" y="8184"/>
                </a:cubicBezTo>
                <a:cubicBezTo>
                  <a:pt x="2951" y="9172"/>
                  <a:pt x="2704" y="10220"/>
                  <a:pt x="2704" y="11329"/>
                </a:cubicBezTo>
                <a:cubicBezTo>
                  <a:pt x="2704" y="12267"/>
                  <a:pt x="2824" y="13137"/>
                  <a:pt x="3067" y="13947"/>
                </a:cubicBezTo>
                <a:lnTo>
                  <a:pt x="3504" y="14046"/>
                </a:lnTo>
                <a:cubicBezTo>
                  <a:pt x="3813" y="13397"/>
                  <a:pt x="4241" y="12874"/>
                  <a:pt x="4789" y="12476"/>
                </a:cubicBezTo>
                <a:cubicBezTo>
                  <a:pt x="5338" y="12078"/>
                  <a:pt x="5942" y="11880"/>
                  <a:pt x="6604" y="11880"/>
                </a:cubicBezTo>
                <a:lnTo>
                  <a:pt x="6604" y="11355"/>
                </a:lnTo>
                <a:cubicBezTo>
                  <a:pt x="6604" y="11211"/>
                  <a:pt x="6646" y="11081"/>
                  <a:pt x="6738" y="10971"/>
                </a:cubicBezTo>
                <a:cubicBezTo>
                  <a:pt x="6827" y="10858"/>
                  <a:pt x="6936" y="10799"/>
                  <a:pt x="7065" y="10799"/>
                </a:cubicBezTo>
                <a:lnTo>
                  <a:pt x="7966" y="10799"/>
                </a:lnTo>
                <a:cubicBezTo>
                  <a:pt x="8086" y="10799"/>
                  <a:pt x="8188" y="10858"/>
                  <a:pt x="8270" y="10971"/>
                </a:cubicBezTo>
                <a:cubicBezTo>
                  <a:pt x="8352" y="11081"/>
                  <a:pt x="8392" y="11211"/>
                  <a:pt x="8392" y="11355"/>
                </a:cubicBezTo>
                <a:lnTo>
                  <a:pt x="8392" y="21075"/>
                </a:lnTo>
                <a:cubicBezTo>
                  <a:pt x="8392" y="21219"/>
                  <a:pt x="8352" y="21343"/>
                  <a:pt x="8270" y="21448"/>
                </a:cubicBezTo>
                <a:cubicBezTo>
                  <a:pt x="8188" y="21549"/>
                  <a:pt x="8086" y="21600"/>
                  <a:pt x="7966" y="21600"/>
                </a:cubicBezTo>
                <a:lnTo>
                  <a:pt x="7065" y="21600"/>
                </a:lnTo>
                <a:cubicBezTo>
                  <a:pt x="6945" y="21600"/>
                  <a:pt x="6837" y="21549"/>
                  <a:pt x="6743" y="21448"/>
                </a:cubicBezTo>
                <a:cubicBezTo>
                  <a:pt x="6651" y="21343"/>
                  <a:pt x="6604" y="21219"/>
                  <a:pt x="6604" y="21075"/>
                </a:cubicBezTo>
                <a:lnTo>
                  <a:pt x="6604" y="20521"/>
                </a:lnTo>
                <a:cubicBezTo>
                  <a:pt x="6190" y="20521"/>
                  <a:pt x="5789" y="20437"/>
                  <a:pt x="5404" y="20270"/>
                </a:cubicBezTo>
                <a:cubicBezTo>
                  <a:pt x="5015" y="20103"/>
                  <a:pt x="4672" y="19877"/>
                  <a:pt x="4370" y="19589"/>
                </a:cubicBezTo>
                <a:cubicBezTo>
                  <a:pt x="4074" y="19299"/>
                  <a:pt x="3815" y="18957"/>
                  <a:pt x="3598" y="18559"/>
                </a:cubicBezTo>
                <a:cubicBezTo>
                  <a:pt x="3389" y="18163"/>
                  <a:pt x="3234" y="17726"/>
                  <a:pt x="3144" y="17246"/>
                </a:cubicBezTo>
                <a:lnTo>
                  <a:pt x="1172" y="16895"/>
                </a:lnTo>
                <a:lnTo>
                  <a:pt x="878" y="16085"/>
                </a:lnTo>
                <a:cubicBezTo>
                  <a:pt x="294" y="14571"/>
                  <a:pt x="0" y="12987"/>
                  <a:pt x="0" y="11327"/>
                </a:cubicBezTo>
                <a:cubicBezTo>
                  <a:pt x="0" y="9776"/>
                  <a:pt x="320" y="8311"/>
                  <a:pt x="958" y="6938"/>
                </a:cubicBezTo>
                <a:cubicBezTo>
                  <a:pt x="1596" y="5563"/>
                  <a:pt x="2426" y="4363"/>
                  <a:pt x="3448" y="3335"/>
                </a:cubicBezTo>
                <a:cubicBezTo>
                  <a:pt x="4469" y="2307"/>
                  <a:pt x="5622" y="1494"/>
                  <a:pt x="6910" y="895"/>
                </a:cubicBezTo>
                <a:cubicBezTo>
                  <a:pt x="8192" y="297"/>
                  <a:pt x="9487" y="0"/>
                  <a:pt x="10793" y="0"/>
                </a:cubicBezTo>
              </a:path>
            </a:pathLst>
          </a:custGeom>
          <a:solidFill>
            <a:srgbClr val="404040"/>
          </a:solidFill>
          <a:ln w="12700">
            <a:noFill/>
          </a:ln>
        </p:spPr>
        <p:txBody>
          <a:bodyPr/>
          <a:p>
            <a:endParaRPr lang="zh-CN" altLang="en-US"/>
          </a:p>
        </p:txBody>
      </p:sp>
      <p:sp>
        <p:nvSpPr>
          <p:cNvPr id="3" name="Oval 20"/>
          <p:cNvSpPr/>
          <p:nvPr/>
        </p:nvSpPr>
        <p:spPr>
          <a:xfrm>
            <a:off x="9218613" y="2157413"/>
            <a:ext cx="1104900" cy="1106488"/>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en-US" sz="2400" strike="noStrike" noProof="1">
              <a:latin typeface="微软雅黑" panose="020B0503020204020204" charset="-122"/>
              <a:ea typeface="微软雅黑" panose="020B0503020204020204" charset="-122"/>
            </a:endParaRPr>
          </a:p>
        </p:txBody>
      </p:sp>
      <p:sp>
        <p:nvSpPr>
          <p:cNvPr id="117769" name="矩形 57"/>
          <p:cNvSpPr/>
          <p:nvPr/>
        </p:nvSpPr>
        <p:spPr>
          <a:xfrm>
            <a:off x="1812925" y="3481388"/>
            <a:ext cx="1327150"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16746" name="文本框 6"/>
          <p:cNvSpPr txBox="1"/>
          <p:nvPr/>
        </p:nvSpPr>
        <p:spPr>
          <a:xfrm>
            <a:off x="1457325" y="4014788"/>
            <a:ext cx="2038350" cy="1622425"/>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17771" name="矩形 57"/>
          <p:cNvSpPr/>
          <p:nvPr/>
        </p:nvSpPr>
        <p:spPr>
          <a:xfrm>
            <a:off x="4265613" y="3481388"/>
            <a:ext cx="1325562"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16748" name="文本框 4"/>
          <p:cNvSpPr txBox="1"/>
          <p:nvPr/>
        </p:nvSpPr>
        <p:spPr>
          <a:xfrm>
            <a:off x="3908425" y="4014788"/>
            <a:ext cx="2039938" cy="1622425"/>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17773" name="矩形 57"/>
          <p:cNvSpPr/>
          <p:nvPr/>
        </p:nvSpPr>
        <p:spPr>
          <a:xfrm>
            <a:off x="6692900" y="3481388"/>
            <a:ext cx="1327150"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16750" name="文本框 7"/>
          <p:cNvSpPr txBox="1"/>
          <p:nvPr/>
        </p:nvSpPr>
        <p:spPr>
          <a:xfrm>
            <a:off x="6337300" y="4014788"/>
            <a:ext cx="2038350" cy="1622425"/>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17775" name="矩形 57"/>
          <p:cNvSpPr/>
          <p:nvPr/>
        </p:nvSpPr>
        <p:spPr>
          <a:xfrm>
            <a:off x="9134475" y="3481388"/>
            <a:ext cx="1323975" cy="390525"/>
          </a:xfrm>
          <a:prstGeom prst="roundRect">
            <a:avLst>
              <a:gd name="adj" fmla="val 16667"/>
            </a:avLst>
          </a:prstGeom>
          <a:solidFill>
            <a:srgbClr val="262626"/>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LEOPARD</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16752" name="文本框 9"/>
          <p:cNvSpPr txBox="1"/>
          <p:nvPr/>
        </p:nvSpPr>
        <p:spPr>
          <a:xfrm>
            <a:off x="8775700" y="4014788"/>
            <a:ext cx="2041525" cy="1622425"/>
          </a:xfrm>
          <a:prstGeom prst="rect">
            <a:avLst/>
          </a:prstGeom>
          <a:noFill/>
          <a:ln w="9525">
            <a:noFill/>
          </a:ln>
        </p:spPr>
        <p:txBody>
          <a:bodyPr wrap="square" anchor="t">
            <a:spAutoFit/>
          </a:bodyPr>
          <a:p>
            <a:pPr lvl="0" algn="ctr"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3"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
        <p:nvSpPr>
          <p:cNvPr id="5" name="文本框 2"/>
          <p:cNvSpPr txBox="1"/>
          <p:nvPr/>
        </p:nvSpPr>
        <p:spPr>
          <a:xfrm>
            <a:off x="1769110" y="2766060"/>
            <a:ext cx="8653780" cy="1105535"/>
          </a:xfrm>
          <a:prstGeom prst="rect">
            <a:avLst/>
          </a:prstGeom>
          <a:noFill/>
          <a:ln w="9525">
            <a:noFill/>
          </a:ln>
        </p:spPr>
        <p:txBody>
          <a:bodyPr wrap="square" anchor="t">
            <a:spAutoFit/>
          </a:bodyPr>
          <a:p>
            <a:pPr lvl="0" algn="dist"/>
            <a:r>
              <a:rPr lang="en-US" altLang="en-US" sz="66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THANKS</a:t>
            </a:r>
            <a:endParaRPr lang="en-US" altLang="en-US" sz="66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268730" y="4705350"/>
            <a:ext cx="9655810" cy="1099185"/>
          </a:xfrm>
          <a:prstGeom prst="rect">
            <a:avLst/>
          </a:prstGeom>
          <a:noFill/>
          <a:ln w="9525">
            <a:noFill/>
          </a:ln>
        </p:spPr>
        <p:txBody>
          <a:bodyPr wrap="square" anchor="t">
            <a:spAutoFit/>
          </a:bodyPr>
          <a:p>
            <a:pPr lvl="0" algn="ctr" fontAlgn="base">
              <a:lnSpc>
                <a:spcPct val="150000"/>
              </a:lnSpc>
            </a:pPr>
            <a:r>
              <a:rPr lang="zh-CN"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使用说明：图片均可以使用填充功能更换，文字只需要复制粘贴进入即可，内页有说明。</a:t>
            </a:r>
            <a:r>
              <a:rPr lang="en-US"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LEOPARD乐配视觉设计室，追求精美·无止无尽，</a:t>
            </a:r>
            <a:r>
              <a:rPr lang="zh-CN"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内页均采用最合理逻辑，用户可根据自行需要修改顺序，或者添加内页。乐配视觉，</a:t>
            </a:r>
            <a:r>
              <a:rPr lang="en-US"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宋体" panose="02010600030101010101" pitchFamily="2" charset="-122"/>
              </a:rPr>
              <a:t>年度优秀设计师，提供精美模板，对画面的美感要求极高，而且可操作性非常强！</a:t>
            </a:r>
            <a:r>
              <a:rPr lang="zh-CN"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宋体" panose="02010600030101010101" pitchFamily="2" charset="-122"/>
              </a:rPr>
              <a:t>在此感谢购买与使用，恭祝商祺！</a:t>
            </a:r>
            <a:endParaRPr lang="zh-CN" altLang="en-US" sz="1465" strike="noStrike" noProof="1" dirty="0">
              <a:solidFill>
                <a:schemeClr val="accent6">
                  <a:lumMod val="50000"/>
                </a:schemeClr>
              </a:solidFill>
              <a:latin typeface="微软雅黑" panose="020B0503020204020204" charset="-122"/>
              <a:ea typeface="微软雅黑" panose="020B0503020204020204" charset="-122"/>
              <a:cs typeface="+mn-ea"/>
              <a:sym typeface="宋体" panose="02010600030101010101" pitchFamily="2" charset="-122"/>
            </a:endParaRPr>
          </a:p>
        </p:txBody>
      </p:sp>
      <p:sp>
        <p:nvSpPr>
          <p:cNvPr id="7" name="Freeform 176"/>
          <p:cNvSpPr>
            <a:spLocks noEditPoints="1"/>
          </p:cNvSpPr>
          <p:nvPr/>
        </p:nvSpPr>
        <p:spPr>
          <a:xfrm>
            <a:off x="5756910" y="1880235"/>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8" name="矩形 57"/>
          <p:cNvSpPr/>
          <p:nvPr/>
        </p:nvSpPr>
        <p:spPr>
          <a:xfrm>
            <a:off x="5194618" y="4155123"/>
            <a:ext cx="1801812" cy="352425"/>
          </a:xfrm>
          <a:prstGeom prst="rect">
            <a:avLst/>
          </a:prstGeom>
          <a:solidFill>
            <a:schemeClr val="accent6">
              <a:lumMod val="50000"/>
            </a:schemeClr>
          </a:solidFill>
          <a:ln w="9525">
            <a:noFill/>
          </a:ln>
        </p:spPr>
        <p:txBody>
          <a:bodyPr wrap="square" anchor="t">
            <a:spAutoFit/>
          </a:bodyPr>
          <a:p>
            <a:pPr lvl="0" algn="dist"/>
            <a:r>
              <a:rPr lang="en-US" altLang="en-US" sz="1600" dirty="0">
                <a:solidFill>
                  <a:schemeClr val="bg1"/>
                </a:solidFill>
                <a:latin typeface="微软雅黑" panose="020B0503020204020204" charset="-122"/>
                <a:ea typeface="微软雅黑" panose="020B0503020204020204" charset="-122"/>
                <a:sym typeface="Arial" panose="020B0604020202020204" pitchFamily="34" charset="0"/>
              </a:rPr>
              <a:t>乐配视觉设计室</a:t>
            </a:r>
            <a:endParaRPr lang="en-US" altLang="en-US" sz="1600" dirty="0">
              <a:solidFill>
                <a:schemeClr val="bg1"/>
              </a:solidFill>
              <a:latin typeface="微软雅黑" panose="020B0503020204020204" charset="-122"/>
              <a:ea typeface="微软雅黑" panose="020B0503020204020204"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000000"/>
                                          </p:val>
                                        </p:tav>
                                        <p:tav tm="100000">
                                          <p:val>
                                            <p:strVal val="#ppt_w"/>
                                          </p:val>
                                        </p:tav>
                                      </p:tavLst>
                                    </p:anim>
                                    <p:anim calcmode="lin" valueType="num">
                                      <p:cBhvr>
                                        <p:cTn id="16" dur="500" fill="hold"/>
                                        <p:tgtEl>
                                          <p:spTgt spid="8"/>
                                        </p:tgtEl>
                                        <p:attrNameLst>
                                          <p:attrName>ppt_h</p:attrName>
                                        </p:attrNameLst>
                                      </p:cBhvr>
                                      <p:tavLst>
                                        <p:tav tm="0">
                                          <p:val>
                                            <p:fltVal val="0.00000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1" name="图片 10" descr="幻灯片11"/>
          <p:cNvPicPr>
            <a:picLocks noChangeAspect="1"/>
          </p:cNvPicPr>
          <p:nvPr/>
        </p:nvPicPr>
        <p:blipFill>
          <a:blip r:embed="rId2"/>
          <a:stretch>
            <a:fillRect/>
          </a:stretch>
        </p:blipFill>
        <p:spPr>
          <a:xfrm>
            <a:off x="9071610" y="5039360"/>
            <a:ext cx="2885440" cy="1623060"/>
          </a:xfrm>
          <a:prstGeom prst="rect">
            <a:avLst/>
          </a:prstGeom>
        </p:spPr>
      </p:pic>
      <p:pic>
        <p:nvPicPr>
          <p:cNvPr id="12" name="图片 11" descr="幻灯片12"/>
          <p:cNvPicPr>
            <a:picLocks noChangeAspect="1"/>
          </p:cNvPicPr>
          <p:nvPr/>
        </p:nvPicPr>
        <p:blipFill>
          <a:blip r:embed="rId3"/>
          <a:stretch>
            <a:fillRect/>
          </a:stretch>
        </p:blipFill>
        <p:spPr>
          <a:xfrm>
            <a:off x="233680" y="1513840"/>
            <a:ext cx="2885440" cy="1623060"/>
          </a:xfrm>
          <a:prstGeom prst="rect">
            <a:avLst/>
          </a:prstGeom>
        </p:spPr>
      </p:pic>
      <p:pic>
        <p:nvPicPr>
          <p:cNvPr id="13" name="图片 12" descr="幻灯片13"/>
          <p:cNvPicPr>
            <a:picLocks noChangeAspect="1"/>
          </p:cNvPicPr>
          <p:nvPr/>
        </p:nvPicPr>
        <p:blipFill>
          <a:blip r:embed="rId4"/>
          <a:stretch>
            <a:fillRect/>
          </a:stretch>
        </p:blipFill>
        <p:spPr>
          <a:xfrm>
            <a:off x="4653280" y="1513840"/>
            <a:ext cx="2885440" cy="1623060"/>
          </a:xfrm>
          <a:prstGeom prst="rect">
            <a:avLst/>
          </a:prstGeom>
        </p:spPr>
      </p:pic>
      <p:pic>
        <p:nvPicPr>
          <p:cNvPr id="14" name="图片 13" descr="幻灯片14"/>
          <p:cNvPicPr>
            <a:picLocks noChangeAspect="1"/>
          </p:cNvPicPr>
          <p:nvPr/>
        </p:nvPicPr>
        <p:blipFill>
          <a:blip r:embed="rId5"/>
          <a:stretch>
            <a:fillRect/>
          </a:stretch>
        </p:blipFill>
        <p:spPr>
          <a:xfrm>
            <a:off x="233680" y="3276600"/>
            <a:ext cx="2885440" cy="1623060"/>
          </a:xfrm>
          <a:prstGeom prst="rect">
            <a:avLst/>
          </a:prstGeom>
        </p:spPr>
      </p:pic>
      <p:pic>
        <p:nvPicPr>
          <p:cNvPr id="15" name="图片 14" descr="幻灯片15"/>
          <p:cNvPicPr>
            <a:picLocks noChangeAspect="1"/>
          </p:cNvPicPr>
          <p:nvPr/>
        </p:nvPicPr>
        <p:blipFill>
          <a:blip r:embed="rId6"/>
          <a:stretch>
            <a:fillRect/>
          </a:stretch>
        </p:blipFill>
        <p:spPr>
          <a:xfrm>
            <a:off x="4653280" y="3276600"/>
            <a:ext cx="2885440" cy="1623060"/>
          </a:xfrm>
          <a:prstGeom prst="rect">
            <a:avLst/>
          </a:prstGeom>
        </p:spPr>
      </p:pic>
      <p:pic>
        <p:nvPicPr>
          <p:cNvPr id="16" name="图片 15" descr="幻灯片16"/>
          <p:cNvPicPr>
            <a:picLocks noChangeAspect="1"/>
          </p:cNvPicPr>
          <p:nvPr/>
        </p:nvPicPr>
        <p:blipFill>
          <a:blip r:embed="rId7"/>
          <a:stretch>
            <a:fillRect/>
          </a:stretch>
        </p:blipFill>
        <p:spPr>
          <a:xfrm>
            <a:off x="9071610" y="1513840"/>
            <a:ext cx="2885440" cy="1623060"/>
          </a:xfrm>
          <a:prstGeom prst="rect">
            <a:avLst/>
          </a:prstGeom>
        </p:spPr>
      </p:pic>
      <p:pic>
        <p:nvPicPr>
          <p:cNvPr id="17" name="图片 16" descr="幻灯片17"/>
          <p:cNvPicPr>
            <a:picLocks noChangeAspect="1"/>
          </p:cNvPicPr>
          <p:nvPr/>
        </p:nvPicPr>
        <p:blipFill>
          <a:blip r:embed="rId8"/>
          <a:stretch>
            <a:fillRect/>
          </a:stretch>
        </p:blipFill>
        <p:spPr>
          <a:xfrm>
            <a:off x="9071610" y="3276600"/>
            <a:ext cx="2885440" cy="1623060"/>
          </a:xfrm>
          <a:prstGeom prst="rect">
            <a:avLst/>
          </a:prstGeom>
        </p:spPr>
      </p:pic>
      <p:pic>
        <p:nvPicPr>
          <p:cNvPr id="18" name="图片 17" descr="幻灯片18"/>
          <p:cNvPicPr>
            <a:picLocks noChangeAspect="1"/>
          </p:cNvPicPr>
          <p:nvPr/>
        </p:nvPicPr>
        <p:blipFill>
          <a:blip r:embed="rId9"/>
          <a:stretch>
            <a:fillRect/>
          </a:stretch>
        </p:blipFill>
        <p:spPr>
          <a:xfrm>
            <a:off x="233680" y="5039360"/>
            <a:ext cx="2885440" cy="1623060"/>
          </a:xfrm>
          <a:prstGeom prst="rect">
            <a:avLst/>
          </a:prstGeom>
        </p:spPr>
      </p:pic>
      <p:pic>
        <p:nvPicPr>
          <p:cNvPr id="19" name="图片 18" descr="幻灯片19"/>
          <p:cNvPicPr>
            <a:picLocks noChangeAspect="1"/>
          </p:cNvPicPr>
          <p:nvPr/>
        </p:nvPicPr>
        <p:blipFill>
          <a:blip r:embed="rId10"/>
          <a:stretch>
            <a:fillRect/>
          </a:stretch>
        </p:blipFill>
        <p:spPr>
          <a:xfrm>
            <a:off x="4653280" y="5039360"/>
            <a:ext cx="2885440" cy="1623060"/>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幻灯片20"/>
          <p:cNvPicPr>
            <a:picLocks noChangeAspect="1"/>
          </p:cNvPicPr>
          <p:nvPr/>
        </p:nvPicPr>
        <p:blipFill>
          <a:blip r:embed="rId2"/>
          <a:stretch>
            <a:fillRect/>
          </a:stretch>
        </p:blipFill>
        <p:spPr>
          <a:xfrm>
            <a:off x="9071610" y="5039360"/>
            <a:ext cx="2885440" cy="1623060"/>
          </a:xfrm>
          <a:prstGeom prst="rect">
            <a:avLst/>
          </a:prstGeom>
        </p:spPr>
      </p:pic>
      <p:pic>
        <p:nvPicPr>
          <p:cNvPr id="3" name="图片 2" descr="幻灯片3"/>
          <p:cNvPicPr>
            <a:picLocks noChangeAspect="1"/>
          </p:cNvPicPr>
          <p:nvPr/>
        </p:nvPicPr>
        <p:blipFill>
          <a:blip r:embed="rId3"/>
          <a:stretch>
            <a:fillRect/>
          </a:stretch>
        </p:blipFill>
        <p:spPr>
          <a:xfrm>
            <a:off x="246380" y="1513840"/>
            <a:ext cx="2885440" cy="1623060"/>
          </a:xfrm>
          <a:prstGeom prst="rect">
            <a:avLst/>
          </a:prstGeom>
        </p:spPr>
      </p:pic>
      <p:pic>
        <p:nvPicPr>
          <p:cNvPr id="4" name="图片 3" descr="幻灯片4"/>
          <p:cNvPicPr>
            <a:picLocks noChangeAspect="1"/>
          </p:cNvPicPr>
          <p:nvPr/>
        </p:nvPicPr>
        <p:blipFill>
          <a:blip r:embed="rId4"/>
          <a:stretch>
            <a:fillRect/>
          </a:stretch>
        </p:blipFill>
        <p:spPr>
          <a:xfrm>
            <a:off x="4653280" y="1513840"/>
            <a:ext cx="2885440" cy="1623060"/>
          </a:xfrm>
          <a:prstGeom prst="rect">
            <a:avLst/>
          </a:prstGeom>
        </p:spPr>
      </p:pic>
      <p:pic>
        <p:nvPicPr>
          <p:cNvPr id="5" name="图片 4" descr="幻灯片5"/>
          <p:cNvPicPr>
            <a:picLocks noChangeAspect="1"/>
          </p:cNvPicPr>
          <p:nvPr/>
        </p:nvPicPr>
        <p:blipFill>
          <a:blip r:embed="rId5"/>
          <a:stretch>
            <a:fillRect/>
          </a:stretch>
        </p:blipFill>
        <p:spPr>
          <a:xfrm>
            <a:off x="246380" y="3276600"/>
            <a:ext cx="2885440" cy="1623060"/>
          </a:xfrm>
          <a:prstGeom prst="rect">
            <a:avLst/>
          </a:prstGeom>
        </p:spPr>
      </p:pic>
      <p:pic>
        <p:nvPicPr>
          <p:cNvPr id="6" name="图片 5" descr="幻灯片6"/>
          <p:cNvPicPr>
            <a:picLocks noChangeAspect="1"/>
          </p:cNvPicPr>
          <p:nvPr/>
        </p:nvPicPr>
        <p:blipFill>
          <a:blip r:embed="rId6"/>
          <a:stretch>
            <a:fillRect/>
          </a:stretch>
        </p:blipFill>
        <p:spPr>
          <a:xfrm>
            <a:off x="4653280" y="3276600"/>
            <a:ext cx="2885440" cy="1623060"/>
          </a:xfrm>
          <a:prstGeom prst="rect">
            <a:avLst/>
          </a:prstGeom>
        </p:spPr>
      </p:pic>
      <p:pic>
        <p:nvPicPr>
          <p:cNvPr id="7" name="图片 6" descr="幻灯片7"/>
          <p:cNvPicPr>
            <a:picLocks noChangeAspect="1"/>
          </p:cNvPicPr>
          <p:nvPr/>
        </p:nvPicPr>
        <p:blipFill>
          <a:blip r:embed="rId7"/>
          <a:stretch>
            <a:fillRect/>
          </a:stretch>
        </p:blipFill>
        <p:spPr>
          <a:xfrm>
            <a:off x="9071610" y="1513840"/>
            <a:ext cx="2885440" cy="1623060"/>
          </a:xfrm>
          <a:prstGeom prst="rect">
            <a:avLst/>
          </a:prstGeom>
        </p:spPr>
      </p:pic>
      <p:pic>
        <p:nvPicPr>
          <p:cNvPr id="8" name="图片 7" descr="幻灯片8"/>
          <p:cNvPicPr>
            <a:picLocks noChangeAspect="1"/>
          </p:cNvPicPr>
          <p:nvPr/>
        </p:nvPicPr>
        <p:blipFill>
          <a:blip r:embed="rId8"/>
          <a:stretch>
            <a:fillRect/>
          </a:stretch>
        </p:blipFill>
        <p:spPr>
          <a:xfrm>
            <a:off x="9071610" y="3276600"/>
            <a:ext cx="2885440" cy="1623060"/>
          </a:xfrm>
          <a:prstGeom prst="rect">
            <a:avLst/>
          </a:prstGeom>
        </p:spPr>
      </p:pic>
      <p:pic>
        <p:nvPicPr>
          <p:cNvPr id="9" name="图片 8" descr="幻灯片9"/>
          <p:cNvPicPr>
            <a:picLocks noChangeAspect="1"/>
          </p:cNvPicPr>
          <p:nvPr/>
        </p:nvPicPr>
        <p:blipFill>
          <a:blip r:embed="rId9"/>
          <a:stretch>
            <a:fillRect/>
          </a:stretch>
        </p:blipFill>
        <p:spPr>
          <a:xfrm>
            <a:off x="246380" y="5039360"/>
            <a:ext cx="2885440" cy="1623060"/>
          </a:xfrm>
          <a:prstGeom prst="rect">
            <a:avLst/>
          </a:prstGeom>
        </p:spPr>
      </p:pic>
      <p:pic>
        <p:nvPicPr>
          <p:cNvPr id="10" name="图片 9" descr="幻灯片10"/>
          <p:cNvPicPr>
            <a:picLocks noChangeAspect="1"/>
          </p:cNvPicPr>
          <p:nvPr/>
        </p:nvPicPr>
        <p:blipFill>
          <a:blip r:embed="rId10"/>
          <a:stretch>
            <a:fillRect/>
          </a:stretch>
        </p:blipFill>
        <p:spPr>
          <a:xfrm>
            <a:off x="4653280" y="5039360"/>
            <a:ext cx="2885440" cy="1623060"/>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p:sp>
        <p:nvSpPr>
          <p:cNvPr id="37889" name="Freeform 105"/>
          <p:cNvSpPr>
            <a:spLocks noEditPoints="1"/>
          </p:cNvSpPr>
          <p:nvPr/>
        </p:nvSpPr>
        <p:spPr>
          <a:xfrm>
            <a:off x="8302179" y="3052238"/>
            <a:ext cx="179918" cy="162984"/>
          </a:xfrm>
          <a:custGeom>
            <a:avLst/>
            <a:gdLst/>
            <a:ahLst/>
            <a:cxnLst>
              <a:cxn ang="0">
                <a:pos x="0" y="50772"/>
              </a:cxn>
              <a:cxn ang="0">
                <a:pos x="8741" y="50772"/>
              </a:cxn>
              <a:cxn ang="0">
                <a:pos x="8741" y="45520"/>
              </a:cxn>
              <a:cxn ang="0">
                <a:pos x="22728" y="14006"/>
              </a:cxn>
              <a:cxn ang="0">
                <a:pos x="54197" y="0"/>
              </a:cxn>
              <a:cxn ang="0">
                <a:pos x="83918" y="0"/>
              </a:cxn>
              <a:cxn ang="0">
                <a:pos x="115388" y="14006"/>
              </a:cxn>
              <a:cxn ang="0">
                <a:pos x="129375" y="45520"/>
              </a:cxn>
              <a:cxn ang="0">
                <a:pos x="129375" y="50772"/>
              </a:cxn>
              <a:cxn ang="0">
                <a:pos x="134620" y="50772"/>
              </a:cxn>
              <a:cxn ang="0">
                <a:pos x="134620" y="101545"/>
              </a:cxn>
              <a:cxn ang="0">
                <a:pos x="124130" y="101545"/>
              </a:cxn>
              <a:cxn ang="0">
                <a:pos x="124130" y="122555"/>
              </a:cxn>
              <a:cxn ang="0">
                <a:pos x="97905" y="122555"/>
              </a:cxn>
              <a:cxn ang="0">
                <a:pos x="97905" y="101545"/>
              </a:cxn>
              <a:cxn ang="0">
                <a:pos x="36714" y="101545"/>
              </a:cxn>
              <a:cxn ang="0">
                <a:pos x="36714" y="122555"/>
              </a:cxn>
              <a:cxn ang="0">
                <a:pos x="12238" y="122555"/>
              </a:cxn>
              <a:cxn ang="0">
                <a:pos x="12238" y="101545"/>
              </a:cxn>
              <a:cxn ang="0">
                <a:pos x="0" y="101545"/>
              </a:cxn>
              <a:cxn ang="0">
                <a:pos x="0" y="50772"/>
              </a:cxn>
              <a:cxn ang="0">
                <a:pos x="27972" y="50772"/>
              </a:cxn>
              <a:cxn ang="0">
                <a:pos x="110143" y="50772"/>
              </a:cxn>
              <a:cxn ang="0">
                <a:pos x="110143" y="45520"/>
              </a:cxn>
              <a:cxn ang="0">
                <a:pos x="103150" y="26261"/>
              </a:cxn>
              <a:cxn ang="0">
                <a:pos x="83918" y="19258"/>
              </a:cxn>
              <a:cxn ang="0">
                <a:pos x="54197" y="19258"/>
              </a:cxn>
              <a:cxn ang="0">
                <a:pos x="34966" y="26261"/>
              </a:cxn>
              <a:cxn ang="0">
                <a:pos x="27972" y="45520"/>
              </a:cxn>
              <a:cxn ang="0">
                <a:pos x="27972" y="50772"/>
              </a:cxn>
              <a:cxn ang="0">
                <a:pos x="122381" y="64779"/>
              </a:cxn>
              <a:cxn ang="0">
                <a:pos x="92660" y="70031"/>
              </a:cxn>
              <a:cxn ang="0">
                <a:pos x="92660" y="84037"/>
              </a:cxn>
              <a:cxn ang="0">
                <a:pos x="110143" y="84037"/>
              </a:cxn>
              <a:cxn ang="0">
                <a:pos x="122381" y="84037"/>
              </a:cxn>
              <a:cxn ang="0">
                <a:pos x="122381" y="64779"/>
              </a:cxn>
              <a:cxn ang="0">
                <a:pos x="12238" y="64779"/>
              </a:cxn>
              <a:cxn ang="0">
                <a:pos x="12238" y="84037"/>
              </a:cxn>
              <a:cxn ang="0">
                <a:pos x="27972" y="84037"/>
              </a:cxn>
              <a:cxn ang="0">
                <a:pos x="41959" y="84037"/>
              </a:cxn>
              <a:cxn ang="0">
                <a:pos x="41959" y="70031"/>
              </a:cxn>
              <a:cxn ang="0">
                <a:pos x="12238" y="64779"/>
              </a:cxn>
            </a:cxnLst>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w="9525">
            <a:noFill/>
          </a:ln>
        </p:spPr>
        <p:txBody>
          <a:bodyPr/>
          <a:p>
            <a:endParaRPr lang="zh-CN" altLang="en-US" sz="2400"/>
          </a:p>
        </p:txBody>
      </p:sp>
      <p:sp>
        <p:nvSpPr>
          <p:cNvPr id="37890" name="Freeform 106"/>
          <p:cNvSpPr>
            <a:spLocks noEditPoints="1"/>
          </p:cNvSpPr>
          <p:nvPr/>
        </p:nvSpPr>
        <p:spPr>
          <a:xfrm>
            <a:off x="6282876" y="1706036"/>
            <a:ext cx="241300" cy="241300"/>
          </a:xfrm>
          <a:custGeom>
            <a:avLst/>
            <a:gdLst/>
            <a:ahLst/>
            <a:cxnLst>
              <a:cxn ang="0">
                <a:pos x="75088" y="47148"/>
              </a:cxn>
              <a:cxn ang="0">
                <a:pos x="110013" y="97790"/>
              </a:cxn>
              <a:cxn ang="0">
                <a:pos x="75088" y="97790"/>
              </a:cxn>
              <a:cxn ang="0">
                <a:pos x="90805" y="0"/>
              </a:cxn>
              <a:cxn ang="0">
                <a:pos x="0" y="90805"/>
              </a:cxn>
              <a:cxn ang="0">
                <a:pos x="90805" y="181610"/>
              </a:cxn>
              <a:cxn ang="0">
                <a:pos x="181610" y="90805"/>
              </a:cxn>
              <a:cxn ang="0">
                <a:pos x="90805" y="0"/>
              </a:cxn>
              <a:cxn ang="0">
                <a:pos x="90805" y="15716"/>
              </a:cxn>
              <a:cxn ang="0">
                <a:pos x="15716" y="90805"/>
              </a:cxn>
              <a:cxn ang="0">
                <a:pos x="90805" y="165893"/>
              </a:cxn>
              <a:cxn ang="0">
                <a:pos x="165893" y="90805"/>
              </a:cxn>
              <a:cxn ang="0">
                <a:pos x="41910" y="111760"/>
              </a:cxn>
              <a:cxn ang="0">
                <a:pos x="48895" y="96043"/>
              </a:cxn>
              <a:cxn ang="0">
                <a:pos x="38417" y="85566"/>
              </a:cxn>
              <a:cxn ang="0">
                <a:pos x="48895" y="75088"/>
              </a:cxn>
              <a:cxn ang="0">
                <a:pos x="47148" y="59372"/>
              </a:cxn>
              <a:cxn ang="0">
                <a:pos x="57626" y="48895"/>
              </a:cxn>
              <a:cxn ang="0">
                <a:pos x="71596" y="50641"/>
              </a:cxn>
              <a:cxn ang="0">
                <a:pos x="82073" y="38417"/>
              </a:cxn>
              <a:cxn ang="0">
                <a:pos x="94297" y="45402"/>
              </a:cxn>
              <a:cxn ang="0">
                <a:pos x="108267" y="40163"/>
              </a:cxn>
              <a:cxn ang="0">
                <a:pos x="115252" y="52387"/>
              </a:cxn>
              <a:cxn ang="0">
                <a:pos x="129222" y="52387"/>
              </a:cxn>
              <a:cxn ang="0">
                <a:pos x="122237" y="59372"/>
              </a:cxn>
              <a:cxn ang="0">
                <a:pos x="137953" y="64611"/>
              </a:cxn>
              <a:cxn ang="0">
                <a:pos x="132715" y="80327"/>
              </a:cxn>
              <a:cxn ang="0">
                <a:pos x="144938" y="90805"/>
              </a:cxn>
              <a:cxn ang="0">
                <a:pos x="130968" y="101282"/>
              </a:cxn>
              <a:cxn ang="0">
                <a:pos x="136207" y="118745"/>
              </a:cxn>
              <a:cxn ang="0">
                <a:pos x="157162" y="90805"/>
              </a:cxn>
              <a:cxn ang="0">
                <a:pos x="90805" y="26193"/>
              </a:cxn>
              <a:cxn ang="0">
                <a:pos x="26193" y="90805"/>
              </a:cxn>
              <a:cxn ang="0">
                <a:pos x="47148" y="122237"/>
              </a:cxn>
              <a:cxn ang="0">
                <a:pos x="57626" y="116998"/>
              </a:cxn>
              <a:cxn ang="0">
                <a:pos x="41910" y="111760"/>
              </a:cxn>
              <a:cxn ang="0">
                <a:pos x="83820" y="97790"/>
              </a:cxn>
              <a:cxn ang="0">
                <a:pos x="101282" y="97790"/>
              </a:cxn>
            </a:cxnLst>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w="9525">
            <a:noFill/>
          </a:ln>
        </p:spPr>
        <p:txBody>
          <a:bodyPr/>
          <a:p>
            <a:endParaRPr lang="zh-CN" altLang="en-US" sz="2400"/>
          </a:p>
        </p:txBody>
      </p:sp>
      <p:sp>
        <p:nvSpPr>
          <p:cNvPr id="37891" name="Freeform 107"/>
          <p:cNvSpPr>
            <a:spLocks noEditPoints="1"/>
          </p:cNvSpPr>
          <p:nvPr/>
        </p:nvSpPr>
        <p:spPr>
          <a:xfrm>
            <a:off x="7633311" y="2379137"/>
            <a:ext cx="222251" cy="177800"/>
          </a:xfrm>
          <a:custGeom>
            <a:avLst/>
            <a:gdLst/>
            <a:ahLst/>
            <a:cxnLst>
              <a:cxn ang="0">
                <a:pos x="0" y="19421"/>
              </a:cxn>
              <a:cxn ang="0">
                <a:pos x="17854" y="19421"/>
              </a:cxn>
              <a:cxn ang="0">
                <a:pos x="22723" y="0"/>
              </a:cxn>
              <a:cxn ang="0">
                <a:pos x="42201" y="0"/>
              </a:cxn>
              <a:cxn ang="0">
                <a:pos x="49505" y="19421"/>
              </a:cxn>
              <a:cxn ang="0">
                <a:pos x="116053" y="19421"/>
              </a:cxn>
              <a:cxn ang="0">
                <a:pos x="122545" y="0"/>
              </a:cxn>
              <a:cxn ang="0">
                <a:pos x="142023" y="0"/>
              </a:cxn>
              <a:cxn ang="0">
                <a:pos x="149327" y="19421"/>
              </a:cxn>
              <a:cxn ang="0">
                <a:pos x="164746" y="19421"/>
              </a:cxn>
              <a:cxn ang="0">
                <a:pos x="164746" y="43698"/>
              </a:cxn>
              <a:cxn ang="0">
                <a:pos x="0" y="43698"/>
              </a:cxn>
              <a:cxn ang="0">
                <a:pos x="0" y="19421"/>
              </a:cxn>
              <a:cxn ang="0">
                <a:pos x="0" y="19421"/>
              </a:cxn>
              <a:cxn ang="0">
                <a:pos x="64924" y="59883"/>
              </a:cxn>
              <a:cxn ang="0">
                <a:pos x="99822" y="59883"/>
              </a:cxn>
              <a:cxn ang="0">
                <a:pos x="89271" y="87397"/>
              </a:cxn>
              <a:cxn ang="0">
                <a:pos x="107126" y="87397"/>
              </a:cxn>
              <a:cxn ang="0">
                <a:pos x="73852" y="120576"/>
              </a:cxn>
              <a:cxn ang="0">
                <a:pos x="78721" y="103582"/>
              </a:cxn>
              <a:cxn ang="0">
                <a:pos x="61678" y="93062"/>
              </a:cxn>
              <a:cxn ang="0">
                <a:pos x="64924" y="59883"/>
              </a:cxn>
              <a:cxn ang="0">
                <a:pos x="64924" y="59883"/>
              </a:cxn>
              <a:cxn ang="0">
                <a:pos x="0" y="111674"/>
              </a:cxn>
              <a:cxn ang="0">
                <a:pos x="0" y="132715"/>
              </a:cxn>
              <a:cxn ang="0">
                <a:pos x="166370" y="132715"/>
              </a:cxn>
              <a:cxn ang="0">
                <a:pos x="166370" y="111674"/>
              </a:cxn>
              <a:cxn ang="0">
                <a:pos x="152573" y="111674"/>
              </a:cxn>
              <a:cxn ang="0">
                <a:pos x="152573" y="50981"/>
              </a:cxn>
              <a:cxn ang="0">
                <a:pos x="12173" y="50981"/>
              </a:cxn>
              <a:cxn ang="0">
                <a:pos x="12173" y="111674"/>
              </a:cxn>
              <a:cxn ang="0">
                <a:pos x="0" y="111674"/>
              </a:cxn>
            </a:cxnLst>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bg1"/>
          </a:solidFill>
          <a:ln w="9525">
            <a:noFill/>
          </a:ln>
        </p:spPr>
        <p:txBody>
          <a:bodyPr/>
          <a:p>
            <a:endParaRPr lang="zh-CN" altLang="en-US" sz="2400"/>
          </a:p>
        </p:txBody>
      </p:sp>
      <p:sp>
        <p:nvSpPr>
          <p:cNvPr id="37892" name="Freeform 108"/>
          <p:cNvSpPr>
            <a:spLocks noEditPoints="1"/>
          </p:cNvSpPr>
          <p:nvPr/>
        </p:nvSpPr>
        <p:spPr>
          <a:xfrm>
            <a:off x="7635429" y="4301073"/>
            <a:ext cx="201083" cy="218018"/>
          </a:xfrm>
          <a:custGeom>
            <a:avLst/>
            <a:gdLst/>
            <a:ahLst/>
            <a:cxnLst>
              <a:cxn ang="0">
                <a:pos x="128949" y="110226"/>
              </a:cxn>
              <a:cxn ang="0">
                <a:pos x="121979" y="108476"/>
              </a:cxn>
              <a:cxn ang="0">
                <a:pos x="125464" y="99728"/>
              </a:cxn>
              <a:cxn ang="0">
                <a:pos x="132434" y="92730"/>
              </a:cxn>
              <a:cxn ang="0">
                <a:pos x="139404" y="87481"/>
              </a:cxn>
              <a:cxn ang="0">
                <a:pos x="144632" y="83982"/>
              </a:cxn>
              <a:cxn ang="0">
                <a:pos x="148117" y="85731"/>
              </a:cxn>
              <a:cxn ang="0">
                <a:pos x="148117" y="101478"/>
              </a:cxn>
              <a:cxn ang="0">
                <a:pos x="148117" y="111976"/>
              </a:cxn>
              <a:cxn ang="0">
                <a:pos x="144632" y="118974"/>
              </a:cxn>
              <a:cxn ang="0">
                <a:pos x="139404" y="117225"/>
              </a:cxn>
              <a:cxn ang="0">
                <a:pos x="113266" y="146968"/>
              </a:cxn>
              <a:cxn ang="0">
                <a:pos x="76672" y="162715"/>
              </a:cxn>
              <a:cxn ang="0">
                <a:pos x="74930" y="164465"/>
              </a:cxn>
              <a:cxn ang="0">
                <a:pos x="71444" y="162715"/>
              </a:cxn>
              <a:cxn ang="0">
                <a:pos x="34851" y="146968"/>
              </a:cxn>
              <a:cxn ang="0">
                <a:pos x="10455" y="117225"/>
              </a:cxn>
              <a:cxn ang="0">
                <a:pos x="5227" y="118974"/>
              </a:cxn>
              <a:cxn ang="0">
                <a:pos x="1742" y="111976"/>
              </a:cxn>
              <a:cxn ang="0">
                <a:pos x="0" y="101478"/>
              </a:cxn>
              <a:cxn ang="0">
                <a:pos x="0" y="85731"/>
              </a:cxn>
              <a:cxn ang="0">
                <a:pos x="5227" y="83982"/>
              </a:cxn>
              <a:cxn ang="0">
                <a:pos x="10455" y="87481"/>
              </a:cxn>
              <a:cxn ang="0">
                <a:pos x="15683" y="92730"/>
              </a:cxn>
              <a:cxn ang="0">
                <a:pos x="24395" y="99728"/>
              </a:cxn>
              <a:cxn ang="0">
                <a:pos x="27880" y="108476"/>
              </a:cxn>
              <a:cxn ang="0">
                <a:pos x="20910" y="110226"/>
              </a:cxn>
              <a:cxn ang="0">
                <a:pos x="64474" y="136470"/>
              </a:cxn>
              <a:cxn ang="0">
                <a:pos x="64474" y="62986"/>
              </a:cxn>
              <a:cxn ang="0">
                <a:pos x="47049" y="62986"/>
              </a:cxn>
              <a:cxn ang="0">
                <a:pos x="40078" y="66485"/>
              </a:cxn>
              <a:cxn ang="0">
                <a:pos x="29623" y="55988"/>
              </a:cxn>
              <a:cxn ang="0">
                <a:pos x="40078" y="45490"/>
              </a:cxn>
              <a:cxn ang="0">
                <a:pos x="48791" y="48989"/>
              </a:cxn>
              <a:cxn ang="0">
                <a:pos x="64474" y="48989"/>
              </a:cxn>
              <a:cxn ang="0">
                <a:pos x="64474" y="40241"/>
              </a:cxn>
              <a:cxn ang="0">
                <a:pos x="52276" y="20995"/>
              </a:cxn>
              <a:cxn ang="0">
                <a:pos x="73187" y="0"/>
              </a:cxn>
              <a:cxn ang="0">
                <a:pos x="95840" y="20995"/>
              </a:cxn>
              <a:cxn ang="0">
                <a:pos x="83642" y="40241"/>
              </a:cxn>
              <a:cxn ang="0">
                <a:pos x="83642" y="48989"/>
              </a:cxn>
              <a:cxn ang="0">
                <a:pos x="99325" y="48989"/>
              </a:cxn>
              <a:cxn ang="0">
                <a:pos x="108038" y="45490"/>
              </a:cxn>
              <a:cxn ang="0">
                <a:pos x="118493" y="55988"/>
              </a:cxn>
              <a:cxn ang="0">
                <a:pos x="108038" y="66485"/>
              </a:cxn>
              <a:cxn ang="0">
                <a:pos x="101068" y="62986"/>
              </a:cxn>
              <a:cxn ang="0">
                <a:pos x="83642" y="62986"/>
              </a:cxn>
              <a:cxn ang="0">
                <a:pos x="83642" y="136470"/>
              </a:cxn>
              <a:cxn ang="0">
                <a:pos x="128949" y="110226"/>
              </a:cxn>
              <a:cxn ang="0">
                <a:pos x="73187" y="12247"/>
              </a:cxn>
              <a:cxn ang="0">
                <a:pos x="66217" y="20995"/>
              </a:cxn>
              <a:cxn ang="0">
                <a:pos x="73187" y="29743"/>
              </a:cxn>
              <a:cxn ang="0">
                <a:pos x="81900" y="20995"/>
              </a:cxn>
              <a:cxn ang="0">
                <a:pos x="73187" y="12247"/>
              </a:cxn>
            </a:cxnLst>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w="9525">
            <a:noFill/>
          </a:ln>
        </p:spPr>
        <p:txBody>
          <a:bodyPr/>
          <a:p>
            <a:endParaRPr lang="zh-CN" altLang="en-US" sz="2400"/>
          </a:p>
        </p:txBody>
      </p:sp>
      <p:sp>
        <p:nvSpPr>
          <p:cNvPr id="37893" name="Freeform 109"/>
          <p:cNvSpPr>
            <a:spLocks noEditPoints="1"/>
          </p:cNvSpPr>
          <p:nvPr/>
        </p:nvSpPr>
        <p:spPr>
          <a:xfrm>
            <a:off x="6994077" y="3657605"/>
            <a:ext cx="232834" cy="205318"/>
          </a:xfrm>
          <a:custGeom>
            <a:avLst/>
            <a:gdLst/>
            <a:ahLst/>
            <a:cxnLst>
              <a:cxn ang="0">
                <a:pos x="96393" y="7042"/>
              </a:cxn>
              <a:cxn ang="0">
                <a:pos x="133197" y="72187"/>
              </a:cxn>
              <a:cxn ang="0">
                <a:pos x="133197" y="72187"/>
              </a:cxn>
              <a:cxn ang="0">
                <a:pos x="171754" y="139093"/>
              </a:cxn>
              <a:cxn ang="0">
                <a:pos x="168249" y="153179"/>
              </a:cxn>
              <a:cxn ang="0">
                <a:pos x="161239" y="154940"/>
              </a:cxn>
              <a:cxn ang="0">
                <a:pos x="161239" y="154940"/>
              </a:cxn>
              <a:cxn ang="0">
                <a:pos x="85877" y="154940"/>
              </a:cxn>
              <a:cxn ang="0">
                <a:pos x="12268" y="154940"/>
              </a:cxn>
              <a:cxn ang="0">
                <a:pos x="0" y="144375"/>
              </a:cxn>
              <a:cxn ang="0">
                <a:pos x="1752" y="137333"/>
              </a:cxn>
              <a:cxn ang="0">
                <a:pos x="40309" y="72187"/>
              </a:cxn>
              <a:cxn ang="0">
                <a:pos x="40309" y="72187"/>
              </a:cxn>
              <a:cxn ang="0">
                <a:pos x="77114" y="7042"/>
              </a:cxn>
              <a:cxn ang="0">
                <a:pos x="92887" y="3521"/>
              </a:cxn>
              <a:cxn ang="0">
                <a:pos x="96393" y="7042"/>
              </a:cxn>
              <a:cxn ang="0">
                <a:pos x="77114" y="59863"/>
              </a:cxn>
              <a:cxn ang="0">
                <a:pos x="77114" y="65145"/>
              </a:cxn>
              <a:cxn ang="0">
                <a:pos x="80619" y="109162"/>
              </a:cxn>
              <a:cxn ang="0">
                <a:pos x="91135" y="109162"/>
              </a:cxn>
              <a:cxn ang="0">
                <a:pos x="94640" y="65145"/>
              </a:cxn>
              <a:cxn ang="0">
                <a:pos x="94640" y="59863"/>
              </a:cxn>
              <a:cxn ang="0">
                <a:pos x="77114" y="59863"/>
              </a:cxn>
              <a:cxn ang="0">
                <a:pos x="85877" y="126769"/>
              </a:cxn>
              <a:cxn ang="0">
                <a:pos x="92887" y="121487"/>
              </a:cxn>
              <a:cxn ang="0">
                <a:pos x="85877" y="114444"/>
              </a:cxn>
              <a:cxn ang="0">
                <a:pos x="78867" y="121487"/>
              </a:cxn>
              <a:cxn ang="0">
                <a:pos x="85877" y="126769"/>
              </a:cxn>
              <a:cxn ang="0">
                <a:pos x="113919" y="84512"/>
              </a:cxn>
              <a:cxn ang="0">
                <a:pos x="85877" y="35213"/>
              </a:cxn>
              <a:cxn ang="0">
                <a:pos x="59588" y="82752"/>
              </a:cxn>
              <a:cxn ang="0">
                <a:pos x="57835" y="84512"/>
              </a:cxn>
              <a:cxn ang="0">
                <a:pos x="29794" y="132051"/>
              </a:cxn>
              <a:cxn ang="0">
                <a:pos x="85877" y="132051"/>
              </a:cxn>
              <a:cxn ang="0">
                <a:pos x="141960" y="132051"/>
              </a:cxn>
              <a:cxn ang="0">
                <a:pos x="113919" y="84512"/>
              </a:cxn>
              <a:cxn ang="0">
                <a:pos x="113919" y="84512"/>
              </a:cxn>
            </a:cxnLst>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w="9525">
            <a:noFill/>
          </a:ln>
        </p:spPr>
        <p:txBody>
          <a:bodyPr/>
          <a:p>
            <a:endParaRPr lang="zh-CN" altLang="en-US" sz="2400"/>
          </a:p>
        </p:txBody>
      </p:sp>
      <p:sp>
        <p:nvSpPr>
          <p:cNvPr id="37894" name="Freeform 110"/>
          <p:cNvSpPr>
            <a:spLocks noEditPoints="1"/>
          </p:cNvSpPr>
          <p:nvPr/>
        </p:nvSpPr>
        <p:spPr>
          <a:xfrm>
            <a:off x="8941413" y="1744136"/>
            <a:ext cx="220134" cy="213784"/>
          </a:xfrm>
          <a:custGeom>
            <a:avLst/>
            <a:gdLst/>
            <a:ahLst/>
            <a:cxnLst>
              <a:cxn ang="0">
                <a:pos x="156858" y="96043"/>
              </a:cxn>
              <a:cxn ang="0">
                <a:pos x="156858" y="148431"/>
              </a:cxn>
              <a:cxn ang="0">
                <a:pos x="92372" y="155416"/>
              </a:cxn>
              <a:cxn ang="0">
                <a:pos x="94115" y="103028"/>
              </a:cxn>
              <a:cxn ang="0">
                <a:pos x="80172" y="0"/>
              </a:cxn>
              <a:cxn ang="0">
                <a:pos x="0" y="80327"/>
              </a:cxn>
              <a:cxn ang="0">
                <a:pos x="80172" y="160655"/>
              </a:cxn>
              <a:cxn ang="0">
                <a:pos x="78429" y="146685"/>
              </a:cxn>
              <a:cxn ang="0">
                <a:pos x="34857" y="125730"/>
              </a:cxn>
              <a:cxn ang="0">
                <a:pos x="34857" y="34925"/>
              </a:cxn>
              <a:cxn ang="0">
                <a:pos x="125486" y="34925"/>
              </a:cxn>
              <a:cxn ang="0">
                <a:pos x="144658" y="87312"/>
              </a:cxn>
              <a:cxn ang="0">
                <a:pos x="160344" y="87312"/>
              </a:cxn>
              <a:cxn ang="0">
                <a:pos x="137686" y="22701"/>
              </a:cxn>
              <a:cxn ang="0">
                <a:pos x="81915" y="71596"/>
              </a:cxn>
              <a:cxn ang="0">
                <a:pos x="54029" y="33178"/>
              </a:cxn>
              <a:cxn ang="0">
                <a:pos x="71457" y="76835"/>
              </a:cxn>
              <a:cxn ang="0">
                <a:pos x="81915" y="96043"/>
              </a:cxn>
              <a:cxn ang="0">
                <a:pos x="94115" y="82073"/>
              </a:cxn>
              <a:cxn ang="0">
                <a:pos x="108058" y="52387"/>
              </a:cxn>
              <a:cxn ang="0">
                <a:pos x="81915" y="71596"/>
              </a:cxn>
              <a:cxn ang="0">
                <a:pos x="153372" y="130968"/>
              </a:cxn>
              <a:cxn ang="0">
                <a:pos x="151629" y="129222"/>
              </a:cxn>
              <a:cxn ang="0">
                <a:pos x="149887" y="123983"/>
              </a:cxn>
              <a:cxn ang="0">
                <a:pos x="141172" y="144938"/>
              </a:cxn>
              <a:cxn ang="0">
                <a:pos x="148144" y="132715"/>
              </a:cxn>
              <a:cxn ang="0">
                <a:pos x="149887" y="132715"/>
              </a:cxn>
              <a:cxn ang="0">
                <a:pos x="151629" y="144938"/>
              </a:cxn>
              <a:cxn ang="0">
                <a:pos x="115029" y="139700"/>
              </a:cxn>
              <a:cxn ang="0">
                <a:pos x="116772" y="120491"/>
              </a:cxn>
              <a:cxn ang="0">
                <a:pos x="118515" y="106521"/>
              </a:cxn>
              <a:cxn ang="0">
                <a:pos x="99343" y="111760"/>
              </a:cxn>
              <a:cxn ang="0">
                <a:pos x="106315" y="118745"/>
              </a:cxn>
              <a:cxn ang="0">
                <a:pos x="109800" y="110013"/>
              </a:cxn>
              <a:cxn ang="0">
                <a:pos x="108058" y="120491"/>
              </a:cxn>
              <a:cxn ang="0">
                <a:pos x="94115" y="144938"/>
              </a:cxn>
              <a:cxn ang="0">
                <a:pos x="141172" y="139700"/>
              </a:cxn>
              <a:cxn ang="0">
                <a:pos x="137686" y="132715"/>
              </a:cxn>
              <a:cxn ang="0">
                <a:pos x="130715" y="104775"/>
              </a:cxn>
              <a:cxn ang="0">
                <a:pos x="115029" y="139700"/>
              </a:cxn>
              <a:cxn ang="0">
                <a:pos x="127229" y="144938"/>
              </a:cxn>
              <a:cxn ang="0">
                <a:pos x="135944" y="139700"/>
              </a:cxn>
              <a:cxn ang="0">
                <a:pos x="128972" y="132715"/>
              </a:cxn>
              <a:cxn ang="0">
                <a:pos x="125486" y="132715"/>
              </a:cxn>
            </a:cxnLst>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w="9525">
            <a:noFill/>
          </a:ln>
        </p:spPr>
        <p:txBody>
          <a:bodyPr/>
          <a:p>
            <a:endParaRPr lang="zh-CN" altLang="en-US" sz="2400"/>
          </a:p>
        </p:txBody>
      </p:sp>
      <p:sp>
        <p:nvSpPr>
          <p:cNvPr id="37895" name="Freeform 111"/>
          <p:cNvSpPr>
            <a:spLocks noEditPoints="1"/>
          </p:cNvSpPr>
          <p:nvPr/>
        </p:nvSpPr>
        <p:spPr>
          <a:xfrm>
            <a:off x="5715608" y="3672423"/>
            <a:ext cx="198967" cy="239183"/>
          </a:xfrm>
          <a:custGeom>
            <a:avLst/>
            <a:gdLst/>
            <a:ahLst/>
            <a:cxnLst>
              <a:cxn ang="0">
                <a:pos x="6970" y="0"/>
              </a:cxn>
              <a:cxn ang="0">
                <a:pos x="13940" y="17493"/>
              </a:cxn>
              <a:cxn ang="0">
                <a:pos x="85385" y="5248"/>
              </a:cxn>
              <a:cxn ang="0">
                <a:pos x="90613" y="10496"/>
              </a:cxn>
              <a:cxn ang="0">
                <a:pos x="90613" y="22741"/>
              </a:cxn>
              <a:cxn ang="0">
                <a:pos x="141147" y="5248"/>
              </a:cxn>
              <a:cxn ang="0">
                <a:pos x="149860" y="10496"/>
              </a:cxn>
              <a:cxn ang="0">
                <a:pos x="146374" y="104961"/>
              </a:cxn>
              <a:cxn ang="0">
                <a:pos x="108038" y="117207"/>
              </a:cxn>
              <a:cxn ang="0">
                <a:pos x="62732" y="115457"/>
              </a:cxn>
              <a:cxn ang="0">
                <a:pos x="62732" y="115457"/>
              </a:cxn>
              <a:cxn ang="0">
                <a:pos x="48791" y="104961"/>
              </a:cxn>
              <a:cxn ang="0">
                <a:pos x="13940" y="171437"/>
              </a:cxn>
              <a:cxn ang="0">
                <a:pos x="6970" y="178435"/>
              </a:cxn>
              <a:cxn ang="0">
                <a:pos x="0" y="6997"/>
              </a:cxn>
              <a:cxn ang="0">
                <a:pos x="90613" y="97964"/>
              </a:cxn>
              <a:cxn ang="0">
                <a:pos x="106296" y="106711"/>
              </a:cxn>
              <a:cxn ang="0">
                <a:pos x="90613" y="92716"/>
              </a:cxn>
              <a:cxn ang="0">
                <a:pos x="90613" y="73473"/>
              </a:cxn>
              <a:cxn ang="0">
                <a:pos x="106296" y="48982"/>
              </a:cxn>
              <a:cxn ang="0">
                <a:pos x="90613" y="73473"/>
              </a:cxn>
              <a:cxn ang="0">
                <a:pos x="106296" y="90966"/>
              </a:cxn>
              <a:cxn ang="0">
                <a:pos x="123721" y="64726"/>
              </a:cxn>
              <a:cxn ang="0">
                <a:pos x="123721" y="85718"/>
              </a:cxn>
              <a:cxn ang="0">
                <a:pos x="137662" y="96214"/>
              </a:cxn>
              <a:cxn ang="0">
                <a:pos x="123721" y="85718"/>
              </a:cxn>
              <a:cxn ang="0">
                <a:pos x="123721" y="43734"/>
              </a:cxn>
              <a:cxn ang="0">
                <a:pos x="139404" y="59478"/>
              </a:cxn>
              <a:cxn ang="0">
                <a:pos x="123721" y="43734"/>
              </a:cxn>
              <a:cxn ang="0">
                <a:pos x="116751" y="27989"/>
              </a:cxn>
              <a:cxn ang="0">
                <a:pos x="106296" y="48982"/>
              </a:cxn>
              <a:cxn ang="0">
                <a:pos x="66217" y="52480"/>
              </a:cxn>
              <a:cxn ang="0">
                <a:pos x="80157" y="31488"/>
              </a:cxn>
              <a:cxn ang="0">
                <a:pos x="66217" y="52480"/>
              </a:cxn>
              <a:cxn ang="0">
                <a:pos x="66217" y="73473"/>
              </a:cxn>
              <a:cxn ang="0">
                <a:pos x="67959" y="90966"/>
              </a:cxn>
              <a:cxn ang="0">
                <a:pos x="76672" y="89217"/>
              </a:cxn>
              <a:cxn ang="0">
                <a:pos x="80157" y="83969"/>
              </a:cxn>
              <a:cxn ang="0">
                <a:pos x="80157" y="73473"/>
              </a:cxn>
              <a:cxn ang="0">
                <a:pos x="66217" y="52480"/>
              </a:cxn>
              <a:cxn ang="0">
                <a:pos x="48791" y="75222"/>
              </a:cxn>
              <a:cxn ang="0">
                <a:pos x="66217" y="31488"/>
              </a:cxn>
              <a:cxn ang="0">
                <a:pos x="48791" y="17493"/>
              </a:cxn>
              <a:cxn ang="0">
                <a:pos x="66217" y="31488"/>
              </a:cxn>
              <a:cxn ang="0">
                <a:pos x="48791" y="75222"/>
              </a:cxn>
              <a:cxn ang="0">
                <a:pos x="31366" y="99713"/>
              </a:cxn>
              <a:cxn ang="0">
                <a:pos x="48791" y="94465"/>
              </a:cxn>
              <a:cxn ang="0">
                <a:pos x="31366" y="80470"/>
              </a:cxn>
              <a:cxn ang="0">
                <a:pos x="15683" y="64726"/>
              </a:cxn>
              <a:cxn ang="0">
                <a:pos x="15683" y="85718"/>
              </a:cxn>
              <a:cxn ang="0">
                <a:pos x="48791" y="54230"/>
              </a:cxn>
              <a:cxn ang="0">
                <a:pos x="31366" y="40235"/>
              </a:cxn>
              <a:cxn ang="0">
                <a:pos x="31366" y="40235"/>
              </a:cxn>
              <a:cxn ang="0">
                <a:pos x="15683" y="29739"/>
              </a:cxn>
              <a:cxn ang="0">
                <a:pos x="31366" y="40235"/>
              </a:cxn>
            </a:cxnLst>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w="9525">
            <a:noFill/>
          </a:ln>
        </p:spPr>
        <p:txBody>
          <a:bodyPr/>
          <a:p>
            <a:endParaRPr lang="zh-CN" altLang="en-US" sz="2400"/>
          </a:p>
        </p:txBody>
      </p:sp>
      <p:sp>
        <p:nvSpPr>
          <p:cNvPr id="37896" name="Freeform 112"/>
          <p:cNvSpPr>
            <a:spLocks noEditPoints="1"/>
          </p:cNvSpPr>
          <p:nvPr/>
        </p:nvSpPr>
        <p:spPr>
          <a:xfrm>
            <a:off x="5038274" y="4927607"/>
            <a:ext cx="186267" cy="260351"/>
          </a:xfrm>
          <a:custGeom>
            <a:avLst/>
            <a:gdLst/>
            <a:ahLst/>
            <a:cxnLst>
              <a:cxn ang="0">
                <a:pos x="107902" y="64611"/>
              </a:cxn>
              <a:cxn ang="0">
                <a:pos x="128787" y="62865"/>
              </a:cxn>
              <a:cxn ang="0">
                <a:pos x="120085" y="75088"/>
              </a:cxn>
              <a:cxn ang="0">
                <a:pos x="120085" y="174625"/>
              </a:cxn>
              <a:cxn ang="0">
                <a:pos x="20884" y="174625"/>
              </a:cxn>
              <a:cxn ang="0">
                <a:pos x="20884" y="75088"/>
              </a:cxn>
              <a:cxn ang="0">
                <a:pos x="62653" y="47148"/>
              </a:cxn>
              <a:cxn ang="0">
                <a:pos x="50470" y="36671"/>
              </a:cxn>
              <a:cxn ang="0">
                <a:pos x="38288" y="20955"/>
              </a:cxn>
              <a:cxn ang="0">
                <a:pos x="71355" y="0"/>
              </a:cxn>
              <a:cxn ang="0">
                <a:pos x="102681" y="20955"/>
              </a:cxn>
              <a:cxn ang="0">
                <a:pos x="90499" y="36671"/>
              </a:cxn>
              <a:cxn ang="0">
                <a:pos x="78316" y="47148"/>
              </a:cxn>
              <a:cxn ang="0">
                <a:pos x="50470" y="26193"/>
              </a:cxn>
              <a:cxn ang="0">
                <a:pos x="90499" y="24447"/>
              </a:cxn>
              <a:cxn ang="0">
                <a:pos x="92239" y="20955"/>
              </a:cxn>
              <a:cxn ang="0">
                <a:pos x="71355" y="8731"/>
              </a:cxn>
              <a:cxn ang="0">
                <a:pos x="48730" y="20955"/>
              </a:cxn>
              <a:cxn ang="0">
                <a:pos x="34807" y="92551"/>
              </a:cxn>
              <a:cxn ang="0">
                <a:pos x="46990" y="97790"/>
              </a:cxn>
              <a:cxn ang="0">
                <a:pos x="34807" y="92551"/>
              </a:cxn>
              <a:cxn ang="0">
                <a:pos x="46990" y="151923"/>
              </a:cxn>
              <a:cxn ang="0">
                <a:pos x="34807" y="157162"/>
              </a:cxn>
              <a:cxn ang="0">
                <a:pos x="106162" y="157162"/>
              </a:cxn>
              <a:cxn ang="0">
                <a:pos x="93980" y="151923"/>
              </a:cxn>
              <a:cxn ang="0">
                <a:pos x="106162" y="157162"/>
              </a:cxn>
              <a:cxn ang="0">
                <a:pos x="106162" y="122237"/>
              </a:cxn>
              <a:cxn ang="0">
                <a:pos x="118345" y="127476"/>
              </a:cxn>
              <a:cxn ang="0">
                <a:pos x="73095" y="172878"/>
              </a:cxn>
              <a:cxn ang="0">
                <a:pos x="67874" y="160655"/>
              </a:cxn>
              <a:cxn ang="0">
                <a:pos x="73095" y="172878"/>
              </a:cxn>
              <a:cxn ang="0">
                <a:pos x="34807" y="127476"/>
              </a:cxn>
              <a:cxn ang="0">
                <a:pos x="22624" y="122237"/>
              </a:cxn>
              <a:cxn ang="0">
                <a:pos x="67874" y="76835"/>
              </a:cxn>
              <a:cxn ang="0">
                <a:pos x="73095" y="89058"/>
              </a:cxn>
              <a:cxn ang="0">
                <a:pos x="67874" y="76835"/>
              </a:cxn>
              <a:cxn ang="0">
                <a:pos x="78316" y="118745"/>
              </a:cxn>
              <a:cxn ang="0">
                <a:pos x="93980" y="85566"/>
              </a:cxn>
              <a:cxn ang="0">
                <a:pos x="66134" y="116998"/>
              </a:cxn>
              <a:cxn ang="0">
                <a:pos x="74835" y="136207"/>
              </a:cxn>
              <a:cxn ang="0">
                <a:pos x="100941" y="143192"/>
              </a:cxn>
              <a:cxn ang="0">
                <a:pos x="80057" y="127476"/>
              </a:cxn>
              <a:cxn ang="0">
                <a:pos x="106162" y="89058"/>
              </a:cxn>
              <a:cxn ang="0">
                <a:pos x="34807" y="89058"/>
              </a:cxn>
              <a:cxn ang="0">
                <a:pos x="34807" y="160655"/>
              </a:cxn>
              <a:cxn ang="0">
                <a:pos x="106162" y="160655"/>
              </a:cxn>
              <a:cxn ang="0">
                <a:pos x="106162" y="89058"/>
              </a:cxn>
            </a:cxnLst>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w="9525">
            <a:noFill/>
          </a:ln>
        </p:spPr>
        <p:txBody>
          <a:bodyPr/>
          <a:p>
            <a:endParaRPr lang="zh-CN" altLang="en-US" sz="2400"/>
          </a:p>
        </p:txBody>
      </p:sp>
      <p:sp>
        <p:nvSpPr>
          <p:cNvPr id="37897" name="Freeform 113"/>
          <p:cNvSpPr>
            <a:spLocks noEditPoints="1"/>
          </p:cNvSpPr>
          <p:nvPr/>
        </p:nvSpPr>
        <p:spPr>
          <a:xfrm>
            <a:off x="6342143" y="4307424"/>
            <a:ext cx="184151" cy="205316"/>
          </a:xfrm>
          <a:custGeom>
            <a:avLst/>
            <a:gdLst/>
            <a:ahLst/>
            <a:cxnLst>
              <a:cxn ang="0">
                <a:pos x="35169" y="12324"/>
              </a:cxn>
              <a:cxn ang="0">
                <a:pos x="35169" y="19367"/>
              </a:cxn>
              <a:cxn ang="0">
                <a:pos x="8792" y="10564"/>
              </a:cxn>
              <a:cxn ang="0">
                <a:pos x="1758" y="14085"/>
              </a:cxn>
              <a:cxn ang="0">
                <a:pos x="0" y="35213"/>
              </a:cxn>
              <a:cxn ang="0">
                <a:pos x="5275" y="66905"/>
              </a:cxn>
              <a:cxn ang="0">
                <a:pos x="29893" y="86273"/>
              </a:cxn>
              <a:cxn ang="0">
                <a:pos x="35169" y="88034"/>
              </a:cxn>
              <a:cxn ang="0">
                <a:pos x="35169" y="86273"/>
              </a:cxn>
              <a:cxn ang="0">
                <a:pos x="54512" y="91555"/>
              </a:cxn>
              <a:cxn ang="0">
                <a:pos x="54512" y="112683"/>
              </a:cxn>
              <a:cxn ang="0">
                <a:pos x="47478" y="112683"/>
              </a:cxn>
              <a:cxn ang="0">
                <a:pos x="47478" y="119726"/>
              </a:cxn>
              <a:cxn ang="0">
                <a:pos x="26376" y="119726"/>
              </a:cxn>
              <a:cxn ang="0">
                <a:pos x="26376" y="154940"/>
              </a:cxn>
              <a:cxn ang="0">
                <a:pos x="112541" y="154940"/>
              </a:cxn>
              <a:cxn ang="0">
                <a:pos x="112541" y="119726"/>
              </a:cxn>
              <a:cxn ang="0">
                <a:pos x="91440" y="119726"/>
              </a:cxn>
              <a:cxn ang="0">
                <a:pos x="91440" y="112683"/>
              </a:cxn>
              <a:cxn ang="0">
                <a:pos x="82647" y="112683"/>
              </a:cxn>
              <a:cxn ang="0">
                <a:pos x="82647" y="91555"/>
              </a:cxn>
              <a:cxn ang="0">
                <a:pos x="101990" y="86273"/>
              </a:cxn>
              <a:cxn ang="0">
                <a:pos x="101990" y="88034"/>
              </a:cxn>
              <a:cxn ang="0">
                <a:pos x="107266" y="86273"/>
              </a:cxn>
              <a:cxn ang="0">
                <a:pos x="131884" y="66905"/>
              </a:cxn>
              <a:cxn ang="0">
                <a:pos x="137160" y="35213"/>
              </a:cxn>
              <a:cxn ang="0">
                <a:pos x="135401" y="14085"/>
              </a:cxn>
              <a:cxn ang="0">
                <a:pos x="128367" y="10564"/>
              </a:cxn>
              <a:cxn ang="0">
                <a:pos x="101990" y="19367"/>
              </a:cxn>
              <a:cxn ang="0">
                <a:pos x="101990" y="12324"/>
              </a:cxn>
              <a:cxn ang="0">
                <a:pos x="105507" y="12324"/>
              </a:cxn>
              <a:cxn ang="0">
                <a:pos x="105507" y="0"/>
              </a:cxn>
              <a:cxn ang="0">
                <a:pos x="29893" y="0"/>
              </a:cxn>
              <a:cxn ang="0">
                <a:pos x="29893" y="12324"/>
              </a:cxn>
              <a:cxn ang="0">
                <a:pos x="35169" y="12324"/>
              </a:cxn>
              <a:cxn ang="0">
                <a:pos x="110783" y="73948"/>
              </a:cxn>
              <a:cxn ang="0">
                <a:pos x="103749" y="35213"/>
              </a:cxn>
              <a:cxn ang="0">
                <a:pos x="107266" y="38735"/>
              </a:cxn>
              <a:cxn ang="0">
                <a:pos x="116058" y="31692"/>
              </a:cxn>
              <a:cxn ang="0">
                <a:pos x="112541" y="28170"/>
              </a:cxn>
              <a:cxn ang="0">
                <a:pos x="124850" y="22888"/>
              </a:cxn>
              <a:cxn ang="0">
                <a:pos x="126609" y="35213"/>
              </a:cxn>
              <a:cxn ang="0">
                <a:pos x="121333" y="63384"/>
              </a:cxn>
              <a:cxn ang="0">
                <a:pos x="110783" y="73948"/>
              </a:cxn>
              <a:cxn ang="0">
                <a:pos x="33410" y="35213"/>
              </a:cxn>
              <a:cxn ang="0">
                <a:pos x="26376" y="73948"/>
              </a:cxn>
              <a:cxn ang="0">
                <a:pos x="15826" y="63384"/>
              </a:cxn>
              <a:cxn ang="0">
                <a:pos x="10550" y="35213"/>
              </a:cxn>
              <a:cxn ang="0">
                <a:pos x="12309" y="22888"/>
              </a:cxn>
              <a:cxn ang="0">
                <a:pos x="24618" y="28170"/>
              </a:cxn>
              <a:cxn ang="0">
                <a:pos x="21101" y="31692"/>
              </a:cxn>
              <a:cxn ang="0">
                <a:pos x="29893" y="38735"/>
              </a:cxn>
              <a:cxn ang="0">
                <a:pos x="33410" y="35213"/>
              </a:cxn>
              <a:cxn ang="0">
                <a:pos x="56270" y="17606"/>
              </a:cxn>
              <a:cxn ang="0">
                <a:pos x="56270" y="79230"/>
              </a:cxn>
              <a:cxn ang="0">
                <a:pos x="43961" y="72187"/>
              </a:cxn>
              <a:cxn ang="0">
                <a:pos x="49236" y="24649"/>
              </a:cxn>
              <a:cxn ang="0">
                <a:pos x="49236" y="17606"/>
              </a:cxn>
              <a:cxn ang="0">
                <a:pos x="56270" y="17606"/>
              </a:cxn>
            </a:cxnLst>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w="9525">
            <a:noFill/>
          </a:ln>
        </p:spPr>
        <p:txBody>
          <a:bodyPr/>
          <a:p>
            <a:endParaRPr lang="zh-CN" altLang="en-US" sz="2400"/>
          </a:p>
        </p:txBody>
      </p:sp>
      <p:sp>
        <p:nvSpPr>
          <p:cNvPr id="37898" name="Freeform 114"/>
          <p:cNvSpPr>
            <a:spLocks noEditPoints="1"/>
          </p:cNvSpPr>
          <p:nvPr/>
        </p:nvSpPr>
        <p:spPr>
          <a:xfrm>
            <a:off x="5034041" y="1716620"/>
            <a:ext cx="169334" cy="232834"/>
          </a:xfrm>
          <a:custGeom>
            <a:avLst/>
            <a:gdLst/>
            <a:ahLst/>
            <a:cxnLst>
              <a:cxn ang="0">
                <a:pos x="64369" y="0"/>
              </a:cxn>
              <a:cxn ang="0">
                <a:pos x="109602" y="15716"/>
              </a:cxn>
              <a:cxn ang="0">
                <a:pos x="127000" y="57626"/>
              </a:cxn>
              <a:cxn ang="0">
                <a:pos x="127000" y="69850"/>
              </a:cxn>
              <a:cxn ang="0">
                <a:pos x="121780" y="82073"/>
              </a:cxn>
              <a:cxn ang="0">
                <a:pos x="86986" y="129222"/>
              </a:cxn>
              <a:cxn ang="0">
                <a:pos x="83506" y="132715"/>
              </a:cxn>
              <a:cxn ang="0">
                <a:pos x="83506" y="139700"/>
              </a:cxn>
              <a:cxn ang="0">
                <a:pos x="80027" y="139700"/>
              </a:cxn>
              <a:cxn ang="0">
                <a:pos x="76547" y="139700"/>
              </a:cxn>
              <a:cxn ang="0">
                <a:pos x="66109" y="139700"/>
              </a:cxn>
              <a:cxn ang="0">
                <a:pos x="62630" y="139700"/>
              </a:cxn>
              <a:cxn ang="0">
                <a:pos x="53931" y="139700"/>
              </a:cxn>
              <a:cxn ang="0">
                <a:pos x="50452" y="139700"/>
              </a:cxn>
              <a:cxn ang="0">
                <a:pos x="46972" y="139700"/>
              </a:cxn>
              <a:cxn ang="0">
                <a:pos x="46972" y="139700"/>
              </a:cxn>
              <a:cxn ang="0">
                <a:pos x="46972" y="132715"/>
              </a:cxn>
              <a:cxn ang="0">
                <a:pos x="36534" y="122237"/>
              </a:cxn>
              <a:cxn ang="0">
                <a:pos x="0" y="57626"/>
              </a:cxn>
              <a:cxn ang="0">
                <a:pos x="19136" y="15716"/>
              </a:cxn>
              <a:cxn ang="0">
                <a:pos x="64369" y="0"/>
              </a:cxn>
              <a:cxn ang="0">
                <a:pos x="78287" y="150177"/>
              </a:cxn>
              <a:cxn ang="0">
                <a:pos x="74808" y="174625"/>
              </a:cxn>
              <a:cxn ang="0">
                <a:pos x="53931" y="174625"/>
              </a:cxn>
              <a:cxn ang="0">
                <a:pos x="52191" y="150177"/>
              </a:cxn>
              <a:cxn ang="0">
                <a:pos x="78287" y="150177"/>
              </a:cxn>
              <a:cxn ang="0">
                <a:pos x="64369" y="129222"/>
              </a:cxn>
              <a:cxn ang="0">
                <a:pos x="74808" y="129222"/>
              </a:cxn>
              <a:cxn ang="0">
                <a:pos x="83506" y="10477"/>
              </a:cxn>
              <a:cxn ang="0">
                <a:pos x="64369" y="6985"/>
              </a:cxn>
              <a:cxn ang="0">
                <a:pos x="62630" y="6985"/>
              </a:cxn>
              <a:cxn ang="0">
                <a:pos x="64369" y="129222"/>
              </a:cxn>
              <a:cxn ang="0">
                <a:pos x="29575" y="17462"/>
              </a:cxn>
              <a:cxn ang="0">
                <a:pos x="27835" y="101282"/>
              </a:cxn>
              <a:cxn ang="0">
                <a:pos x="43493" y="116998"/>
              </a:cxn>
              <a:cxn ang="0">
                <a:pos x="52191" y="125730"/>
              </a:cxn>
              <a:cxn ang="0">
                <a:pos x="46972" y="8731"/>
              </a:cxn>
              <a:cxn ang="0">
                <a:pos x="29575" y="17462"/>
              </a:cxn>
              <a:cxn ang="0">
                <a:pos x="104383" y="22701"/>
              </a:cxn>
              <a:cxn ang="0">
                <a:pos x="97424" y="104775"/>
              </a:cxn>
              <a:cxn ang="0">
                <a:pos x="114821" y="78581"/>
              </a:cxn>
              <a:cxn ang="0">
                <a:pos x="118301" y="68103"/>
              </a:cxn>
              <a:cxn ang="0">
                <a:pos x="120041" y="57626"/>
              </a:cxn>
              <a:cxn ang="0">
                <a:pos x="104383" y="22701"/>
              </a:cxn>
            </a:cxnLst>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w="9525">
            <a:noFill/>
          </a:ln>
        </p:spPr>
        <p:txBody>
          <a:bodyPr/>
          <a:p>
            <a:endParaRPr lang="zh-CN" altLang="en-US" sz="2400"/>
          </a:p>
        </p:txBody>
      </p:sp>
      <p:sp>
        <p:nvSpPr>
          <p:cNvPr id="37899" name="Freeform 115"/>
          <p:cNvSpPr>
            <a:spLocks noEditPoints="1"/>
          </p:cNvSpPr>
          <p:nvPr/>
        </p:nvSpPr>
        <p:spPr>
          <a:xfrm>
            <a:off x="4390573" y="2353737"/>
            <a:ext cx="169334" cy="234951"/>
          </a:xfrm>
          <a:custGeom>
            <a:avLst/>
            <a:gdLst/>
            <a:ahLst/>
            <a:cxnLst>
              <a:cxn ang="0">
                <a:pos x="62865" y="1754"/>
              </a:cxn>
              <a:cxn ang="0">
                <a:pos x="125730" y="71918"/>
              </a:cxn>
              <a:cxn ang="0">
                <a:pos x="113506" y="112262"/>
              </a:cxn>
              <a:cxn ang="0">
                <a:pos x="108267" y="112262"/>
              </a:cxn>
              <a:cxn ang="0">
                <a:pos x="110013" y="149099"/>
              </a:cxn>
              <a:cxn ang="0">
                <a:pos x="76835" y="177165"/>
              </a:cxn>
              <a:cxn ang="0">
                <a:pos x="62865" y="177165"/>
              </a:cxn>
              <a:cxn ang="0">
                <a:pos x="62865" y="177165"/>
              </a:cxn>
              <a:cxn ang="0">
                <a:pos x="62865" y="177165"/>
              </a:cxn>
              <a:cxn ang="0">
                <a:pos x="62865" y="177165"/>
              </a:cxn>
              <a:cxn ang="0">
                <a:pos x="62865" y="177165"/>
              </a:cxn>
              <a:cxn ang="0">
                <a:pos x="62865" y="177165"/>
              </a:cxn>
              <a:cxn ang="0">
                <a:pos x="62865" y="177165"/>
              </a:cxn>
              <a:cxn ang="0">
                <a:pos x="62865" y="177165"/>
              </a:cxn>
              <a:cxn ang="0">
                <a:pos x="62865" y="177165"/>
              </a:cxn>
              <a:cxn ang="0">
                <a:pos x="62865" y="177165"/>
              </a:cxn>
              <a:cxn ang="0">
                <a:pos x="50641" y="177165"/>
              </a:cxn>
              <a:cxn ang="0">
                <a:pos x="17462" y="149099"/>
              </a:cxn>
              <a:cxn ang="0">
                <a:pos x="17462" y="112262"/>
              </a:cxn>
              <a:cxn ang="0">
                <a:pos x="12223" y="112262"/>
              </a:cxn>
              <a:cxn ang="0">
                <a:pos x="0" y="71918"/>
              </a:cxn>
              <a:cxn ang="0">
                <a:pos x="62865" y="1754"/>
              </a:cxn>
              <a:cxn ang="0">
                <a:pos x="103028" y="112262"/>
              </a:cxn>
              <a:cxn ang="0">
                <a:pos x="94297" y="110508"/>
              </a:cxn>
              <a:cxn ang="0">
                <a:pos x="87312" y="117525"/>
              </a:cxn>
              <a:cxn ang="0">
                <a:pos x="90805" y="131558"/>
              </a:cxn>
              <a:cxn ang="0">
                <a:pos x="36671" y="133312"/>
              </a:cxn>
              <a:cxn ang="0">
                <a:pos x="40163" y="117525"/>
              </a:cxn>
              <a:cxn ang="0">
                <a:pos x="34925" y="110508"/>
              </a:cxn>
              <a:cxn ang="0">
                <a:pos x="22701" y="112262"/>
              </a:cxn>
              <a:cxn ang="0">
                <a:pos x="33178" y="147345"/>
              </a:cxn>
              <a:cxn ang="0">
                <a:pos x="36671" y="140328"/>
              </a:cxn>
              <a:cxn ang="0">
                <a:pos x="62865" y="147345"/>
              </a:cxn>
              <a:cxn ang="0">
                <a:pos x="62865" y="147345"/>
              </a:cxn>
              <a:cxn ang="0">
                <a:pos x="62865" y="147345"/>
              </a:cxn>
              <a:cxn ang="0">
                <a:pos x="62865" y="147345"/>
              </a:cxn>
              <a:cxn ang="0">
                <a:pos x="62865" y="147345"/>
              </a:cxn>
              <a:cxn ang="0">
                <a:pos x="90805" y="140328"/>
              </a:cxn>
              <a:cxn ang="0">
                <a:pos x="92551" y="147345"/>
              </a:cxn>
              <a:cxn ang="0">
                <a:pos x="103028" y="112262"/>
              </a:cxn>
              <a:cxn ang="0">
                <a:pos x="68103" y="91213"/>
              </a:cxn>
              <a:cxn ang="0">
                <a:pos x="59372" y="91213"/>
              </a:cxn>
              <a:cxn ang="0">
                <a:pos x="54133" y="112262"/>
              </a:cxn>
              <a:cxn ang="0">
                <a:pos x="61118" y="117525"/>
              </a:cxn>
              <a:cxn ang="0">
                <a:pos x="62865" y="114017"/>
              </a:cxn>
              <a:cxn ang="0">
                <a:pos x="64611" y="117525"/>
              </a:cxn>
              <a:cxn ang="0">
                <a:pos x="71596" y="112262"/>
              </a:cxn>
              <a:cxn ang="0">
                <a:pos x="68103" y="91213"/>
              </a:cxn>
              <a:cxn ang="0">
                <a:pos x="20955" y="73672"/>
              </a:cxn>
              <a:cxn ang="0">
                <a:pos x="31432" y="98230"/>
              </a:cxn>
              <a:cxn ang="0">
                <a:pos x="57626" y="78934"/>
              </a:cxn>
              <a:cxn ang="0">
                <a:pos x="52387" y="66656"/>
              </a:cxn>
              <a:cxn ang="0">
                <a:pos x="20955" y="73672"/>
              </a:cxn>
              <a:cxn ang="0">
                <a:pos x="104775" y="73672"/>
              </a:cxn>
              <a:cxn ang="0">
                <a:pos x="73342" y="66656"/>
              </a:cxn>
              <a:cxn ang="0">
                <a:pos x="69850" y="78934"/>
              </a:cxn>
              <a:cxn ang="0">
                <a:pos x="94297" y="98230"/>
              </a:cxn>
              <a:cxn ang="0">
                <a:pos x="104775" y="73672"/>
              </a:cxn>
            </a:cxnLst>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chemeClr val="bg1"/>
          </a:solidFill>
          <a:ln w="9525">
            <a:noFill/>
          </a:ln>
        </p:spPr>
        <p:txBody>
          <a:bodyPr/>
          <a:p>
            <a:endParaRPr lang="zh-CN" altLang="en-US" sz="2400"/>
          </a:p>
        </p:txBody>
      </p:sp>
      <p:sp>
        <p:nvSpPr>
          <p:cNvPr id="37900" name="Freeform 116"/>
          <p:cNvSpPr>
            <a:spLocks noEditPoints="1"/>
          </p:cNvSpPr>
          <p:nvPr/>
        </p:nvSpPr>
        <p:spPr>
          <a:xfrm>
            <a:off x="6340027" y="3026838"/>
            <a:ext cx="220134" cy="196851"/>
          </a:xfrm>
          <a:custGeom>
            <a:avLst/>
            <a:gdLst/>
            <a:ahLst/>
            <a:cxnLst>
              <a:cxn ang="0">
                <a:pos x="17378" y="0"/>
              </a:cxn>
              <a:cxn ang="0">
                <a:pos x="147721" y="0"/>
              </a:cxn>
              <a:cxn ang="0">
                <a:pos x="165100" y="17406"/>
              </a:cxn>
              <a:cxn ang="0">
                <a:pos x="165100" y="132289"/>
              </a:cxn>
              <a:cxn ang="0">
                <a:pos x="147721" y="147955"/>
              </a:cxn>
              <a:cxn ang="0">
                <a:pos x="17378" y="147955"/>
              </a:cxn>
              <a:cxn ang="0">
                <a:pos x="0" y="132289"/>
              </a:cxn>
              <a:cxn ang="0">
                <a:pos x="0" y="17406"/>
              </a:cxn>
              <a:cxn ang="0">
                <a:pos x="17378" y="0"/>
              </a:cxn>
              <a:cxn ang="0">
                <a:pos x="83418" y="66144"/>
              </a:cxn>
              <a:cxn ang="0">
                <a:pos x="74729" y="76588"/>
              </a:cxn>
              <a:cxn ang="0">
                <a:pos x="83418" y="87032"/>
              </a:cxn>
              <a:cxn ang="0">
                <a:pos x="93846" y="76588"/>
              </a:cxn>
              <a:cxn ang="0">
                <a:pos x="83418" y="66144"/>
              </a:cxn>
              <a:cxn ang="0">
                <a:pos x="72991" y="62663"/>
              </a:cxn>
              <a:cxn ang="0">
                <a:pos x="83418" y="59182"/>
              </a:cxn>
              <a:cxn ang="0">
                <a:pos x="93846" y="62663"/>
              </a:cxn>
              <a:cxn ang="0">
                <a:pos x="99060" y="52219"/>
              </a:cxn>
              <a:cxn ang="0">
                <a:pos x="111225" y="33072"/>
              </a:cxn>
              <a:cxn ang="0">
                <a:pos x="83418" y="24369"/>
              </a:cxn>
              <a:cxn ang="0">
                <a:pos x="57350" y="33072"/>
              </a:cxn>
              <a:cxn ang="0">
                <a:pos x="67777" y="52219"/>
              </a:cxn>
              <a:cxn ang="0">
                <a:pos x="72991" y="62663"/>
              </a:cxn>
              <a:cxn ang="0">
                <a:pos x="100797" y="74847"/>
              </a:cxn>
              <a:cxn ang="0">
                <a:pos x="99060" y="85291"/>
              </a:cxn>
              <a:cxn ang="0">
                <a:pos x="92108" y="92254"/>
              </a:cxn>
              <a:cxn ang="0">
                <a:pos x="97322" y="102698"/>
              </a:cxn>
              <a:cxn ang="0">
                <a:pos x="107749" y="121845"/>
              </a:cxn>
              <a:cxn ang="0">
                <a:pos x="128604" y="102698"/>
              </a:cxn>
              <a:cxn ang="0">
                <a:pos x="135555" y="74847"/>
              </a:cxn>
              <a:cxn ang="0">
                <a:pos x="112963" y="74847"/>
              </a:cxn>
              <a:cxn ang="0">
                <a:pos x="100797" y="74847"/>
              </a:cxn>
              <a:cxn ang="0">
                <a:pos x="76467" y="92254"/>
              </a:cxn>
              <a:cxn ang="0">
                <a:pos x="69515" y="85291"/>
              </a:cxn>
              <a:cxn ang="0">
                <a:pos x="66040" y="74847"/>
              </a:cxn>
              <a:cxn ang="0">
                <a:pos x="53874" y="74847"/>
              </a:cxn>
              <a:cxn ang="0">
                <a:pos x="33020" y="74847"/>
              </a:cxn>
              <a:cxn ang="0">
                <a:pos x="39971" y="102698"/>
              </a:cxn>
              <a:cxn ang="0">
                <a:pos x="59088" y="121845"/>
              </a:cxn>
              <a:cxn ang="0">
                <a:pos x="71253" y="102698"/>
              </a:cxn>
              <a:cxn ang="0">
                <a:pos x="76467" y="92254"/>
              </a:cxn>
            </a:cxnLst>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w="9525">
            <a:noFill/>
          </a:ln>
        </p:spPr>
        <p:txBody>
          <a:bodyPr/>
          <a:p>
            <a:endParaRPr lang="zh-CN" altLang="en-US" sz="2400"/>
          </a:p>
        </p:txBody>
      </p:sp>
      <p:sp>
        <p:nvSpPr>
          <p:cNvPr id="37901" name="Freeform 117"/>
          <p:cNvSpPr>
            <a:spLocks noEditPoints="1"/>
          </p:cNvSpPr>
          <p:nvPr/>
        </p:nvSpPr>
        <p:spPr>
          <a:xfrm>
            <a:off x="5031925" y="2360087"/>
            <a:ext cx="222250" cy="222250"/>
          </a:xfrm>
          <a:custGeom>
            <a:avLst/>
            <a:gdLst/>
            <a:ahLst/>
            <a:cxnLst>
              <a:cxn ang="0">
                <a:pos x="42030" y="85811"/>
              </a:cxn>
              <a:cxn ang="0">
                <a:pos x="43781" y="99822"/>
              </a:cxn>
              <a:cxn ang="0">
                <a:pos x="47284" y="92816"/>
              </a:cxn>
              <a:cxn ang="0">
                <a:pos x="33274" y="77055"/>
              </a:cxn>
              <a:cxn ang="0">
                <a:pos x="31522" y="64796"/>
              </a:cxn>
              <a:cxn ang="0">
                <a:pos x="56040" y="64796"/>
              </a:cxn>
              <a:cxn ang="0">
                <a:pos x="47284" y="73553"/>
              </a:cxn>
              <a:cxn ang="0">
                <a:pos x="45532" y="63045"/>
              </a:cxn>
              <a:cxn ang="0">
                <a:pos x="43781" y="68299"/>
              </a:cxn>
              <a:cxn ang="0">
                <a:pos x="56040" y="84060"/>
              </a:cxn>
              <a:cxn ang="0">
                <a:pos x="57791" y="96319"/>
              </a:cxn>
              <a:cxn ang="0">
                <a:pos x="31522" y="98070"/>
              </a:cxn>
              <a:cxn ang="0">
                <a:pos x="0" y="49035"/>
              </a:cxn>
              <a:cxn ang="0">
                <a:pos x="0" y="117334"/>
              </a:cxn>
              <a:cxn ang="0">
                <a:pos x="49035" y="166370"/>
              </a:cxn>
              <a:cxn ang="0">
                <a:pos x="117334" y="166370"/>
              </a:cxn>
              <a:cxn ang="0">
                <a:pos x="166370" y="117334"/>
              </a:cxn>
              <a:cxn ang="0">
                <a:pos x="166370" y="47284"/>
              </a:cxn>
              <a:cxn ang="0">
                <a:pos x="117334" y="0"/>
              </a:cxn>
              <a:cxn ang="0">
                <a:pos x="49035" y="0"/>
              </a:cxn>
              <a:cxn ang="0">
                <a:pos x="0" y="49035"/>
              </a:cxn>
              <a:cxn ang="0">
                <a:pos x="21015" y="108578"/>
              </a:cxn>
              <a:cxn ang="0">
                <a:pos x="108578" y="143603"/>
              </a:cxn>
              <a:cxn ang="0">
                <a:pos x="145354" y="57791"/>
              </a:cxn>
              <a:cxn ang="0">
                <a:pos x="57791" y="21015"/>
              </a:cxn>
              <a:cxn ang="0">
                <a:pos x="82309" y="63045"/>
              </a:cxn>
              <a:cxn ang="0">
                <a:pos x="77055" y="106827"/>
              </a:cxn>
              <a:cxn ang="0">
                <a:pos x="64796" y="63045"/>
              </a:cxn>
              <a:cxn ang="0">
                <a:pos x="59542" y="56040"/>
              </a:cxn>
              <a:cxn ang="0">
                <a:pos x="82309" y="63045"/>
              </a:cxn>
              <a:cxn ang="0">
                <a:pos x="84060" y="64796"/>
              </a:cxn>
              <a:cxn ang="0">
                <a:pos x="110329" y="64796"/>
              </a:cxn>
              <a:cxn ang="0">
                <a:pos x="106827" y="105075"/>
              </a:cxn>
              <a:cxn ang="0">
                <a:pos x="84060" y="98070"/>
              </a:cxn>
              <a:cxn ang="0">
                <a:pos x="98070" y="99822"/>
              </a:cxn>
              <a:cxn ang="0">
                <a:pos x="96319" y="64796"/>
              </a:cxn>
              <a:cxn ang="0">
                <a:pos x="99822" y="64796"/>
              </a:cxn>
              <a:cxn ang="0">
                <a:pos x="122588" y="87563"/>
              </a:cxn>
              <a:cxn ang="0">
                <a:pos x="112080" y="106827"/>
              </a:cxn>
              <a:cxn ang="0">
                <a:pos x="124339" y="56040"/>
              </a:cxn>
              <a:cxn ang="0">
                <a:pos x="136598" y="64796"/>
              </a:cxn>
              <a:cxn ang="0">
                <a:pos x="134847" y="85811"/>
              </a:cxn>
              <a:cxn ang="0">
                <a:pos x="126090" y="78806"/>
              </a:cxn>
              <a:cxn ang="0">
                <a:pos x="122588" y="63045"/>
              </a:cxn>
              <a:cxn ang="0">
                <a:pos x="126090" y="78806"/>
              </a:cxn>
            </a:cxnLst>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w="9525">
            <a:noFill/>
          </a:ln>
        </p:spPr>
        <p:txBody>
          <a:bodyPr/>
          <a:p>
            <a:endParaRPr lang="zh-CN" altLang="en-US" sz="2400"/>
          </a:p>
        </p:txBody>
      </p:sp>
      <p:sp>
        <p:nvSpPr>
          <p:cNvPr id="37902" name="Freeform 118"/>
          <p:cNvSpPr>
            <a:spLocks noEditPoints="1"/>
          </p:cNvSpPr>
          <p:nvPr/>
        </p:nvSpPr>
        <p:spPr>
          <a:xfrm>
            <a:off x="5694442" y="1098552"/>
            <a:ext cx="198967" cy="198967"/>
          </a:xfrm>
          <a:custGeom>
            <a:avLst/>
            <a:gdLst/>
            <a:ahLst/>
            <a:cxnLst>
              <a:cxn ang="0">
                <a:pos x="139849" y="92650"/>
              </a:cxn>
              <a:cxn ang="0">
                <a:pos x="139849" y="139849"/>
              </a:cxn>
              <a:cxn ang="0">
                <a:pos x="129360" y="148590"/>
              </a:cxn>
              <a:cxn ang="0">
                <a:pos x="17481" y="148590"/>
              </a:cxn>
              <a:cxn ang="0">
                <a:pos x="8740" y="139849"/>
              </a:cxn>
              <a:cxn ang="0">
                <a:pos x="8740" y="92650"/>
              </a:cxn>
              <a:cxn ang="0">
                <a:pos x="29718" y="97894"/>
              </a:cxn>
              <a:cxn ang="0">
                <a:pos x="29718" y="104887"/>
              </a:cxn>
              <a:cxn ang="0">
                <a:pos x="34962" y="104887"/>
              </a:cxn>
              <a:cxn ang="0">
                <a:pos x="34962" y="118872"/>
              </a:cxn>
              <a:cxn ang="0">
                <a:pos x="47199" y="118872"/>
              </a:cxn>
              <a:cxn ang="0">
                <a:pos x="47199" y="104887"/>
              </a:cxn>
              <a:cxn ang="0">
                <a:pos x="52443" y="104887"/>
              </a:cxn>
              <a:cxn ang="0">
                <a:pos x="52443" y="99642"/>
              </a:cxn>
              <a:cxn ang="0">
                <a:pos x="94398" y="99642"/>
              </a:cxn>
              <a:cxn ang="0">
                <a:pos x="94398" y="104887"/>
              </a:cxn>
              <a:cxn ang="0">
                <a:pos x="99642" y="104887"/>
              </a:cxn>
              <a:cxn ang="0">
                <a:pos x="99642" y="118872"/>
              </a:cxn>
              <a:cxn ang="0">
                <a:pos x="110131" y="118872"/>
              </a:cxn>
              <a:cxn ang="0">
                <a:pos x="110131" y="104887"/>
              </a:cxn>
              <a:cxn ang="0">
                <a:pos x="115375" y="104887"/>
              </a:cxn>
              <a:cxn ang="0">
                <a:pos x="115375" y="97894"/>
              </a:cxn>
              <a:cxn ang="0">
                <a:pos x="139849" y="92650"/>
              </a:cxn>
              <a:cxn ang="0">
                <a:pos x="54191" y="0"/>
              </a:cxn>
              <a:cxn ang="0">
                <a:pos x="94398" y="0"/>
              </a:cxn>
              <a:cxn ang="0">
                <a:pos x="106635" y="12236"/>
              </a:cxn>
              <a:cxn ang="0">
                <a:pos x="106635" y="27969"/>
              </a:cxn>
              <a:cxn ang="0">
                <a:pos x="92650" y="27969"/>
              </a:cxn>
              <a:cxn ang="0">
                <a:pos x="92650" y="13984"/>
              </a:cxn>
              <a:cxn ang="0">
                <a:pos x="55939" y="13984"/>
              </a:cxn>
              <a:cxn ang="0">
                <a:pos x="55939" y="27969"/>
              </a:cxn>
              <a:cxn ang="0">
                <a:pos x="41954" y="27969"/>
              </a:cxn>
              <a:cxn ang="0">
                <a:pos x="41954" y="12236"/>
              </a:cxn>
              <a:cxn ang="0">
                <a:pos x="54191" y="0"/>
              </a:cxn>
              <a:cxn ang="0">
                <a:pos x="0" y="34962"/>
              </a:cxn>
              <a:cxn ang="0">
                <a:pos x="0" y="83909"/>
              </a:cxn>
              <a:cxn ang="0">
                <a:pos x="148590" y="83909"/>
              </a:cxn>
              <a:cxn ang="0">
                <a:pos x="148590" y="34962"/>
              </a:cxn>
              <a:cxn ang="0">
                <a:pos x="0" y="34962"/>
              </a:cxn>
            </a:cxnLst>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w="9525">
            <a:noFill/>
          </a:ln>
        </p:spPr>
        <p:txBody>
          <a:bodyPr/>
          <a:p>
            <a:endParaRPr lang="zh-CN" altLang="en-US" sz="2400"/>
          </a:p>
        </p:txBody>
      </p:sp>
      <p:sp>
        <p:nvSpPr>
          <p:cNvPr id="37903" name="Freeform 119"/>
          <p:cNvSpPr>
            <a:spLocks noEditPoints="1"/>
          </p:cNvSpPr>
          <p:nvPr/>
        </p:nvSpPr>
        <p:spPr>
          <a:xfrm>
            <a:off x="8255612" y="5615525"/>
            <a:ext cx="213784" cy="150283"/>
          </a:xfrm>
          <a:custGeom>
            <a:avLst/>
            <a:gdLst/>
            <a:ahLst/>
            <a:cxnLst>
              <a:cxn ang="0">
                <a:pos x="114300" y="15805"/>
              </a:cxn>
              <a:cxn ang="0">
                <a:pos x="59787" y="15805"/>
              </a:cxn>
              <a:cxn ang="0">
                <a:pos x="47478" y="0"/>
              </a:cxn>
              <a:cxn ang="0">
                <a:pos x="8792" y="0"/>
              </a:cxn>
              <a:cxn ang="0">
                <a:pos x="0" y="7024"/>
              </a:cxn>
              <a:cxn ang="0">
                <a:pos x="0" y="87808"/>
              </a:cxn>
              <a:cxn ang="0">
                <a:pos x="7033" y="94833"/>
              </a:cxn>
              <a:cxn ang="0">
                <a:pos x="24618" y="43904"/>
              </a:cxn>
              <a:cxn ang="0">
                <a:pos x="35169" y="31611"/>
              </a:cxn>
              <a:cxn ang="0">
                <a:pos x="50995" y="24586"/>
              </a:cxn>
              <a:cxn ang="0">
                <a:pos x="105507" y="24586"/>
              </a:cxn>
              <a:cxn ang="0">
                <a:pos x="114300" y="15805"/>
              </a:cxn>
              <a:cxn ang="0">
                <a:pos x="126609" y="26342"/>
              </a:cxn>
              <a:cxn ang="0">
                <a:pos x="116058" y="26342"/>
              </a:cxn>
              <a:cxn ang="0">
                <a:pos x="138918" y="1756"/>
              </a:cxn>
              <a:cxn ang="0">
                <a:pos x="158261" y="26342"/>
              </a:cxn>
              <a:cxn ang="0">
                <a:pos x="149469" y="26342"/>
              </a:cxn>
              <a:cxn ang="0">
                <a:pos x="103749" y="63222"/>
              </a:cxn>
              <a:cxn ang="0">
                <a:pos x="103749" y="57953"/>
              </a:cxn>
              <a:cxn ang="0">
                <a:pos x="126609" y="26342"/>
              </a:cxn>
              <a:cxn ang="0">
                <a:pos x="138918" y="112395"/>
              </a:cxn>
              <a:cxn ang="0">
                <a:pos x="19343" y="112395"/>
              </a:cxn>
              <a:cxn ang="0">
                <a:pos x="38686" y="54441"/>
              </a:cxn>
              <a:cxn ang="0">
                <a:pos x="45720" y="45660"/>
              </a:cxn>
              <a:cxn ang="0">
                <a:pos x="58029" y="40391"/>
              </a:cxn>
              <a:cxn ang="0">
                <a:pos x="110783" y="40391"/>
              </a:cxn>
              <a:cxn ang="0">
                <a:pos x="100232" y="49172"/>
              </a:cxn>
              <a:cxn ang="0">
                <a:pos x="94956" y="52685"/>
              </a:cxn>
              <a:cxn ang="0">
                <a:pos x="94956" y="72003"/>
              </a:cxn>
              <a:cxn ang="0">
                <a:pos x="103749" y="72003"/>
              </a:cxn>
              <a:cxn ang="0">
                <a:pos x="152986" y="40391"/>
              </a:cxn>
              <a:cxn ang="0">
                <a:pos x="156503" y="42148"/>
              </a:cxn>
              <a:cxn ang="0">
                <a:pos x="160020" y="43904"/>
              </a:cxn>
              <a:cxn ang="0">
                <a:pos x="160020" y="49172"/>
              </a:cxn>
              <a:cxn ang="0">
                <a:pos x="160020" y="52685"/>
              </a:cxn>
              <a:cxn ang="0">
                <a:pos x="138918" y="112395"/>
              </a:cxn>
            </a:cxnLst>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w="9525">
            <a:noFill/>
          </a:ln>
        </p:spPr>
        <p:txBody>
          <a:bodyPr/>
          <a:p>
            <a:endParaRPr lang="zh-CN" altLang="en-US" sz="2400"/>
          </a:p>
        </p:txBody>
      </p:sp>
      <p:sp>
        <p:nvSpPr>
          <p:cNvPr id="37904" name="Freeform 120"/>
          <p:cNvSpPr>
            <a:spLocks noEditPoints="1"/>
          </p:cNvSpPr>
          <p:nvPr/>
        </p:nvSpPr>
        <p:spPr>
          <a:xfrm>
            <a:off x="8909664" y="5579541"/>
            <a:ext cx="186267" cy="215900"/>
          </a:xfrm>
          <a:custGeom>
            <a:avLst/>
            <a:gdLst/>
            <a:ahLst/>
            <a:cxnLst>
              <a:cxn ang="0">
                <a:pos x="108267" y="38569"/>
              </a:cxn>
              <a:cxn ang="0">
                <a:pos x="64611" y="75385"/>
              </a:cxn>
              <a:cxn ang="0">
                <a:pos x="64611" y="57854"/>
              </a:cxn>
              <a:cxn ang="0">
                <a:pos x="8731" y="101682"/>
              </a:cxn>
              <a:cxn ang="0">
                <a:pos x="0" y="101682"/>
              </a:cxn>
              <a:cxn ang="0">
                <a:pos x="64611" y="17531"/>
              </a:cxn>
              <a:cxn ang="0">
                <a:pos x="64611" y="0"/>
              </a:cxn>
              <a:cxn ang="0">
                <a:pos x="108267" y="38569"/>
              </a:cxn>
              <a:cxn ang="0">
                <a:pos x="76835" y="103435"/>
              </a:cxn>
              <a:cxn ang="0">
                <a:pos x="76835" y="85904"/>
              </a:cxn>
              <a:cxn ang="0">
                <a:pos x="27940" y="124473"/>
              </a:cxn>
              <a:cxn ang="0">
                <a:pos x="76835" y="161290"/>
              </a:cxn>
              <a:cxn ang="0">
                <a:pos x="76835" y="143758"/>
              </a:cxn>
              <a:cxn ang="0">
                <a:pos x="139700" y="64866"/>
              </a:cxn>
              <a:cxn ang="0">
                <a:pos x="130968" y="64866"/>
              </a:cxn>
              <a:cxn ang="0">
                <a:pos x="76835" y="103435"/>
              </a:cxn>
            </a:cxnLst>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w="9525">
            <a:noFill/>
          </a:ln>
        </p:spPr>
        <p:txBody>
          <a:bodyPr/>
          <a:p>
            <a:endParaRPr lang="zh-CN" altLang="en-US" sz="2400"/>
          </a:p>
        </p:txBody>
      </p:sp>
      <p:sp>
        <p:nvSpPr>
          <p:cNvPr id="37905" name="Freeform 121"/>
          <p:cNvSpPr>
            <a:spLocks noEditPoints="1"/>
          </p:cNvSpPr>
          <p:nvPr/>
        </p:nvSpPr>
        <p:spPr>
          <a:xfrm>
            <a:off x="9574298" y="5562608"/>
            <a:ext cx="162983" cy="254000"/>
          </a:xfrm>
          <a:custGeom>
            <a:avLst/>
            <a:gdLst/>
            <a:ahLst/>
            <a:cxnLst>
              <a:cxn ang="0">
                <a:pos x="53993" y="35042"/>
              </a:cxn>
              <a:cxn ang="0">
                <a:pos x="62701" y="35042"/>
              </a:cxn>
              <a:cxn ang="0">
                <a:pos x="88827" y="56068"/>
              </a:cxn>
              <a:cxn ang="0">
                <a:pos x="107986" y="89358"/>
              </a:cxn>
              <a:cxn ang="0">
                <a:pos x="111469" y="120896"/>
              </a:cxn>
              <a:cxn ang="0">
                <a:pos x="109728" y="129657"/>
              </a:cxn>
              <a:cxn ang="0">
                <a:pos x="94052" y="105127"/>
              </a:cxn>
              <a:cxn ang="0">
                <a:pos x="85344" y="96367"/>
              </a:cxn>
              <a:cxn ang="0">
                <a:pos x="71410" y="73589"/>
              </a:cxn>
              <a:cxn ang="0">
                <a:pos x="69668" y="59572"/>
              </a:cxn>
              <a:cxn ang="0">
                <a:pos x="53993" y="35042"/>
              </a:cxn>
              <a:cxn ang="0">
                <a:pos x="67926" y="105127"/>
              </a:cxn>
              <a:cxn ang="0">
                <a:pos x="62701" y="122649"/>
              </a:cxn>
              <a:cxn ang="0">
                <a:pos x="94052" y="180469"/>
              </a:cxn>
              <a:cxn ang="0">
                <a:pos x="113211" y="185725"/>
              </a:cxn>
              <a:cxn ang="0">
                <a:pos x="113211" y="185725"/>
              </a:cxn>
              <a:cxn ang="0">
                <a:pos x="118436" y="166452"/>
              </a:cxn>
              <a:cxn ang="0">
                <a:pos x="85344" y="110384"/>
              </a:cxn>
              <a:cxn ang="0">
                <a:pos x="67926" y="105127"/>
              </a:cxn>
              <a:cxn ang="0">
                <a:pos x="67926" y="105127"/>
              </a:cxn>
              <a:cxn ang="0">
                <a:pos x="8708" y="3504"/>
              </a:cxn>
              <a:cxn ang="0">
                <a:pos x="3483" y="22777"/>
              </a:cxn>
              <a:cxn ang="0">
                <a:pos x="36576" y="78845"/>
              </a:cxn>
              <a:cxn ang="0">
                <a:pos x="55734" y="84102"/>
              </a:cxn>
              <a:cxn ang="0">
                <a:pos x="55734" y="84102"/>
              </a:cxn>
              <a:cxn ang="0">
                <a:pos x="60960" y="64828"/>
              </a:cxn>
              <a:cxn ang="0">
                <a:pos x="27867" y="8760"/>
              </a:cxn>
              <a:cxn ang="0">
                <a:pos x="8708" y="3504"/>
              </a:cxn>
              <a:cxn ang="0">
                <a:pos x="8708" y="3504"/>
              </a:cxn>
              <a:cxn ang="0">
                <a:pos x="67926" y="154187"/>
              </a:cxn>
              <a:cxn ang="0">
                <a:pos x="53993" y="127905"/>
              </a:cxn>
              <a:cxn ang="0">
                <a:pos x="50509" y="115640"/>
              </a:cxn>
              <a:cxn ang="0">
                <a:pos x="38317" y="92862"/>
              </a:cxn>
              <a:cxn ang="0">
                <a:pos x="27867" y="84102"/>
              </a:cxn>
              <a:cxn ang="0">
                <a:pos x="13933" y="57820"/>
              </a:cxn>
              <a:cxn ang="0">
                <a:pos x="10450" y="66580"/>
              </a:cxn>
              <a:cxn ang="0">
                <a:pos x="13933" y="99871"/>
              </a:cxn>
              <a:cxn ang="0">
                <a:pos x="33092" y="131409"/>
              </a:cxn>
              <a:cxn ang="0">
                <a:pos x="59218" y="152435"/>
              </a:cxn>
              <a:cxn ang="0">
                <a:pos x="67926" y="154187"/>
              </a:cxn>
            </a:cxnLst>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solidFill>
          <a:ln w="9525">
            <a:noFill/>
          </a:ln>
        </p:spPr>
        <p:txBody>
          <a:bodyPr/>
          <a:p>
            <a:endParaRPr lang="zh-CN" altLang="en-US" sz="2400"/>
          </a:p>
        </p:txBody>
      </p:sp>
      <p:sp>
        <p:nvSpPr>
          <p:cNvPr id="37906" name="Freeform 122"/>
          <p:cNvSpPr>
            <a:spLocks noEditPoints="1"/>
          </p:cNvSpPr>
          <p:nvPr/>
        </p:nvSpPr>
        <p:spPr>
          <a:xfrm>
            <a:off x="10215648" y="5594359"/>
            <a:ext cx="177800" cy="203200"/>
          </a:xfrm>
          <a:custGeom>
            <a:avLst/>
            <a:gdLst/>
            <a:ahLst/>
            <a:cxnLst>
              <a:cxn ang="0">
                <a:pos x="22728" y="14013"/>
              </a:cxn>
              <a:cxn ang="0">
                <a:pos x="66435" y="1751"/>
              </a:cxn>
              <a:cxn ang="0">
                <a:pos x="103150" y="24524"/>
              </a:cxn>
              <a:cxn ang="0">
                <a:pos x="115388" y="66565"/>
              </a:cxn>
              <a:cxn ang="0">
                <a:pos x="101402" y="98096"/>
              </a:cxn>
              <a:cxn ang="0">
                <a:pos x="111891" y="103351"/>
              </a:cxn>
              <a:cxn ang="0">
                <a:pos x="129375" y="127875"/>
              </a:cxn>
              <a:cxn ang="0">
                <a:pos x="127626" y="147144"/>
              </a:cxn>
              <a:cxn ang="0">
                <a:pos x="127626" y="147144"/>
              </a:cxn>
              <a:cxn ang="0">
                <a:pos x="108395" y="145393"/>
              </a:cxn>
              <a:cxn ang="0">
                <a:pos x="89163" y="120868"/>
              </a:cxn>
              <a:cxn ang="0">
                <a:pos x="85667" y="110358"/>
              </a:cxn>
              <a:cxn ang="0">
                <a:pos x="52449" y="117365"/>
              </a:cxn>
              <a:cxn ang="0">
                <a:pos x="13986" y="94593"/>
              </a:cxn>
              <a:cxn ang="0">
                <a:pos x="1748" y="52551"/>
              </a:cxn>
              <a:cxn ang="0">
                <a:pos x="22728" y="14013"/>
              </a:cxn>
              <a:cxn ang="0">
                <a:pos x="36714" y="57806"/>
              </a:cxn>
              <a:cxn ang="0">
                <a:pos x="36714" y="70068"/>
              </a:cxn>
              <a:cxn ang="0">
                <a:pos x="82170" y="70068"/>
              </a:cxn>
              <a:cxn ang="0">
                <a:pos x="82170" y="57806"/>
              </a:cxn>
              <a:cxn ang="0">
                <a:pos x="36714" y="57806"/>
              </a:cxn>
              <a:cxn ang="0">
                <a:pos x="31469" y="63062"/>
              </a:cxn>
              <a:cxn ang="0">
                <a:pos x="75177" y="33282"/>
              </a:cxn>
              <a:cxn ang="0">
                <a:pos x="31469" y="63062"/>
              </a:cxn>
              <a:cxn ang="0">
                <a:pos x="62939" y="21020"/>
              </a:cxn>
              <a:cxn ang="0">
                <a:pos x="34966" y="29779"/>
              </a:cxn>
              <a:cxn ang="0">
                <a:pos x="20979" y="54303"/>
              </a:cxn>
              <a:cxn ang="0">
                <a:pos x="27972" y="84082"/>
              </a:cxn>
              <a:cxn ang="0">
                <a:pos x="54197" y="98096"/>
              </a:cxn>
              <a:cxn ang="0">
                <a:pos x="82170" y="89337"/>
              </a:cxn>
              <a:cxn ang="0">
                <a:pos x="96157" y="64813"/>
              </a:cxn>
              <a:cxn ang="0">
                <a:pos x="89163" y="36786"/>
              </a:cxn>
              <a:cxn ang="0">
                <a:pos x="62939" y="21020"/>
              </a:cxn>
            </a:cxnLst>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bg1"/>
          </a:solidFill>
          <a:ln w="9525">
            <a:noFill/>
          </a:ln>
        </p:spPr>
        <p:txBody>
          <a:bodyPr/>
          <a:p>
            <a:endParaRPr lang="zh-CN" altLang="en-US" sz="2400"/>
          </a:p>
        </p:txBody>
      </p:sp>
      <p:sp>
        <p:nvSpPr>
          <p:cNvPr id="37907" name="Freeform 123"/>
          <p:cNvSpPr>
            <a:spLocks noEditPoints="1"/>
          </p:cNvSpPr>
          <p:nvPr/>
        </p:nvSpPr>
        <p:spPr>
          <a:xfrm>
            <a:off x="10215648" y="4936074"/>
            <a:ext cx="177800" cy="201084"/>
          </a:xfrm>
          <a:custGeom>
            <a:avLst/>
            <a:gdLst/>
            <a:ahLst/>
            <a:cxnLst>
              <a:cxn ang="0">
                <a:pos x="22728" y="13999"/>
              </a:cxn>
              <a:cxn ang="0">
                <a:pos x="66435" y="1749"/>
              </a:cxn>
              <a:cxn ang="0">
                <a:pos x="103150" y="22749"/>
              </a:cxn>
              <a:cxn ang="0">
                <a:pos x="115388" y="66497"/>
              </a:cxn>
              <a:cxn ang="0">
                <a:pos x="101402" y="96246"/>
              </a:cxn>
              <a:cxn ang="0">
                <a:pos x="111891" y="103246"/>
              </a:cxn>
              <a:cxn ang="0">
                <a:pos x="129375" y="125995"/>
              </a:cxn>
              <a:cxn ang="0">
                <a:pos x="127626" y="146995"/>
              </a:cxn>
              <a:cxn ang="0">
                <a:pos x="127626" y="146995"/>
              </a:cxn>
              <a:cxn ang="0">
                <a:pos x="108395" y="143495"/>
              </a:cxn>
              <a:cxn ang="0">
                <a:pos x="89163" y="118996"/>
              </a:cxn>
              <a:cxn ang="0">
                <a:pos x="85667" y="110246"/>
              </a:cxn>
              <a:cxn ang="0">
                <a:pos x="52449" y="115496"/>
              </a:cxn>
              <a:cxn ang="0">
                <a:pos x="13986" y="94496"/>
              </a:cxn>
              <a:cxn ang="0">
                <a:pos x="1748" y="52498"/>
              </a:cxn>
              <a:cxn ang="0">
                <a:pos x="22728" y="13999"/>
              </a:cxn>
              <a:cxn ang="0">
                <a:pos x="52449" y="85747"/>
              </a:cxn>
              <a:cxn ang="0">
                <a:pos x="66435" y="85747"/>
              </a:cxn>
              <a:cxn ang="0">
                <a:pos x="66435" y="69997"/>
              </a:cxn>
              <a:cxn ang="0">
                <a:pos x="82170" y="69997"/>
              </a:cxn>
              <a:cxn ang="0">
                <a:pos x="82170" y="55998"/>
              </a:cxn>
              <a:cxn ang="0">
                <a:pos x="66435" y="55998"/>
              </a:cxn>
              <a:cxn ang="0">
                <a:pos x="66435" y="40248"/>
              </a:cxn>
              <a:cxn ang="0">
                <a:pos x="52449" y="40248"/>
              </a:cxn>
              <a:cxn ang="0">
                <a:pos x="52449" y="55998"/>
              </a:cxn>
              <a:cxn ang="0">
                <a:pos x="36714" y="55998"/>
              </a:cxn>
              <a:cxn ang="0">
                <a:pos x="36714" y="69997"/>
              </a:cxn>
              <a:cxn ang="0">
                <a:pos x="52449" y="69997"/>
              </a:cxn>
              <a:cxn ang="0">
                <a:pos x="52449" y="85747"/>
              </a:cxn>
              <a:cxn ang="0">
                <a:pos x="31469" y="62997"/>
              </a:cxn>
              <a:cxn ang="0">
                <a:pos x="75177" y="33248"/>
              </a:cxn>
              <a:cxn ang="0">
                <a:pos x="31469" y="62997"/>
              </a:cxn>
              <a:cxn ang="0">
                <a:pos x="62939" y="20999"/>
              </a:cxn>
              <a:cxn ang="0">
                <a:pos x="34966" y="27999"/>
              </a:cxn>
              <a:cxn ang="0">
                <a:pos x="20979" y="54248"/>
              </a:cxn>
              <a:cxn ang="0">
                <a:pos x="27972" y="82247"/>
              </a:cxn>
              <a:cxn ang="0">
                <a:pos x="54197" y="96246"/>
              </a:cxn>
              <a:cxn ang="0">
                <a:pos x="82170" y="89247"/>
              </a:cxn>
              <a:cxn ang="0">
                <a:pos x="96157" y="62997"/>
              </a:cxn>
              <a:cxn ang="0">
                <a:pos x="89163" y="34998"/>
              </a:cxn>
              <a:cxn ang="0">
                <a:pos x="62939" y="20999"/>
              </a:cxn>
            </a:cxnLst>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w="9525">
            <a:noFill/>
          </a:ln>
        </p:spPr>
        <p:txBody>
          <a:bodyPr/>
          <a:p>
            <a:endParaRPr lang="zh-CN" altLang="en-US" sz="2400"/>
          </a:p>
        </p:txBody>
      </p:sp>
      <p:sp>
        <p:nvSpPr>
          <p:cNvPr id="37908" name="Freeform 124"/>
          <p:cNvSpPr>
            <a:spLocks noEditPoints="1"/>
          </p:cNvSpPr>
          <p:nvPr/>
        </p:nvSpPr>
        <p:spPr>
          <a:xfrm>
            <a:off x="8253496" y="4946658"/>
            <a:ext cx="192616" cy="190500"/>
          </a:xfrm>
          <a:custGeom>
            <a:avLst/>
            <a:gdLst/>
            <a:ahLst/>
            <a:cxnLst>
              <a:cxn ang="0">
                <a:pos x="20932" y="0"/>
              </a:cxn>
              <a:cxn ang="0">
                <a:pos x="24420" y="0"/>
              </a:cxn>
              <a:cxn ang="0">
                <a:pos x="24420" y="33105"/>
              </a:cxn>
              <a:cxn ang="0">
                <a:pos x="40119" y="48786"/>
              </a:cxn>
              <a:cxn ang="0">
                <a:pos x="101171" y="48786"/>
              </a:cxn>
              <a:cxn ang="0">
                <a:pos x="116870" y="33105"/>
              </a:cxn>
              <a:cxn ang="0">
                <a:pos x="116870" y="0"/>
              </a:cxn>
              <a:cxn ang="0">
                <a:pos x="120359" y="0"/>
              </a:cxn>
              <a:cxn ang="0">
                <a:pos x="144780" y="27878"/>
              </a:cxn>
              <a:cxn ang="0">
                <a:pos x="144780" y="121966"/>
              </a:cxn>
              <a:cxn ang="0">
                <a:pos x="123847" y="142875"/>
              </a:cxn>
              <a:cxn ang="0">
                <a:pos x="20932" y="142875"/>
              </a:cxn>
              <a:cxn ang="0">
                <a:pos x="0" y="121966"/>
              </a:cxn>
              <a:cxn ang="0">
                <a:pos x="0" y="20908"/>
              </a:cxn>
              <a:cxn ang="0">
                <a:pos x="20932" y="0"/>
              </a:cxn>
              <a:cxn ang="0">
                <a:pos x="38375" y="6969"/>
              </a:cxn>
              <a:cxn ang="0">
                <a:pos x="38375" y="34847"/>
              </a:cxn>
              <a:cxn ang="0">
                <a:pos x="57563" y="34847"/>
              </a:cxn>
              <a:cxn ang="0">
                <a:pos x="57563" y="6969"/>
              </a:cxn>
              <a:cxn ang="0">
                <a:pos x="38375" y="6969"/>
              </a:cxn>
              <a:cxn ang="0">
                <a:pos x="13954" y="116739"/>
              </a:cxn>
              <a:cxn ang="0">
                <a:pos x="13954" y="127193"/>
              </a:cxn>
              <a:cxn ang="0">
                <a:pos x="22676" y="127193"/>
              </a:cxn>
              <a:cxn ang="0">
                <a:pos x="22676" y="116739"/>
              </a:cxn>
              <a:cxn ang="0">
                <a:pos x="13954" y="116739"/>
              </a:cxn>
              <a:cxn ang="0">
                <a:pos x="120359" y="116739"/>
              </a:cxn>
              <a:cxn ang="0">
                <a:pos x="120359" y="127193"/>
              </a:cxn>
              <a:cxn ang="0">
                <a:pos x="129080" y="127193"/>
              </a:cxn>
              <a:cxn ang="0">
                <a:pos x="129080" y="116739"/>
              </a:cxn>
              <a:cxn ang="0">
                <a:pos x="120359" y="116739"/>
              </a:cxn>
            </a:cxnLst>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bg1"/>
          </a:solidFill>
          <a:ln w="9525">
            <a:noFill/>
          </a:ln>
        </p:spPr>
        <p:txBody>
          <a:bodyPr/>
          <a:p>
            <a:endParaRPr lang="zh-CN" altLang="en-US" sz="2400"/>
          </a:p>
        </p:txBody>
      </p:sp>
      <p:sp>
        <p:nvSpPr>
          <p:cNvPr id="37909" name="Freeform 125"/>
          <p:cNvSpPr>
            <a:spLocks noEditPoints="1"/>
          </p:cNvSpPr>
          <p:nvPr/>
        </p:nvSpPr>
        <p:spPr>
          <a:xfrm>
            <a:off x="8869446" y="4942424"/>
            <a:ext cx="251884" cy="190500"/>
          </a:xfrm>
          <a:custGeom>
            <a:avLst/>
            <a:gdLst/>
            <a:ahLst/>
            <a:cxnLst>
              <a:cxn ang="0">
                <a:pos x="5256" y="94826"/>
              </a:cxn>
              <a:cxn ang="0">
                <a:pos x="36794" y="82534"/>
              </a:cxn>
              <a:cxn ang="0">
                <a:pos x="43803" y="77266"/>
              </a:cxn>
              <a:cxn ang="0">
                <a:pos x="61324" y="108875"/>
              </a:cxn>
              <a:cxn ang="0">
                <a:pos x="75341" y="77266"/>
              </a:cxn>
              <a:cxn ang="0">
                <a:pos x="84102" y="82534"/>
              </a:cxn>
              <a:cxn ang="0">
                <a:pos x="105127" y="91314"/>
              </a:cxn>
              <a:cxn ang="0">
                <a:pos x="105127" y="89558"/>
              </a:cxn>
              <a:cxn ang="0">
                <a:pos x="126153" y="82534"/>
              </a:cxn>
              <a:cxn ang="0">
                <a:pos x="145426" y="107119"/>
              </a:cxn>
              <a:cxn ang="0">
                <a:pos x="168204" y="82534"/>
              </a:cxn>
              <a:cxn ang="0">
                <a:pos x="183973" y="86046"/>
              </a:cxn>
              <a:cxn ang="0">
                <a:pos x="189230" y="126435"/>
              </a:cxn>
              <a:cxn ang="0">
                <a:pos x="120896" y="126435"/>
              </a:cxn>
              <a:cxn ang="0">
                <a:pos x="120896" y="142240"/>
              </a:cxn>
              <a:cxn ang="0">
                <a:pos x="0" y="142240"/>
              </a:cxn>
              <a:cxn ang="0">
                <a:pos x="5256" y="94826"/>
              </a:cxn>
              <a:cxn ang="0">
                <a:pos x="127905" y="47413"/>
              </a:cxn>
              <a:cxn ang="0">
                <a:pos x="162948" y="43901"/>
              </a:cxn>
              <a:cxn ang="0">
                <a:pos x="161195" y="64973"/>
              </a:cxn>
              <a:cxn ang="0">
                <a:pos x="154187" y="73754"/>
              </a:cxn>
              <a:cxn ang="0">
                <a:pos x="173460" y="73754"/>
              </a:cxn>
              <a:cxn ang="0">
                <a:pos x="171708" y="56193"/>
              </a:cxn>
              <a:cxn ang="0">
                <a:pos x="120896" y="56193"/>
              </a:cxn>
              <a:cxn ang="0">
                <a:pos x="119144" y="73754"/>
              </a:cxn>
              <a:cxn ang="0">
                <a:pos x="136666" y="73754"/>
              </a:cxn>
              <a:cxn ang="0">
                <a:pos x="131409" y="64973"/>
              </a:cxn>
              <a:cxn ang="0">
                <a:pos x="127905" y="47413"/>
              </a:cxn>
              <a:cxn ang="0">
                <a:pos x="127905" y="47413"/>
              </a:cxn>
              <a:cxn ang="0">
                <a:pos x="36794" y="54437"/>
              </a:cxn>
              <a:cxn ang="0">
                <a:pos x="38546" y="28096"/>
              </a:cxn>
              <a:cxn ang="0">
                <a:pos x="80597" y="28096"/>
              </a:cxn>
              <a:cxn ang="0">
                <a:pos x="82350" y="54437"/>
              </a:cxn>
              <a:cxn ang="0">
                <a:pos x="91110" y="43901"/>
              </a:cxn>
              <a:cxn ang="0">
                <a:pos x="87606" y="14048"/>
              </a:cxn>
              <a:cxn ang="0">
                <a:pos x="33290" y="12292"/>
              </a:cxn>
              <a:cxn ang="0">
                <a:pos x="31538" y="49169"/>
              </a:cxn>
              <a:cxn ang="0">
                <a:pos x="36794" y="54437"/>
              </a:cxn>
            </a:cxnLst>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w="9525">
            <a:noFill/>
          </a:ln>
        </p:spPr>
        <p:txBody>
          <a:bodyPr/>
          <a:p>
            <a:endParaRPr lang="zh-CN" altLang="en-US" sz="2400"/>
          </a:p>
        </p:txBody>
      </p:sp>
      <p:sp>
        <p:nvSpPr>
          <p:cNvPr id="37910" name="Freeform 126"/>
          <p:cNvSpPr>
            <a:spLocks noEditPoints="1"/>
          </p:cNvSpPr>
          <p:nvPr/>
        </p:nvSpPr>
        <p:spPr>
          <a:xfrm>
            <a:off x="9578531" y="4919140"/>
            <a:ext cx="179916" cy="215900"/>
          </a:xfrm>
          <a:custGeom>
            <a:avLst/>
            <a:gdLst/>
            <a:ahLst/>
            <a:cxnLst>
              <a:cxn ang="0">
                <a:pos x="68184" y="20893"/>
              </a:cxn>
              <a:cxn ang="0">
                <a:pos x="80422" y="20893"/>
              </a:cxn>
              <a:cxn ang="0">
                <a:pos x="78674" y="17411"/>
              </a:cxn>
              <a:cxn ang="0">
                <a:pos x="75177" y="15670"/>
              </a:cxn>
              <a:cxn ang="0">
                <a:pos x="59442" y="15670"/>
              </a:cxn>
              <a:cxn ang="0">
                <a:pos x="55945" y="17411"/>
              </a:cxn>
              <a:cxn ang="0">
                <a:pos x="54197" y="20893"/>
              </a:cxn>
              <a:cxn ang="0">
                <a:pos x="54197" y="40045"/>
              </a:cxn>
              <a:cxn ang="0">
                <a:pos x="38462" y="40045"/>
              </a:cxn>
              <a:cxn ang="0">
                <a:pos x="38462" y="20893"/>
              </a:cxn>
              <a:cxn ang="0">
                <a:pos x="45456" y="6964"/>
              </a:cxn>
              <a:cxn ang="0">
                <a:pos x="59442" y="0"/>
              </a:cxn>
              <a:cxn ang="0">
                <a:pos x="75177" y="0"/>
              </a:cxn>
              <a:cxn ang="0">
                <a:pos x="90912" y="6964"/>
              </a:cxn>
              <a:cxn ang="0">
                <a:pos x="96157" y="20893"/>
              </a:cxn>
              <a:cxn ang="0">
                <a:pos x="96157" y="40045"/>
              </a:cxn>
              <a:cxn ang="0">
                <a:pos x="80422" y="40045"/>
              </a:cxn>
              <a:cxn ang="0">
                <a:pos x="80422" y="36563"/>
              </a:cxn>
              <a:cxn ang="0">
                <a:pos x="68184" y="34822"/>
              </a:cxn>
              <a:cxn ang="0">
                <a:pos x="59442" y="34822"/>
              </a:cxn>
              <a:cxn ang="0">
                <a:pos x="59442" y="20893"/>
              </a:cxn>
              <a:cxn ang="0">
                <a:pos x="68184" y="20893"/>
              </a:cxn>
              <a:cxn ang="0">
                <a:pos x="29721" y="64421"/>
              </a:cxn>
              <a:cxn ang="0">
                <a:pos x="43707" y="66162"/>
              </a:cxn>
              <a:cxn ang="0">
                <a:pos x="45456" y="137549"/>
              </a:cxn>
              <a:cxn ang="0">
                <a:pos x="31469" y="134066"/>
              </a:cxn>
              <a:cxn ang="0">
                <a:pos x="29721" y="64421"/>
              </a:cxn>
              <a:cxn ang="0">
                <a:pos x="61190" y="66162"/>
              </a:cxn>
              <a:cxn ang="0">
                <a:pos x="75177" y="66162"/>
              </a:cxn>
              <a:cxn ang="0">
                <a:pos x="75177" y="137549"/>
              </a:cxn>
              <a:cxn ang="0">
                <a:pos x="61190" y="137549"/>
              </a:cxn>
              <a:cxn ang="0">
                <a:pos x="61190" y="66162"/>
              </a:cxn>
              <a:cxn ang="0">
                <a:pos x="106647" y="64421"/>
              </a:cxn>
              <a:cxn ang="0">
                <a:pos x="90912" y="66162"/>
              </a:cxn>
              <a:cxn ang="0">
                <a:pos x="90912" y="137549"/>
              </a:cxn>
              <a:cxn ang="0">
                <a:pos x="103150" y="134066"/>
              </a:cxn>
              <a:cxn ang="0">
                <a:pos x="106647" y="64421"/>
              </a:cxn>
              <a:cxn ang="0">
                <a:pos x="6993" y="52233"/>
              </a:cxn>
              <a:cxn ang="0">
                <a:pos x="12238" y="132325"/>
              </a:cxn>
              <a:cxn ang="0">
                <a:pos x="6993" y="141031"/>
              </a:cxn>
              <a:cxn ang="0">
                <a:pos x="29721" y="158442"/>
              </a:cxn>
              <a:cxn ang="0">
                <a:pos x="68184" y="161925"/>
              </a:cxn>
              <a:cxn ang="0">
                <a:pos x="106647" y="158442"/>
              </a:cxn>
              <a:cxn ang="0">
                <a:pos x="127626" y="141031"/>
              </a:cxn>
              <a:cxn ang="0">
                <a:pos x="124130" y="132325"/>
              </a:cxn>
              <a:cxn ang="0">
                <a:pos x="127626" y="52233"/>
              </a:cxn>
              <a:cxn ang="0">
                <a:pos x="134620" y="40045"/>
              </a:cxn>
              <a:cxn ang="0">
                <a:pos x="111891" y="24375"/>
              </a:cxn>
              <a:cxn ang="0">
                <a:pos x="103150" y="22634"/>
              </a:cxn>
              <a:cxn ang="0">
                <a:pos x="103150" y="38304"/>
              </a:cxn>
              <a:cxn ang="0">
                <a:pos x="108395" y="38304"/>
              </a:cxn>
              <a:cxn ang="0">
                <a:pos x="115388" y="40045"/>
              </a:cxn>
              <a:cxn ang="0">
                <a:pos x="108395" y="41787"/>
              </a:cxn>
              <a:cxn ang="0">
                <a:pos x="68184" y="47010"/>
              </a:cxn>
              <a:cxn ang="0">
                <a:pos x="26224" y="41787"/>
              </a:cxn>
              <a:cxn ang="0">
                <a:pos x="19231" y="40045"/>
              </a:cxn>
              <a:cxn ang="0">
                <a:pos x="26224" y="38304"/>
              </a:cxn>
              <a:cxn ang="0">
                <a:pos x="31469" y="38304"/>
              </a:cxn>
              <a:cxn ang="0">
                <a:pos x="31469" y="22634"/>
              </a:cxn>
              <a:cxn ang="0">
                <a:pos x="24476" y="24375"/>
              </a:cxn>
              <a:cxn ang="0">
                <a:pos x="0" y="40045"/>
              </a:cxn>
              <a:cxn ang="0">
                <a:pos x="6993" y="52233"/>
              </a:cxn>
            </a:cxnLst>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w="9525">
            <a:noFill/>
          </a:ln>
        </p:spPr>
        <p:txBody>
          <a:bodyPr/>
          <a:p>
            <a:endParaRPr lang="zh-CN" altLang="en-US" sz="2400"/>
          </a:p>
        </p:txBody>
      </p:sp>
      <p:sp>
        <p:nvSpPr>
          <p:cNvPr id="37911" name="Freeform 127"/>
          <p:cNvSpPr>
            <a:spLocks noEditPoints="1"/>
          </p:cNvSpPr>
          <p:nvPr/>
        </p:nvSpPr>
        <p:spPr>
          <a:xfrm>
            <a:off x="8240796" y="3634323"/>
            <a:ext cx="220134" cy="228600"/>
          </a:xfrm>
          <a:custGeom>
            <a:avLst/>
            <a:gdLst/>
            <a:ahLst/>
            <a:cxnLst>
              <a:cxn ang="0">
                <a:pos x="142267" y="99720"/>
              </a:cxn>
              <a:cxn ang="0">
                <a:pos x="142267" y="166201"/>
              </a:cxn>
              <a:cxn ang="0">
                <a:pos x="142267" y="171450"/>
              </a:cxn>
              <a:cxn ang="0">
                <a:pos x="136997" y="171450"/>
              </a:cxn>
              <a:cxn ang="0">
                <a:pos x="117677" y="171450"/>
              </a:cxn>
              <a:cxn ang="0">
                <a:pos x="117677" y="118965"/>
              </a:cxn>
              <a:cxn ang="0">
                <a:pos x="108895" y="111967"/>
              </a:cxn>
              <a:cxn ang="0">
                <a:pos x="86062" y="111967"/>
              </a:cxn>
              <a:cxn ang="0">
                <a:pos x="79037" y="118965"/>
              </a:cxn>
              <a:cxn ang="0">
                <a:pos x="79037" y="171450"/>
              </a:cxn>
              <a:cxn ang="0">
                <a:pos x="26345" y="171450"/>
              </a:cxn>
              <a:cxn ang="0">
                <a:pos x="21076" y="171450"/>
              </a:cxn>
              <a:cxn ang="0">
                <a:pos x="21076" y="166201"/>
              </a:cxn>
              <a:cxn ang="0">
                <a:pos x="21076" y="99720"/>
              </a:cxn>
              <a:cxn ang="0">
                <a:pos x="5269" y="99720"/>
              </a:cxn>
              <a:cxn ang="0">
                <a:pos x="0" y="87474"/>
              </a:cxn>
              <a:cxn ang="0">
                <a:pos x="77280" y="5248"/>
              </a:cxn>
              <a:cxn ang="0">
                <a:pos x="82550" y="0"/>
              </a:cxn>
              <a:cxn ang="0">
                <a:pos x="87819" y="5248"/>
              </a:cxn>
              <a:cxn ang="0">
                <a:pos x="165100" y="87474"/>
              </a:cxn>
              <a:cxn ang="0">
                <a:pos x="158074" y="99720"/>
              </a:cxn>
              <a:cxn ang="0">
                <a:pos x="142267" y="99720"/>
              </a:cxn>
              <a:cxn ang="0">
                <a:pos x="129972" y="13995"/>
              </a:cxn>
              <a:cxn ang="0">
                <a:pos x="135241" y="13995"/>
              </a:cxn>
              <a:cxn ang="0">
                <a:pos x="135241" y="3498"/>
              </a:cxn>
              <a:cxn ang="0">
                <a:pos x="107139" y="3498"/>
              </a:cxn>
              <a:cxn ang="0">
                <a:pos x="107139" y="13995"/>
              </a:cxn>
              <a:cxn ang="0">
                <a:pos x="112408" y="13995"/>
              </a:cxn>
              <a:cxn ang="0">
                <a:pos x="112408" y="22743"/>
              </a:cxn>
              <a:cxn ang="0">
                <a:pos x="129972" y="43737"/>
              </a:cxn>
              <a:cxn ang="0">
                <a:pos x="129972" y="13995"/>
              </a:cxn>
            </a:cxnLst>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w="9525">
            <a:noFill/>
          </a:ln>
        </p:spPr>
        <p:txBody>
          <a:bodyPr/>
          <a:p>
            <a:endParaRPr lang="zh-CN" altLang="en-US" sz="2400"/>
          </a:p>
        </p:txBody>
      </p:sp>
      <p:sp>
        <p:nvSpPr>
          <p:cNvPr id="37912" name="Freeform 128"/>
          <p:cNvSpPr>
            <a:spLocks noEditPoints="1"/>
          </p:cNvSpPr>
          <p:nvPr/>
        </p:nvSpPr>
        <p:spPr>
          <a:xfrm>
            <a:off x="8884264" y="4279906"/>
            <a:ext cx="230716" cy="241300"/>
          </a:xfrm>
          <a:custGeom>
            <a:avLst/>
            <a:gdLst/>
            <a:ahLst/>
            <a:cxnLst>
              <a:cxn ang="0">
                <a:pos x="22680" y="59320"/>
              </a:cxn>
              <a:cxn ang="0">
                <a:pos x="24425" y="83746"/>
              </a:cxn>
              <a:cxn ang="0">
                <a:pos x="26169" y="3489"/>
              </a:cxn>
              <a:cxn ang="0">
                <a:pos x="31403" y="0"/>
              </a:cxn>
              <a:cxn ang="0">
                <a:pos x="113402" y="0"/>
              </a:cxn>
              <a:cxn ang="0">
                <a:pos x="144805" y="15702"/>
              </a:cxn>
              <a:cxn ang="0">
                <a:pos x="146550" y="19191"/>
              </a:cxn>
              <a:cxn ang="0">
                <a:pos x="148294" y="83746"/>
              </a:cxn>
              <a:cxn ang="0">
                <a:pos x="151784" y="59320"/>
              </a:cxn>
              <a:cxn ang="0">
                <a:pos x="167486" y="144810"/>
              </a:cxn>
              <a:cxn ang="0">
                <a:pos x="146550" y="179705"/>
              </a:cxn>
              <a:cxn ang="0">
                <a:pos x="26169" y="179705"/>
              </a:cxn>
              <a:cxn ang="0">
                <a:pos x="5233" y="144810"/>
              </a:cxn>
              <a:cxn ang="0">
                <a:pos x="38382" y="83746"/>
              </a:cxn>
              <a:cxn ang="0">
                <a:pos x="136082" y="27915"/>
              </a:cxn>
              <a:cxn ang="0">
                <a:pos x="113402" y="27915"/>
              </a:cxn>
              <a:cxn ang="0">
                <a:pos x="109912" y="12212"/>
              </a:cxn>
              <a:cxn ang="0">
                <a:pos x="38382" y="83746"/>
              </a:cxn>
              <a:cxn ang="0">
                <a:pos x="38382" y="127363"/>
              </a:cxn>
              <a:cxn ang="0">
                <a:pos x="134337" y="167492"/>
              </a:cxn>
              <a:cxn ang="0">
                <a:pos x="48850" y="27915"/>
              </a:cxn>
              <a:cxn ang="0">
                <a:pos x="101189" y="34894"/>
              </a:cxn>
              <a:cxn ang="0">
                <a:pos x="48850" y="27915"/>
              </a:cxn>
              <a:cxn ang="0">
                <a:pos x="48850" y="64554"/>
              </a:cxn>
              <a:cxn ang="0">
                <a:pos x="123869" y="57575"/>
              </a:cxn>
              <a:cxn ang="0">
                <a:pos x="48850" y="41873"/>
              </a:cxn>
              <a:cxn ang="0">
                <a:pos x="123869" y="48851"/>
              </a:cxn>
              <a:cxn ang="0">
                <a:pos x="48850" y="41873"/>
              </a:cxn>
              <a:cxn ang="0">
                <a:pos x="116891" y="22681"/>
              </a:cxn>
              <a:cxn ang="0">
                <a:pos x="116891" y="13957"/>
              </a:cxn>
              <a:cxn ang="0">
                <a:pos x="132593" y="104682"/>
              </a:cxn>
              <a:cxn ang="0">
                <a:pos x="146550" y="104682"/>
              </a:cxn>
              <a:cxn ang="0">
                <a:pos x="151784" y="97703"/>
              </a:cxn>
              <a:cxn ang="0">
                <a:pos x="137827" y="97703"/>
              </a:cxn>
            </a:cxnLst>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w="9525">
            <a:noFill/>
          </a:ln>
        </p:spPr>
        <p:txBody>
          <a:bodyPr/>
          <a:p>
            <a:endParaRPr lang="zh-CN" altLang="en-US" sz="2400"/>
          </a:p>
        </p:txBody>
      </p:sp>
      <p:sp>
        <p:nvSpPr>
          <p:cNvPr id="37913" name="Freeform 129"/>
          <p:cNvSpPr>
            <a:spLocks noEditPoints="1"/>
          </p:cNvSpPr>
          <p:nvPr/>
        </p:nvSpPr>
        <p:spPr>
          <a:xfrm>
            <a:off x="9591231" y="4292606"/>
            <a:ext cx="173567" cy="224367"/>
          </a:xfrm>
          <a:custGeom>
            <a:avLst/>
            <a:gdLst/>
            <a:ahLst/>
            <a:cxnLst>
              <a:cxn ang="0">
                <a:pos x="105032" y="0"/>
              </a:cxn>
              <a:cxn ang="0">
                <a:pos x="126038" y="19154"/>
              </a:cxn>
              <a:cxn ang="0">
                <a:pos x="122537" y="90549"/>
              </a:cxn>
              <a:cxn ang="0">
                <a:pos x="110284" y="19154"/>
              </a:cxn>
              <a:cxn ang="0">
                <a:pos x="105032" y="13930"/>
              </a:cxn>
              <a:cxn ang="0">
                <a:pos x="45514" y="19154"/>
              </a:cxn>
              <a:cxn ang="0">
                <a:pos x="45514" y="31344"/>
              </a:cxn>
              <a:cxn ang="0">
                <a:pos x="33260" y="41792"/>
              </a:cxn>
              <a:cxn ang="0">
                <a:pos x="21006" y="41792"/>
              </a:cxn>
              <a:cxn ang="0">
                <a:pos x="14004" y="137565"/>
              </a:cxn>
              <a:cxn ang="0">
                <a:pos x="15754" y="141048"/>
              </a:cxn>
              <a:cxn ang="0">
                <a:pos x="49015" y="142789"/>
              </a:cxn>
              <a:cxn ang="0">
                <a:pos x="64770" y="156720"/>
              </a:cxn>
              <a:cxn ang="0">
                <a:pos x="5251" y="151496"/>
              </a:cxn>
              <a:cxn ang="0">
                <a:pos x="5251" y="151496"/>
              </a:cxn>
              <a:cxn ang="0">
                <a:pos x="0" y="34826"/>
              </a:cxn>
              <a:cxn ang="0">
                <a:pos x="1750" y="29602"/>
              </a:cxn>
              <a:cxn ang="0">
                <a:pos x="33260" y="0"/>
              </a:cxn>
              <a:cxn ang="0">
                <a:pos x="29759" y="90549"/>
              </a:cxn>
              <a:cxn ang="0">
                <a:pos x="47264" y="97515"/>
              </a:cxn>
              <a:cxn ang="0">
                <a:pos x="29759" y="90549"/>
              </a:cxn>
              <a:cxn ang="0">
                <a:pos x="29759" y="76618"/>
              </a:cxn>
              <a:cxn ang="0">
                <a:pos x="98030" y="69653"/>
              </a:cxn>
              <a:cxn ang="0">
                <a:pos x="29759" y="48757"/>
              </a:cxn>
              <a:cxn ang="0">
                <a:pos x="98030" y="57464"/>
              </a:cxn>
              <a:cxn ang="0">
                <a:pos x="29759" y="48757"/>
              </a:cxn>
              <a:cxn ang="0">
                <a:pos x="59518" y="38309"/>
              </a:cxn>
              <a:cxn ang="0">
                <a:pos x="98030" y="29602"/>
              </a:cxn>
              <a:cxn ang="0">
                <a:pos x="71772" y="120152"/>
              </a:cxn>
              <a:cxn ang="0">
                <a:pos x="71772" y="120152"/>
              </a:cxn>
              <a:cxn ang="0">
                <a:pos x="54266" y="114928"/>
              </a:cxn>
              <a:cxn ang="0">
                <a:pos x="82275" y="149755"/>
              </a:cxn>
              <a:cxn ang="0">
                <a:pos x="103281" y="151496"/>
              </a:cxn>
              <a:cxn ang="0">
                <a:pos x="124288" y="167168"/>
              </a:cxn>
              <a:cxn ang="0">
                <a:pos x="126038" y="156720"/>
              </a:cxn>
              <a:cxn ang="0">
                <a:pos x="110284" y="139307"/>
              </a:cxn>
              <a:cxn ang="0">
                <a:pos x="112034" y="99256"/>
              </a:cxn>
              <a:cxn ang="0">
                <a:pos x="66520" y="94032"/>
              </a:cxn>
              <a:cxn ang="0">
                <a:pos x="73522" y="100997"/>
              </a:cxn>
              <a:cxn ang="0">
                <a:pos x="70021" y="132341"/>
              </a:cxn>
              <a:cxn ang="0">
                <a:pos x="99780" y="135824"/>
              </a:cxn>
              <a:cxn ang="0">
                <a:pos x="103281" y="106221"/>
              </a:cxn>
              <a:cxn ang="0">
                <a:pos x="36761" y="15672"/>
              </a:cxn>
              <a:cxn ang="0">
                <a:pos x="22757" y="33085"/>
              </a:cxn>
              <a:cxn ang="0">
                <a:pos x="29759" y="34826"/>
              </a:cxn>
              <a:cxn ang="0">
                <a:pos x="31509" y="34826"/>
              </a:cxn>
              <a:cxn ang="0">
                <a:pos x="38511" y="29602"/>
              </a:cxn>
              <a:cxn ang="0">
                <a:pos x="38511" y="26120"/>
              </a:cxn>
              <a:cxn ang="0">
                <a:pos x="36761" y="19154"/>
              </a:cxn>
            </a:cxnLst>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w="9525">
            <a:noFill/>
          </a:ln>
        </p:spPr>
        <p:txBody>
          <a:bodyPr/>
          <a:p>
            <a:endParaRPr lang="zh-CN" altLang="en-US" sz="2400"/>
          </a:p>
        </p:txBody>
      </p:sp>
      <p:sp>
        <p:nvSpPr>
          <p:cNvPr id="37914" name="Freeform 130"/>
          <p:cNvSpPr>
            <a:spLocks noEditPoints="1"/>
          </p:cNvSpPr>
          <p:nvPr/>
        </p:nvSpPr>
        <p:spPr>
          <a:xfrm>
            <a:off x="8247145" y="4305306"/>
            <a:ext cx="192618" cy="192618"/>
          </a:xfrm>
          <a:custGeom>
            <a:avLst/>
            <a:gdLst/>
            <a:ahLst/>
            <a:cxnLst>
              <a:cxn ang="0">
                <a:pos x="73262" y="0"/>
              </a:cxn>
              <a:cxn ang="0">
                <a:pos x="123847" y="20932"/>
              </a:cxn>
              <a:cxn ang="0">
                <a:pos x="144780" y="71517"/>
              </a:cxn>
              <a:cxn ang="0">
                <a:pos x="123847" y="123847"/>
              </a:cxn>
              <a:cxn ang="0">
                <a:pos x="73262" y="144780"/>
              </a:cxn>
              <a:cxn ang="0">
                <a:pos x="20932" y="123847"/>
              </a:cxn>
              <a:cxn ang="0">
                <a:pos x="0" y="71517"/>
              </a:cxn>
              <a:cxn ang="0">
                <a:pos x="20932" y="20932"/>
              </a:cxn>
              <a:cxn ang="0">
                <a:pos x="73262" y="0"/>
              </a:cxn>
              <a:cxn ang="0">
                <a:pos x="101171" y="80239"/>
              </a:cxn>
              <a:cxn ang="0">
                <a:pos x="102915" y="64540"/>
              </a:cxn>
              <a:cxn ang="0">
                <a:pos x="83728" y="54074"/>
              </a:cxn>
              <a:cxn ang="0">
                <a:pos x="64540" y="43608"/>
              </a:cxn>
              <a:cxn ang="0">
                <a:pos x="50585" y="50585"/>
              </a:cxn>
              <a:cxn ang="0">
                <a:pos x="50585" y="71517"/>
              </a:cxn>
              <a:cxn ang="0">
                <a:pos x="50585" y="92449"/>
              </a:cxn>
              <a:cxn ang="0">
                <a:pos x="62796" y="102915"/>
              </a:cxn>
              <a:cxn ang="0">
                <a:pos x="83728" y="90705"/>
              </a:cxn>
              <a:cxn ang="0">
                <a:pos x="101171" y="80239"/>
              </a:cxn>
              <a:cxn ang="0">
                <a:pos x="106404" y="40119"/>
              </a:cxn>
              <a:cxn ang="0">
                <a:pos x="73262" y="26165"/>
              </a:cxn>
              <a:cxn ang="0">
                <a:pos x="40119" y="40119"/>
              </a:cxn>
              <a:cxn ang="0">
                <a:pos x="26165" y="71517"/>
              </a:cxn>
              <a:cxn ang="0">
                <a:pos x="40119" y="104660"/>
              </a:cxn>
              <a:cxn ang="0">
                <a:pos x="73262" y="118614"/>
              </a:cxn>
              <a:cxn ang="0">
                <a:pos x="106404" y="104660"/>
              </a:cxn>
              <a:cxn ang="0">
                <a:pos x="120359" y="71517"/>
              </a:cxn>
              <a:cxn ang="0">
                <a:pos x="106404" y="40119"/>
              </a:cxn>
            </a:cxnLst>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w="9525">
            <a:noFill/>
          </a:ln>
        </p:spPr>
        <p:txBody>
          <a:bodyPr/>
          <a:p>
            <a:endParaRPr lang="zh-CN" altLang="en-US" sz="2400"/>
          </a:p>
        </p:txBody>
      </p:sp>
      <p:sp>
        <p:nvSpPr>
          <p:cNvPr id="37915" name="Freeform 131"/>
          <p:cNvSpPr>
            <a:spLocks noEditPoints="1"/>
          </p:cNvSpPr>
          <p:nvPr/>
        </p:nvSpPr>
        <p:spPr>
          <a:xfrm>
            <a:off x="10247399" y="4309540"/>
            <a:ext cx="167216" cy="190500"/>
          </a:xfrm>
          <a:custGeom>
            <a:avLst/>
            <a:gdLst/>
            <a:ahLst/>
            <a:cxnLst>
              <a:cxn ang="0">
                <a:pos x="0" y="0"/>
              </a:cxn>
              <a:cxn ang="0">
                <a:pos x="88667" y="0"/>
              </a:cxn>
              <a:cxn ang="0">
                <a:pos x="88667" y="16256"/>
              </a:cxn>
              <a:cxn ang="0">
                <a:pos x="73211" y="16256"/>
              </a:cxn>
              <a:cxn ang="0">
                <a:pos x="73211" y="40640"/>
              </a:cxn>
              <a:cxn ang="0">
                <a:pos x="48807" y="40640"/>
              </a:cxn>
              <a:cxn ang="0">
                <a:pos x="48807" y="82092"/>
              </a:cxn>
              <a:cxn ang="0">
                <a:pos x="73211" y="82092"/>
              </a:cxn>
              <a:cxn ang="0">
                <a:pos x="73211" y="107289"/>
              </a:cxn>
              <a:cxn ang="0">
                <a:pos x="88667" y="107289"/>
              </a:cxn>
              <a:cxn ang="0">
                <a:pos x="88667" y="142240"/>
              </a:cxn>
              <a:cxn ang="0">
                <a:pos x="45553" y="101600"/>
              </a:cxn>
              <a:cxn ang="0">
                <a:pos x="0" y="142240"/>
              </a:cxn>
              <a:cxn ang="0">
                <a:pos x="0" y="0"/>
              </a:cxn>
              <a:cxn ang="0">
                <a:pos x="0" y="0"/>
              </a:cxn>
              <a:cxn ang="0">
                <a:pos x="62636" y="51206"/>
              </a:cxn>
              <a:cxn ang="0">
                <a:pos x="62636" y="69900"/>
              </a:cxn>
              <a:cxn ang="0">
                <a:pos x="83786" y="69900"/>
              </a:cxn>
              <a:cxn ang="0">
                <a:pos x="83786" y="91033"/>
              </a:cxn>
              <a:cxn ang="0">
                <a:pos x="103309" y="91033"/>
              </a:cxn>
              <a:cxn ang="0">
                <a:pos x="103309" y="69900"/>
              </a:cxn>
              <a:cxn ang="0">
                <a:pos x="124460" y="69900"/>
              </a:cxn>
              <a:cxn ang="0">
                <a:pos x="124460" y="51206"/>
              </a:cxn>
              <a:cxn ang="0">
                <a:pos x="103309" y="51206"/>
              </a:cxn>
              <a:cxn ang="0">
                <a:pos x="103309" y="30073"/>
              </a:cxn>
              <a:cxn ang="0">
                <a:pos x="83786" y="30073"/>
              </a:cxn>
              <a:cxn ang="0">
                <a:pos x="83786" y="51206"/>
              </a:cxn>
              <a:cxn ang="0">
                <a:pos x="62636" y="51206"/>
              </a:cxn>
            </a:cxnLst>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bg1"/>
          </a:solidFill>
          <a:ln w="9525">
            <a:noFill/>
          </a:ln>
        </p:spPr>
        <p:txBody>
          <a:bodyPr/>
          <a:p>
            <a:endParaRPr lang="zh-CN" altLang="en-US" sz="2400"/>
          </a:p>
        </p:txBody>
      </p:sp>
      <p:sp>
        <p:nvSpPr>
          <p:cNvPr id="37916" name="Freeform 132"/>
          <p:cNvSpPr>
            <a:spLocks noEditPoints="1"/>
          </p:cNvSpPr>
          <p:nvPr/>
        </p:nvSpPr>
        <p:spPr>
          <a:xfrm>
            <a:off x="8886380" y="3693589"/>
            <a:ext cx="220134" cy="141816"/>
          </a:xfrm>
          <a:custGeom>
            <a:avLst/>
            <a:gdLst/>
            <a:ahLst/>
            <a:cxnLst>
              <a:cxn ang="0">
                <a:pos x="22832" y="0"/>
              </a:cxn>
              <a:cxn ang="0">
                <a:pos x="144023" y="0"/>
              </a:cxn>
              <a:cxn ang="0">
                <a:pos x="156318" y="3518"/>
              </a:cxn>
              <a:cxn ang="0">
                <a:pos x="82550" y="58055"/>
              </a:cxn>
              <a:cxn ang="0">
                <a:pos x="10538" y="3518"/>
              </a:cxn>
              <a:cxn ang="0">
                <a:pos x="22832" y="0"/>
              </a:cxn>
              <a:cxn ang="0">
                <a:pos x="165100" y="15833"/>
              </a:cxn>
              <a:cxn ang="0">
                <a:pos x="117677" y="51018"/>
              </a:cxn>
              <a:cxn ang="0">
                <a:pos x="163343" y="93240"/>
              </a:cxn>
              <a:cxn ang="0">
                <a:pos x="165100" y="84444"/>
              </a:cxn>
              <a:cxn ang="0">
                <a:pos x="165100" y="21111"/>
              </a:cxn>
              <a:cxn ang="0">
                <a:pos x="165100" y="15833"/>
              </a:cxn>
              <a:cxn ang="0">
                <a:pos x="152805" y="105555"/>
              </a:cxn>
              <a:cxn ang="0">
                <a:pos x="144023" y="107315"/>
              </a:cxn>
              <a:cxn ang="0">
                <a:pos x="22832" y="107315"/>
              </a:cxn>
              <a:cxn ang="0">
                <a:pos x="10538" y="103796"/>
              </a:cxn>
              <a:cxn ang="0">
                <a:pos x="59717" y="59814"/>
              </a:cxn>
              <a:cxn ang="0">
                <a:pos x="77280" y="73889"/>
              </a:cxn>
              <a:cxn ang="0">
                <a:pos x="82550" y="77407"/>
              </a:cxn>
              <a:cxn ang="0">
                <a:pos x="87819" y="73889"/>
              </a:cxn>
              <a:cxn ang="0">
                <a:pos x="105382" y="61574"/>
              </a:cxn>
              <a:cxn ang="0">
                <a:pos x="152805" y="105555"/>
              </a:cxn>
              <a:cxn ang="0">
                <a:pos x="1756" y="91481"/>
              </a:cxn>
              <a:cxn ang="0">
                <a:pos x="47422" y="51018"/>
              </a:cxn>
              <a:cxn ang="0">
                <a:pos x="1756" y="15833"/>
              </a:cxn>
              <a:cxn ang="0">
                <a:pos x="0" y="21111"/>
              </a:cxn>
              <a:cxn ang="0">
                <a:pos x="0" y="84444"/>
              </a:cxn>
              <a:cxn ang="0">
                <a:pos x="1756" y="91481"/>
              </a:cxn>
            </a:cxnLst>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w="9525">
            <a:noFill/>
          </a:ln>
        </p:spPr>
        <p:txBody>
          <a:bodyPr/>
          <a:p>
            <a:endParaRPr lang="zh-CN" altLang="en-US" sz="2400"/>
          </a:p>
        </p:txBody>
      </p:sp>
      <p:sp>
        <p:nvSpPr>
          <p:cNvPr id="37917" name="Freeform 133"/>
          <p:cNvSpPr>
            <a:spLocks noEditPoints="1"/>
          </p:cNvSpPr>
          <p:nvPr/>
        </p:nvSpPr>
        <p:spPr>
          <a:xfrm>
            <a:off x="9578531" y="3644905"/>
            <a:ext cx="232834" cy="258234"/>
          </a:xfrm>
          <a:custGeom>
            <a:avLst/>
            <a:gdLst/>
            <a:ahLst/>
            <a:cxnLst>
              <a:cxn ang="0">
                <a:pos x="113919" y="0"/>
              </a:cxn>
              <a:cxn ang="0">
                <a:pos x="134950" y="20989"/>
              </a:cxn>
              <a:cxn ang="0">
                <a:pos x="119176" y="69965"/>
              </a:cxn>
              <a:cxn ang="0">
                <a:pos x="117424" y="17491"/>
              </a:cxn>
              <a:cxn ang="0">
                <a:pos x="49072" y="15742"/>
              </a:cxn>
              <a:cxn ang="0">
                <a:pos x="49072" y="27986"/>
              </a:cxn>
              <a:cxn ang="0">
                <a:pos x="43815" y="41979"/>
              </a:cxn>
              <a:cxn ang="0">
                <a:pos x="31546" y="45477"/>
              </a:cxn>
              <a:cxn ang="0">
                <a:pos x="15773" y="43728"/>
              </a:cxn>
              <a:cxn ang="0">
                <a:pos x="17526" y="152174"/>
              </a:cxn>
              <a:cxn ang="0">
                <a:pos x="21031" y="153924"/>
              </a:cxn>
              <a:cxn ang="0">
                <a:pos x="77114" y="169666"/>
              </a:cxn>
              <a:cxn ang="0">
                <a:pos x="7010" y="162669"/>
              </a:cxn>
              <a:cxn ang="0">
                <a:pos x="7010" y="162669"/>
              </a:cxn>
              <a:cxn ang="0">
                <a:pos x="0" y="38481"/>
              </a:cxn>
              <a:cxn ang="0">
                <a:pos x="3505" y="33233"/>
              </a:cxn>
              <a:cxn ang="0">
                <a:pos x="36804" y="0"/>
              </a:cxn>
              <a:cxn ang="0">
                <a:pos x="157734" y="78711"/>
              </a:cxn>
              <a:cxn ang="0">
                <a:pos x="147218" y="68216"/>
              </a:cxn>
              <a:cxn ang="0">
                <a:pos x="145465" y="82209"/>
              </a:cxn>
              <a:cxn ang="0">
                <a:pos x="164744" y="92704"/>
              </a:cxn>
              <a:cxn ang="0">
                <a:pos x="150723" y="141680"/>
              </a:cxn>
              <a:cxn ang="0">
                <a:pos x="175260" y="89205"/>
              </a:cxn>
              <a:cxn ang="0">
                <a:pos x="157734" y="78711"/>
              </a:cxn>
              <a:cxn ang="0">
                <a:pos x="94640" y="146927"/>
              </a:cxn>
              <a:cxn ang="0">
                <a:pos x="157734" y="96202"/>
              </a:cxn>
              <a:cxn ang="0">
                <a:pos x="91135" y="152174"/>
              </a:cxn>
              <a:cxn ang="0">
                <a:pos x="89382" y="180161"/>
              </a:cxn>
              <a:cxn ang="0">
                <a:pos x="91135" y="192405"/>
              </a:cxn>
              <a:cxn ang="0">
                <a:pos x="98145" y="185408"/>
              </a:cxn>
              <a:cxn ang="0">
                <a:pos x="91135" y="152174"/>
              </a:cxn>
              <a:cxn ang="0">
                <a:pos x="31546" y="104948"/>
              </a:cxn>
              <a:cxn ang="0">
                <a:pos x="52578" y="97951"/>
              </a:cxn>
              <a:cxn ang="0">
                <a:pos x="31546" y="75212"/>
              </a:cxn>
              <a:cxn ang="0">
                <a:pos x="105156" y="83958"/>
              </a:cxn>
              <a:cxn ang="0">
                <a:pos x="31546" y="75212"/>
              </a:cxn>
              <a:cxn ang="0">
                <a:pos x="31546" y="62968"/>
              </a:cxn>
              <a:cxn ang="0">
                <a:pos x="105156" y="54223"/>
              </a:cxn>
              <a:cxn ang="0">
                <a:pos x="64846" y="33233"/>
              </a:cxn>
              <a:cxn ang="0">
                <a:pos x="105156" y="41979"/>
              </a:cxn>
              <a:cxn ang="0">
                <a:pos x="64846" y="33233"/>
              </a:cxn>
              <a:cxn ang="0">
                <a:pos x="24536" y="36731"/>
              </a:cxn>
              <a:cxn ang="0">
                <a:pos x="31546" y="38481"/>
              </a:cxn>
              <a:cxn ang="0">
                <a:pos x="35052" y="38481"/>
              </a:cxn>
              <a:cxn ang="0">
                <a:pos x="42062" y="31484"/>
              </a:cxn>
              <a:cxn ang="0">
                <a:pos x="42062" y="29735"/>
              </a:cxn>
              <a:cxn ang="0">
                <a:pos x="40309" y="20989"/>
              </a:cxn>
              <a:cxn ang="0">
                <a:pos x="21031" y="36731"/>
              </a:cxn>
            </a:cxnLst>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w="9525">
            <a:noFill/>
          </a:ln>
        </p:spPr>
        <p:txBody>
          <a:bodyPr/>
          <a:p>
            <a:endParaRPr lang="zh-CN" altLang="en-US" sz="2400"/>
          </a:p>
        </p:txBody>
      </p:sp>
      <p:sp>
        <p:nvSpPr>
          <p:cNvPr id="37918" name="Freeform 134"/>
          <p:cNvSpPr>
            <a:spLocks noEditPoints="1"/>
          </p:cNvSpPr>
          <p:nvPr/>
        </p:nvSpPr>
        <p:spPr>
          <a:xfrm>
            <a:off x="10209299" y="3674539"/>
            <a:ext cx="213783" cy="188384"/>
          </a:xfrm>
          <a:custGeom>
            <a:avLst/>
            <a:gdLst/>
            <a:ahLst/>
            <a:cxnLst>
              <a:cxn ang="0">
                <a:pos x="160020" y="29719"/>
              </a:cxn>
              <a:cxn ang="0">
                <a:pos x="160020" y="110137"/>
              </a:cxn>
              <a:cxn ang="0">
                <a:pos x="151227" y="132863"/>
              </a:cxn>
              <a:cxn ang="0">
                <a:pos x="130126" y="141605"/>
              </a:cxn>
              <a:cxn ang="0">
                <a:pos x="29893" y="141605"/>
              </a:cxn>
              <a:cxn ang="0">
                <a:pos x="8792" y="132863"/>
              </a:cxn>
              <a:cxn ang="0">
                <a:pos x="0" y="110137"/>
              </a:cxn>
              <a:cxn ang="0">
                <a:pos x="0" y="29719"/>
              </a:cxn>
              <a:cxn ang="0">
                <a:pos x="0" y="20978"/>
              </a:cxn>
              <a:cxn ang="0">
                <a:pos x="8792" y="20978"/>
              </a:cxn>
              <a:cxn ang="0">
                <a:pos x="26376" y="20978"/>
              </a:cxn>
              <a:cxn ang="0">
                <a:pos x="26376" y="41957"/>
              </a:cxn>
              <a:cxn ang="0">
                <a:pos x="36927" y="52446"/>
              </a:cxn>
              <a:cxn ang="0">
                <a:pos x="36927" y="52446"/>
              </a:cxn>
              <a:cxn ang="0">
                <a:pos x="42203" y="52446"/>
              </a:cxn>
              <a:cxn ang="0">
                <a:pos x="36927" y="41957"/>
              </a:cxn>
              <a:cxn ang="0">
                <a:pos x="36927" y="10489"/>
              </a:cxn>
              <a:cxn ang="0">
                <a:pos x="47478" y="0"/>
              </a:cxn>
              <a:cxn ang="0">
                <a:pos x="47478" y="0"/>
              </a:cxn>
              <a:cxn ang="0">
                <a:pos x="58029" y="10489"/>
              </a:cxn>
              <a:cxn ang="0">
                <a:pos x="58029" y="20978"/>
              </a:cxn>
              <a:cxn ang="0">
                <a:pos x="103749" y="20978"/>
              </a:cxn>
              <a:cxn ang="0">
                <a:pos x="103749" y="41957"/>
              </a:cxn>
              <a:cxn ang="0">
                <a:pos x="112541" y="52446"/>
              </a:cxn>
              <a:cxn ang="0">
                <a:pos x="112541" y="52446"/>
              </a:cxn>
              <a:cxn ang="0">
                <a:pos x="117816" y="52446"/>
              </a:cxn>
              <a:cxn ang="0">
                <a:pos x="112541" y="41957"/>
              </a:cxn>
              <a:cxn ang="0">
                <a:pos x="112541" y="10489"/>
              </a:cxn>
              <a:cxn ang="0">
                <a:pos x="123092" y="0"/>
              </a:cxn>
              <a:cxn ang="0">
                <a:pos x="123092" y="0"/>
              </a:cxn>
              <a:cxn ang="0">
                <a:pos x="133643" y="10489"/>
              </a:cxn>
              <a:cxn ang="0">
                <a:pos x="133643" y="20978"/>
              </a:cxn>
              <a:cxn ang="0">
                <a:pos x="151227" y="20978"/>
              </a:cxn>
              <a:cxn ang="0">
                <a:pos x="160020" y="20978"/>
              </a:cxn>
              <a:cxn ang="0">
                <a:pos x="160020" y="29719"/>
              </a:cxn>
              <a:cxn ang="0">
                <a:pos x="77372" y="118878"/>
              </a:cxn>
              <a:cxn ang="0">
                <a:pos x="77372" y="69928"/>
              </a:cxn>
              <a:cxn ang="0">
                <a:pos x="68580" y="69928"/>
              </a:cxn>
              <a:cxn ang="0">
                <a:pos x="66821" y="73424"/>
              </a:cxn>
              <a:cxn ang="0">
                <a:pos x="63304" y="75173"/>
              </a:cxn>
              <a:cxn ang="0">
                <a:pos x="63304" y="82165"/>
              </a:cxn>
              <a:cxn ang="0">
                <a:pos x="66821" y="82165"/>
              </a:cxn>
              <a:cxn ang="0">
                <a:pos x="66821" y="118878"/>
              </a:cxn>
              <a:cxn ang="0">
                <a:pos x="77372" y="118878"/>
              </a:cxn>
              <a:cxn ang="0">
                <a:pos x="94956" y="118878"/>
              </a:cxn>
              <a:cxn ang="0">
                <a:pos x="94956" y="69928"/>
              </a:cxn>
              <a:cxn ang="0">
                <a:pos x="86164" y="69928"/>
              </a:cxn>
              <a:cxn ang="0">
                <a:pos x="84406" y="73424"/>
              </a:cxn>
              <a:cxn ang="0">
                <a:pos x="80889" y="75173"/>
              </a:cxn>
              <a:cxn ang="0">
                <a:pos x="80889" y="82165"/>
              </a:cxn>
              <a:cxn ang="0">
                <a:pos x="84406" y="82165"/>
              </a:cxn>
              <a:cxn ang="0">
                <a:pos x="84406" y="118878"/>
              </a:cxn>
              <a:cxn ang="0">
                <a:pos x="94956" y="118878"/>
              </a:cxn>
              <a:cxn ang="0">
                <a:pos x="142435" y="62935"/>
              </a:cxn>
              <a:cxn ang="0">
                <a:pos x="17584" y="62935"/>
              </a:cxn>
              <a:cxn ang="0">
                <a:pos x="17584" y="110137"/>
              </a:cxn>
              <a:cxn ang="0">
                <a:pos x="21101" y="120626"/>
              </a:cxn>
              <a:cxn ang="0">
                <a:pos x="29893" y="124122"/>
              </a:cxn>
              <a:cxn ang="0">
                <a:pos x="130126" y="124122"/>
              </a:cxn>
              <a:cxn ang="0">
                <a:pos x="138918" y="120626"/>
              </a:cxn>
              <a:cxn ang="0">
                <a:pos x="142435" y="110137"/>
              </a:cxn>
              <a:cxn ang="0">
                <a:pos x="142435" y="62935"/>
              </a:cxn>
            </a:cxnLst>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w="9525">
            <a:noFill/>
          </a:ln>
        </p:spPr>
        <p:txBody>
          <a:bodyPr/>
          <a:p>
            <a:endParaRPr lang="zh-CN" altLang="en-US" sz="2400"/>
          </a:p>
        </p:txBody>
      </p:sp>
      <p:sp>
        <p:nvSpPr>
          <p:cNvPr id="37919" name="Freeform 135"/>
          <p:cNvSpPr>
            <a:spLocks noEditPoints="1"/>
          </p:cNvSpPr>
          <p:nvPr/>
        </p:nvSpPr>
        <p:spPr>
          <a:xfrm>
            <a:off x="6342143" y="5647275"/>
            <a:ext cx="220134" cy="158751"/>
          </a:xfrm>
          <a:custGeom>
            <a:avLst/>
            <a:gdLst/>
            <a:ahLst/>
            <a:cxnLst>
              <a:cxn ang="0">
                <a:pos x="141172" y="119380"/>
              </a:cxn>
              <a:cxn ang="0">
                <a:pos x="162087" y="56178"/>
              </a:cxn>
              <a:cxn ang="0">
                <a:pos x="163830" y="52667"/>
              </a:cxn>
              <a:cxn ang="0">
                <a:pos x="162087" y="47400"/>
              </a:cxn>
              <a:cxn ang="0">
                <a:pos x="158601" y="45645"/>
              </a:cxn>
              <a:cxn ang="0">
                <a:pos x="132458" y="79001"/>
              </a:cxn>
              <a:cxn ang="0">
                <a:pos x="102829" y="43889"/>
              </a:cxn>
              <a:cxn ang="0">
                <a:pos x="57514" y="43889"/>
              </a:cxn>
              <a:cxn ang="0">
                <a:pos x="47057" y="49156"/>
              </a:cxn>
              <a:cxn ang="0">
                <a:pos x="38343" y="59690"/>
              </a:cxn>
              <a:cxn ang="0">
                <a:pos x="17428" y="119380"/>
              </a:cxn>
              <a:cxn ang="0">
                <a:pos x="141172" y="119380"/>
              </a:cxn>
              <a:cxn ang="0">
                <a:pos x="120258" y="38622"/>
              </a:cxn>
              <a:cxn ang="0">
                <a:pos x="95857" y="7022"/>
              </a:cxn>
              <a:cxn ang="0">
                <a:pos x="95857" y="0"/>
              </a:cxn>
              <a:cxn ang="0">
                <a:pos x="142915" y="38622"/>
              </a:cxn>
              <a:cxn ang="0">
                <a:pos x="153372" y="38622"/>
              </a:cxn>
              <a:cxn ang="0">
                <a:pos x="132458" y="64956"/>
              </a:cxn>
              <a:cxn ang="0">
                <a:pos x="109800" y="38622"/>
              </a:cxn>
              <a:cxn ang="0">
                <a:pos x="120258" y="38622"/>
              </a:cxn>
              <a:cxn ang="0">
                <a:pos x="97600" y="17555"/>
              </a:cxn>
              <a:cxn ang="0">
                <a:pos x="106315" y="28089"/>
              </a:cxn>
              <a:cxn ang="0">
                <a:pos x="50543" y="28089"/>
              </a:cxn>
              <a:cxn ang="0">
                <a:pos x="34857" y="33356"/>
              </a:cxn>
              <a:cxn ang="0">
                <a:pos x="24400" y="47400"/>
              </a:cxn>
              <a:cxn ang="0">
                <a:pos x="6971" y="100068"/>
              </a:cxn>
              <a:cxn ang="0">
                <a:pos x="0" y="93046"/>
              </a:cxn>
              <a:cxn ang="0">
                <a:pos x="0" y="8777"/>
              </a:cxn>
              <a:cxn ang="0">
                <a:pos x="6971" y="1755"/>
              </a:cxn>
              <a:cxn ang="0">
                <a:pos x="47057" y="1755"/>
              </a:cxn>
              <a:cxn ang="0">
                <a:pos x="61000" y="17555"/>
              </a:cxn>
              <a:cxn ang="0">
                <a:pos x="97600" y="17555"/>
              </a:cxn>
            </a:cxnLst>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bg1"/>
          </a:solidFill>
          <a:ln w="9525">
            <a:noFill/>
          </a:ln>
        </p:spPr>
        <p:txBody>
          <a:bodyPr/>
          <a:p>
            <a:endParaRPr lang="zh-CN" altLang="en-US" sz="2400"/>
          </a:p>
        </p:txBody>
      </p:sp>
      <p:sp>
        <p:nvSpPr>
          <p:cNvPr id="37920" name="Freeform 136"/>
          <p:cNvSpPr>
            <a:spLocks noEditPoints="1"/>
          </p:cNvSpPr>
          <p:nvPr/>
        </p:nvSpPr>
        <p:spPr>
          <a:xfrm>
            <a:off x="5681742" y="5626108"/>
            <a:ext cx="220134" cy="177800"/>
          </a:xfrm>
          <a:custGeom>
            <a:avLst/>
            <a:gdLst/>
            <a:ahLst/>
            <a:cxnLst>
              <a:cxn ang="0">
                <a:pos x="133485" y="28073"/>
              </a:cxn>
              <a:cxn ang="0">
                <a:pos x="133485" y="24564"/>
              </a:cxn>
              <a:cxn ang="0">
                <a:pos x="126459" y="17546"/>
              </a:cxn>
              <a:cxn ang="0">
                <a:pos x="61473" y="17546"/>
              </a:cxn>
              <a:cxn ang="0">
                <a:pos x="47422" y="0"/>
              </a:cxn>
              <a:cxn ang="0">
                <a:pos x="7025" y="0"/>
              </a:cxn>
              <a:cxn ang="0">
                <a:pos x="0" y="8773"/>
              </a:cxn>
              <a:cxn ang="0">
                <a:pos x="0" y="92994"/>
              </a:cxn>
              <a:cxn ang="0">
                <a:pos x="7025" y="100012"/>
              </a:cxn>
              <a:cxn ang="0">
                <a:pos x="24589" y="47374"/>
              </a:cxn>
              <a:cxn ang="0">
                <a:pos x="35127" y="33337"/>
              </a:cxn>
              <a:cxn ang="0">
                <a:pos x="50935" y="28073"/>
              </a:cxn>
              <a:cxn ang="0">
                <a:pos x="133485" y="28073"/>
              </a:cxn>
              <a:cxn ang="0">
                <a:pos x="126459" y="70184"/>
              </a:cxn>
              <a:cxn ang="0">
                <a:pos x="149292" y="78957"/>
              </a:cxn>
              <a:cxn ang="0">
                <a:pos x="159830" y="101767"/>
              </a:cxn>
              <a:cxn ang="0">
                <a:pos x="149292" y="124576"/>
              </a:cxn>
              <a:cxn ang="0">
                <a:pos x="126459" y="133350"/>
              </a:cxn>
              <a:cxn ang="0">
                <a:pos x="105382" y="124576"/>
              </a:cxn>
              <a:cxn ang="0">
                <a:pos x="94844" y="101767"/>
              </a:cxn>
              <a:cxn ang="0">
                <a:pos x="105382" y="78957"/>
              </a:cxn>
              <a:cxn ang="0">
                <a:pos x="126459" y="70184"/>
              </a:cxn>
              <a:cxn ang="0">
                <a:pos x="145779" y="92994"/>
              </a:cxn>
              <a:cxn ang="0">
                <a:pos x="147536" y="101767"/>
              </a:cxn>
              <a:cxn ang="0">
                <a:pos x="140510" y="115803"/>
              </a:cxn>
              <a:cxn ang="0">
                <a:pos x="126459" y="121067"/>
              </a:cxn>
              <a:cxn ang="0">
                <a:pos x="117677" y="119313"/>
              </a:cxn>
              <a:cxn ang="0">
                <a:pos x="145779" y="92994"/>
              </a:cxn>
              <a:cxn ang="0">
                <a:pos x="108895" y="110540"/>
              </a:cxn>
              <a:cxn ang="0">
                <a:pos x="107139" y="101767"/>
              </a:cxn>
              <a:cxn ang="0">
                <a:pos x="112408" y="87730"/>
              </a:cxn>
              <a:cxn ang="0">
                <a:pos x="126459" y="80711"/>
              </a:cxn>
              <a:cxn ang="0">
                <a:pos x="135241" y="84221"/>
              </a:cxn>
              <a:cxn ang="0">
                <a:pos x="108895" y="110540"/>
              </a:cxn>
              <a:cxn ang="0">
                <a:pos x="158074" y="73693"/>
              </a:cxn>
              <a:cxn ang="0">
                <a:pos x="126459" y="59656"/>
              </a:cxn>
              <a:cxn ang="0">
                <a:pos x="86062" y="101767"/>
              </a:cxn>
              <a:cxn ang="0">
                <a:pos x="89575" y="117558"/>
              </a:cxn>
              <a:cxn ang="0">
                <a:pos x="17563" y="117558"/>
              </a:cxn>
              <a:cxn ang="0">
                <a:pos x="38640" y="57901"/>
              </a:cxn>
              <a:cxn ang="0">
                <a:pos x="47422" y="47374"/>
              </a:cxn>
              <a:cxn ang="0">
                <a:pos x="57960" y="43865"/>
              </a:cxn>
              <a:cxn ang="0">
                <a:pos x="156318" y="43865"/>
              </a:cxn>
              <a:cxn ang="0">
                <a:pos x="159830" y="43865"/>
              </a:cxn>
              <a:cxn ang="0">
                <a:pos x="163343" y="47374"/>
              </a:cxn>
              <a:cxn ang="0">
                <a:pos x="165100" y="50883"/>
              </a:cxn>
              <a:cxn ang="0">
                <a:pos x="163343" y="56147"/>
              </a:cxn>
              <a:cxn ang="0">
                <a:pos x="158074" y="73693"/>
              </a:cxn>
            </a:cxnLst>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chemeClr val="bg1"/>
          </a:solidFill>
          <a:ln w="9525">
            <a:noFill/>
          </a:ln>
        </p:spPr>
        <p:txBody>
          <a:bodyPr/>
          <a:p>
            <a:endParaRPr lang="zh-CN" altLang="en-US" sz="2400"/>
          </a:p>
        </p:txBody>
      </p:sp>
      <p:sp>
        <p:nvSpPr>
          <p:cNvPr id="37921" name="Freeform 137"/>
          <p:cNvSpPr>
            <a:spLocks noEditPoints="1"/>
          </p:cNvSpPr>
          <p:nvPr/>
        </p:nvSpPr>
        <p:spPr>
          <a:xfrm>
            <a:off x="6991961" y="5636692"/>
            <a:ext cx="226483" cy="169334"/>
          </a:xfrm>
          <a:custGeom>
            <a:avLst/>
            <a:gdLst/>
            <a:ahLst/>
            <a:cxnLst>
              <a:cxn ang="0">
                <a:pos x="138600" y="28222"/>
              </a:cxn>
              <a:cxn ang="0">
                <a:pos x="138600" y="24694"/>
              </a:cxn>
              <a:cxn ang="0">
                <a:pos x="129828" y="17638"/>
              </a:cxn>
              <a:cxn ang="0">
                <a:pos x="63159" y="17638"/>
              </a:cxn>
              <a:cxn ang="0">
                <a:pos x="49124" y="0"/>
              </a:cxn>
              <a:cxn ang="0">
                <a:pos x="7017" y="0"/>
              </a:cxn>
              <a:cxn ang="0">
                <a:pos x="0" y="8819"/>
              </a:cxn>
              <a:cxn ang="0">
                <a:pos x="0" y="95250"/>
              </a:cxn>
              <a:cxn ang="0">
                <a:pos x="7017" y="102305"/>
              </a:cxn>
              <a:cxn ang="0">
                <a:pos x="24562" y="47625"/>
              </a:cxn>
              <a:cxn ang="0">
                <a:pos x="35088" y="33513"/>
              </a:cxn>
              <a:cxn ang="0">
                <a:pos x="52632" y="28222"/>
              </a:cxn>
              <a:cxn ang="0">
                <a:pos x="138600" y="28222"/>
              </a:cxn>
              <a:cxn ang="0">
                <a:pos x="138600" y="63500"/>
              </a:cxn>
              <a:cxn ang="0">
                <a:pos x="161407" y="72319"/>
              </a:cxn>
              <a:cxn ang="0">
                <a:pos x="170180" y="95250"/>
              </a:cxn>
              <a:cxn ang="0">
                <a:pos x="161407" y="118180"/>
              </a:cxn>
              <a:cxn ang="0">
                <a:pos x="138600" y="127000"/>
              </a:cxn>
              <a:cxn ang="0">
                <a:pos x="115792" y="118180"/>
              </a:cxn>
              <a:cxn ang="0">
                <a:pos x="107020" y="95250"/>
              </a:cxn>
              <a:cxn ang="0">
                <a:pos x="115792" y="72319"/>
              </a:cxn>
              <a:cxn ang="0">
                <a:pos x="138600" y="63500"/>
              </a:cxn>
              <a:cxn ang="0">
                <a:pos x="147372" y="112888"/>
              </a:cxn>
              <a:cxn ang="0">
                <a:pos x="138600" y="104069"/>
              </a:cxn>
              <a:cxn ang="0">
                <a:pos x="129828" y="112888"/>
              </a:cxn>
              <a:cxn ang="0">
                <a:pos x="138600" y="114652"/>
              </a:cxn>
              <a:cxn ang="0">
                <a:pos x="147372" y="112888"/>
              </a:cxn>
              <a:cxn ang="0">
                <a:pos x="129828" y="95250"/>
              </a:cxn>
              <a:cxn ang="0">
                <a:pos x="121055" y="104069"/>
              </a:cxn>
              <a:cxn ang="0">
                <a:pos x="119301" y="95250"/>
              </a:cxn>
              <a:cxn ang="0">
                <a:pos x="121055" y="86430"/>
              </a:cxn>
              <a:cxn ang="0">
                <a:pos x="129828" y="95250"/>
              </a:cxn>
              <a:cxn ang="0">
                <a:pos x="129828" y="77611"/>
              </a:cxn>
              <a:cxn ang="0">
                <a:pos x="138600" y="74083"/>
              </a:cxn>
              <a:cxn ang="0">
                <a:pos x="147372" y="77611"/>
              </a:cxn>
              <a:cxn ang="0">
                <a:pos x="138600" y="86430"/>
              </a:cxn>
              <a:cxn ang="0">
                <a:pos x="129828" y="77611"/>
              </a:cxn>
              <a:cxn ang="0">
                <a:pos x="149126" y="95250"/>
              </a:cxn>
              <a:cxn ang="0">
                <a:pos x="157898" y="104069"/>
              </a:cxn>
              <a:cxn ang="0">
                <a:pos x="159653" y="95250"/>
              </a:cxn>
              <a:cxn ang="0">
                <a:pos x="157898" y="86430"/>
              </a:cxn>
              <a:cxn ang="0">
                <a:pos x="149126" y="95250"/>
              </a:cxn>
              <a:cxn ang="0">
                <a:pos x="166671" y="63500"/>
              </a:cxn>
              <a:cxn ang="0">
                <a:pos x="138600" y="52916"/>
              </a:cxn>
              <a:cxn ang="0">
                <a:pos x="96493" y="95250"/>
              </a:cxn>
              <a:cxn ang="0">
                <a:pos x="107020" y="121708"/>
              </a:cxn>
              <a:cxn ang="0">
                <a:pos x="19298" y="121708"/>
              </a:cxn>
              <a:cxn ang="0">
                <a:pos x="40351" y="59972"/>
              </a:cxn>
              <a:cxn ang="0">
                <a:pos x="47369" y="49388"/>
              </a:cxn>
              <a:cxn ang="0">
                <a:pos x="59650" y="44097"/>
              </a:cxn>
              <a:cxn ang="0">
                <a:pos x="161407" y="44097"/>
              </a:cxn>
              <a:cxn ang="0">
                <a:pos x="164916" y="45861"/>
              </a:cxn>
              <a:cxn ang="0">
                <a:pos x="168425" y="47625"/>
              </a:cxn>
              <a:cxn ang="0">
                <a:pos x="170180" y="52916"/>
              </a:cxn>
              <a:cxn ang="0">
                <a:pos x="168425" y="56444"/>
              </a:cxn>
              <a:cxn ang="0">
                <a:pos x="166671" y="63500"/>
              </a:cxn>
            </a:cxnLst>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chemeClr val="bg1"/>
          </a:solidFill>
          <a:ln w="9525">
            <a:noFill/>
          </a:ln>
        </p:spPr>
        <p:txBody>
          <a:bodyPr/>
          <a:p>
            <a:endParaRPr lang="zh-CN" altLang="en-US" sz="2400"/>
          </a:p>
        </p:txBody>
      </p:sp>
      <p:sp>
        <p:nvSpPr>
          <p:cNvPr id="37922" name="Freeform 138"/>
          <p:cNvSpPr>
            <a:spLocks noEditPoints="1"/>
          </p:cNvSpPr>
          <p:nvPr/>
        </p:nvSpPr>
        <p:spPr>
          <a:xfrm>
            <a:off x="7656595" y="5640925"/>
            <a:ext cx="254000" cy="182034"/>
          </a:xfrm>
          <a:custGeom>
            <a:avLst/>
            <a:gdLst/>
            <a:ahLst/>
            <a:cxnLst>
              <a:cxn ang="0">
                <a:pos x="138068" y="28135"/>
              </a:cxn>
              <a:cxn ang="0">
                <a:pos x="138068" y="24618"/>
              </a:cxn>
              <a:cxn ang="0">
                <a:pos x="129330" y="17584"/>
              </a:cxn>
              <a:cxn ang="0">
                <a:pos x="62917" y="17584"/>
              </a:cxn>
              <a:cxn ang="0">
                <a:pos x="48935" y="0"/>
              </a:cxn>
              <a:cxn ang="0">
                <a:pos x="8738" y="0"/>
              </a:cxn>
              <a:cxn ang="0">
                <a:pos x="0" y="8792"/>
              </a:cxn>
              <a:cxn ang="0">
                <a:pos x="0" y="94956"/>
              </a:cxn>
              <a:cxn ang="0">
                <a:pos x="6990" y="101990"/>
              </a:cxn>
              <a:cxn ang="0">
                <a:pos x="24467" y="47478"/>
              </a:cxn>
              <a:cxn ang="0">
                <a:pos x="36701" y="33410"/>
              </a:cxn>
              <a:cxn ang="0">
                <a:pos x="52431" y="28135"/>
              </a:cxn>
              <a:cxn ang="0">
                <a:pos x="138068" y="28135"/>
              </a:cxn>
              <a:cxn ang="0">
                <a:pos x="134573" y="137160"/>
              </a:cxn>
              <a:cxn ang="0">
                <a:pos x="134573" y="75613"/>
              </a:cxn>
              <a:cxn ang="0">
                <a:pos x="134573" y="137160"/>
              </a:cxn>
              <a:cxn ang="0">
                <a:pos x="110105" y="101990"/>
              </a:cxn>
              <a:cxn ang="0">
                <a:pos x="106610" y="94956"/>
              </a:cxn>
              <a:cxn ang="0">
                <a:pos x="111853" y="94956"/>
              </a:cxn>
              <a:cxn ang="0">
                <a:pos x="110105" y="101990"/>
              </a:cxn>
              <a:cxn ang="0">
                <a:pos x="106610" y="89681"/>
              </a:cxn>
              <a:cxn ang="0">
                <a:pos x="129330" y="80889"/>
              </a:cxn>
              <a:cxn ang="0">
                <a:pos x="113600" y="91440"/>
              </a:cxn>
              <a:cxn ang="0">
                <a:pos x="106610" y="89681"/>
              </a:cxn>
              <a:cxn ang="0">
                <a:pos x="166032" y="63304"/>
              </a:cxn>
              <a:cxn ang="0">
                <a:pos x="134573" y="61546"/>
              </a:cxn>
              <a:cxn ang="0">
                <a:pos x="94376" y="70338"/>
              </a:cxn>
              <a:cxn ang="0">
                <a:pos x="90880" y="109024"/>
              </a:cxn>
              <a:cxn ang="0">
                <a:pos x="97871" y="121333"/>
              </a:cxn>
              <a:cxn ang="0">
                <a:pos x="19224" y="121333"/>
              </a:cxn>
              <a:cxn ang="0">
                <a:pos x="40197" y="59787"/>
              </a:cxn>
              <a:cxn ang="0">
                <a:pos x="48935" y="49236"/>
              </a:cxn>
              <a:cxn ang="0">
                <a:pos x="59422" y="43961"/>
              </a:cxn>
              <a:cxn ang="0">
                <a:pos x="160788" y="43961"/>
              </a:cxn>
              <a:cxn ang="0">
                <a:pos x="164284" y="45720"/>
              </a:cxn>
              <a:cxn ang="0">
                <a:pos x="167779" y="47478"/>
              </a:cxn>
              <a:cxn ang="0">
                <a:pos x="169527" y="52753"/>
              </a:cxn>
              <a:cxn ang="0">
                <a:pos x="167779" y="56270"/>
              </a:cxn>
              <a:cxn ang="0">
                <a:pos x="166032" y="63304"/>
              </a:cxn>
            </a:cxnLst>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bg1"/>
          </a:solidFill>
          <a:ln w="9525">
            <a:noFill/>
          </a:ln>
        </p:spPr>
        <p:txBody>
          <a:bodyPr/>
          <a:p>
            <a:endParaRPr lang="zh-CN" altLang="en-US" sz="2400"/>
          </a:p>
        </p:txBody>
      </p:sp>
      <p:sp>
        <p:nvSpPr>
          <p:cNvPr id="37923" name="Freeform 139"/>
          <p:cNvSpPr>
            <a:spLocks noEditPoints="1"/>
          </p:cNvSpPr>
          <p:nvPr/>
        </p:nvSpPr>
        <p:spPr>
          <a:xfrm>
            <a:off x="2400904" y="1087968"/>
            <a:ext cx="228600" cy="226484"/>
          </a:xfrm>
          <a:custGeom>
            <a:avLst/>
            <a:gdLst/>
            <a:ahLst/>
            <a:cxnLst>
              <a:cxn ang="0">
                <a:pos x="73686" y="24653"/>
              </a:cxn>
              <a:cxn ang="0">
                <a:pos x="96493" y="24653"/>
              </a:cxn>
              <a:cxn ang="0">
                <a:pos x="84212" y="0"/>
              </a:cxn>
              <a:cxn ang="0">
                <a:pos x="73686" y="24653"/>
              </a:cxn>
              <a:cxn ang="0">
                <a:pos x="85967" y="31697"/>
              </a:cxn>
              <a:cxn ang="0">
                <a:pos x="138600" y="84527"/>
              </a:cxn>
              <a:cxn ang="0">
                <a:pos x="85967" y="139117"/>
              </a:cxn>
              <a:cxn ang="0">
                <a:pos x="31579" y="84527"/>
              </a:cxn>
              <a:cxn ang="0">
                <a:pos x="85967" y="31697"/>
              </a:cxn>
              <a:cxn ang="0">
                <a:pos x="105265" y="26414"/>
              </a:cxn>
              <a:cxn ang="0">
                <a:pos x="124564" y="38741"/>
              </a:cxn>
              <a:cxn ang="0">
                <a:pos x="128073" y="10565"/>
              </a:cxn>
              <a:cxn ang="0">
                <a:pos x="105265" y="26414"/>
              </a:cxn>
              <a:cxn ang="0">
                <a:pos x="131582" y="44024"/>
              </a:cxn>
              <a:cxn ang="0">
                <a:pos x="142109" y="63395"/>
              </a:cxn>
              <a:cxn ang="0">
                <a:pos x="159653" y="42263"/>
              </a:cxn>
              <a:cxn ang="0">
                <a:pos x="131582" y="44024"/>
              </a:cxn>
              <a:cxn ang="0">
                <a:pos x="145617" y="73961"/>
              </a:cxn>
              <a:cxn ang="0">
                <a:pos x="145617" y="95092"/>
              </a:cxn>
              <a:cxn ang="0">
                <a:pos x="170180" y="84527"/>
              </a:cxn>
              <a:cxn ang="0">
                <a:pos x="145617" y="73961"/>
              </a:cxn>
              <a:cxn ang="0">
                <a:pos x="143863" y="105658"/>
              </a:cxn>
              <a:cxn ang="0">
                <a:pos x="131582" y="125029"/>
              </a:cxn>
              <a:cxn ang="0">
                <a:pos x="159653" y="126790"/>
              </a:cxn>
              <a:cxn ang="0">
                <a:pos x="143863" y="105658"/>
              </a:cxn>
              <a:cxn ang="0">
                <a:pos x="126319" y="132073"/>
              </a:cxn>
              <a:cxn ang="0">
                <a:pos x="107020" y="142639"/>
              </a:cxn>
              <a:cxn ang="0">
                <a:pos x="128073" y="158488"/>
              </a:cxn>
              <a:cxn ang="0">
                <a:pos x="126319" y="132073"/>
              </a:cxn>
              <a:cxn ang="0">
                <a:pos x="96493" y="146161"/>
              </a:cxn>
              <a:cxn ang="0">
                <a:pos x="75440" y="146161"/>
              </a:cxn>
              <a:cxn ang="0">
                <a:pos x="85967" y="170815"/>
              </a:cxn>
              <a:cxn ang="0">
                <a:pos x="96493" y="146161"/>
              </a:cxn>
              <a:cxn ang="0">
                <a:pos x="64914" y="142639"/>
              </a:cxn>
              <a:cxn ang="0">
                <a:pos x="45615" y="132073"/>
              </a:cxn>
              <a:cxn ang="0">
                <a:pos x="43860" y="160249"/>
              </a:cxn>
              <a:cxn ang="0">
                <a:pos x="64914" y="142639"/>
              </a:cxn>
              <a:cxn ang="0">
                <a:pos x="38597" y="125029"/>
              </a:cxn>
              <a:cxn ang="0">
                <a:pos x="28070" y="105658"/>
              </a:cxn>
              <a:cxn ang="0">
                <a:pos x="12281" y="128551"/>
              </a:cxn>
              <a:cxn ang="0">
                <a:pos x="38597" y="125029"/>
              </a:cxn>
              <a:cxn ang="0">
                <a:pos x="24562" y="96853"/>
              </a:cxn>
              <a:cxn ang="0">
                <a:pos x="24562" y="73961"/>
              </a:cxn>
              <a:cxn ang="0">
                <a:pos x="0" y="86287"/>
              </a:cxn>
              <a:cxn ang="0">
                <a:pos x="24562" y="96853"/>
              </a:cxn>
              <a:cxn ang="0">
                <a:pos x="26316" y="65156"/>
              </a:cxn>
              <a:cxn ang="0">
                <a:pos x="38597" y="45785"/>
              </a:cxn>
              <a:cxn ang="0">
                <a:pos x="10526" y="42263"/>
              </a:cxn>
              <a:cxn ang="0">
                <a:pos x="26316" y="65156"/>
              </a:cxn>
              <a:cxn ang="0">
                <a:pos x="45615" y="38741"/>
              </a:cxn>
              <a:cxn ang="0">
                <a:pos x="64914" y="28175"/>
              </a:cxn>
              <a:cxn ang="0">
                <a:pos x="42106" y="10565"/>
              </a:cxn>
              <a:cxn ang="0">
                <a:pos x="45615" y="38741"/>
              </a:cxn>
            </a:cxnLst>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w="9525">
            <a:noFill/>
          </a:ln>
        </p:spPr>
        <p:txBody>
          <a:bodyPr/>
          <a:p>
            <a:endParaRPr lang="zh-CN" altLang="en-US" sz="2400"/>
          </a:p>
        </p:txBody>
      </p:sp>
      <p:sp>
        <p:nvSpPr>
          <p:cNvPr id="37924" name="Freeform 140"/>
          <p:cNvSpPr>
            <a:spLocks noEditPoints="1"/>
          </p:cNvSpPr>
          <p:nvPr/>
        </p:nvSpPr>
        <p:spPr>
          <a:xfrm>
            <a:off x="6989844" y="4955125"/>
            <a:ext cx="196851" cy="224367"/>
          </a:xfrm>
          <a:custGeom>
            <a:avLst/>
            <a:gdLst/>
            <a:ahLst/>
            <a:cxnLst>
              <a:cxn ang="0">
                <a:pos x="87690" y="161263"/>
              </a:cxn>
              <a:cxn ang="0">
                <a:pos x="99967" y="141982"/>
              </a:cxn>
              <a:cxn ang="0">
                <a:pos x="98213" y="131464"/>
              </a:cxn>
              <a:cxn ang="0">
                <a:pos x="75413" y="110430"/>
              </a:cxn>
              <a:cxn ang="0">
                <a:pos x="66644" y="108677"/>
              </a:cxn>
              <a:cxn ang="0">
                <a:pos x="52614" y="117441"/>
              </a:cxn>
              <a:cxn ang="0">
                <a:pos x="29814" y="61350"/>
              </a:cxn>
              <a:cxn ang="0">
                <a:pos x="45599" y="54338"/>
              </a:cxn>
              <a:cxn ang="0">
                <a:pos x="47352" y="43821"/>
              </a:cxn>
              <a:cxn ang="0">
                <a:pos x="38583" y="14022"/>
              </a:cxn>
              <a:cxn ang="0">
                <a:pos x="31568" y="7011"/>
              </a:cxn>
              <a:cxn ang="0">
                <a:pos x="7015" y="10517"/>
              </a:cxn>
              <a:cxn ang="0">
                <a:pos x="0" y="17528"/>
              </a:cxn>
              <a:cxn ang="0">
                <a:pos x="75413" y="164769"/>
              </a:cxn>
              <a:cxn ang="0">
                <a:pos x="87690" y="161263"/>
              </a:cxn>
              <a:cxn ang="0">
                <a:pos x="78921" y="92901"/>
              </a:cxn>
              <a:cxn ang="0">
                <a:pos x="56121" y="92901"/>
              </a:cxn>
              <a:cxn ang="0">
                <a:pos x="56121" y="87643"/>
              </a:cxn>
              <a:cxn ang="0">
                <a:pos x="70152" y="66608"/>
              </a:cxn>
              <a:cxn ang="0">
                <a:pos x="73660" y="56091"/>
              </a:cxn>
              <a:cxn ang="0">
                <a:pos x="71906" y="52585"/>
              </a:cxn>
              <a:cxn ang="0">
                <a:pos x="70152" y="54338"/>
              </a:cxn>
              <a:cxn ang="0">
                <a:pos x="68398" y="63103"/>
              </a:cxn>
              <a:cxn ang="0">
                <a:pos x="59629" y="63103"/>
              </a:cxn>
              <a:cxn ang="0">
                <a:pos x="59629" y="54338"/>
              </a:cxn>
              <a:cxn ang="0">
                <a:pos x="73660" y="45574"/>
              </a:cxn>
              <a:cxn ang="0">
                <a:pos x="82429" y="49080"/>
              </a:cxn>
              <a:cxn ang="0">
                <a:pos x="82429" y="59597"/>
              </a:cxn>
              <a:cxn ang="0">
                <a:pos x="82429" y="64855"/>
              </a:cxn>
              <a:cxn ang="0">
                <a:pos x="66644" y="87643"/>
              </a:cxn>
              <a:cxn ang="0">
                <a:pos x="80675" y="87643"/>
              </a:cxn>
              <a:cxn ang="0">
                <a:pos x="78921" y="92901"/>
              </a:cxn>
              <a:cxn ang="0">
                <a:pos x="110490" y="87643"/>
              </a:cxn>
              <a:cxn ang="0">
                <a:pos x="105228" y="87643"/>
              </a:cxn>
              <a:cxn ang="0">
                <a:pos x="105228" y="92901"/>
              </a:cxn>
              <a:cxn ang="0">
                <a:pos x="94705" y="92901"/>
              </a:cxn>
              <a:cxn ang="0">
                <a:pos x="94705" y="87643"/>
              </a:cxn>
              <a:cxn ang="0">
                <a:pos x="80675" y="87643"/>
              </a:cxn>
              <a:cxn ang="0">
                <a:pos x="82429" y="80631"/>
              </a:cxn>
              <a:cxn ang="0">
                <a:pos x="96459" y="45574"/>
              </a:cxn>
              <a:cxn ang="0">
                <a:pos x="110490" y="45574"/>
              </a:cxn>
              <a:cxn ang="0">
                <a:pos x="106982" y="80631"/>
              </a:cxn>
              <a:cxn ang="0">
                <a:pos x="110490" y="80631"/>
              </a:cxn>
              <a:cxn ang="0">
                <a:pos x="110490" y="87643"/>
              </a:cxn>
              <a:cxn ang="0">
                <a:pos x="96459" y="80631"/>
              </a:cxn>
              <a:cxn ang="0">
                <a:pos x="91198" y="80631"/>
              </a:cxn>
              <a:cxn ang="0">
                <a:pos x="98213" y="61350"/>
              </a:cxn>
              <a:cxn ang="0">
                <a:pos x="96459" y="80631"/>
              </a:cxn>
              <a:cxn ang="0">
                <a:pos x="75413" y="0"/>
              </a:cxn>
              <a:cxn ang="0">
                <a:pos x="126274" y="21034"/>
              </a:cxn>
              <a:cxn ang="0">
                <a:pos x="147320" y="71867"/>
              </a:cxn>
              <a:cxn ang="0">
                <a:pos x="126274" y="124453"/>
              </a:cxn>
              <a:cxn ang="0">
                <a:pos x="113997" y="133217"/>
              </a:cxn>
              <a:cxn ang="0">
                <a:pos x="110490" y="127959"/>
              </a:cxn>
              <a:cxn ang="0">
                <a:pos x="103474" y="120947"/>
              </a:cxn>
              <a:cxn ang="0">
                <a:pos x="115751" y="112183"/>
              </a:cxn>
              <a:cxn ang="0">
                <a:pos x="131535" y="71867"/>
              </a:cxn>
              <a:cxn ang="0">
                <a:pos x="115751" y="33304"/>
              </a:cxn>
              <a:cxn ang="0">
                <a:pos x="75413" y="17528"/>
              </a:cxn>
              <a:cxn ang="0">
                <a:pos x="54368" y="21034"/>
              </a:cxn>
              <a:cxn ang="0">
                <a:pos x="50860" y="10517"/>
              </a:cxn>
              <a:cxn ang="0">
                <a:pos x="49106" y="5258"/>
              </a:cxn>
              <a:cxn ang="0">
                <a:pos x="75413" y="0"/>
              </a:cxn>
            </a:cxnLst>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w="9525">
            <a:noFill/>
          </a:ln>
        </p:spPr>
        <p:txBody>
          <a:bodyPr/>
          <a:p>
            <a:endParaRPr lang="zh-CN" altLang="en-US" sz="2400"/>
          </a:p>
        </p:txBody>
      </p:sp>
      <p:sp>
        <p:nvSpPr>
          <p:cNvPr id="37925" name="Freeform 141"/>
          <p:cNvSpPr>
            <a:spLocks noEditPoints="1"/>
          </p:cNvSpPr>
          <p:nvPr/>
        </p:nvSpPr>
        <p:spPr>
          <a:xfrm>
            <a:off x="5038274" y="5602825"/>
            <a:ext cx="224367" cy="234950"/>
          </a:xfrm>
          <a:custGeom>
            <a:avLst/>
            <a:gdLst/>
            <a:ahLst/>
            <a:cxnLst>
              <a:cxn ang="0">
                <a:pos x="34925" y="150312"/>
              </a:cxn>
              <a:cxn ang="0">
                <a:pos x="12223" y="101373"/>
              </a:cxn>
              <a:cxn ang="0">
                <a:pos x="31432" y="50686"/>
              </a:cxn>
              <a:cxn ang="0">
                <a:pos x="73342" y="29712"/>
              </a:cxn>
              <a:cxn ang="0">
                <a:pos x="71596" y="15730"/>
              </a:cxn>
              <a:cxn ang="0">
                <a:pos x="62865" y="17478"/>
              </a:cxn>
              <a:cxn ang="0">
                <a:pos x="61118" y="8739"/>
              </a:cxn>
              <a:cxn ang="0">
                <a:pos x="83820" y="5243"/>
              </a:cxn>
              <a:cxn ang="0">
                <a:pos x="85566" y="13982"/>
              </a:cxn>
              <a:cxn ang="0">
                <a:pos x="76835" y="15730"/>
              </a:cxn>
              <a:cxn ang="0">
                <a:pos x="80327" y="27965"/>
              </a:cxn>
              <a:cxn ang="0">
                <a:pos x="129222" y="47191"/>
              </a:cxn>
              <a:cxn ang="0">
                <a:pos x="151923" y="94382"/>
              </a:cxn>
              <a:cxn ang="0">
                <a:pos x="134461" y="145069"/>
              </a:cxn>
              <a:cxn ang="0">
                <a:pos x="130968" y="148564"/>
              </a:cxn>
              <a:cxn ang="0">
                <a:pos x="137953" y="176530"/>
              </a:cxn>
              <a:cxn ang="0">
                <a:pos x="129222" y="176530"/>
              </a:cxn>
              <a:cxn ang="0">
                <a:pos x="110013" y="162547"/>
              </a:cxn>
              <a:cxn ang="0">
                <a:pos x="85566" y="167790"/>
              </a:cxn>
              <a:cxn ang="0">
                <a:pos x="55880" y="162547"/>
              </a:cxn>
              <a:cxn ang="0">
                <a:pos x="38417" y="176530"/>
              </a:cxn>
              <a:cxn ang="0">
                <a:pos x="29686" y="176530"/>
              </a:cxn>
              <a:cxn ang="0">
                <a:pos x="36671" y="150312"/>
              </a:cxn>
              <a:cxn ang="0">
                <a:pos x="34925" y="150312"/>
              </a:cxn>
              <a:cxn ang="0">
                <a:pos x="143192" y="10486"/>
              </a:cxn>
              <a:cxn ang="0">
                <a:pos x="104775" y="19226"/>
              </a:cxn>
              <a:cxn ang="0">
                <a:pos x="160655" y="54182"/>
              </a:cxn>
              <a:cxn ang="0">
                <a:pos x="153670" y="15730"/>
              </a:cxn>
              <a:cxn ang="0">
                <a:pos x="160655" y="5243"/>
              </a:cxn>
              <a:cxn ang="0">
                <a:pos x="150177" y="0"/>
              </a:cxn>
              <a:cxn ang="0">
                <a:pos x="143192" y="10486"/>
              </a:cxn>
              <a:cxn ang="0">
                <a:pos x="24447" y="10486"/>
              </a:cxn>
              <a:cxn ang="0">
                <a:pos x="17462" y="0"/>
              </a:cxn>
              <a:cxn ang="0">
                <a:pos x="6985" y="5243"/>
              </a:cxn>
              <a:cxn ang="0">
                <a:pos x="13970" y="15730"/>
              </a:cxn>
              <a:cxn ang="0">
                <a:pos x="6985" y="54182"/>
              </a:cxn>
              <a:cxn ang="0">
                <a:pos x="62865" y="19226"/>
              </a:cxn>
              <a:cxn ang="0">
                <a:pos x="24447" y="10486"/>
              </a:cxn>
              <a:cxn ang="0">
                <a:pos x="75088" y="94382"/>
              </a:cxn>
              <a:cxn ang="0">
                <a:pos x="73342" y="97878"/>
              </a:cxn>
              <a:cxn ang="0">
                <a:pos x="38417" y="106617"/>
              </a:cxn>
              <a:cxn ang="0">
                <a:pos x="38417" y="111860"/>
              </a:cxn>
              <a:cxn ang="0">
                <a:pos x="75088" y="103121"/>
              </a:cxn>
              <a:cxn ang="0">
                <a:pos x="80327" y="106617"/>
              </a:cxn>
              <a:cxn ang="0">
                <a:pos x="94297" y="101373"/>
              </a:cxn>
              <a:cxn ang="0">
                <a:pos x="87312" y="87391"/>
              </a:cxn>
              <a:cxn ang="0">
                <a:pos x="85566" y="87391"/>
              </a:cxn>
              <a:cxn ang="0">
                <a:pos x="71596" y="64669"/>
              </a:cxn>
              <a:cxn ang="0">
                <a:pos x="66357" y="68165"/>
              </a:cxn>
              <a:cxn ang="0">
                <a:pos x="76835" y="90886"/>
              </a:cxn>
              <a:cxn ang="0">
                <a:pos x="75088" y="94382"/>
              </a:cxn>
              <a:cxn ang="0">
                <a:pos x="31432" y="101373"/>
              </a:cxn>
              <a:cxn ang="0">
                <a:pos x="48895" y="136330"/>
              </a:cxn>
              <a:cxn ang="0">
                <a:pos x="85566" y="148564"/>
              </a:cxn>
              <a:cxn ang="0">
                <a:pos x="120491" y="132834"/>
              </a:cxn>
              <a:cxn ang="0">
                <a:pos x="132715" y="96130"/>
              </a:cxn>
              <a:cxn ang="0">
                <a:pos x="116998" y="61173"/>
              </a:cxn>
              <a:cxn ang="0">
                <a:pos x="80327" y="47191"/>
              </a:cxn>
              <a:cxn ang="0">
                <a:pos x="45402" y="64669"/>
              </a:cxn>
              <a:cxn ang="0">
                <a:pos x="31432" y="101373"/>
              </a:cxn>
            </a:cxnLst>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w="9525">
            <a:noFill/>
          </a:ln>
        </p:spPr>
        <p:txBody>
          <a:bodyPr/>
          <a:p>
            <a:endParaRPr lang="zh-CN" altLang="en-US" sz="2400"/>
          </a:p>
        </p:txBody>
      </p:sp>
      <p:sp>
        <p:nvSpPr>
          <p:cNvPr id="37926" name="Freeform 142"/>
          <p:cNvSpPr>
            <a:spLocks noEditPoints="1"/>
          </p:cNvSpPr>
          <p:nvPr/>
        </p:nvSpPr>
        <p:spPr>
          <a:xfrm>
            <a:off x="7605795" y="4914907"/>
            <a:ext cx="264583" cy="254000"/>
          </a:xfrm>
          <a:custGeom>
            <a:avLst/>
            <a:gdLst/>
            <a:ahLst/>
            <a:cxnLst>
              <a:cxn ang="0">
                <a:pos x="119222" y="94932"/>
              </a:cxn>
              <a:cxn ang="0">
                <a:pos x="78897" y="94932"/>
              </a:cxn>
              <a:cxn ang="0">
                <a:pos x="84157" y="56256"/>
              </a:cxn>
              <a:cxn ang="0">
                <a:pos x="0" y="94932"/>
              </a:cxn>
              <a:cxn ang="0">
                <a:pos x="29805" y="163494"/>
              </a:cxn>
              <a:cxn ang="0">
                <a:pos x="108703" y="137124"/>
              </a:cxn>
              <a:cxn ang="0">
                <a:pos x="66624" y="147672"/>
              </a:cxn>
              <a:cxn ang="0">
                <a:pos x="45585" y="128334"/>
              </a:cxn>
              <a:cxn ang="0">
                <a:pos x="99936" y="133608"/>
              </a:cxn>
              <a:cxn ang="0">
                <a:pos x="138508" y="144156"/>
              </a:cxn>
              <a:cxn ang="0">
                <a:pos x="112209" y="156462"/>
              </a:cxn>
              <a:cxn ang="0">
                <a:pos x="91170" y="156462"/>
              </a:cxn>
              <a:cxn ang="0">
                <a:pos x="140261" y="184590"/>
              </a:cxn>
              <a:cxn ang="0">
                <a:pos x="150781" y="128334"/>
              </a:cxn>
              <a:cxn ang="0">
                <a:pos x="198120" y="94932"/>
              </a:cxn>
              <a:cxn ang="0">
                <a:pos x="122729" y="56256"/>
              </a:cxn>
              <a:cxn ang="0">
                <a:pos x="133248" y="40434"/>
              </a:cxn>
              <a:cxn ang="0">
                <a:pos x="154288" y="58014"/>
              </a:cxn>
              <a:cxn ang="0">
                <a:pos x="168314" y="24612"/>
              </a:cxn>
              <a:cxn ang="0">
                <a:pos x="110456" y="35160"/>
              </a:cxn>
              <a:cxn ang="0">
                <a:pos x="57858" y="5274"/>
              </a:cxn>
              <a:cxn ang="0">
                <a:pos x="45585" y="50982"/>
              </a:cxn>
              <a:cxn ang="0">
                <a:pos x="59611" y="43950"/>
              </a:cxn>
              <a:cxn ang="0">
                <a:pos x="85910" y="31644"/>
              </a:cxn>
              <a:cxn ang="0">
                <a:pos x="84157" y="56256"/>
              </a:cxn>
              <a:cxn ang="0">
                <a:pos x="161301" y="79110"/>
              </a:cxn>
              <a:cxn ang="0">
                <a:pos x="161301" y="108996"/>
              </a:cxn>
              <a:cxn ang="0">
                <a:pos x="135002" y="77352"/>
              </a:cxn>
              <a:cxn ang="0">
                <a:pos x="131495" y="116028"/>
              </a:cxn>
              <a:cxn ang="0">
                <a:pos x="113962" y="72078"/>
              </a:cxn>
              <a:cxn ang="0">
                <a:pos x="89416" y="72078"/>
              </a:cxn>
              <a:cxn ang="0">
                <a:pos x="82403" y="77352"/>
              </a:cxn>
              <a:cxn ang="0">
                <a:pos x="99936" y="117786"/>
              </a:cxn>
              <a:cxn ang="0">
                <a:pos x="38572" y="108996"/>
              </a:cxn>
              <a:cxn ang="0">
                <a:pos x="15779" y="94932"/>
              </a:cxn>
              <a:cxn ang="0">
                <a:pos x="64871" y="73836"/>
              </a:cxn>
              <a:cxn ang="0">
                <a:pos x="112209" y="87900"/>
              </a:cxn>
              <a:cxn ang="0">
                <a:pos x="112209" y="87900"/>
              </a:cxn>
              <a:cxn ang="0">
                <a:pos x="87663" y="93174"/>
              </a:cxn>
              <a:cxn ang="0">
                <a:pos x="85910" y="100206"/>
              </a:cxn>
              <a:cxn ang="0">
                <a:pos x="89416" y="91416"/>
              </a:cxn>
              <a:cxn ang="0">
                <a:pos x="98183" y="79110"/>
              </a:cxn>
              <a:cxn ang="0">
                <a:pos x="101689" y="79110"/>
              </a:cxn>
              <a:cxn ang="0">
                <a:pos x="105196" y="80868"/>
              </a:cxn>
            </a:cxnLst>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w="9525">
            <a:noFill/>
          </a:ln>
        </p:spPr>
        <p:txBody>
          <a:bodyPr/>
          <a:p>
            <a:endParaRPr lang="zh-CN" altLang="en-US" sz="2400"/>
          </a:p>
        </p:txBody>
      </p:sp>
      <p:sp>
        <p:nvSpPr>
          <p:cNvPr id="37927" name="Freeform 143"/>
          <p:cNvSpPr>
            <a:spLocks noEditPoints="1"/>
          </p:cNvSpPr>
          <p:nvPr/>
        </p:nvSpPr>
        <p:spPr>
          <a:xfrm>
            <a:off x="6329443" y="4957241"/>
            <a:ext cx="226484" cy="209551"/>
          </a:xfrm>
          <a:custGeom>
            <a:avLst/>
            <a:gdLst/>
            <a:ahLst/>
            <a:cxnLst>
              <a:cxn ang="0">
                <a:pos x="66668" y="158115"/>
              </a:cxn>
              <a:cxn ang="0">
                <a:pos x="5263" y="84328"/>
              </a:cxn>
              <a:cxn ang="0">
                <a:pos x="80703" y="114194"/>
              </a:cxn>
              <a:cxn ang="0">
                <a:pos x="80703" y="82571"/>
              </a:cxn>
              <a:cxn ang="0">
                <a:pos x="64914" y="0"/>
              </a:cxn>
              <a:cxn ang="0">
                <a:pos x="73686" y="22838"/>
              </a:cxn>
              <a:cxn ang="0">
                <a:pos x="87721" y="1756"/>
              </a:cxn>
              <a:cxn ang="0">
                <a:pos x="101757" y="22838"/>
              </a:cxn>
              <a:cxn ang="0">
                <a:pos x="110529" y="0"/>
              </a:cxn>
              <a:cxn ang="0">
                <a:pos x="96493" y="82571"/>
              </a:cxn>
              <a:cxn ang="0">
                <a:pos x="96493" y="158115"/>
              </a:cxn>
              <a:cxn ang="0">
                <a:pos x="66668" y="158115"/>
              </a:cxn>
              <a:cxn ang="0">
                <a:pos x="108774" y="158115"/>
              </a:cxn>
              <a:cxn ang="0">
                <a:pos x="117547" y="158115"/>
              </a:cxn>
              <a:cxn ang="0">
                <a:pos x="166671" y="86084"/>
              </a:cxn>
              <a:cxn ang="0">
                <a:pos x="108774" y="98382"/>
              </a:cxn>
              <a:cxn ang="0">
                <a:pos x="108774" y="158115"/>
              </a:cxn>
            </a:cxnLst>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bg1"/>
          </a:solidFill>
          <a:ln w="9525">
            <a:noFill/>
          </a:ln>
        </p:spPr>
        <p:txBody>
          <a:bodyPr/>
          <a:p>
            <a:endParaRPr lang="zh-CN" altLang="en-US" sz="2400"/>
          </a:p>
        </p:txBody>
      </p:sp>
      <p:sp>
        <p:nvSpPr>
          <p:cNvPr id="37928" name="Freeform 144"/>
          <p:cNvSpPr>
            <a:spLocks noEditPoints="1"/>
          </p:cNvSpPr>
          <p:nvPr/>
        </p:nvSpPr>
        <p:spPr>
          <a:xfrm>
            <a:off x="3751339" y="1092202"/>
            <a:ext cx="137584" cy="222251"/>
          </a:xfrm>
          <a:custGeom>
            <a:avLst/>
            <a:gdLst/>
            <a:ahLst/>
            <a:cxnLst>
              <a:cxn ang="0">
                <a:pos x="33127" y="10507"/>
              </a:cxn>
              <a:cxn ang="0">
                <a:pos x="69742" y="0"/>
              </a:cxn>
              <a:cxn ang="0">
                <a:pos x="78460" y="10507"/>
              </a:cxn>
              <a:cxn ang="0">
                <a:pos x="102870" y="33274"/>
              </a:cxn>
              <a:cxn ang="0">
                <a:pos x="95895" y="159364"/>
              </a:cxn>
              <a:cxn ang="0">
                <a:pos x="78460" y="166370"/>
              </a:cxn>
              <a:cxn ang="0">
                <a:pos x="6974" y="159364"/>
              </a:cxn>
              <a:cxn ang="0">
                <a:pos x="0" y="33274"/>
              </a:cxn>
              <a:cxn ang="0">
                <a:pos x="6974" y="17512"/>
              </a:cxn>
              <a:cxn ang="0">
                <a:pos x="24409" y="10507"/>
              </a:cxn>
              <a:cxn ang="0">
                <a:pos x="33127" y="49035"/>
              </a:cxn>
              <a:cxn ang="0">
                <a:pos x="47076" y="63045"/>
              </a:cxn>
              <a:cxn ang="0">
                <a:pos x="54050" y="49035"/>
              </a:cxn>
              <a:cxn ang="0">
                <a:pos x="67998" y="40279"/>
              </a:cxn>
              <a:cxn ang="0">
                <a:pos x="54050" y="26268"/>
              </a:cxn>
              <a:cxn ang="0">
                <a:pos x="47076" y="40279"/>
              </a:cxn>
              <a:cxn ang="0">
                <a:pos x="22666" y="66548"/>
              </a:cxn>
              <a:cxn ang="0">
                <a:pos x="78460" y="77055"/>
              </a:cxn>
              <a:cxn ang="0">
                <a:pos x="22666" y="66548"/>
              </a:cxn>
              <a:cxn ang="0">
                <a:pos x="22666" y="92816"/>
              </a:cxn>
              <a:cxn ang="0">
                <a:pos x="78460" y="80558"/>
              </a:cxn>
              <a:cxn ang="0">
                <a:pos x="22666" y="96319"/>
              </a:cxn>
              <a:cxn ang="0">
                <a:pos x="78460" y="108578"/>
              </a:cxn>
              <a:cxn ang="0">
                <a:pos x="22666" y="96319"/>
              </a:cxn>
              <a:cxn ang="0">
                <a:pos x="22666" y="124339"/>
              </a:cxn>
              <a:cxn ang="0">
                <a:pos x="78460" y="113832"/>
              </a:cxn>
              <a:cxn ang="0">
                <a:pos x="22666" y="129593"/>
              </a:cxn>
              <a:cxn ang="0">
                <a:pos x="78460" y="140101"/>
              </a:cxn>
              <a:cxn ang="0">
                <a:pos x="22666" y="129593"/>
              </a:cxn>
              <a:cxn ang="0">
                <a:pos x="24409" y="24517"/>
              </a:cxn>
              <a:cxn ang="0">
                <a:pos x="17435" y="26268"/>
              </a:cxn>
              <a:cxn ang="0">
                <a:pos x="13948" y="141852"/>
              </a:cxn>
              <a:cxn ang="0">
                <a:pos x="24409" y="152359"/>
              </a:cxn>
              <a:cxn ang="0">
                <a:pos x="85434" y="148857"/>
              </a:cxn>
              <a:cxn ang="0">
                <a:pos x="88921" y="33274"/>
              </a:cxn>
              <a:cxn ang="0">
                <a:pos x="78460" y="24517"/>
              </a:cxn>
            </a:cxnLst>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w="9525">
            <a:noFill/>
          </a:ln>
        </p:spPr>
        <p:txBody>
          <a:bodyPr/>
          <a:p>
            <a:endParaRPr lang="zh-CN" altLang="en-US" sz="2400"/>
          </a:p>
        </p:txBody>
      </p:sp>
      <p:sp>
        <p:nvSpPr>
          <p:cNvPr id="37929" name="Freeform 145"/>
          <p:cNvSpPr>
            <a:spLocks noEditPoints="1"/>
          </p:cNvSpPr>
          <p:nvPr/>
        </p:nvSpPr>
        <p:spPr>
          <a:xfrm>
            <a:off x="3069771" y="1098552"/>
            <a:ext cx="230718" cy="232834"/>
          </a:xfrm>
          <a:custGeom>
            <a:avLst/>
            <a:gdLst/>
            <a:ahLst/>
            <a:cxnLst>
              <a:cxn ang="0">
                <a:pos x="75785" y="134055"/>
              </a:cxn>
              <a:cxn ang="0">
                <a:pos x="70497" y="123472"/>
              </a:cxn>
              <a:cxn ang="0">
                <a:pos x="65210" y="130527"/>
              </a:cxn>
              <a:cxn ang="0">
                <a:pos x="61685" y="134055"/>
              </a:cxn>
              <a:cxn ang="0">
                <a:pos x="56398" y="132291"/>
              </a:cxn>
              <a:cxn ang="0">
                <a:pos x="3524" y="79375"/>
              </a:cxn>
              <a:cxn ang="0">
                <a:pos x="12337" y="17638"/>
              </a:cxn>
              <a:cxn ang="0">
                <a:pos x="70497" y="45861"/>
              </a:cxn>
              <a:cxn ang="0">
                <a:pos x="125133" y="0"/>
              </a:cxn>
              <a:cxn ang="0">
                <a:pos x="84597" y="139347"/>
              </a:cxn>
              <a:cxn ang="0">
                <a:pos x="61685" y="174625"/>
              </a:cxn>
              <a:cxn ang="0">
                <a:pos x="51111" y="167569"/>
              </a:cxn>
              <a:cxn ang="0">
                <a:pos x="75785" y="134055"/>
              </a:cxn>
              <a:cxn ang="0">
                <a:pos x="82835" y="100541"/>
              </a:cxn>
              <a:cxn ang="0">
                <a:pos x="88122" y="111125"/>
              </a:cxn>
              <a:cxn ang="0">
                <a:pos x="114559" y="31750"/>
              </a:cxn>
              <a:cxn ang="0">
                <a:pos x="82835" y="56444"/>
              </a:cxn>
              <a:cxn ang="0">
                <a:pos x="81072" y="59972"/>
              </a:cxn>
              <a:cxn ang="0">
                <a:pos x="82835" y="100541"/>
              </a:cxn>
              <a:cxn ang="0">
                <a:pos x="49348" y="111125"/>
              </a:cxn>
              <a:cxn ang="0">
                <a:pos x="28199" y="42333"/>
              </a:cxn>
              <a:cxn ang="0">
                <a:pos x="28199" y="42333"/>
              </a:cxn>
              <a:cxn ang="0">
                <a:pos x="58160" y="107597"/>
              </a:cxn>
              <a:cxn ang="0">
                <a:pos x="22911" y="37041"/>
              </a:cxn>
              <a:cxn ang="0">
                <a:pos x="17624" y="77611"/>
              </a:cxn>
              <a:cxn ang="0">
                <a:pos x="49348" y="111125"/>
              </a:cxn>
              <a:cxn ang="0">
                <a:pos x="96934" y="112888"/>
              </a:cxn>
              <a:cxn ang="0">
                <a:pos x="119846" y="31750"/>
              </a:cxn>
              <a:cxn ang="0">
                <a:pos x="96934" y="112888"/>
              </a:cxn>
            </a:cxnLst>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w="9525">
            <a:noFill/>
          </a:ln>
        </p:spPr>
        <p:txBody>
          <a:bodyPr/>
          <a:p>
            <a:endParaRPr lang="zh-CN" altLang="en-US" sz="2400"/>
          </a:p>
        </p:txBody>
      </p:sp>
      <p:sp>
        <p:nvSpPr>
          <p:cNvPr id="37930" name="Freeform 147"/>
          <p:cNvSpPr>
            <a:spLocks noEditPoints="1"/>
          </p:cNvSpPr>
          <p:nvPr/>
        </p:nvSpPr>
        <p:spPr>
          <a:xfrm>
            <a:off x="2439004" y="3003555"/>
            <a:ext cx="158751" cy="249767"/>
          </a:xfrm>
          <a:custGeom>
            <a:avLst/>
            <a:gdLst/>
            <a:ahLst/>
            <a:cxnLst>
              <a:cxn ang="0">
                <a:pos x="100481" y="17612"/>
              </a:cxn>
              <a:cxn ang="0">
                <a:pos x="109295" y="89822"/>
              </a:cxn>
              <a:cxn ang="0">
                <a:pos x="89904" y="116240"/>
              </a:cxn>
              <a:cxn ang="0">
                <a:pos x="96955" y="114479"/>
              </a:cxn>
              <a:cxn ang="0">
                <a:pos x="100481" y="128569"/>
              </a:cxn>
              <a:cxn ang="0">
                <a:pos x="98718" y="140898"/>
              </a:cxn>
              <a:cxn ang="0">
                <a:pos x="100481" y="151465"/>
              </a:cxn>
              <a:cxn ang="0">
                <a:pos x="96955" y="163794"/>
              </a:cxn>
              <a:cxn ang="0">
                <a:pos x="26442" y="170838"/>
              </a:cxn>
              <a:cxn ang="0">
                <a:pos x="21154" y="167316"/>
              </a:cxn>
              <a:cxn ang="0">
                <a:pos x="21154" y="146181"/>
              </a:cxn>
              <a:cxn ang="0">
                <a:pos x="21154" y="144420"/>
              </a:cxn>
              <a:cxn ang="0">
                <a:pos x="21154" y="125047"/>
              </a:cxn>
              <a:cxn ang="0">
                <a:pos x="26442" y="121524"/>
              </a:cxn>
              <a:cxn ang="0">
                <a:pos x="28205" y="110957"/>
              </a:cxn>
              <a:cxn ang="0">
                <a:pos x="0" y="59881"/>
              </a:cxn>
              <a:cxn ang="0">
                <a:pos x="58173" y="0"/>
              </a:cxn>
              <a:cxn ang="0">
                <a:pos x="49359" y="72210"/>
              </a:cxn>
              <a:cxn ang="0">
                <a:pos x="52885" y="68687"/>
              </a:cxn>
              <a:cxn ang="0">
                <a:pos x="58173" y="72210"/>
              </a:cxn>
              <a:cxn ang="0">
                <a:pos x="63462" y="68687"/>
              </a:cxn>
              <a:cxn ang="0">
                <a:pos x="68750" y="72210"/>
              </a:cxn>
              <a:cxn ang="0">
                <a:pos x="75801" y="66926"/>
              </a:cxn>
              <a:cxn ang="0">
                <a:pos x="68750" y="91583"/>
              </a:cxn>
              <a:cxn ang="0">
                <a:pos x="77564" y="116240"/>
              </a:cxn>
              <a:cxn ang="0">
                <a:pos x="77564" y="102151"/>
              </a:cxn>
              <a:cxn ang="0">
                <a:pos x="98718" y="82777"/>
              </a:cxn>
              <a:cxn ang="0">
                <a:pos x="91667" y="26418"/>
              </a:cxn>
              <a:cxn ang="0">
                <a:pos x="26442" y="26418"/>
              </a:cxn>
              <a:cxn ang="0">
                <a:pos x="19391" y="84538"/>
              </a:cxn>
              <a:cxn ang="0">
                <a:pos x="40545" y="103912"/>
              </a:cxn>
              <a:cxn ang="0">
                <a:pos x="40545" y="118002"/>
              </a:cxn>
              <a:cxn ang="0">
                <a:pos x="51122" y="91583"/>
              </a:cxn>
              <a:cxn ang="0">
                <a:pos x="44070" y="66926"/>
              </a:cxn>
              <a:cxn ang="0">
                <a:pos x="70513" y="75732"/>
              </a:cxn>
              <a:cxn ang="0">
                <a:pos x="63462" y="73971"/>
              </a:cxn>
              <a:cxn ang="0">
                <a:pos x="52885" y="73971"/>
              </a:cxn>
              <a:cxn ang="0">
                <a:pos x="47596" y="73971"/>
              </a:cxn>
              <a:cxn ang="0">
                <a:pos x="56410" y="89822"/>
              </a:cxn>
              <a:cxn ang="0">
                <a:pos x="56410" y="118002"/>
              </a:cxn>
              <a:cxn ang="0">
                <a:pos x="61699" y="89822"/>
              </a:cxn>
              <a:cxn ang="0">
                <a:pos x="61699" y="88061"/>
              </a:cxn>
              <a:cxn ang="0">
                <a:pos x="75801" y="169077"/>
              </a:cxn>
              <a:cxn ang="0">
                <a:pos x="59936" y="186690"/>
              </a:cxn>
              <a:cxn ang="0">
                <a:pos x="75801" y="169077"/>
              </a:cxn>
              <a:cxn ang="0">
                <a:pos x="29968" y="154987"/>
              </a:cxn>
              <a:cxn ang="0">
                <a:pos x="29968" y="158510"/>
              </a:cxn>
              <a:cxn ang="0">
                <a:pos x="88141" y="151465"/>
              </a:cxn>
              <a:cxn ang="0">
                <a:pos x="88141" y="128569"/>
              </a:cxn>
              <a:cxn ang="0">
                <a:pos x="29968" y="135614"/>
              </a:cxn>
              <a:cxn ang="0">
                <a:pos x="88141" y="130330"/>
              </a:cxn>
              <a:cxn ang="0">
                <a:pos x="88141" y="128569"/>
              </a:cxn>
            </a:cxnLst>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w="9525">
            <a:noFill/>
          </a:ln>
        </p:spPr>
        <p:txBody>
          <a:bodyPr/>
          <a:p>
            <a:endParaRPr lang="zh-CN" altLang="en-US" sz="2400"/>
          </a:p>
        </p:txBody>
      </p:sp>
      <p:sp>
        <p:nvSpPr>
          <p:cNvPr id="37931" name="Freeform 148"/>
          <p:cNvSpPr>
            <a:spLocks noEditPoints="1"/>
          </p:cNvSpPr>
          <p:nvPr/>
        </p:nvSpPr>
        <p:spPr>
          <a:xfrm>
            <a:off x="1778603" y="2387603"/>
            <a:ext cx="160867" cy="218018"/>
          </a:xfrm>
          <a:custGeom>
            <a:avLst/>
            <a:gdLst/>
            <a:ahLst/>
            <a:cxnLst>
              <a:cxn ang="0">
                <a:pos x="17555" y="0"/>
              </a:cxn>
              <a:cxn ang="0">
                <a:pos x="103579" y="0"/>
              </a:cxn>
              <a:cxn ang="0">
                <a:pos x="110602" y="0"/>
              </a:cxn>
              <a:cxn ang="0">
                <a:pos x="110602" y="8842"/>
              </a:cxn>
              <a:cxn ang="0">
                <a:pos x="110602" y="54821"/>
              </a:cxn>
              <a:cxn ang="0">
                <a:pos x="119380" y="54821"/>
              </a:cxn>
              <a:cxn ang="0">
                <a:pos x="119380" y="104338"/>
              </a:cxn>
              <a:cxn ang="0">
                <a:pos x="59690" y="164465"/>
              </a:cxn>
              <a:cxn ang="0">
                <a:pos x="59690" y="164465"/>
              </a:cxn>
              <a:cxn ang="0">
                <a:pos x="0" y="104338"/>
              </a:cxn>
              <a:cxn ang="0">
                <a:pos x="0" y="54821"/>
              </a:cxn>
              <a:cxn ang="0">
                <a:pos x="10533" y="54821"/>
              </a:cxn>
              <a:cxn ang="0">
                <a:pos x="10533" y="8842"/>
              </a:cxn>
              <a:cxn ang="0">
                <a:pos x="10533" y="0"/>
              </a:cxn>
              <a:cxn ang="0">
                <a:pos x="17555" y="0"/>
              </a:cxn>
              <a:cxn ang="0">
                <a:pos x="68467" y="30063"/>
              </a:cxn>
              <a:cxn ang="0">
                <a:pos x="68467" y="40674"/>
              </a:cxn>
              <a:cxn ang="0">
                <a:pos x="86023" y="40674"/>
              </a:cxn>
              <a:cxn ang="0">
                <a:pos x="86023" y="30063"/>
              </a:cxn>
              <a:cxn ang="0">
                <a:pos x="68467" y="30063"/>
              </a:cxn>
              <a:cxn ang="0">
                <a:pos x="33356" y="30063"/>
              </a:cxn>
              <a:cxn ang="0">
                <a:pos x="33356" y="40674"/>
              </a:cxn>
              <a:cxn ang="0">
                <a:pos x="50912" y="40674"/>
              </a:cxn>
              <a:cxn ang="0">
                <a:pos x="50912" y="30063"/>
              </a:cxn>
              <a:cxn ang="0">
                <a:pos x="33356" y="30063"/>
              </a:cxn>
              <a:cxn ang="0">
                <a:pos x="24578" y="54821"/>
              </a:cxn>
              <a:cxn ang="0">
                <a:pos x="94801" y="54821"/>
              </a:cxn>
              <a:cxn ang="0">
                <a:pos x="94801" y="15915"/>
              </a:cxn>
              <a:cxn ang="0">
                <a:pos x="24578" y="15915"/>
              </a:cxn>
              <a:cxn ang="0">
                <a:pos x="24578" y="54821"/>
              </a:cxn>
            </a:cxnLst>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chemeClr val="bg1"/>
          </a:solidFill>
          <a:ln w="9525">
            <a:noFill/>
          </a:ln>
        </p:spPr>
        <p:txBody>
          <a:bodyPr/>
          <a:p>
            <a:endParaRPr lang="zh-CN" altLang="en-US" sz="2400"/>
          </a:p>
        </p:txBody>
      </p:sp>
      <p:sp>
        <p:nvSpPr>
          <p:cNvPr id="37932" name="Freeform 149"/>
          <p:cNvSpPr>
            <a:spLocks noEditPoints="1"/>
          </p:cNvSpPr>
          <p:nvPr/>
        </p:nvSpPr>
        <p:spPr>
          <a:xfrm>
            <a:off x="5675392" y="4982641"/>
            <a:ext cx="237067" cy="179918"/>
          </a:xfrm>
          <a:custGeom>
            <a:avLst/>
            <a:gdLst/>
            <a:ahLst/>
            <a:cxnLst>
              <a:cxn ang="0">
                <a:pos x="51051" y="5269"/>
              </a:cxn>
              <a:cxn ang="0">
                <a:pos x="36968" y="12295"/>
              </a:cxn>
              <a:cxn ang="0">
                <a:pos x="14083" y="5269"/>
              </a:cxn>
              <a:cxn ang="0">
                <a:pos x="5281" y="54453"/>
              </a:cxn>
              <a:cxn ang="0">
                <a:pos x="0" y="126472"/>
              </a:cxn>
              <a:cxn ang="0">
                <a:pos x="56332" y="86071"/>
              </a:cxn>
              <a:cxn ang="0">
                <a:pos x="112665" y="79045"/>
              </a:cxn>
              <a:cxn ang="0">
                <a:pos x="149633" y="135255"/>
              </a:cxn>
              <a:cxn ang="0">
                <a:pos x="170758" y="66749"/>
              </a:cxn>
              <a:cxn ang="0">
                <a:pos x="137310" y="21078"/>
              </a:cxn>
              <a:cxn ang="0">
                <a:pos x="66895" y="33374"/>
              </a:cxn>
              <a:cxn ang="0">
                <a:pos x="89780" y="52696"/>
              </a:cxn>
              <a:cxn ang="0">
                <a:pos x="103863" y="59722"/>
              </a:cxn>
              <a:cxn ang="0">
                <a:pos x="89780" y="52696"/>
              </a:cxn>
              <a:cxn ang="0">
                <a:pos x="86259" y="52696"/>
              </a:cxn>
              <a:cxn ang="0">
                <a:pos x="73936" y="59722"/>
              </a:cxn>
              <a:cxn ang="0">
                <a:pos x="140831" y="57966"/>
              </a:cxn>
              <a:cxn ang="0">
                <a:pos x="144352" y="72018"/>
              </a:cxn>
              <a:cxn ang="0">
                <a:pos x="140831" y="57966"/>
              </a:cxn>
              <a:cxn ang="0">
                <a:pos x="133790" y="52696"/>
              </a:cxn>
              <a:cxn ang="0">
                <a:pos x="119706" y="56209"/>
              </a:cxn>
              <a:cxn ang="0">
                <a:pos x="133790" y="31618"/>
              </a:cxn>
              <a:cxn ang="0">
                <a:pos x="137310" y="45670"/>
              </a:cxn>
              <a:cxn ang="0">
                <a:pos x="133790" y="31618"/>
              </a:cxn>
              <a:cxn ang="0">
                <a:pos x="158435" y="45670"/>
              </a:cxn>
              <a:cxn ang="0">
                <a:pos x="146112" y="49183"/>
              </a:cxn>
              <a:cxn ang="0">
                <a:pos x="56332" y="43913"/>
              </a:cxn>
              <a:cxn ang="0">
                <a:pos x="44009" y="52696"/>
              </a:cxn>
              <a:cxn ang="0">
                <a:pos x="45770" y="68505"/>
              </a:cxn>
              <a:cxn ang="0">
                <a:pos x="36968" y="57966"/>
              </a:cxn>
              <a:cxn ang="0">
                <a:pos x="19364" y="57966"/>
              </a:cxn>
              <a:cxn ang="0">
                <a:pos x="29926" y="49183"/>
              </a:cxn>
              <a:cxn ang="0">
                <a:pos x="29926" y="33374"/>
              </a:cxn>
              <a:cxn ang="0">
                <a:pos x="38728" y="43913"/>
              </a:cxn>
              <a:cxn ang="0">
                <a:pos x="161956" y="5269"/>
              </a:cxn>
              <a:cxn ang="0">
                <a:pos x="137310" y="12295"/>
              </a:cxn>
              <a:cxn ang="0">
                <a:pos x="124988" y="5269"/>
              </a:cxn>
            </a:cxnLst>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chemeClr val="bg1"/>
          </a:solidFill>
          <a:ln w="9525">
            <a:noFill/>
          </a:ln>
        </p:spPr>
        <p:txBody>
          <a:bodyPr/>
          <a:p>
            <a:endParaRPr lang="zh-CN" altLang="en-US" sz="2400"/>
          </a:p>
        </p:txBody>
      </p:sp>
      <p:sp>
        <p:nvSpPr>
          <p:cNvPr id="37933" name="Freeform 150"/>
          <p:cNvSpPr>
            <a:spLocks noEditPoints="1"/>
          </p:cNvSpPr>
          <p:nvPr/>
        </p:nvSpPr>
        <p:spPr>
          <a:xfrm>
            <a:off x="3730172" y="1733553"/>
            <a:ext cx="213784" cy="213783"/>
          </a:xfrm>
          <a:custGeom>
            <a:avLst/>
            <a:gdLst/>
            <a:ahLst/>
            <a:cxnLst>
              <a:cxn ang="0">
                <a:pos x="80889" y="0"/>
              </a:cxn>
              <a:cxn ang="0">
                <a:pos x="137160" y="24618"/>
              </a:cxn>
              <a:cxn ang="0">
                <a:pos x="160020" y="80889"/>
              </a:cxn>
              <a:cxn ang="0">
                <a:pos x="137160" y="137160"/>
              </a:cxn>
              <a:cxn ang="0">
                <a:pos x="80889" y="160020"/>
              </a:cxn>
              <a:cxn ang="0">
                <a:pos x="22860" y="137160"/>
              </a:cxn>
              <a:cxn ang="0">
                <a:pos x="0" y="80889"/>
              </a:cxn>
              <a:cxn ang="0">
                <a:pos x="22860" y="24618"/>
              </a:cxn>
              <a:cxn ang="0">
                <a:pos x="80889" y="0"/>
              </a:cxn>
              <a:cxn ang="0">
                <a:pos x="110783" y="89681"/>
              </a:cxn>
              <a:cxn ang="0">
                <a:pos x="112541" y="72096"/>
              </a:cxn>
              <a:cxn ang="0">
                <a:pos x="91440" y="59787"/>
              </a:cxn>
              <a:cxn ang="0">
                <a:pos x="72096" y="47478"/>
              </a:cxn>
              <a:cxn ang="0">
                <a:pos x="56270" y="56270"/>
              </a:cxn>
              <a:cxn ang="0">
                <a:pos x="56270" y="80889"/>
              </a:cxn>
              <a:cxn ang="0">
                <a:pos x="56270" y="103749"/>
              </a:cxn>
              <a:cxn ang="0">
                <a:pos x="70338" y="114300"/>
              </a:cxn>
              <a:cxn ang="0">
                <a:pos x="91440" y="101990"/>
              </a:cxn>
              <a:cxn ang="0">
                <a:pos x="110783" y="89681"/>
              </a:cxn>
              <a:cxn ang="0">
                <a:pos x="116058" y="43961"/>
              </a:cxn>
              <a:cxn ang="0">
                <a:pos x="80889" y="28135"/>
              </a:cxn>
              <a:cxn ang="0">
                <a:pos x="43961" y="43961"/>
              </a:cxn>
              <a:cxn ang="0">
                <a:pos x="28135" y="80889"/>
              </a:cxn>
              <a:cxn ang="0">
                <a:pos x="43961" y="117816"/>
              </a:cxn>
              <a:cxn ang="0">
                <a:pos x="80889" y="131884"/>
              </a:cxn>
              <a:cxn ang="0">
                <a:pos x="116058" y="117816"/>
              </a:cxn>
              <a:cxn ang="0">
                <a:pos x="131884" y="80889"/>
              </a:cxn>
              <a:cxn ang="0">
                <a:pos x="116058" y="43961"/>
              </a:cxn>
            </a:cxnLst>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w="9525">
            <a:noFill/>
          </a:ln>
        </p:spPr>
        <p:txBody>
          <a:bodyPr/>
          <a:p>
            <a:endParaRPr lang="zh-CN" altLang="en-US" sz="2400"/>
          </a:p>
        </p:txBody>
      </p:sp>
      <p:sp>
        <p:nvSpPr>
          <p:cNvPr id="37934" name="Freeform 151"/>
          <p:cNvSpPr>
            <a:spLocks noEditPoints="1"/>
          </p:cNvSpPr>
          <p:nvPr/>
        </p:nvSpPr>
        <p:spPr>
          <a:xfrm>
            <a:off x="3052838" y="2383370"/>
            <a:ext cx="228600" cy="207434"/>
          </a:xfrm>
          <a:custGeom>
            <a:avLst/>
            <a:gdLst/>
            <a:ahLst/>
            <a:cxnLst>
              <a:cxn ang="0">
                <a:pos x="136460" y="64941"/>
              </a:cxn>
              <a:cxn ang="0">
                <a:pos x="122464" y="36858"/>
              </a:cxn>
              <a:cxn ang="0">
                <a:pos x="85725" y="22817"/>
              </a:cxn>
              <a:cxn ang="0">
                <a:pos x="48985" y="36858"/>
              </a:cxn>
              <a:cxn ang="0">
                <a:pos x="34989" y="64941"/>
              </a:cxn>
              <a:cxn ang="0">
                <a:pos x="50735" y="78982"/>
              </a:cxn>
              <a:cxn ang="0">
                <a:pos x="64731" y="119351"/>
              </a:cxn>
              <a:cxn ang="0">
                <a:pos x="50735" y="149189"/>
              </a:cxn>
              <a:cxn ang="0">
                <a:pos x="31490" y="156210"/>
              </a:cxn>
              <a:cxn ang="0">
                <a:pos x="29741" y="154454"/>
              </a:cxn>
              <a:cxn ang="0">
                <a:pos x="1749" y="73717"/>
              </a:cxn>
              <a:cxn ang="0">
                <a:pos x="1749" y="71961"/>
              </a:cxn>
              <a:cxn ang="0">
                <a:pos x="12246" y="66696"/>
              </a:cxn>
              <a:cxn ang="0">
                <a:pos x="33240" y="21062"/>
              </a:cxn>
              <a:cxn ang="0">
                <a:pos x="85725" y="0"/>
              </a:cxn>
              <a:cxn ang="0">
                <a:pos x="138209" y="21062"/>
              </a:cxn>
              <a:cxn ang="0">
                <a:pos x="160953" y="68451"/>
              </a:cxn>
              <a:cxn ang="0">
                <a:pos x="169700" y="71961"/>
              </a:cxn>
              <a:cxn ang="0">
                <a:pos x="169700" y="73717"/>
              </a:cxn>
              <a:cxn ang="0">
                <a:pos x="141708" y="154454"/>
              </a:cxn>
              <a:cxn ang="0">
                <a:pos x="139959" y="156210"/>
              </a:cxn>
              <a:cxn ang="0">
                <a:pos x="120714" y="149189"/>
              </a:cxn>
              <a:cxn ang="0">
                <a:pos x="106718" y="119351"/>
              </a:cxn>
              <a:cxn ang="0">
                <a:pos x="120714" y="78982"/>
              </a:cxn>
              <a:cxn ang="0">
                <a:pos x="136460" y="64941"/>
              </a:cxn>
              <a:cxn ang="0">
                <a:pos x="15745" y="86003"/>
              </a:cxn>
              <a:cxn ang="0">
                <a:pos x="33240" y="135147"/>
              </a:cxn>
              <a:cxn ang="0">
                <a:pos x="40238" y="131637"/>
              </a:cxn>
              <a:cxn ang="0">
                <a:pos x="22743" y="84248"/>
              </a:cxn>
              <a:cxn ang="0">
                <a:pos x="15745" y="86003"/>
              </a:cxn>
              <a:cxn ang="0">
                <a:pos x="155704" y="86003"/>
              </a:cxn>
              <a:cxn ang="0">
                <a:pos x="148706" y="84248"/>
              </a:cxn>
              <a:cxn ang="0">
                <a:pos x="131211" y="131637"/>
              </a:cxn>
              <a:cxn ang="0">
                <a:pos x="138209" y="135147"/>
              </a:cxn>
              <a:cxn ang="0">
                <a:pos x="155704" y="86003"/>
              </a:cxn>
            </a:cxnLst>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1"/>
          </a:solidFill>
          <a:ln w="9525">
            <a:noFill/>
          </a:ln>
        </p:spPr>
        <p:txBody>
          <a:bodyPr/>
          <a:p>
            <a:endParaRPr lang="zh-CN" altLang="en-US" sz="2400"/>
          </a:p>
        </p:txBody>
      </p:sp>
      <p:sp>
        <p:nvSpPr>
          <p:cNvPr id="37935" name="Freeform 152"/>
          <p:cNvSpPr>
            <a:spLocks noEditPoints="1"/>
          </p:cNvSpPr>
          <p:nvPr/>
        </p:nvSpPr>
        <p:spPr>
          <a:xfrm>
            <a:off x="3725939" y="2406654"/>
            <a:ext cx="196851" cy="171450"/>
          </a:xfrm>
          <a:custGeom>
            <a:avLst/>
            <a:gdLst/>
            <a:ahLst/>
            <a:cxnLst>
              <a:cxn ang="0">
                <a:pos x="31568" y="0"/>
              </a:cxn>
              <a:cxn ang="0">
                <a:pos x="45599" y="12360"/>
              </a:cxn>
              <a:cxn ang="0">
                <a:pos x="17538" y="12360"/>
              </a:cxn>
              <a:cxn ang="0">
                <a:pos x="31568" y="0"/>
              </a:cxn>
              <a:cxn ang="0">
                <a:pos x="85936" y="26487"/>
              </a:cxn>
              <a:cxn ang="0">
                <a:pos x="117505" y="38848"/>
              </a:cxn>
              <a:cxn ang="0">
                <a:pos x="131535" y="72398"/>
              </a:cxn>
              <a:cxn ang="0">
                <a:pos x="117505" y="105949"/>
              </a:cxn>
              <a:cxn ang="0">
                <a:pos x="85936" y="118310"/>
              </a:cxn>
              <a:cxn ang="0">
                <a:pos x="52614" y="105949"/>
              </a:cxn>
              <a:cxn ang="0">
                <a:pos x="38583" y="72398"/>
              </a:cxn>
              <a:cxn ang="0">
                <a:pos x="52614" y="38848"/>
              </a:cxn>
              <a:cxn ang="0">
                <a:pos x="85936" y="26487"/>
              </a:cxn>
              <a:cxn ang="0">
                <a:pos x="78921" y="49443"/>
              </a:cxn>
              <a:cxn ang="0">
                <a:pos x="61383" y="58272"/>
              </a:cxn>
              <a:cxn ang="0">
                <a:pos x="63137" y="77696"/>
              </a:cxn>
              <a:cxn ang="0">
                <a:pos x="77167" y="67101"/>
              </a:cxn>
              <a:cxn ang="0">
                <a:pos x="78921" y="49443"/>
              </a:cxn>
              <a:cxn ang="0">
                <a:pos x="108736" y="49443"/>
              </a:cxn>
              <a:cxn ang="0">
                <a:pos x="85936" y="40613"/>
              </a:cxn>
              <a:cxn ang="0">
                <a:pos x="63137" y="49443"/>
              </a:cxn>
              <a:cxn ang="0">
                <a:pos x="54368" y="72398"/>
              </a:cxn>
              <a:cxn ang="0">
                <a:pos x="63137" y="95354"/>
              </a:cxn>
              <a:cxn ang="0">
                <a:pos x="85936" y="104183"/>
              </a:cxn>
              <a:cxn ang="0">
                <a:pos x="108736" y="95354"/>
              </a:cxn>
              <a:cxn ang="0">
                <a:pos x="117505" y="72398"/>
              </a:cxn>
              <a:cxn ang="0">
                <a:pos x="108736" y="49443"/>
              </a:cxn>
              <a:cxn ang="0">
                <a:pos x="61383" y="0"/>
              </a:cxn>
              <a:cxn ang="0">
                <a:pos x="50860" y="19424"/>
              </a:cxn>
              <a:cxn ang="0">
                <a:pos x="15784" y="19424"/>
              </a:cxn>
              <a:cxn ang="0">
                <a:pos x="0" y="37082"/>
              </a:cxn>
              <a:cxn ang="0">
                <a:pos x="0" y="111246"/>
              </a:cxn>
              <a:cxn ang="0">
                <a:pos x="15784" y="128905"/>
              </a:cxn>
              <a:cxn ang="0">
                <a:pos x="129781" y="128905"/>
              </a:cxn>
              <a:cxn ang="0">
                <a:pos x="147320" y="111246"/>
              </a:cxn>
              <a:cxn ang="0">
                <a:pos x="147320" y="37082"/>
              </a:cxn>
              <a:cxn ang="0">
                <a:pos x="129781" y="19424"/>
              </a:cxn>
              <a:cxn ang="0">
                <a:pos x="124520" y="19424"/>
              </a:cxn>
              <a:cxn ang="0">
                <a:pos x="112243" y="0"/>
              </a:cxn>
              <a:cxn ang="0">
                <a:pos x="61383" y="0"/>
              </a:cxn>
            </a:cxnLst>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w="9525">
            <a:noFill/>
          </a:ln>
        </p:spPr>
        <p:txBody>
          <a:bodyPr/>
          <a:p>
            <a:endParaRPr lang="zh-CN" altLang="en-US" sz="2400"/>
          </a:p>
        </p:txBody>
      </p:sp>
      <p:sp>
        <p:nvSpPr>
          <p:cNvPr id="37936" name="Freeform 153"/>
          <p:cNvSpPr>
            <a:spLocks noEditPoints="1"/>
          </p:cNvSpPr>
          <p:nvPr/>
        </p:nvSpPr>
        <p:spPr>
          <a:xfrm>
            <a:off x="3084589" y="3683005"/>
            <a:ext cx="198967" cy="196851"/>
          </a:xfrm>
          <a:custGeom>
            <a:avLst/>
            <a:gdLst/>
            <a:ahLst/>
            <a:cxnLst>
              <a:cxn ang="0">
                <a:pos x="75169" y="0"/>
              </a:cxn>
              <a:cxn ang="0">
                <a:pos x="127612" y="21136"/>
              </a:cxn>
              <a:cxn ang="0">
                <a:pos x="148590" y="73977"/>
              </a:cxn>
              <a:cxn ang="0">
                <a:pos x="127612" y="126818"/>
              </a:cxn>
              <a:cxn ang="0">
                <a:pos x="75169" y="147955"/>
              </a:cxn>
              <a:cxn ang="0">
                <a:pos x="22725" y="126818"/>
              </a:cxn>
              <a:cxn ang="0">
                <a:pos x="0" y="73977"/>
              </a:cxn>
              <a:cxn ang="0">
                <a:pos x="22725" y="21136"/>
              </a:cxn>
              <a:cxn ang="0">
                <a:pos x="75169" y="0"/>
              </a:cxn>
              <a:cxn ang="0">
                <a:pos x="108383" y="40511"/>
              </a:cxn>
              <a:cxn ang="0">
                <a:pos x="75169" y="26420"/>
              </a:cxn>
              <a:cxn ang="0">
                <a:pos x="41954" y="40511"/>
              </a:cxn>
              <a:cxn ang="0">
                <a:pos x="27969" y="73977"/>
              </a:cxn>
              <a:cxn ang="0">
                <a:pos x="41954" y="107443"/>
              </a:cxn>
              <a:cxn ang="0">
                <a:pos x="75169" y="121534"/>
              </a:cxn>
              <a:cxn ang="0">
                <a:pos x="108383" y="107443"/>
              </a:cxn>
              <a:cxn ang="0">
                <a:pos x="120620" y="73977"/>
              </a:cxn>
              <a:cxn ang="0">
                <a:pos x="108383" y="40511"/>
              </a:cxn>
              <a:cxn ang="0">
                <a:pos x="61184" y="40511"/>
              </a:cxn>
              <a:cxn ang="0">
                <a:pos x="38458" y="63409"/>
              </a:cxn>
              <a:cxn ang="0">
                <a:pos x="76917" y="54602"/>
              </a:cxn>
              <a:cxn ang="0">
                <a:pos x="61184" y="40511"/>
              </a:cxn>
              <a:cxn ang="0">
                <a:pos x="38458" y="68693"/>
              </a:cxn>
              <a:cxn ang="0">
                <a:pos x="48947" y="100398"/>
              </a:cxn>
              <a:cxn ang="0">
                <a:pos x="59436" y="63409"/>
              </a:cxn>
              <a:cxn ang="0">
                <a:pos x="38458" y="68693"/>
              </a:cxn>
              <a:cxn ang="0">
                <a:pos x="52443" y="103920"/>
              </a:cxn>
              <a:cxn ang="0">
                <a:pos x="83909" y="110966"/>
              </a:cxn>
              <a:cxn ang="0">
                <a:pos x="59436" y="82784"/>
              </a:cxn>
              <a:cxn ang="0">
                <a:pos x="52443" y="103920"/>
              </a:cxn>
              <a:cxn ang="0">
                <a:pos x="89154" y="107443"/>
              </a:cxn>
              <a:cxn ang="0">
                <a:pos x="110131" y="84545"/>
              </a:cxn>
              <a:cxn ang="0">
                <a:pos x="73420" y="93352"/>
              </a:cxn>
              <a:cxn ang="0">
                <a:pos x="89154" y="107443"/>
              </a:cxn>
              <a:cxn ang="0">
                <a:pos x="111879" y="79261"/>
              </a:cxn>
              <a:cxn ang="0">
                <a:pos x="101390" y="47556"/>
              </a:cxn>
              <a:cxn ang="0">
                <a:pos x="90902" y="84545"/>
              </a:cxn>
              <a:cxn ang="0">
                <a:pos x="111879" y="79261"/>
              </a:cxn>
              <a:cxn ang="0">
                <a:pos x="96146" y="44034"/>
              </a:cxn>
              <a:cxn ang="0">
                <a:pos x="66428" y="38750"/>
              </a:cxn>
              <a:cxn ang="0">
                <a:pos x="92650" y="63409"/>
              </a:cxn>
              <a:cxn ang="0">
                <a:pos x="96146" y="44034"/>
              </a:cxn>
            </a:cxnLst>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chemeClr val="bg1"/>
          </a:solidFill>
          <a:ln w="9525">
            <a:noFill/>
          </a:ln>
        </p:spPr>
        <p:txBody>
          <a:bodyPr/>
          <a:p>
            <a:endParaRPr lang="zh-CN" altLang="en-US" sz="2400"/>
          </a:p>
        </p:txBody>
      </p:sp>
      <p:sp>
        <p:nvSpPr>
          <p:cNvPr id="37937" name="Freeform 154"/>
          <p:cNvSpPr>
            <a:spLocks noEditPoints="1"/>
          </p:cNvSpPr>
          <p:nvPr/>
        </p:nvSpPr>
        <p:spPr>
          <a:xfrm>
            <a:off x="3725939" y="3636439"/>
            <a:ext cx="213784" cy="218018"/>
          </a:xfrm>
          <a:custGeom>
            <a:avLst/>
            <a:gdLst/>
            <a:ahLst/>
            <a:cxnLst>
              <a:cxn ang="0">
                <a:pos x="140676" y="77510"/>
              </a:cxn>
              <a:cxn ang="0">
                <a:pos x="152986" y="65179"/>
              </a:cxn>
              <a:cxn ang="0">
                <a:pos x="152986" y="40517"/>
              </a:cxn>
              <a:cxn ang="0">
                <a:pos x="119575" y="7046"/>
              </a:cxn>
              <a:cxn ang="0">
                <a:pos x="94956" y="7046"/>
              </a:cxn>
              <a:cxn ang="0">
                <a:pos x="82647" y="19377"/>
              </a:cxn>
              <a:cxn ang="0">
                <a:pos x="140676" y="77510"/>
              </a:cxn>
              <a:cxn ang="0">
                <a:pos x="91440" y="40517"/>
              </a:cxn>
              <a:cxn ang="0">
                <a:pos x="119575" y="68702"/>
              </a:cxn>
              <a:cxn ang="0">
                <a:pos x="135401" y="84557"/>
              </a:cxn>
              <a:cxn ang="0">
                <a:pos x="75613" y="142690"/>
              </a:cxn>
              <a:cxn ang="0">
                <a:pos x="59787" y="128597"/>
              </a:cxn>
              <a:cxn ang="0">
                <a:pos x="33410" y="103935"/>
              </a:cxn>
              <a:cxn ang="0">
                <a:pos x="72096" y="65179"/>
              </a:cxn>
              <a:cxn ang="0">
                <a:pos x="68580" y="59894"/>
              </a:cxn>
              <a:cxn ang="0">
                <a:pos x="28135" y="100411"/>
              </a:cxn>
              <a:cxn ang="0">
                <a:pos x="17584" y="84557"/>
              </a:cxn>
              <a:cxn ang="0">
                <a:pos x="75613" y="24662"/>
              </a:cxn>
              <a:cxn ang="0">
                <a:pos x="91440" y="40517"/>
              </a:cxn>
              <a:cxn ang="0">
                <a:pos x="7033" y="121551"/>
              </a:cxn>
              <a:cxn ang="0">
                <a:pos x="0" y="151498"/>
              </a:cxn>
              <a:cxn ang="0">
                <a:pos x="10550" y="163830"/>
              </a:cxn>
              <a:cxn ang="0">
                <a:pos x="42203" y="156783"/>
              </a:cxn>
              <a:cxn ang="0">
                <a:pos x="7033" y="121551"/>
              </a:cxn>
            </a:cxnLst>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w="9525">
            <a:noFill/>
          </a:ln>
        </p:spPr>
        <p:txBody>
          <a:bodyPr/>
          <a:p>
            <a:endParaRPr lang="zh-CN" altLang="en-US" sz="2400"/>
          </a:p>
        </p:txBody>
      </p:sp>
      <p:sp>
        <p:nvSpPr>
          <p:cNvPr id="37938" name="Freeform 155"/>
          <p:cNvSpPr>
            <a:spLocks noEditPoints="1"/>
          </p:cNvSpPr>
          <p:nvPr/>
        </p:nvSpPr>
        <p:spPr>
          <a:xfrm>
            <a:off x="1799769" y="3661839"/>
            <a:ext cx="182034" cy="232834"/>
          </a:xfrm>
          <a:custGeom>
            <a:avLst/>
            <a:gdLst/>
            <a:ahLst/>
            <a:cxnLst>
              <a:cxn ang="0">
                <a:pos x="31652" y="123023"/>
              </a:cxn>
              <a:cxn ang="0">
                <a:pos x="40444" y="121265"/>
              </a:cxn>
              <a:cxn ang="0">
                <a:pos x="43961" y="128295"/>
              </a:cxn>
              <a:cxn ang="0">
                <a:pos x="40444" y="144112"/>
              </a:cxn>
              <a:cxn ang="0">
                <a:pos x="29893" y="154657"/>
              </a:cxn>
              <a:cxn ang="0">
                <a:pos x="21101" y="156415"/>
              </a:cxn>
              <a:cxn ang="0">
                <a:pos x="17584" y="149385"/>
              </a:cxn>
              <a:cxn ang="0">
                <a:pos x="21101" y="133568"/>
              </a:cxn>
              <a:cxn ang="0">
                <a:pos x="31652" y="123023"/>
              </a:cxn>
              <a:cxn ang="0">
                <a:pos x="40444" y="0"/>
              </a:cxn>
              <a:cxn ang="0">
                <a:pos x="28135" y="52724"/>
              </a:cxn>
              <a:cxn ang="0">
                <a:pos x="84406" y="149385"/>
              </a:cxn>
              <a:cxn ang="0">
                <a:pos x="84406" y="152900"/>
              </a:cxn>
              <a:cxn ang="0">
                <a:pos x="86164" y="154657"/>
              </a:cxn>
              <a:cxn ang="0">
                <a:pos x="86164" y="154657"/>
              </a:cxn>
              <a:cxn ang="0">
                <a:pos x="101990" y="168717"/>
              </a:cxn>
              <a:cxn ang="0">
                <a:pos x="124850" y="168717"/>
              </a:cxn>
              <a:cxn ang="0">
                <a:pos x="137160" y="149385"/>
              </a:cxn>
              <a:cxn ang="0">
                <a:pos x="131884" y="124780"/>
              </a:cxn>
              <a:cxn ang="0">
                <a:pos x="114300" y="105448"/>
              </a:cxn>
              <a:cxn ang="0">
                <a:pos x="91440" y="105448"/>
              </a:cxn>
              <a:cxn ang="0">
                <a:pos x="82647" y="114235"/>
              </a:cxn>
              <a:cxn ang="0">
                <a:pos x="73855" y="96661"/>
              </a:cxn>
              <a:cxn ang="0">
                <a:pos x="80889" y="77328"/>
              </a:cxn>
              <a:cxn ang="0">
                <a:pos x="40444" y="0"/>
              </a:cxn>
              <a:cxn ang="0">
                <a:pos x="65063" y="77328"/>
              </a:cxn>
              <a:cxn ang="0">
                <a:pos x="70338" y="84358"/>
              </a:cxn>
              <a:cxn ang="0">
                <a:pos x="65063" y="91388"/>
              </a:cxn>
              <a:cxn ang="0">
                <a:pos x="58029" y="84358"/>
              </a:cxn>
              <a:cxn ang="0">
                <a:pos x="65063" y="77328"/>
              </a:cxn>
              <a:cxn ang="0">
                <a:pos x="107266" y="121265"/>
              </a:cxn>
              <a:cxn ang="0">
                <a:pos x="117816" y="131810"/>
              </a:cxn>
              <a:cxn ang="0">
                <a:pos x="121333" y="147627"/>
              </a:cxn>
              <a:cxn ang="0">
                <a:pos x="116058" y="154657"/>
              </a:cxn>
              <a:cxn ang="0">
                <a:pos x="109024" y="152900"/>
              </a:cxn>
              <a:cxn ang="0">
                <a:pos x="98473" y="142355"/>
              </a:cxn>
              <a:cxn ang="0">
                <a:pos x="94956" y="126538"/>
              </a:cxn>
              <a:cxn ang="0">
                <a:pos x="98473" y="119508"/>
              </a:cxn>
              <a:cxn ang="0">
                <a:pos x="107266" y="121265"/>
              </a:cxn>
              <a:cxn ang="0">
                <a:pos x="101990" y="0"/>
              </a:cxn>
              <a:cxn ang="0">
                <a:pos x="116058" y="52724"/>
              </a:cxn>
              <a:cxn ang="0">
                <a:pos x="87923" y="100176"/>
              </a:cxn>
              <a:cxn ang="0">
                <a:pos x="87923" y="100176"/>
              </a:cxn>
              <a:cxn ang="0">
                <a:pos x="86164" y="96661"/>
              </a:cxn>
              <a:cxn ang="0">
                <a:pos x="91440" y="79086"/>
              </a:cxn>
              <a:cxn ang="0">
                <a:pos x="93198" y="77328"/>
              </a:cxn>
              <a:cxn ang="0">
                <a:pos x="91440" y="73813"/>
              </a:cxn>
              <a:cxn ang="0">
                <a:pos x="77372" y="45694"/>
              </a:cxn>
              <a:cxn ang="0">
                <a:pos x="101990" y="0"/>
              </a:cxn>
              <a:cxn ang="0">
                <a:pos x="47478" y="107205"/>
              </a:cxn>
              <a:cxn ang="0">
                <a:pos x="47478" y="107205"/>
              </a:cxn>
              <a:cxn ang="0">
                <a:pos x="24618" y="107205"/>
              </a:cxn>
              <a:cxn ang="0">
                <a:pos x="7033" y="126538"/>
              </a:cxn>
              <a:cxn ang="0">
                <a:pos x="1758" y="151142"/>
              </a:cxn>
              <a:cxn ang="0">
                <a:pos x="14067" y="170475"/>
              </a:cxn>
              <a:cxn ang="0">
                <a:pos x="36927" y="170475"/>
              </a:cxn>
              <a:cxn ang="0">
                <a:pos x="52753" y="156415"/>
              </a:cxn>
              <a:cxn ang="0">
                <a:pos x="52753" y="156415"/>
              </a:cxn>
              <a:cxn ang="0">
                <a:pos x="52753" y="154657"/>
              </a:cxn>
              <a:cxn ang="0">
                <a:pos x="54512" y="151142"/>
              </a:cxn>
              <a:cxn ang="0">
                <a:pos x="65063" y="135325"/>
              </a:cxn>
              <a:cxn ang="0">
                <a:pos x="47478" y="107205"/>
              </a:cxn>
            </a:cxnLst>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w="9525">
            <a:noFill/>
          </a:ln>
        </p:spPr>
        <p:txBody>
          <a:bodyPr/>
          <a:p>
            <a:endParaRPr lang="zh-CN" altLang="en-US" sz="2400"/>
          </a:p>
        </p:txBody>
      </p:sp>
      <p:sp>
        <p:nvSpPr>
          <p:cNvPr id="37939" name="Freeform 156"/>
          <p:cNvSpPr>
            <a:spLocks noEditPoints="1"/>
          </p:cNvSpPr>
          <p:nvPr/>
        </p:nvSpPr>
        <p:spPr>
          <a:xfrm>
            <a:off x="2426304" y="3659723"/>
            <a:ext cx="228600" cy="228600"/>
          </a:xfrm>
          <a:custGeom>
            <a:avLst/>
            <a:gdLst/>
            <a:ahLst/>
            <a:cxnLst>
              <a:cxn ang="0">
                <a:pos x="85725" y="0"/>
              </a:cxn>
              <a:cxn ang="0">
                <a:pos x="145207" y="26242"/>
              </a:cxn>
              <a:cxn ang="0">
                <a:pos x="171450" y="85725"/>
              </a:cxn>
              <a:cxn ang="0">
                <a:pos x="145207" y="145207"/>
              </a:cxn>
              <a:cxn ang="0">
                <a:pos x="85725" y="171450"/>
              </a:cxn>
              <a:cxn ang="0">
                <a:pos x="26242" y="145207"/>
              </a:cxn>
              <a:cxn ang="0">
                <a:pos x="0" y="85725"/>
              </a:cxn>
              <a:cxn ang="0">
                <a:pos x="26242" y="26242"/>
              </a:cxn>
              <a:cxn ang="0">
                <a:pos x="85725" y="0"/>
              </a:cxn>
              <a:cxn ang="0">
                <a:pos x="96221" y="82226"/>
              </a:cxn>
              <a:cxn ang="0">
                <a:pos x="94472" y="78727"/>
              </a:cxn>
              <a:cxn ang="0">
                <a:pos x="120714" y="41987"/>
              </a:cxn>
              <a:cxn ang="0">
                <a:pos x="113716" y="38488"/>
              </a:cxn>
              <a:cxn ang="0">
                <a:pos x="87474" y="75228"/>
              </a:cxn>
              <a:cxn ang="0">
                <a:pos x="80476" y="76977"/>
              </a:cxn>
              <a:cxn ang="0">
                <a:pos x="73478" y="92722"/>
              </a:cxn>
              <a:cxn ang="0">
                <a:pos x="89223" y="99720"/>
              </a:cxn>
              <a:cxn ang="0">
                <a:pos x="92722" y="97971"/>
              </a:cxn>
              <a:cxn ang="0">
                <a:pos x="122464" y="106718"/>
              </a:cxn>
              <a:cxn ang="0">
                <a:pos x="124213" y="99720"/>
              </a:cxn>
              <a:cxn ang="0">
                <a:pos x="97971" y="87474"/>
              </a:cxn>
              <a:cxn ang="0">
                <a:pos x="96221" y="82226"/>
              </a:cxn>
              <a:cxn ang="0">
                <a:pos x="129462" y="41987"/>
              </a:cxn>
              <a:cxn ang="0">
                <a:pos x="85725" y="24492"/>
              </a:cxn>
              <a:cxn ang="0">
                <a:pos x="41987" y="41987"/>
              </a:cxn>
              <a:cxn ang="0">
                <a:pos x="22743" y="85725"/>
              </a:cxn>
              <a:cxn ang="0">
                <a:pos x="41987" y="129462"/>
              </a:cxn>
              <a:cxn ang="0">
                <a:pos x="85725" y="148706"/>
              </a:cxn>
              <a:cxn ang="0">
                <a:pos x="129462" y="129462"/>
              </a:cxn>
              <a:cxn ang="0">
                <a:pos x="146957" y="85725"/>
              </a:cxn>
              <a:cxn ang="0">
                <a:pos x="129462" y="41987"/>
              </a:cxn>
            </a:cxnLst>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w="9525">
            <a:noFill/>
          </a:ln>
        </p:spPr>
        <p:txBody>
          <a:bodyPr/>
          <a:p>
            <a:endParaRPr lang="zh-CN" altLang="en-US" sz="2400"/>
          </a:p>
        </p:txBody>
      </p:sp>
      <p:sp>
        <p:nvSpPr>
          <p:cNvPr id="37940" name="Freeform 157"/>
          <p:cNvSpPr>
            <a:spLocks noEditPoints="1"/>
          </p:cNvSpPr>
          <p:nvPr/>
        </p:nvSpPr>
        <p:spPr>
          <a:xfrm>
            <a:off x="3704772" y="2976038"/>
            <a:ext cx="228600" cy="254000"/>
          </a:xfrm>
          <a:custGeom>
            <a:avLst/>
            <a:gdLst/>
            <a:ahLst/>
            <a:cxnLst>
              <a:cxn ang="0">
                <a:pos x="43616" y="101366"/>
              </a:cxn>
              <a:cxn ang="0">
                <a:pos x="26169" y="106610"/>
              </a:cxn>
              <a:cxn ang="0">
                <a:pos x="88976" y="96123"/>
              </a:cxn>
              <a:cxn ang="0">
                <a:pos x="109912" y="80394"/>
              </a:cxn>
              <a:cxn ang="0">
                <a:pos x="97700" y="103114"/>
              </a:cxn>
              <a:cxn ang="0">
                <a:pos x="88976" y="117096"/>
              </a:cxn>
              <a:cxn ang="0">
                <a:pos x="80253" y="99619"/>
              </a:cxn>
              <a:cxn ang="0">
                <a:pos x="66296" y="64665"/>
              </a:cxn>
              <a:cxn ang="0">
                <a:pos x="88976" y="96123"/>
              </a:cxn>
              <a:cxn ang="0">
                <a:pos x="73275" y="57674"/>
              </a:cxn>
              <a:cxn ang="0">
                <a:pos x="73275" y="0"/>
              </a:cxn>
              <a:cxn ang="0">
                <a:pos x="26169" y="43692"/>
              </a:cxn>
              <a:cxn ang="0">
                <a:pos x="26169" y="164284"/>
              </a:cxn>
              <a:cxn ang="0">
                <a:pos x="146550" y="164284"/>
              </a:cxn>
              <a:cxn ang="0">
                <a:pos x="169230" y="127582"/>
              </a:cxn>
              <a:cxn ang="0">
                <a:pos x="148294" y="124087"/>
              </a:cxn>
              <a:cxn ang="0">
                <a:pos x="85487" y="169527"/>
              </a:cxn>
              <a:cxn ang="0">
                <a:pos x="20935" y="104862"/>
              </a:cxn>
              <a:cxn ang="0">
                <a:pos x="73275" y="38449"/>
              </a:cxn>
              <a:cxn ang="0">
                <a:pos x="148294" y="82142"/>
              </a:cxn>
              <a:cxn ang="0">
                <a:pos x="165741" y="71655"/>
              </a:cxn>
              <a:cxn ang="0">
                <a:pos x="170975" y="92628"/>
              </a:cxn>
              <a:cxn ang="0">
                <a:pos x="151784" y="97871"/>
              </a:cxn>
              <a:cxn ang="0">
                <a:pos x="151784" y="117096"/>
              </a:cxn>
              <a:cxn ang="0">
                <a:pos x="151784" y="103114"/>
              </a:cxn>
              <a:cxn ang="0">
                <a:pos x="172720" y="99619"/>
              </a:cxn>
              <a:cxn ang="0">
                <a:pos x="172720" y="104862"/>
              </a:cxn>
              <a:cxn ang="0">
                <a:pos x="169230" y="124087"/>
              </a:cxn>
              <a:cxn ang="0">
                <a:pos x="151784" y="117096"/>
              </a:cxn>
              <a:cxn ang="0">
                <a:pos x="139571" y="64665"/>
              </a:cxn>
              <a:cxn ang="0">
                <a:pos x="153528" y="48935"/>
              </a:cxn>
              <a:cxn ang="0">
                <a:pos x="163996" y="66412"/>
              </a:cxn>
              <a:cxn ang="0">
                <a:pos x="146550" y="76899"/>
              </a:cxn>
              <a:cxn ang="0">
                <a:pos x="134337" y="59422"/>
              </a:cxn>
              <a:cxn ang="0">
                <a:pos x="123869" y="48935"/>
              </a:cxn>
              <a:cxn ang="0">
                <a:pos x="132593" y="31458"/>
              </a:cxn>
              <a:cxn ang="0">
                <a:pos x="146550" y="43692"/>
              </a:cxn>
              <a:cxn ang="0">
                <a:pos x="150039" y="47188"/>
              </a:cxn>
              <a:cxn ang="0">
                <a:pos x="87232" y="162536"/>
              </a:cxn>
              <a:cxn ang="0">
                <a:pos x="92466" y="145059"/>
              </a:cxn>
              <a:cxn ang="0">
                <a:pos x="87232" y="162536"/>
              </a:cxn>
              <a:cxn ang="0">
                <a:pos x="116891" y="132825"/>
              </a:cxn>
              <a:cxn ang="0">
                <a:pos x="134337" y="141564"/>
              </a:cxn>
              <a:cxn ang="0">
                <a:pos x="43616" y="145059"/>
              </a:cxn>
              <a:cxn ang="0">
                <a:pos x="59317" y="136321"/>
              </a:cxn>
              <a:cxn ang="0">
                <a:pos x="43616" y="145059"/>
              </a:cxn>
              <a:cxn ang="0">
                <a:pos x="57573" y="69908"/>
              </a:cxn>
              <a:cxn ang="0">
                <a:pos x="40126" y="62917"/>
              </a:cxn>
              <a:cxn ang="0">
                <a:pos x="130848" y="59422"/>
              </a:cxn>
              <a:cxn ang="0">
                <a:pos x="115146" y="68160"/>
              </a:cxn>
              <a:cxn ang="0">
                <a:pos x="130848" y="59422"/>
              </a:cxn>
              <a:cxn ang="0">
                <a:pos x="130848" y="103114"/>
              </a:cxn>
              <a:cxn ang="0">
                <a:pos x="148294" y="97871"/>
              </a:cxn>
            </a:cxnLst>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w="9525">
            <a:noFill/>
          </a:ln>
        </p:spPr>
        <p:txBody>
          <a:bodyPr/>
          <a:p>
            <a:endParaRPr lang="zh-CN" altLang="en-US" sz="2400"/>
          </a:p>
        </p:txBody>
      </p:sp>
      <p:sp>
        <p:nvSpPr>
          <p:cNvPr id="37941" name="Freeform 158"/>
          <p:cNvSpPr>
            <a:spLocks noEditPoints="1"/>
          </p:cNvSpPr>
          <p:nvPr/>
        </p:nvSpPr>
        <p:spPr>
          <a:xfrm>
            <a:off x="3042255" y="3026838"/>
            <a:ext cx="260350" cy="196851"/>
          </a:xfrm>
          <a:custGeom>
            <a:avLst/>
            <a:gdLst/>
            <a:ahLst/>
            <a:cxnLst>
              <a:cxn ang="0">
                <a:pos x="29759" y="3507"/>
              </a:cxn>
              <a:cxn ang="0">
                <a:pos x="50765" y="7015"/>
              </a:cxn>
              <a:cxn ang="0">
                <a:pos x="35010" y="89444"/>
              </a:cxn>
              <a:cxn ang="0">
                <a:pos x="8752" y="84182"/>
              </a:cxn>
              <a:cxn ang="0">
                <a:pos x="29759" y="3507"/>
              </a:cxn>
              <a:cxn ang="0">
                <a:pos x="35010" y="119259"/>
              </a:cxn>
              <a:cxn ang="0">
                <a:pos x="29759" y="133289"/>
              </a:cxn>
              <a:cxn ang="0">
                <a:pos x="187307" y="133289"/>
              </a:cxn>
              <a:cxn ang="0">
                <a:pos x="194310" y="133289"/>
              </a:cxn>
              <a:cxn ang="0">
                <a:pos x="194310" y="126274"/>
              </a:cxn>
              <a:cxn ang="0">
                <a:pos x="194310" y="47352"/>
              </a:cxn>
              <a:cxn ang="0">
                <a:pos x="194310" y="45599"/>
              </a:cxn>
              <a:cxn ang="0">
                <a:pos x="192559" y="42091"/>
              </a:cxn>
              <a:cxn ang="0">
                <a:pos x="168051" y="19291"/>
              </a:cxn>
              <a:cxn ang="0">
                <a:pos x="166301" y="17538"/>
              </a:cxn>
              <a:cxn ang="0">
                <a:pos x="162800" y="17538"/>
              </a:cxn>
              <a:cxn ang="0">
                <a:pos x="57767" y="17538"/>
              </a:cxn>
              <a:cxn ang="0">
                <a:pos x="57767" y="29814"/>
              </a:cxn>
              <a:cxn ang="0">
                <a:pos x="155798" y="29814"/>
              </a:cxn>
              <a:cxn ang="0">
                <a:pos x="154047" y="50860"/>
              </a:cxn>
              <a:cxn ang="0">
                <a:pos x="154047" y="54368"/>
              </a:cxn>
              <a:cxn ang="0">
                <a:pos x="157548" y="54368"/>
              </a:cxn>
              <a:cxn ang="0">
                <a:pos x="182056" y="54368"/>
              </a:cxn>
              <a:cxn ang="0">
                <a:pos x="182056" y="119259"/>
              </a:cxn>
              <a:cxn ang="0">
                <a:pos x="35010" y="119259"/>
              </a:cxn>
              <a:cxn ang="0">
                <a:pos x="178555" y="47352"/>
              </a:cxn>
              <a:cxn ang="0">
                <a:pos x="161049" y="47352"/>
              </a:cxn>
              <a:cxn ang="0">
                <a:pos x="162800" y="33322"/>
              </a:cxn>
              <a:cxn ang="0">
                <a:pos x="178555" y="47352"/>
              </a:cxn>
              <a:cxn ang="0">
                <a:pos x="59518" y="78921"/>
              </a:cxn>
              <a:cxn ang="0">
                <a:pos x="138292" y="78921"/>
              </a:cxn>
              <a:cxn ang="0">
                <a:pos x="138292" y="84182"/>
              </a:cxn>
              <a:cxn ang="0">
                <a:pos x="59518" y="84182"/>
              </a:cxn>
              <a:cxn ang="0">
                <a:pos x="59518" y="78921"/>
              </a:cxn>
              <a:cxn ang="0">
                <a:pos x="59518" y="59629"/>
              </a:cxn>
              <a:cxn ang="0">
                <a:pos x="131290" y="59629"/>
              </a:cxn>
              <a:cxn ang="0">
                <a:pos x="131290" y="64890"/>
              </a:cxn>
              <a:cxn ang="0">
                <a:pos x="59518" y="64890"/>
              </a:cxn>
              <a:cxn ang="0">
                <a:pos x="59518" y="59629"/>
              </a:cxn>
              <a:cxn ang="0">
                <a:pos x="59518" y="40337"/>
              </a:cxn>
              <a:cxn ang="0">
                <a:pos x="131290" y="40337"/>
              </a:cxn>
              <a:cxn ang="0">
                <a:pos x="131290" y="45599"/>
              </a:cxn>
              <a:cxn ang="0">
                <a:pos x="59518" y="45599"/>
              </a:cxn>
              <a:cxn ang="0">
                <a:pos x="59518" y="40337"/>
              </a:cxn>
              <a:cxn ang="0">
                <a:pos x="7002" y="122766"/>
              </a:cxn>
              <a:cxn ang="0">
                <a:pos x="17505" y="126274"/>
              </a:cxn>
              <a:cxn ang="0">
                <a:pos x="17505" y="138550"/>
              </a:cxn>
              <a:cxn ang="0">
                <a:pos x="8752" y="147320"/>
              </a:cxn>
              <a:cxn ang="0">
                <a:pos x="3501" y="145566"/>
              </a:cxn>
              <a:cxn ang="0">
                <a:pos x="0" y="133289"/>
              </a:cxn>
              <a:cxn ang="0">
                <a:pos x="7002" y="122766"/>
              </a:cxn>
              <a:cxn ang="0">
                <a:pos x="7002" y="89444"/>
              </a:cxn>
              <a:cxn ang="0">
                <a:pos x="3501" y="119259"/>
              </a:cxn>
              <a:cxn ang="0">
                <a:pos x="22757" y="124520"/>
              </a:cxn>
              <a:cxn ang="0">
                <a:pos x="31509" y="94705"/>
              </a:cxn>
              <a:cxn ang="0">
                <a:pos x="7002" y="89444"/>
              </a:cxn>
            </a:cxnLst>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chemeClr val="bg1"/>
          </a:solidFill>
          <a:ln w="9525">
            <a:noFill/>
          </a:ln>
        </p:spPr>
        <p:txBody>
          <a:bodyPr/>
          <a:p>
            <a:endParaRPr lang="zh-CN" altLang="en-US" sz="2400"/>
          </a:p>
        </p:txBody>
      </p:sp>
      <p:sp>
        <p:nvSpPr>
          <p:cNvPr id="37942" name="Freeform 159"/>
          <p:cNvSpPr>
            <a:spLocks noEditPoints="1"/>
          </p:cNvSpPr>
          <p:nvPr/>
        </p:nvSpPr>
        <p:spPr>
          <a:xfrm>
            <a:off x="2409370" y="2370670"/>
            <a:ext cx="211667" cy="215900"/>
          </a:xfrm>
          <a:custGeom>
            <a:avLst/>
            <a:gdLst/>
            <a:ahLst/>
            <a:cxnLst>
              <a:cxn ang="0">
                <a:pos x="152986" y="68436"/>
              </a:cxn>
              <a:cxn ang="0">
                <a:pos x="160020" y="80720"/>
              </a:cxn>
              <a:cxn ang="0">
                <a:pos x="160020" y="145647"/>
              </a:cxn>
              <a:cxn ang="0">
                <a:pos x="142435" y="163195"/>
              </a:cxn>
              <a:cxn ang="0">
                <a:pos x="17584" y="163195"/>
              </a:cxn>
              <a:cxn ang="0">
                <a:pos x="0" y="145647"/>
              </a:cxn>
              <a:cxn ang="0">
                <a:pos x="0" y="80720"/>
              </a:cxn>
              <a:cxn ang="0">
                <a:pos x="5275" y="70191"/>
              </a:cxn>
              <a:cxn ang="0">
                <a:pos x="5275" y="70191"/>
              </a:cxn>
              <a:cxn ang="0">
                <a:pos x="5275" y="70191"/>
              </a:cxn>
              <a:cxn ang="0">
                <a:pos x="5275" y="68436"/>
              </a:cxn>
              <a:cxn ang="0">
                <a:pos x="70338" y="5264"/>
              </a:cxn>
              <a:cxn ang="0">
                <a:pos x="89681" y="5264"/>
              </a:cxn>
              <a:cxn ang="0">
                <a:pos x="152986" y="68436"/>
              </a:cxn>
              <a:cxn ang="0">
                <a:pos x="28135" y="52643"/>
              </a:cxn>
              <a:cxn ang="0">
                <a:pos x="28135" y="91248"/>
              </a:cxn>
              <a:cxn ang="0">
                <a:pos x="80889" y="131608"/>
              </a:cxn>
              <a:cxn ang="0">
                <a:pos x="128367" y="94758"/>
              </a:cxn>
              <a:cxn ang="0">
                <a:pos x="128367" y="52643"/>
              </a:cxn>
              <a:cxn ang="0">
                <a:pos x="28135" y="52643"/>
              </a:cxn>
              <a:cxn ang="0">
                <a:pos x="45720" y="61417"/>
              </a:cxn>
              <a:cxn ang="0">
                <a:pos x="45720" y="68436"/>
              </a:cxn>
              <a:cxn ang="0">
                <a:pos x="112541" y="68436"/>
              </a:cxn>
              <a:cxn ang="0">
                <a:pos x="112541" y="61417"/>
              </a:cxn>
              <a:cxn ang="0">
                <a:pos x="45720" y="61417"/>
              </a:cxn>
              <a:cxn ang="0">
                <a:pos x="45720" y="89494"/>
              </a:cxn>
              <a:cxn ang="0">
                <a:pos x="45720" y="96513"/>
              </a:cxn>
              <a:cxn ang="0">
                <a:pos x="112541" y="96513"/>
              </a:cxn>
              <a:cxn ang="0">
                <a:pos x="112541" y="89494"/>
              </a:cxn>
              <a:cxn ang="0">
                <a:pos x="45720" y="89494"/>
              </a:cxn>
              <a:cxn ang="0">
                <a:pos x="45720" y="75455"/>
              </a:cxn>
              <a:cxn ang="0">
                <a:pos x="45720" y="82474"/>
              </a:cxn>
              <a:cxn ang="0">
                <a:pos x="112541" y="82474"/>
              </a:cxn>
              <a:cxn ang="0">
                <a:pos x="112541" y="75455"/>
              </a:cxn>
              <a:cxn ang="0">
                <a:pos x="45720" y="75455"/>
              </a:cxn>
              <a:cxn ang="0">
                <a:pos x="17584" y="152666"/>
              </a:cxn>
              <a:cxn ang="0">
                <a:pos x="49236" y="122834"/>
              </a:cxn>
              <a:cxn ang="0">
                <a:pos x="49236" y="117570"/>
              </a:cxn>
              <a:cxn ang="0">
                <a:pos x="45720" y="117570"/>
              </a:cxn>
              <a:cxn ang="0">
                <a:pos x="14067" y="147401"/>
              </a:cxn>
              <a:cxn ang="0">
                <a:pos x="14067" y="152666"/>
              </a:cxn>
              <a:cxn ang="0">
                <a:pos x="17584" y="152666"/>
              </a:cxn>
              <a:cxn ang="0">
                <a:pos x="149469" y="147401"/>
              </a:cxn>
              <a:cxn ang="0">
                <a:pos x="117816" y="117570"/>
              </a:cxn>
              <a:cxn ang="0">
                <a:pos x="112541" y="117570"/>
              </a:cxn>
              <a:cxn ang="0">
                <a:pos x="112541" y="122834"/>
              </a:cxn>
              <a:cxn ang="0">
                <a:pos x="144193" y="152666"/>
              </a:cxn>
              <a:cxn ang="0">
                <a:pos x="149469" y="152666"/>
              </a:cxn>
              <a:cxn ang="0">
                <a:pos x="149469" y="147401"/>
              </a:cxn>
            </a:cxnLst>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w="9525">
            <a:noFill/>
          </a:ln>
        </p:spPr>
        <p:txBody>
          <a:bodyPr/>
          <a:p>
            <a:endParaRPr lang="zh-CN" altLang="en-US" sz="2400"/>
          </a:p>
        </p:txBody>
      </p:sp>
      <p:sp>
        <p:nvSpPr>
          <p:cNvPr id="37943" name="Freeform 160"/>
          <p:cNvSpPr>
            <a:spLocks noEditPoints="1"/>
          </p:cNvSpPr>
          <p:nvPr/>
        </p:nvSpPr>
        <p:spPr>
          <a:xfrm>
            <a:off x="1744736" y="1092202"/>
            <a:ext cx="254000" cy="186267"/>
          </a:xfrm>
          <a:custGeom>
            <a:avLst/>
            <a:gdLst/>
            <a:ahLst/>
            <a:cxnLst>
              <a:cxn ang="0">
                <a:pos x="48638" y="27615"/>
              </a:cxn>
              <a:cxn ang="0">
                <a:pos x="43774" y="34925"/>
              </a:cxn>
              <a:cxn ang="0">
                <a:pos x="43774" y="116958"/>
              </a:cxn>
              <a:cxn ang="0">
                <a:pos x="183204" y="116958"/>
              </a:cxn>
              <a:cxn ang="0">
                <a:pos x="190500" y="112084"/>
              </a:cxn>
              <a:cxn ang="0">
                <a:pos x="190500" y="27615"/>
              </a:cxn>
              <a:cxn ang="0">
                <a:pos x="183204" y="27615"/>
              </a:cxn>
              <a:cxn ang="0">
                <a:pos x="77010" y="69850"/>
              </a:cxn>
              <a:cxn ang="0">
                <a:pos x="78631" y="71474"/>
              </a:cxn>
              <a:cxn ang="0">
                <a:pos x="83495" y="57666"/>
              </a:cxn>
              <a:cxn ang="0">
                <a:pos x="92412" y="65788"/>
              </a:cxn>
              <a:cxn ang="0">
                <a:pos x="98087" y="59291"/>
              </a:cxn>
              <a:cxn ang="0">
                <a:pos x="110246" y="80408"/>
              </a:cxn>
              <a:cxn ang="0">
                <a:pos x="113489" y="59291"/>
              </a:cxn>
              <a:cxn ang="0">
                <a:pos x="120785" y="69850"/>
              </a:cxn>
              <a:cxn ang="0">
                <a:pos x="134565" y="59291"/>
              </a:cxn>
              <a:cxn ang="0">
                <a:pos x="141861" y="69850"/>
              </a:cxn>
              <a:cxn ang="0">
                <a:pos x="145104" y="65788"/>
              </a:cxn>
              <a:cxn ang="0">
                <a:pos x="166180" y="73098"/>
              </a:cxn>
              <a:cxn ang="0">
                <a:pos x="145104" y="85281"/>
              </a:cxn>
              <a:cxn ang="0">
                <a:pos x="131323" y="68225"/>
              </a:cxn>
              <a:cxn ang="0">
                <a:pos x="122406" y="82033"/>
              </a:cxn>
              <a:cxn ang="0">
                <a:pos x="116731" y="74723"/>
              </a:cxn>
              <a:cxn ang="0">
                <a:pos x="108625" y="90967"/>
              </a:cxn>
              <a:cxn ang="0">
                <a:pos x="92412" y="73098"/>
              </a:cxn>
              <a:cxn ang="0">
                <a:pos x="89170" y="73098"/>
              </a:cxn>
              <a:cxn ang="0">
                <a:pos x="83495" y="83657"/>
              </a:cxn>
              <a:cxn ang="0">
                <a:pos x="72957" y="74723"/>
              </a:cxn>
              <a:cxn ang="0">
                <a:pos x="66472" y="69850"/>
              </a:cxn>
              <a:cxn ang="0">
                <a:pos x="64851" y="139700"/>
              </a:cxn>
              <a:cxn ang="0">
                <a:pos x="0" y="0"/>
              </a:cxn>
              <a:cxn ang="0">
                <a:pos x="64851" y="18680"/>
              </a:cxn>
              <a:cxn ang="0">
                <a:pos x="33236" y="18680"/>
              </a:cxn>
              <a:cxn ang="0">
                <a:pos x="4863" y="18680"/>
              </a:cxn>
              <a:cxn ang="0">
                <a:pos x="4863" y="39798"/>
              </a:cxn>
              <a:cxn ang="0">
                <a:pos x="8917" y="41422"/>
              </a:cxn>
              <a:cxn ang="0">
                <a:pos x="33236" y="47108"/>
              </a:cxn>
              <a:cxn ang="0">
                <a:pos x="4863" y="47108"/>
              </a:cxn>
              <a:cxn ang="0">
                <a:pos x="4863" y="68225"/>
              </a:cxn>
              <a:cxn ang="0">
                <a:pos x="8917" y="69850"/>
              </a:cxn>
              <a:cxn ang="0">
                <a:pos x="33236" y="125892"/>
              </a:cxn>
              <a:cxn ang="0">
                <a:pos x="64851" y="139700"/>
              </a:cxn>
              <a:cxn ang="0">
                <a:pos x="17023" y="78784"/>
              </a:cxn>
              <a:cxn ang="0">
                <a:pos x="7295" y="85281"/>
              </a:cxn>
              <a:cxn ang="0">
                <a:pos x="17023" y="78784"/>
              </a:cxn>
              <a:cxn ang="0">
                <a:pos x="17023" y="90967"/>
              </a:cxn>
              <a:cxn ang="0">
                <a:pos x="7295" y="95840"/>
              </a:cxn>
              <a:cxn ang="0">
                <a:pos x="17023" y="90967"/>
              </a:cxn>
              <a:cxn ang="0">
                <a:pos x="33236" y="24366"/>
              </a:cxn>
              <a:cxn ang="0">
                <a:pos x="12159" y="36549"/>
              </a:cxn>
              <a:cxn ang="0">
                <a:pos x="33236" y="24366"/>
              </a:cxn>
              <a:cxn ang="0">
                <a:pos x="33236" y="53605"/>
              </a:cxn>
              <a:cxn ang="0">
                <a:pos x="12159" y="64164"/>
              </a:cxn>
              <a:cxn ang="0">
                <a:pos x="33236" y="53605"/>
              </a:cxn>
              <a:cxn ang="0">
                <a:pos x="151589" y="132390"/>
              </a:cxn>
              <a:cxn ang="0">
                <a:pos x="141861" y="120206"/>
              </a:cxn>
              <a:cxn ang="0">
                <a:pos x="94034" y="132390"/>
              </a:cxn>
              <a:cxn ang="0">
                <a:pos x="83495" y="139700"/>
              </a:cxn>
              <a:cxn ang="0">
                <a:pos x="151589" y="132390"/>
              </a:cxn>
              <a:cxn ang="0">
                <a:pos x="59176" y="43047"/>
              </a:cxn>
              <a:cxn ang="0">
                <a:pos x="172665" y="101526"/>
              </a:cxn>
              <a:cxn ang="0">
                <a:pos x="59176" y="43047"/>
              </a:cxn>
            </a:cxnLst>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chemeClr val="bg1"/>
          </a:solidFill>
          <a:ln w="9525">
            <a:noFill/>
          </a:ln>
        </p:spPr>
        <p:txBody>
          <a:bodyPr/>
          <a:p>
            <a:endParaRPr lang="zh-CN" altLang="en-US" sz="2400"/>
          </a:p>
        </p:txBody>
      </p:sp>
      <p:sp>
        <p:nvSpPr>
          <p:cNvPr id="37944" name="Freeform 161"/>
          <p:cNvSpPr>
            <a:spLocks noEditPoints="1"/>
          </p:cNvSpPr>
          <p:nvPr/>
        </p:nvSpPr>
        <p:spPr>
          <a:xfrm>
            <a:off x="4360940" y="5611292"/>
            <a:ext cx="196851" cy="220134"/>
          </a:xfrm>
          <a:custGeom>
            <a:avLst/>
            <a:gdLst/>
            <a:ahLst/>
            <a:cxnLst>
              <a:cxn ang="0">
                <a:pos x="128028" y="152217"/>
              </a:cxn>
              <a:cxn ang="0">
                <a:pos x="103474" y="143469"/>
              </a:cxn>
              <a:cxn ang="0">
                <a:pos x="98213" y="117225"/>
              </a:cxn>
              <a:cxn ang="0">
                <a:pos x="98213" y="94479"/>
              </a:cxn>
              <a:cxn ang="0">
                <a:pos x="110490" y="122473"/>
              </a:cxn>
              <a:cxn ang="0">
                <a:pos x="119259" y="122473"/>
              </a:cxn>
              <a:cxn ang="0">
                <a:pos x="115751" y="99728"/>
              </a:cxn>
              <a:cxn ang="0">
                <a:pos x="98213" y="61236"/>
              </a:cxn>
              <a:cxn ang="0">
                <a:pos x="98213" y="22745"/>
              </a:cxn>
              <a:cxn ang="0">
                <a:pos x="103474" y="12247"/>
              </a:cxn>
              <a:cxn ang="0">
                <a:pos x="128028" y="20995"/>
              </a:cxn>
              <a:cxn ang="0">
                <a:pos x="143812" y="62986"/>
              </a:cxn>
              <a:cxn ang="0">
                <a:pos x="119259" y="40241"/>
              </a:cxn>
              <a:cxn ang="0">
                <a:pos x="112243" y="43740"/>
              </a:cxn>
              <a:cxn ang="0">
                <a:pos x="121012" y="68235"/>
              </a:cxn>
              <a:cxn ang="0">
                <a:pos x="147320" y="104977"/>
              </a:cxn>
              <a:cxn ang="0">
                <a:pos x="128028" y="143469"/>
              </a:cxn>
              <a:cxn ang="0">
                <a:pos x="87690" y="1749"/>
              </a:cxn>
              <a:cxn ang="0">
                <a:pos x="87690" y="48989"/>
              </a:cxn>
              <a:cxn ang="0">
                <a:pos x="87690" y="104977"/>
              </a:cxn>
              <a:cxn ang="0">
                <a:pos x="87690" y="145219"/>
              </a:cxn>
              <a:cxn ang="0">
                <a:pos x="82429" y="164465"/>
              </a:cxn>
              <a:cxn ang="0">
                <a:pos x="0" y="82232"/>
              </a:cxn>
              <a:cxn ang="0">
                <a:pos x="82429" y="0"/>
              </a:cxn>
              <a:cxn ang="0">
                <a:pos x="52614" y="113725"/>
              </a:cxn>
              <a:cxn ang="0">
                <a:pos x="70152" y="139970"/>
              </a:cxn>
              <a:cxn ang="0">
                <a:pos x="38583" y="108476"/>
              </a:cxn>
              <a:cxn ang="0">
                <a:pos x="21045" y="99728"/>
              </a:cxn>
              <a:cxn ang="0">
                <a:pos x="49106" y="136470"/>
              </a:cxn>
              <a:cxn ang="0">
                <a:pos x="21045" y="64736"/>
              </a:cxn>
              <a:cxn ang="0">
                <a:pos x="38583" y="57737"/>
              </a:cxn>
              <a:cxn ang="0">
                <a:pos x="36830" y="38491"/>
              </a:cxn>
              <a:cxn ang="0">
                <a:pos x="52614" y="52488"/>
              </a:cxn>
              <a:cxn ang="0">
                <a:pos x="70152" y="26244"/>
              </a:cxn>
              <a:cxn ang="0">
                <a:pos x="52614" y="52488"/>
              </a:cxn>
              <a:cxn ang="0">
                <a:pos x="49106" y="66485"/>
              </a:cxn>
              <a:cxn ang="0">
                <a:pos x="49106" y="99728"/>
              </a:cxn>
              <a:cxn ang="0">
                <a:pos x="70152" y="62986"/>
              </a:cxn>
              <a:cxn ang="0">
                <a:pos x="24553" y="82232"/>
              </a:cxn>
              <a:cxn ang="0">
                <a:pos x="35076" y="82232"/>
              </a:cxn>
            </a:cxnLst>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chemeClr val="bg1"/>
          </a:solidFill>
          <a:ln w="9525">
            <a:noFill/>
          </a:ln>
        </p:spPr>
        <p:txBody>
          <a:bodyPr/>
          <a:p>
            <a:endParaRPr lang="zh-CN" altLang="en-US" sz="2400"/>
          </a:p>
        </p:txBody>
      </p:sp>
      <p:sp>
        <p:nvSpPr>
          <p:cNvPr id="37945" name="Freeform 162"/>
          <p:cNvSpPr>
            <a:spLocks noEditPoints="1"/>
          </p:cNvSpPr>
          <p:nvPr/>
        </p:nvSpPr>
        <p:spPr>
          <a:xfrm>
            <a:off x="2411488" y="1731436"/>
            <a:ext cx="222250" cy="215900"/>
          </a:xfrm>
          <a:custGeom>
            <a:avLst/>
            <a:gdLst/>
            <a:ahLst/>
            <a:cxnLst>
              <a:cxn ang="0">
                <a:pos x="148857" y="43528"/>
              </a:cxn>
              <a:cxn ang="0">
                <a:pos x="150608" y="38304"/>
              </a:cxn>
              <a:cxn ang="0">
                <a:pos x="150608" y="22634"/>
              </a:cxn>
              <a:cxn ang="0">
                <a:pos x="140101" y="13929"/>
              </a:cxn>
              <a:cxn ang="0">
                <a:pos x="63045" y="19152"/>
              </a:cxn>
              <a:cxn ang="0">
                <a:pos x="63045" y="41787"/>
              </a:cxn>
              <a:cxn ang="0">
                <a:pos x="140101" y="43528"/>
              </a:cxn>
              <a:cxn ang="0">
                <a:pos x="61294" y="107950"/>
              </a:cxn>
              <a:cxn ang="0">
                <a:pos x="115583" y="125361"/>
              </a:cxn>
              <a:cxn ang="0">
                <a:pos x="96319" y="78350"/>
              </a:cxn>
              <a:cxn ang="0">
                <a:pos x="122588" y="114914"/>
              </a:cxn>
              <a:cxn ang="0">
                <a:pos x="108578" y="102726"/>
              </a:cxn>
              <a:cxn ang="0">
                <a:pos x="122588" y="114914"/>
              </a:cxn>
              <a:cxn ang="0">
                <a:pos x="122588" y="116655"/>
              </a:cxn>
              <a:cxn ang="0">
                <a:pos x="105075" y="104467"/>
              </a:cxn>
              <a:cxn ang="0">
                <a:pos x="122588" y="95762"/>
              </a:cxn>
              <a:cxn ang="0">
                <a:pos x="122588" y="94020"/>
              </a:cxn>
              <a:cxn ang="0">
                <a:pos x="119085" y="95762"/>
              </a:cxn>
              <a:cxn ang="0">
                <a:pos x="124339" y="100985"/>
              </a:cxn>
              <a:cxn ang="0">
                <a:pos x="119085" y="95762"/>
              </a:cxn>
              <a:cxn ang="0">
                <a:pos x="124339" y="102726"/>
              </a:cxn>
              <a:cxn ang="0">
                <a:pos x="115583" y="97503"/>
              </a:cxn>
              <a:cxn ang="0">
                <a:pos x="113832" y="99244"/>
              </a:cxn>
              <a:cxn ang="0">
                <a:pos x="124339" y="107950"/>
              </a:cxn>
              <a:cxn ang="0">
                <a:pos x="113832" y="99244"/>
              </a:cxn>
              <a:cxn ang="0">
                <a:pos x="124339" y="111432"/>
              </a:cxn>
              <a:cxn ang="0">
                <a:pos x="110329" y="100985"/>
              </a:cxn>
              <a:cxn ang="0">
                <a:pos x="124339" y="80091"/>
              </a:cxn>
              <a:cxn ang="0">
                <a:pos x="122588" y="83574"/>
              </a:cxn>
              <a:cxn ang="0">
                <a:pos x="98070" y="99244"/>
              </a:cxn>
              <a:cxn ang="0">
                <a:pos x="103324" y="69645"/>
              </a:cxn>
              <a:cxn ang="0">
                <a:pos x="105075" y="67904"/>
              </a:cxn>
              <a:cxn ang="0">
                <a:pos x="124339" y="80091"/>
              </a:cxn>
              <a:cxn ang="0">
                <a:pos x="119085" y="80091"/>
              </a:cxn>
              <a:cxn ang="0">
                <a:pos x="106827" y="73127"/>
              </a:cxn>
              <a:cxn ang="0">
                <a:pos x="124339" y="121879"/>
              </a:cxn>
              <a:cxn ang="0">
                <a:pos x="120837" y="123620"/>
              </a:cxn>
              <a:cxn ang="0">
                <a:pos x="96319" y="104467"/>
              </a:cxn>
              <a:cxn ang="0">
                <a:pos x="120837" y="88797"/>
              </a:cxn>
              <a:cxn ang="0">
                <a:pos x="124339" y="88797"/>
              </a:cxn>
              <a:cxn ang="0">
                <a:pos x="129593" y="104467"/>
              </a:cxn>
              <a:cxn ang="0">
                <a:pos x="124339" y="121879"/>
              </a:cxn>
              <a:cxn ang="0">
                <a:pos x="162867" y="19152"/>
              </a:cxn>
              <a:cxn ang="0">
                <a:pos x="164618" y="41787"/>
              </a:cxn>
              <a:cxn ang="0">
                <a:pos x="155862" y="154960"/>
              </a:cxn>
              <a:cxn ang="0">
                <a:pos x="38527" y="161925"/>
              </a:cxn>
              <a:cxn ang="0">
                <a:pos x="31522" y="118396"/>
              </a:cxn>
              <a:cxn ang="0">
                <a:pos x="0" y="111432"/>
              </a:cxn>
              <a:cxn ang="0">
                <a:pos x="22766" y="5223"/>
              </a:cxn>
              <a:cxn ang="0">
                <a:pos x="38527" y="0"/>
              </a:cxn>
              <a:cxn ang="0">
                <a:pos x="140101" y="0"/>
              </a:cxn>
              <a:cxn ang="0">
                <a:pos x="49035" y="59198"/>
              </a:cxn>
              <a:cxn ang="0">
                <a:pos x="140101" y="59198"/>
              </a:cxn>
              <a:cxn ang="0">
                <a:pos x="45532" y="147995"/>
              </a:cxn>
              <a:cxn ang="0">
                <a:pos x="45532" y="104467"/>
              </a:cxn>
              <a:cxn ang="0">
                <a:pos x="49035" y="59198"/>
              </a:cxn>
              <a:cxn ang="0">
                <a:pos x="31522" y="41787"/>
              </a:cxn>
              <a:cxn ang="0">
                <a:pos x="49035" y="43528"/>
              </a:cxn>
              <a:cxn ang="0">
                <a:pos x="50786" y="31340"/>
              </a:cxn>
              <a:cxn ang="0">
                <a:pos x="38527" y="13929"/>
              </a:cxn>
              <a:cxn ang="0">
                <a:pos x="28020" y="20893"/>
              </a:cxn>
              <a:cxn ang="0">
                <a:pos x="31522" y="104467"/>
              </a:cxn>
            </a:cxnLst>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chemeClr val="bg1"/>
          </a:solidFill>
          <a:ln w="9525">
            <a:noFill/>
          </a:ln>
        </p:spPr>
        <p:txBody>
          <a:bodyPr/>
          <a:p>
            <a:endParaRPr lang="zh-CN" altLang="en-US" sz="2400"/>
          </a:p>
        </p:txBody>
      </p:sp>
      <p:sp>
        <p:nvSpPr>
          <p:cNvPr id="37946" name="Freeform 163"/>
          <p:cNvSpPr>
            <a:spLocks noEditPoints="1"/>
          </p:cNvSpPr>
          <p:nvPr/>
        </p:nvSpPr>
        <p:spPr>
          <a:xfrm>
            <a:off x="3040138" y="1756836"/>
            <a:ext cx="270934" cy="173567"/>
          </a:xfrm>
          <a:custGeom>
            <a:avLst/>
            <a:gdLst/>
            <a:ahLst/>
            <a:cxnLst>
              <a:cxn ang="0">
                <a:pos x="126124" y="47091"/>
              </a:cxn>
              <a:cxn ang="0">
                <a:pos x="120868" y="33138"/>
              </a:cxn>
              <a:cxn ang="0">
                <a:pos x="113862" y="33138"/>
              </a:cxn>
              <a:cxn ang="0">
                <a:pos x="80579" y="31394"/>
              </a:cxn>
              <a:cxn ang="0">
                <a:pos x="80579" y="50579"/>
              </a:cxn>
              <a:cxn ang="0">
                <a:pos x="138386" y="15697"/>
              </a:cxn>
              <a:cxn ang="0">
                <a:pos x="126124" y="50579"/>
              </a:cxn>
              <a:cxn ang="0">
                <a:pos x="14013" y="40115"/>
              </a:cxn>
              <a:cxn ang="0">
                <a:pos x="50800" y="61044"/>
              </a:cxn>
              <a:cxn ang="0">
                <a:pos x="31531" y="80230"/>
              </a:cxn>
              <a:cxn ang="0">
                <a:pos x="19268" y="73253"/>
              </a:cxn>
              <a:cxn ang="0">
                <a:pos x="43793" y="80230"/>
              </a:cxn>
              <a:cxn ang="0">
                <a:pos x="7006" y="83718"/>
              </a:cxn>
              <a:cxn ang="0">
                <a:pos x="5255" y="83718"/>
              </a:cxn>
              <a:cxn ang="0">
                <a:pos x="0" y="106392"/>
              </a:cxn>
              <a:cxn ang="0">
                <a:pos x="3503" y="108136"/>
              </a:cxn>
              <a:cxn ang="0">
                <a:pos x="45544" y="127321"/>
              </a:cxn>
              <a:cxn ang="0">
                <a:pos x="49048" y="130810"/>
              </a:cxn>
              <a:cxn ang="0">
                <a:pos x="161158" y="130810"/>
              </a:cxn>
              <a:cxn ang="0">
                <a:pos x="162910" y="108136"/>
              </a:cxn>
              <a:cxn ang="0">
                <a:pos x="203200" y="108136"/>
              </a:cxn>
              <a:cxn ang="0">
                <a:pos x="203200" y="95927"/>
              </a:cxn>
              <a:cxn ang="0">
                <a:pos x="197944" y="83718"/>
              </a:cxn>
              <a:cxn ang="0">
                <a:pos x="183931" y="80230"/>
              </a:cxn>
              <a:cxn ang="0">
                <a:pos x="171668" y="102903"/>
              </a:cxn>
              <a:cxn ang="0">
                <a:pos x="159406" y="80230"/>
              </a:cxn>
              <a:cxn ang="0">
                <a:pos x="126124" y="78486"/>
              </a:cxn>
              <a:cxn ang="0">
                <a:pos x="120868" y="87206"/>
              </a:cxn>
              <a:cxn ang="0">
                <a:pos x="112110" y="116856"/>
              </a:cxn>
              <a:cxn ang="0">
                <a:pos x="112110" y="90694"/>
              </a:cxn>
              <a:cxn ang="0">
                <a:pos x="105103" y="81974"/>
              </a:cxn>
              <a:cxn ang="0">
                <a:pos x="98096" y="81974"/>
              </a:cxn>
              <a:cxn ang="0">
                <a:pos x="99848" y="94183"/>
              </a:cxn>
              <a:cxn ang="0">
                <a:pos x="85834" y="87206"/>
              </a:cxn>
              <a:cxn ang="0">
                <a:pos x="82331" y="78486"/>
              </a:cxn>
              <a:cxn ang="0">
                <a:pos x="57806" y="83718"/>
              </a:cxn>
              <a:cxn ang="0">
                <a:pos x="152400" y="62788"/>
              </a:cxn>
              <a:cxn ang="0">
                <a:pos x="190937" y="36626"/>
              </a:cxn>
              <a:cxn ang="0">
                <a:pos x="185682" y="73253"/>
              </a:cxn>
              <a:cxn ang="0">
                <a:pos x="171668" y="80230"/>
              </a:cxn>
              <a:cxn ang="0">
                <a:pos x="152400" y="62788"/>
              </a:cxn>
            </a:cxnLst>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w="9525">
            <a:noFill/>
          </a:ln>
        </p:spPr>
        <p:txBody>
          <a:bodyPr/>
          <a:p>
            <a:endParaRPr lang="zh-CN" altLang="en-US" sz="2400"/>
          </a:p>
        </p:txBody>
      </p:sp>
      <p:sp>
        <p:nvSpPr>
          <p:cNvPr id="37947" name="Freeform 164"/>
          <p:cNvSpPr>
            <a:spLocks noEditPoints="1"/>
          </p:cNvSpPr>
          <p:nvPr/>
        </p:nvSpPr>
        <p:spPr>
          <a:xfrm>
            <a:off x="4360940" y="4953007"/>
            <a:ext cx="224367" cy="222251"/>
          </a:xfrm>
          <a:custGeom>
            <a:avLst/>
            <a:gdLst/>
            <a:ahLst/>
            <a:cxnLst>
              <a:cxn ang="0">
                <a:pos x="24447" y="143192"/>
              </a:cxn>
              <a:cxn ang="0">
                <a:pos x="73342" y="66357"/>
              </a:cxn>
              <a:cxn ang="0">
                <a:pos x="104775" y="83820"/>
              </a:cxn>
              <a:cxn ang="0">
                <a:pos x="29686" y="62865"/>
              </a:cxn>
              <a:cxn ang="0">
                <a:pos x="92551" y="90805"/>
              </a:cxn>
              <a:cxn ang="0">
                <a:pos x="92551" y="90805"/>
              </a:cxn>
              <a:cxn ang="0">
                <a:pos x="92551" y="90805"/>
              </a:cxn>
              <a:cxn ang="0">
                <a:pos x="94297" y="89058"/>
              </a:cxn>
              <a:cxn ang="0">
                <a:pos x="94297" y="87312"/>
              </a:cxn>
              <a:cxn ang="0">
                <a:pos x="94297" y="85566"/>
              </a:cxn>
              <a:cxn ang="0">
                <a:pos x="94297" y="85566"/>
              </a:cxn>
              <a:cxn ang="0">
                <a:pos x="89058" y="75088"/>
              </a:cxn>
              <a:cxn ang="0">
                <a:pos x="89058" y="75088"/>
              </a:cxn>
              <a:cxn ang="0">
                <a:pos x="87312" y="75088"/>
              </a:cxn>
              <a:cxn ang="0">
                <a:pos x="87312" y="75088"/>
              </a:cxn>
              <a:cxn ang="0">
                <a:pos x="87312" y="75088"/>
              </a:cxn>
              <a:cxn ang="0">
                <a:pos x="87312" y="75088"/>
              </a:cxn>
              <a:cxn ang="0">
                <a:pos x="87312" y="75088"/>
              </a:cxn>
              <a:cxn ang="0">
                <a:pos x="85566" y="73342"/>
              </a:cxn>
              <a:cxn ang="0">
                <a:pos x="85566" y="73342"/>
              </a:cxn>
              <a:cxn ang="0">
                <a:pos x="85566" y="73342"/>
              </a:cxn>
              <a:cxn ang="0">
                <a:pos x="83820" y="73342"/>
              </a:cxn>
              <a:cxn ang="0">
                <a:pos x="83820" y="73342"/>
              </a:cxn>
              <a:cxn ang="0">
                <a:pos x="83820" y="73342"/>
              </a:cxn>
              <a:cxn ang="0">
                <a:pos x="82073" y="73342"/>
              </a:cxn>
              <a:cxn ang="0">
                <a:pos x="80327" y="75088"/>
              </a:cxn>
              <a:cxn ang="0">
                <a:pos x="80327" y="75088"/>
              </a:cxn>
              <a:cxn ang="0">
                <a:pos x="80327" y="75088"/>
              </a:cxn>
              <a:cxn ang="0">
                <a:pos x="80327" y="75088"/>
              </a:cxn>
              <a:cxn ang="0">
                <a:pos x="78581" y="75088"/>
              </a:cxn>
              <a:cxn ang="0">
                <a:pos x="78581" y="75088"/>
              </a:cxn>
              <a:cxn ang="0">
                <a:pos x="78581" y="75088"/>
              </a:cxn>
              <a:cxn ang="0">
                <a:pos x="78581" y="75088"/>
              </a:cxn>
              <a:cxn ang="0">
                <a:pos x="76835" y="76835"/>
              </a:cxn>
              <a:cxn ang="0">
                <a:pos x="76835" y="76835"/>
              </a:cxn>
              <a:cxn ang="0">
                <a:pos x="76835" y="76835"/>
              </a:cxn>
              <a:cxn ang="0">
                <a:pos x="75088" y="78581"/>
              </a:cxn>
              <a:cxn ang="0">
                <a:pos x="75088" y="78581"/>
              </a:cxn>
              <a:cxn ang="0">
                <a:pos x="73342" y="83820"/>
              </a:cxn>
              <a:cxn ang="0">
                <a:pos x="78581" y="94297"/>
              </a:cxn>
              <a:cxn ang="0">
                <a:pos x="78581" y="94297"/>
              </a:cxn>
              <a:cxn ang="0">
                <a:pos x="80327" y="94297"/>
              </a:cxn>
              <a:cxn ang="0">
                <a:pos x="80327" y="94297"/>
              </a:cxn>
              <a:cxn ang="0">
                <a:pos x="80327" y="94297"/>
              </a:cxn>
              <a:cxn ang="0">
                <a:pos x="80327" y="94297"/>
              </a:cxn>
              <a:cxn ang="0">
                <a:pos x="82073" y="94297"/>
              </a:cxn>
              <a:cxn ang="0">
                <a:pos x="82073" y="94297"/>
              </a:cxn>
              <a:cxn ang="0">
                <a:pos x="82073" y="94297"/>
              </a:cxn>
              <a:cxn ang="0">
                <a:pos x="83820" y="94297"/>
              </a:cxn>
              <a:cxn ang="0">
                <a:pos x="83820" y="94297"/>
              </a:cxn>
              <a:cxn ang="0">
                <a:pos x="85566" y="94297"/>
              </a:cxn>
              <a:cxn ang="0">
                <a:pos x="85566" y="94297"/>
              </a:cxn>
              <a:cxn ang="0">
                <a:pos x="85566" y="94297"/>
              </a:cxn>
              <a:cxn ang="0">
                <a:pos x="87312" y="94297"/>
              </a:cxn>
              <a:cxn ang="0">
                <a:pos x="87312" y="94297"/>
              </a:cxn>
              <a:cxn ang="0">
                <a:pos x="89058" y="94297"/>
              </a:cxn>
              <a:cxn ang="0">
                <a:pos x="89058" y="94297"/>
              </a:cxn>
              <a:cxn ang="0">
                <a:pos x="89058" y="92551"/>
              </a:cxn>
              <a:cxn ang="0">
                <a:pos x="90805" y="92551"/>
              </a:cxn>
              <a:cxn ang="0">
                <a:pos x="90805" y="92551"/>
              </a:cxn>
              <a:cxn ang="0">
                <a:pos x="90805" y="92551"/>
              </a:cxn>
              <a:cxn ang="0">
                <a:pos x="83820" y="153670"/>
              </a:cxn>
            </a:cxnLst>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chemeClr val="bg1"/>
          </a:solidFill>
          <a:ln w="9525">
            <a:noFill/>
          </a:ln>
        </p:spPr>
        <p:txBody>
          <a:bodyPr/>
          <a:p>
            <a:endParaRPr lang="zh-CN" altLang="en-US" sz="2400"/>
          </a:p>
        </p:txBody>
      </p:sp>
      <p:sp>
        <p:nvSpPr>
          <p:cNvPr id="37948" name="Freeform 165"/>
          <p:cNvSpPr>
            <a:spLocks noEditPoints="1"/>
          </p:cNvSpPr>
          <p:nvPr/>
        </p:nvSpPr>
        <p:spPr>
          <a:xfrm>
            <a:off x="5692326" y="4305306"/>
            <a:ext cx="184150" cy="215900"/>
          </a:xfrm>
          <a:custGeom>
            <a:avLst/>
            <a:gdLst/>
            <a:ahLst/>
            <a:cxnLst>
              <a:cxn ang="0">
                <a:pos x="138430" y="10477"/>
              </a:cxn>
              <a:cxn ang="0">
                <a:pos x="17522" y="10477"/>
              </a:cxn>
              <a:cxn ang="0">
                <a:pos x="14018" y="15716"/>
              </a:cxn>
              <a:cxn ang="0">
                <a:pos x="12265" y="20955"/>
              </a:cxn>
              <a:cxn ang="0">
                <a:pos x="14018" y="26193"/>
              </a:cxn>
              <a:cxn ang="0">
                <a:pos x="17522" y="31432"/>
              </a:cxn>
              <a:cxn ang="0">
                <a:pos x="24531" y="31432"/>
              </a:cxn>
              <a:cxn ang="0">
                <a:pos x="19275" y="38417"/>
              </a:cxn>
              <a:cxn ang="0">
                <a:pos x="19275" y="96043"/>
              </a:cxn>
              <a:cxn ang="0">
                <a:pos x="36797" y="82073"/>
              </a:cxn>
              <a:cxn ang="0">
                <a:pos x="57825" y="94297"/>
              </a:cxn>
              <a:cxn ang="0">
                <a:pos x="57825" y="38417"/>
              </a:cxn>
              <a:cxn ang="0">
                <a:pos x="63082" y="31432"/>
              </a:cxn>
              <a:cxn ang="0">
                <a:pos x="138430" y="31432"/>
              </a:cxn>
              <a:cxn ang="0">
                <a:pos x="138430" y="38417"/>
              </a:cxn>
              <a:cxn ang="0">
                <a:pos x="138430" y="43656"/>
              </a:cxn>
              <a:cxn ang="0">
                <a:pos x="138430" y="160655"/>
              </a:cxn>
              <a:cxn ang="0">
                <a:pos x="22779" y="160655"/>
              </a:cxn>
              <a:cxn ang="0">
                <a:pos x="1752" y="148431"/>
              </a:cxn>
              <a:cxn ang="0">
                <a:pos x="1752" y="22701"/>
              </a:cxn>
              <a:cxn ang="0">
                <a:pos x="0" y="20955"/>
              </a:cxn>
              <a:cxn ang="0">
                <a:pos x="3504" y="10477"/>
              </a:cxn>
              <a:cxn ang="0">
                <a:pos x="14018" y="0"/>
              </a:cxn>
              <a:cxn ang="0">
                <a:pos x="15770" y="0"/>
              </a:cxn>
              <a:cxn ang="0">
                <a:pos x="17522" y="0"/>
              </a:cxn>
              <a:cxn ang="0">
                <a:pos x="138430" y="0"/>
              </a:cxn>
              <a:cxn ang="0">
                <a:pos x="138430" y="10477"/>
              </a:cxn>
              <a:cxn ang="0">
                <a:pos x="21027" y="27940"/>
              </a:cxn>
              <a:cxn ang="0">
                <a:pos x="129668" y="27940"/>
              </a:cxn>
              <a:cxn ang="0">
                <a:pos x="129668" y="24447"/>
              </a:cxn>
              <a:cxn ang="0">
                <a:pos x="19275" y="24447"/>
              </a:cxn>
              <a:cxn ang="0">
                <a:pos x="21027" y="27940"/>
              </a:cxn>
              <a:cxn ang="0">
                <a:pos x="19275" y="20955"/>
              </a:cxn>
              <a:cxn ang="0">
                <a:pos x="19275" y="22701"/>
              </a:cxn>
              <a:cxn ang="0">
                <a:pos x="129668" y="22701"/>
              </a:cxn>
              <a:cxn ang="0">
                <a:pos x="129668" y="20955"/>
              </a:cxn>
              <a:cxn ang="0">
                <a:pos x="19275" y="20955"/>
              </a:cxn>
              <a:cxn ang="0">
                <a:pos x="21027" y="15716"/>
              </a:cxn>
              <a:cxn ang="0">
                <a:pos x="19275" y="17462"/>
              </a:cxn>
              <a:cxn ang="0">
                <a:pos x="129668" y="17462"/>
              </a:cxn>
              <a:cxn ang="0">
                <a:pos x="129668" y="15716"/>
              </a:cxn>
              <a:cxn ang="0">
                <a:pos x="21027" y="15716"/>
              </a:cxn>
            </a:cxnLst>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chemeClr val="bg1"/>
          </a:solidFill>
          <a:ln w="9525">
            <a:noFill/>
          </a:ln>
        </p:spPr>
        <p:txBody>
          <a:bodyPr/>
          <a:p>
            <a:endParaRPr lang="zh-CN" altLang="en-US" sz="2400"/>
          </a:p>
        </p:txBody>
      </p:sp>
      <p:sp>
        <p:nvSpPr>
          <p:cNvPr id="37949" name="Freeform 166"/>
          <p:cNvSpPr>
            <a:spLocks noEditPoints="1"/>
          </p:cNvSpPr>
          <p:nvPr/>
        </p:nvSpPr>
        <p:spPr>
          <a:xfrm>
            <a:off x="7021594" y="4265090"/>
            <a:ext cx="179916" cy="264583"/>
          </a:xfrm>
          <a:custGeom>
            <a:avLst/>
            <a:gdLst/>
            <a:ahLst/>
            <a:cxnLst>
              <a:cxn ang="0">
                <a:pos x="34966" y="64871"/>
              </a:cxn>
              <a:cxn ang="0">
                <a:pos x="34966" y="21039"/>
              </a:cxn>
              <a:cxn ang="0">
                <a:pos x="99653" y="21039"/>
              </a:cxn>
              <a:cxn ang="0">
                <a:pos x="97905" y="63117"/>
              </a:cxn>
              <a:cxn ang="0">
                <a:pos x="90912" y="82403"/>
              </a:cxn>
              <a:cxn ang="0">
                <a:pos x="66435" y="94676"/>
              </a:cxn>
              <a:cxn ang="0">
                <a:pos x="66435" y="94676"/>
              </a:cxn>
              <a:cxn ang="0">
                <a:pos x="43707" y="82403"/>
              </a:cxn>
              <a:cxn ang="0">
                <a:pos x="34966" y="64871"/>
              </a:cxn>
              <a:cxn ang="0">
                <a:pos x="20979" y="189353"/>
              </a:cxn>
              <a:cxn ang="0">
                <a:pos x="115388" y="189353"/>
              </a:cxn>
              <a:cxn ang="0">
                <a:pos x="110143" y="198120"/>
              </a:cxn>
              <a:cxn ang="0">
                <a:pos x="26224" y="198120"/>
              </a:cxn>
              <a:cxn ang="0">
                <a:pos x="20979" y="189353"/>
              </a:cxn>
              <a:cxn ang="0">
                <a:pos x="120633" y="117469"/>
              </a:cxn>
              <a:cxn ang="0">
                <a:pos x="131123" y="157794"/>
              </a:cxn>
              <a:cxn ang="0">
                <a:pos x="117136" y="182340"/>
              </a:cxn>
              <a:cxn ang="0">
                <a:pos x="113640" y="182340"/>
              </a:cxn>
              <a:cxn ang="0">
                <a:pos x="113640" y="127989"/>
              </a:cxn>
              <a:cxn ang="0">
                <a:pos x="71680" y="127989"/>
              </a:cxn>
              <a:cxn ang="0">
                <a:pos x="83918" y="99936"/>
              </a:cxn>
              <a:cxn ang="0">
                <a:pos x="87415" y="96430"/>
              </a:cxn>
              <a:cxn ang="0">
                <a:pos x="111891" y="101689"/>
              </a:cxn>
              <a:cxn ang="0">
                <a:pos x="113640" y="101689"/>
              </a:cxn>
              <a:cxn ang="0">
                <a:pos x="113640" y="103443"/>
              </a:cxn>
              <a:cxn ang="0">
                <a:pos x="120633" y="119222"/>
              </a:cxn>
              <a:cxn ang="0">
                <a:pos x="120633" y="117469"/>
              </a:cxn>
              <a:cxn ang="0">
                <a:pos x="22728" y="182340"/>
              </a:cxn>
              <a:cxn ang="0">
                <a:pos x="17483" y="182340"/>
              </a:cxn>
              <a:cxn ang="0">
                <a:pos x="3496" y="157794"/>
              </a:cxn>
              <a:cxn ang="0">
                <a:pos x="13986" y="117469"/>
              </a:cxn>
              <a:cxn ang="0">
                <a:pos x="22728" y="101689"/>
              </a:cxn>
              <a:cxn ang="0">
                <a:pos x="22728" y="101689"/>
              </a:cxn>
              <a:cxn ang="0">
                <a:pos x="24476" y="101689"/>
              </a:cxn>
              <a:cxn ang="0">
                <a:pos x="47204" y="96430"/>
              </a:cxn>
              <a:cxn ang="0">
                <a:pos x="50701" y="99936"/>
              </a:cxn>
              <a:cxn ang="0">
                <a:pos x="64687" y="127989"/>
              </a:cxn>
              <a:cxn ang="0">
                <a:pos x="22728" y="127989"/>
              </a:cxn>
              <a:cxn ang="0">
                <a:pos x="22728" y="182340"/>
              </a:cxn>
            </a:cxnLst>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w="9525">
            <a:noFill/>
          </a:ln>
        </p:spPr>
        <p:txBody>
          <a:bodyPr/>
          <a:p>
            <a:endParaRPr lang="zh-CN" altLang="en-US" sz="2400"/>
          </a:p>
        </p:txBody>
      </p:sp>
      <p:sp>
        <p:nvSpPr>
          <p:cNvPr id="37950" name="Freeform 167"/>
          <p:cNvSpPr>
            <a:spLocks noEditPoints="1"/>
          </p:cNvSpPr>
          <p:nvPr/>
        </p:nvSpPr>
        <p:spPr>
          <a:xfrm>
            <a:off x="7635429" y="3674539"/>
            <a:ext cx="220134" cy="188384"/>
          </a:xfrm>
          <a:custGeom>
            <a:avLst/>
            <a:gdLst/>
            <a:ahLst/>
            <a:cxnLst>
              <a:cxn ang="0">
                <a:pos x="7025" y="33215"/>
              </a:cxn>
              <a:cxn ang="0">
                <a:pos x="80793" y="33215"/>
              </a:cxn>
              <a:cxn ang="0">
                <a:pos x="87819" y="27971"/>
              </a:cxn>
              <a:cxn ang="0">
                <a:pos x="128215" y="0"/>
              </a:cxn>
              <a:cxn ang="0">
                <a:pos x="128215" y="57690"/>
              </a:cxn>
              <a:cxn ang="0">
                <a:pos x="128215" y="115381"/>
              </a:cxn>
              <a:cxn ang="0">
                <a:pos x="87819" y="85662"/>
              </a:cxn>
              <a:cxn ang="0">
                <a:pos x="80793" y="82165"/>
              </a:cxn>
              <a:cxn ang="0">
                <a:pos x="57960" y="82165"/>
              </a:cxn>
              <a:cxn ang="0">
                <a:pos x="70255" y="122374"/>
              </a:cxn>
              <a:cxn ang="0">
                <a:pos x="79037" y="122374"/>
              </a:cxn>
              <a:cxn ang="0">
                <a:pos x="79037" y="141605"/>
              </a:cxn>
              <a:cxn ang="0">
                <a:pos x="75524" y="141605"/>
              </a:cxn>
              <a:cxn ang="0">
                <a:pos x="36884" y="141605"/>
              </a:cxn>
              <a:cxn ang="0">
                <a:pos x="19320" y="82165"/>
              </a:cxn>
              <a:cxn ang="0">
                <a:pos x="7025" y="82165"/>
              </a:cxn>
              <a:cxn ang="0">
                <a:pos x="7025" y="33215"/>
              </a:cxn>
              <a:cxn ang="0">
                <a:pos x="152805" y="40208"/>
              </a:cxn>
              <a:cxn ang="0">
                <a:pos x="165100" y="57690"/>
              </a:cxn>
              <a:cxn ang="0">
                <a:pos x="152805" y="75173"/>
              </a:cxn>
              <a:cxn ang="0">
                <a:pos x="152805" y="115381"/>
              </a:cxn>
              <a:cxn ang="0">
                <a:pos x="136997" y="115381"/>
              </a:cxn>
              <a:cxn ang="0">
                <a:pos x="136997" y="0"/>
              </a:cxn>
              <a:cxn ang="0">
                <a:pos x="152805" y="0"/>
              </a:cxn>
              <a:cxn ang="0">
                <a:pos x="152805" y="40208"/>
              </a:cxn>
              <a:cxn ang="0">
                <a:pos x="80793" y="85662"/>
              </a:cxn>
              <a:cxn ang="0">
                <a:pos x="64986" y="85662"/>
              </a:cxn>
              <a:cxn ang="0">
                <a:pos x="70255" y="106640"/>
              </a:cxn>
              <a:cxn ang="0">
                <a:pos x="75524" y="106640"/>
              </a:cxn>
              <a:cxn ang="0">
                <a:pos x="75524" y="99647"/>
              </a:cxn>
              <a:cxn ang="0">
                <a:pos x="80793" y="85662"/>
              </a:cxn>
            </a:cxnLst>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w="9525">
            <a:noFill/>
          </a:ln>
        </p:spPr>
        <p:txBody>
          <a:bodyPr/>
          <a:p>
            <a:endParaRPr lang="zh-CN" altLang="en-US" sz="2400"/>
          </a:p>
        </p:txBody>
      </p:sp>
      <p:sp>
        <p:nvSpPr>
          <p:cNvPr id="37951" name="Freeform 168"/>
          <p:cNvSpPr>
            <a:spLocks noEditPoints="1"/>
          </p:cNvSpPr>
          <p:nvPr/>
        </p:nvSpPr>
        <p:spPr>
          <a:xfrm>
            <a:off x="1765903" y="1697569"/>
            <a:ext cx="222251" cy="228600"/>
          </a:xfrm>
          <a:custGeom>
            <a:avLst/>
            <a:gdLst/>
            <a:ahLst/>
            <a:cxnLst>
              <a:cxn ang="0">
                <a:pos x="8731" y="73005"/>
              </a:cxn>
              <a:cxn ang="0">
                <a:pos x="129222" y="73005"/>
              </a:cxn>
              <a:cxn ang="0">
                <a:pos x="134461" y="71267"/>
              </a:cxn>
              <a:cxn ang="0">
                <a:pos x="158908" y="81696"/>
              </a:cxn>
              <a:cxn ang="0">
                <a:pos x="167640" y="104293"/>
              </a:cxn>
              <a:cxn ang="0">
                <a:pos x="158908" y="126890"/>
              </a:cxn>
              <a:cxn ang="0">
                <a:pos x="134461" y="135582"/>
              </a:cxn>
              <a:cxn ang="0">
                <a:pos x="118745" y="132105"/>
              </a:cxn>
              <a:cxn ang="0">
                <a:pos x="108267" y="147749"/>
              </a:cxn>
              <a:cxn ang="0">
                <a:pos x="116998" y="147749"/>
              </a:cxn>
              <a:cxn ang="0">
                <a:pos x="146685" y="147749"/>
              </a:cxn>
              <a:cxn ang="0">
                <a:pos x="123983" y="172085"/>
              </a:cxn>
              <a:cxn ang="0">
                <a:pos x="29686" y="172085"/>
              </a:cxn>
              <a:cxn ang="0">
                <a:pos x="20955" y="172085"/>
              </a:cxn>
              <a:cxn ang="0">
                <a:pos x="0" y="147749"/>
              </a:cxn>
              <a:cxn ang="0">
                <a:pos x="29686" y="147749"/>
              </a:cxn>
              <a:cxn ang="0">
                <a:pos x="36671" y="147749"/>
              </a:cxn>
              <a:cxn ang="0">
                <a:pos x="8731" y="73005"/>
              </a:cxn>
              <a:cxn ang="0">
                <a:pos x="97790" y="62576"/>
              </a:cxn>
              <a:cxn ang="0">
                <a:pos x="96043" y="10429"/>
              </a:cxn>
              <a:cxn ang="0">
                <a:pos x="97790" y="62576"/>
              </a:cxn>
              <a:cxn ang="0">
                <a:pos x="75088" y="52146"/>
              </a:cxn>
              <a:cxn ang="0">
                <a:pos x="73342" y="0"/>
              </a:cxn>
              <a:cxn ang="0">
                <a:pos x="75088" y="52146"/>
              </a:cxn>
              <a:cxn ang="0">
                <a:pos x="52387" y="59099"/>
              </a:cxn>
              <a:cxn ang="0">
                <a:pos x="50641" y="6952"/>
              </a:cxn>
              <a:cxn ang="0">
                <a:pos x="52387" y="59099"/>
              </a:cxn>
              <a:cxn ang="0">
                <a:pos x="26193" y="92126"/>
              </a:cxn>
              <a:cxn ang="0">
                <a:pos x="45402" y="139058"/>
              </a:cxn>
              <a:cxn ang="0">
                <a:pos x="57626" y="130367"/>
              </a:cxn>
              <a:cxn ang="0">
                <a:pos x="41910" y="90388"/>
              </a:cxn>
              <a:cxn ang="0">
                <a:pos x="26193" y="92126"/>
              </a:cxn>
              <a:cxn ang="0">
                <a:pos x="134461" y="86911"/>
              </a:cxn>
              <a:cxn ang="0">
                <a:pos x="125730" y="118199"/>
              </a:cxn>
              <a:cxn ang="0">
                <a:pos x="134461" y="121676"/>
              </a:cxn>
              <a:cxn ang="0">
                <a:pos x="146685" y="116461"/>
              </a:cxn>
              <a:cxn ang="0">
                <a:pos x="151923" y="104293"/>
              </a:cxn>
              <a:cxn ang="0">
                <a:pos x="146685" y="92126"/>
              </a:cxn>
              <a:cxn ang="0">
                <a:pos x="134461" y="86911"/>
              </a:cxn>
              <a:cxn ang="0">
                <a:pos x="134461" y="86911"/>
              </a:cxn>
            </a:cxnLst>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w="9525">
            <a:noFill/>
          </a:ln>
        </p:spPr>
        <p:txBody>
          <a:bodyPr/>
          <a:p>
            <a:endParaRPr lang="zh-CN" altLang="en-US" sz="2400"/>
          </a:p>
        </p:txBody>
      </p:sp>
      <p:sp>
        <p:nvSpPr>
          <p:cNvPr id="37952" name="Freeform 169"/>
          <p:cNvSpPr/>
          <p:nvPr/>
        </p:nvSpPr>
        <p:spPr>
          <a:xfrm>
            <a:off x="9586998" y="3028955"/>
            <a:ext cx="198967" cy="182034"/>
          </a:xfrm>
          <a:custGeom>
            <a:avLst/>
            <a:gdLst/>
            <a:ahLst/>
            <a:cxnLst>
              <a:cxn ang="0">
                <a:pos x="50695" y="0"/>
              </a:cxn>
              <a:cxn ang="0">
                <a:pos x="59436" y="50759"/>
              </a:cxn>
              <a:cxn ang="0">
                <a:pos x="13984" y="50759"/>
              </a:cxn>
              <a:cxn ang="0">
                <a:pos x="10488" y="50759"/>
              </a:cxn>
              <a:cxn ang="0">
                <a:pos x="0" y="61261"/>
              </a:cxn>
              <a:cxn ang="0">
                <a:pos x="0" y="61261"/>
              </a:cxn>
              <a:cxn ang="0">
                <a:pos x="6992" y="73513"/>
              </a:cxn>
              <a:cxn ang="0">
                <a:pos x="0" y="82265"/>
              </a:cxn>
              <a:cxn ang="0">
                <a:pos x="0" y="82265"/>
              </a:cxn>
              <a:cxn ang="0">
                <a:pos x="8740" y="94517"/>
              </a:cxn>
              <a:cxn ang="0">
                <a:pos x="6992" y="101518"/>
              </a:cxn>
              <a:cxn ang="0">
                <a:pos x="6992" y="101518"/>
              </a:cxn>
              <a:cxn ang="0">
                <a:pos x="17481" y="113770"/>
              </a:cxn>
              <a:cxn ang="0">
                <a:pos x="19229" y="113770"/>
              </a:cxn>
              <a:cxn ang="0">
                <a:pos x="15733" y="122522"/>
              </a:cxn>
              <a:cxn ang="0">
                <a:pos x="15733" y="122522"/>
              </a:cxn>
              <a:cxn ang="0">
                <a:pos x="26221" y="134774"/>
              </a:cxn>
              <a:cxn ang="0">
                <a:pos x="50695" y="134774"/>
              </a:cxn>
              <a:cxn ang="0">
                <a:pos x="78665" y="134774"/>
              </a:cxn>
              <a:cxn ang="0">
                <a:pos x="80413" y="134774"/>
              </a:cxn>
              <a:cxn ang="0">
                <a:pos x="89154" y="124272"/>
              </a:cxn>
              <a:cxn ang="0">
                <a:pos x="115375" y="120772"/>
              </a:cxn>
              <a:cxn ang="0">
                <a:pos x="115375" y="136525"/>
              </a:cxn>
              <a:cxn ang="0">
                <a:pos x="148590" y="136525"/>
              </a:cxn>
              <a:cxn ang="0">
                <a:pos x="148590" y="43758"/>
              </a:cxn>
              <a:cxn ang="0">
                <a:pos x="115375" y="43758"/>
              </a:cxn>
              <a:cxn ang="0">
                <a:pos x="115375" y="56010"/>
              </a:cxn>
              <a:cxn ang="0">
                <a:pos x="106635" y="56010"/>
              </a:cxn>
              <a:cxn ang="0">
                <a:pos x="50695" y="0"/>
              </a:cxn>
            </a:cxnLst>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w="9525">
            <a:noFill/>
          </a:ln>
        </p:spPr>
        <p:txBody>
          <a:bodyPr/>
          <a:p>
            <a:endParaRPr lang="zh-CN" altLang="en-US" sz="2400"/>
          </a:p>
        </p:txBody>
      </p:sp>
      <p:sp>
        <p:nvSpPr>
          <p:cNvPr id="37953" name="Freeform 170"/>
          <p:cNvSpPr>
            <a:spLocks noEditPoints="1"/>
          </p:cNvSpPr>
          <p:nvPr/>
        </p:nvSpPr>
        <p:spPr>
          <a:xfrm>
            <a:off x="9563714" y="2370670"/>
            <a:ext cx="220134" cy="232834"/>
          </a:xfrm>
          <a:custGeom>
            <a:avLst/>
            <a:gdLst/>
            <a:ahLst/>
            <a:cxnLst>
              <a:cxn ang="0">
                <a:pos x="126874" y="21138"/>
              </a:cxn>
              <a:cxn ang="0">
                <a:pos x="135007" y="5691"/>
              </a:cxn>
              <a:cxn ang="0">
                <a:pos x="112235" y="14634"/>
              </a:cxn>
              <a:cxn ang="0">
                <a:pos x="5693" y="117890"/>
              </a:cxn>
              <a:cxn ang="0">
                <a:pos x="22772" y="165046"/>
              </a:cxn>
              <a:cxn ang="0">
                <a:pos x="22772" y="126833"/>
              </a:cxn>
              <a:cxn ang="0">
                <a:pos x="81330" y="84555"/>
              </a:cxn>
              <a:cxn ang="0">
                <a:pos x="86209" y="68295"/>
              </a:cxn>
              <a:cxn ang="0">
                <a:pos x="65064" y="77238"/>
              </a:cxn>
              <a:cxn ang="0">
                <a:pos x="56117" y="73986"/>
              </a:cxn>
              <a:cxn ang="0">
                <a:pos x="86209" y="61790"/>
              </a:cxn>
              <a:cxn ang="0">
                <a:pos x="98409" y="66669"/>
              </a:cxn>
              <a:cxn ang="0">
                <a:pos x="98409" y="14634"/>
              </a:cxn>
              <a:cxn ang="0">
                <a:pos x="133381" y="0"/>
              </a:cxn>
              <a:cxn ang="0">
                <a:pos x="135007" y="0"/>
              </a:cxn>
              <a:cxn ang="0">
                <a:pos x="165100" y="14634"/>
              </a:cxn>
              <a:cxn ang="0">
                <a:pos x="128501" y="139029"/>
              </a:cxn>
              <a:cxn ang="0">
                <a:pos x="117928" y="133338"/>
              </a:cxn>
              <a:cxn ang="0">
                <a:pos x="78890" y="156103"/>
              </a:cxn>
              <a:cxn ang="0">
                <a:pos x="66690" y="149598"/>
              </a:cxn>
              <a:cxn ang="0">
                <a:pos x="28465" y="173990"/>
              </a:cxn>
              <a:cxn ang="0">
                <a:pos x="2439" y="161794"/>
              </a:cxn>
              <a:cxn ang="0">
                <a:pos x="0" y="157729"/>
              </a:cxn>
              <a:cxn ang="0">
                <a:pos x="0" y="108947"/>
              </a:cxn>
              <a:cxn ang="0">
                <a:pos x="35785" y="95125"/>
              </a:cxn>
              <a:cxn ang="0">
                <a:pos x="37411" y="95125"/>
              </a:cxn>
              <a:cxn ang="0">
                <a:pos x="66690" y="108947"/>
              </a:cxn>
              <a:cxn ang="0">
                <a:pos x="74010" y="147159"/>
              </a:cxn>
              <a:cxn ang="0">
                <a:pos x="56117" y="84555"/>
              </a:cxn>
              <a:cxn ang="0">
                <a:pos x="51237" y="101629"/>
              </a:cxn>
              <a:cxn ang="0">
                <a:pos x="51237" y="75612"/>
              </a:cxn>
              <a:cxn ang="0">
                <a:pos x="104102" y="70734"/>
              </a:cxn>
              <a:cxn ang="0">
                <a:pos x="117928" y="75612"/>
              </a:cxn>
              <a:cxn ang="0">
                <a:pos x="122808" y="130085"/>
              </a:cxn>
              <a:cxn ang="0">
                <a:pos x="104102" y="22765"/>
              </a:cxn>
              <a:cxn ang="0">
                <a:pos x="104102" y="70734"/>
              </a:cxn>
              <a:cxn ang="0">
                <a:pos x="28465" y="117890"/>
              </a:cxn>
              <a:cxn ang="0">
                <a:pos x="35785" y="101629"/>
              </a:cxn>
              <a:cxn ang="0">
                <a:pos x="14639" y="110573"/>
              </a:cxn>
              <a:cxn ang="0">
                <a:pos x="128501" y="26830"/>
              </a:cxn>
              <a:cxn ang="0">
                <a:pos x="128501" y="28456"/>
              </a:cxn>
            </a:cxnLst>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bg1"/>
          </a:solidFill>
          <a:ln w="9525">
            <a:noFill/>
          </a:ln>
        </p:spPr>
        <p:txBody>
          <a:bodyPr/>
          <a:p>
            <a:endParaRPr lang="zh-CN" altLang="en-US" sz="2400"/>
          </a:p>
        </p:txBody>
      </p:sp>
      <p:sp>
        <p:nvSpPr>
          <p:cNvPr id="37954" name="Freeform 171"/>
          <p:cNvSpPr>
            <a:spLocks noEditPoints="1"/>
          </p:cNvSpPr>
          <p:nvPr/>
        </p:nvSpPr>
        <p:spPr>
          <a:xfrm>
            <a:off x="10266448" y="3026838"/>
            <a:ext cx="143934" cy="198967"/>
          </a:xfrm>
          <a:custGeom>
            <a:avLst/>
            <a:gdLst/>
            <a:ahLst/>
            <a:cxnLst>
              <a:cxn ang="0">
                <a:pos x="107950" y="13999"/>
              </a:cxn>
              <a:cxn ang="0">
                <a:pos x="0" y="150495"/>
              </a:cxn>
              <a:cxn ang="0">
                <a:pos x="13929" y="24499"/>
              </a:cxn>
              <a:cxn ang="0">
                <a:pos x="94020" y="50748"/>
              </a:cxn>
              <a:cxn ang="0">
                <a:pos x="13929" y="24499"/>
              </a:cxn>
              <a:cxn ang="0">
                <a:pos x="13929" y="71747"/>
              </a:cxn>
              <a:cxn ang="0">
                <a:pos x="31340" y="71747"/>
              </a:cxn>
              <a:cxn ang="0">
                <a:pos x="87056" y="110246"/>
              </a:cxn>
              <a:cxn ang="0">
                <a:pos x="87056" y="127745"/>
              </a:cxn>
              <a:cxn ang="0">
                <a:pos x="87056" y="110246"/>
              </a:cxn>
              <a:cxn ang="0">
                <a:pos x="55716" y="118996"/>
              </a:cxn>
              <a:cxn ang="0">
                <a:pos x="73127" y="118996"/>
              </a:cxn>
              <a:cxn ang="0">
                <a:pos x="43528" y="110246"/>
              </a:cxn>
              <a:cxn ang="0">
                <a:pos x="43528" y="127745"/>
              </a:cxn>
              <a:cxn ang="0">
                <a:pos x="43528" y="110246"/>
              </a:cxn>
              <a:cxn ang="0">
                <a:pos x="13929" y="118996"/>
              </a:cxn>
              <a:cxn ang="0">
                <a:pos x="31340" y="118996"/>
              </a:cxn>
              <a:cxn ang="0">
                <a:pos x="87056" y="87497"/>
              </a:cxn>
              <a:cxn ang="0">
                <a:pos x="87056" y="104996"/>
              </a:cxn>
              <a:cxn ang="0">
                <a:pos x="87056" y="87497"/>
              </a:cxn>
              <a:cxn ang="0">
                <a:pos x="55716" y="96246"/>
              </a:cxn>
              <a:cxn ang="0">
                <a:pos x="73127" y="96246"/>
              </a:cxn>
              <a:cxn ang="0">
                <a:pos x="43528" y="87497"/>
              </a:cxn>
              <a:cxn ang="0">
                <a:pos x="43528" y="104996"/>
              </a:cxn>
              <a:cxn ang="0">
                <a:pos x="43528" y="87497"/>
              </a:cxn>
              <a:cxn ang="0">
                <a:pos x="13929" y="96246"/>
              </a:cxn>
              <a:cxn ang="0">
                <a:pos x="31340" y="96246"/>
              </a:cxn>
              <a:cxn ang="0">
                <a:pos x="87056" y="62997"/>
              </a:cxn>
              <a:cxn ang="0">
                <a:pos x="87056" y="80497"/>
              </a:cxn>
              <a:cxn ang="0">
                <a:pos x="87056" y="62997"/>
              </a:cxn>
              <a:cxn ang="0">
                <a:pos x="55716" y="71747"/>
              </a:cxn>
              <a:cxn ang="0">
                <a:pos x="73127" y="71747"/>
              </a:cxn>
              <a:cxn ang="0">
                <a:pos x="43528" y="62997"/>
              </a:cxn>
              <a:cxn ang="0">
                <a:pos x="43528" y="80497"/>
              </a:cxn>
              <a:cxn ang="0">
                <a:pos x="43528" y="62997"/>
              </a:cxn>
            </a:cxnLst>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w="9525">
            <a:noFill/>
          </a:ln>
        </p:spPr>
        <p:txBody>
          <a:bodyPr/>
          <a:p>
            <a:endParaRPr lang="zh-CN" altLang="en-US" sz="2400"/>
          </a:p>
        </p:txBody>
      </p:sp>
      <p:sp>
        <p:nvSpPr>
          <p:cNvPr id="37955" name="Freeform 172"/>
          <p:cNvSpPr>
            <a:spLocks noEditPoints="1"/>
          </p:cNvSpPr>
          <p:nvPr/>
        </p:nvSpPr>
        <p:spPr>
          <a:xfrm>
            <a:off x="8930830" y="2353737"/>
            <a:ext cx="207434" cy="220134"/>
          </a:xfrm>
          <a:custGeom>
            <a:avLst/>
            <a:gdLst/>
            <a:ahLst/>
            <a:cxnLst>
              <a:cxn ang="0">
                <a:pos x="131637" y="38380"/>
              </a:cxn>
              <a:cxn ang="0">
                <a:pos x="156210" y="92462"/>
              </a:cxn>
              <a:cxn ang="0">
                <a:pos x="136903" y="139566"/>
              </a:cxn>
              <a:cxn ang="0">
                <a:pos x="82492" y="92462"/>
              </a:cxn>
              <a:cxn ang="0">
                <a:pos x="131637" y="38380"/>
              </a:cxn>
              <a:cxn ang="0">
                <a:pos x="133392" y="144800"/>
              </a:cxn>
              <a:cxn ang="0">
                <a:pos x="121106" y="153522"/>
              </a:cxn>
              <a:cxn ang="0">
                <a:pos x="129882" y="141310"/>
              </a:cxn>
              <a:cxn ang="0">
                <a:pos x="133392" y="144800"/>
              </a:cxn>
              <a:cxn ang="0">
                <a:pos x="112330" y="160501"/>
              </a:cxn>
              <a:cxn ang="0">
                <a:pos x="126372" y="137821"/>
              </a:cxn>
              <a:cxn ang="0">
                <a:pos x="122861" y="134332"/>
              </a:cxn>
              <a:cxn ang="0">
                <a:pos x="105310" y="163990"/>
              </a:cxn>
              <a:cxn ang="0">
                <a:pos x="112330" y="160501"/>
              </a:cxn>
              <a:cxn ang="0">
                <a:pos x="101799" y="158756"/>
              </a:cxn>
              <a:cxn ang="0">
                <a:pos x="117596" y="130843"/>
              </a:cxn>
              <a:cxn ang="0">
                <a:pos x="114085" y="129098"/>
              </a:cxn>
              <a:cxn ang="0">
                <a:pos x="100044" y="153522"/>
              </a:cxn>
              <a:cxn ang="0">
                <a:pos x="101799" y="158756"/>
              </a:cxn>
              <a:cxn ang="0">
                <a:pos x="98289" y="146544"/>
              </a:cxn>
              <a:cxn ang="0">
                <a:pos x="110575" y="125609"/>
              </a:cxn>
              <a:cxn ang="0">
                <a:pos x="107065" y="122120"/>
              </a:cxn>
              <a:cxn ang="0">
                <a:pos x="96534" y="141310"/>
              </a:cxn>
              <a:cxn ang="0">
                <a:pos x="98289" y="146544"/>
              </a:cxn>
              <a:cxn ang="0">
                <a:pos x="93023" y="136077"/>
              </a:cxn>
              <a:cxn ang="0">
                <a:pos x="103554" y="118631"/>
              </a:cxn>
              <a:cxn ang="0">
                <a:pos x="100044" y="115142"/>
              </a:cxn>
              <a:cxn ang="0">
                <a:pos x="91268" y="130843"/>
              </a:cxn>
              <a:cxn ang="0">
                <a:pos x="93023" y="136077"/>
              </a:cxn>
              <a:cxn ang="0">
                <a:pos x="89513" y="123865"/>
              </a:cxn>
              <a:cxn ang="0">
                <a:pos x="96534" y="111653"/>
              </a:cxn>
              <a:cxn ang="0">
                <a:pos x="93023" y="108163"/>
              </a:cxn>
              <a:cxn ang="0">
                <a:pos x="87758" y="118631"/>
              </a:cxn>
              <a:cxn ang="0">
                <a:pos x="89513" y="123865"/>
              </a:cxn>
              <a:cxn ang="0">
                <a:pos x="84248" y="113397"/>
              </a:cxn>
              <a:cxn ang="0">
                <a:pos x="89513" y="106419"/>
              </a:cxn>
              <a:cxn ang="0">
                <a:pos x="86003" y="102930"/>
              </a:cxn>
              <a:cxn ang="0">
                <a:pos x="82492" y="106419"/>
              </a:cxn>
              <a:cxn ang="0">
                <a:pos x="84248" y="113397"/>
              </a:cxn>
              <a:cxn ang="0">
                <a:pos x="80737" y="101185"/>
              </a:cxn>
              <a:cxn ang="0">
                <a:pos x="78982" y="95951"/>
              </a:cxn>
              <a:cxn ang="0">
                <a:pos x="82492" y="99441"/>
              </a:cxn>
              <a:cxn ang="0">
                <a:pos x="80737" y="101185"/>
              </a:cxn>
              <a:cxn ang="0">
                <a:pos x="103554" y="29657"/>
              </a:cxn>
              <a:cxn ang="0">
                <a:pos x="71961" y="94207"/>
              </a:cxn>
              <a:cxn ang="0">
                <a:pos x="63186" y="22679"/>
              </a:cxn>
              <a:cxn ang="0">
                <a:pos x="0" y="94207"/>
              </a:cxn>
              <a:cxn ang="0">
                <a:pos x="71961" y="165735"/>
              </a:cxn>
              <a:cxn ang="0">
                <a:pos x="96534" y="162245"/>
              </a:cxn>
              <a:cxn ang="0">
                <a:pos x="71961" y="94207"/>
              </a:cxn>
              <a:cxn ang="0">
                <a:pos x="119351" y="40125"/>
              </a:cxn>
              <a:cxn ang="0">
                <a:pos x="103554" y="29657"/>
              </a:cxn>
              <a:cxn ang="0">
                <a:pos x="75472" y="0"/>
              </a:cxn>
              <a:cxn ang="0">
                <a:pos x="66696" y="0"/>
              </a:cxn>
              <a:cxn ang="0">
                <a:pos x="75472" y="71527"/>
              </a:cxn>
              <a:cxn ang="0">
                <a:pos x="107065" y="6978"/>
              </a:cxn>
              <a:cxn ang="0">
                <a:pos x="75472" y="0"/>
              </a:cxn>
            </a:cxnLst>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w="9525">
            <a:noFill/>
          </a:ln>
        </p:spPr>
        <p:txBody>
          <a:bodyPr/>
          <a:p>
            <a:endParaRPr lang="zh-CN" altLang="en-US" sz="2400"/>
          </a:p>
        </p:txBody>
      </p:sp>
      <p:sp>
        <p:nvSpPr>
          <p:cNvPr id="37956" name="Freeform 173"/>
          <p:cNvSpPr>
            <a:spLocks noEditPoints="1"/>
          </p:cNvSpPr>
          <p:nvPr/>
        </p:nvSpPr>
        <p:spPr>
          <a:xfrm>
            <a:off x="10215648" y="2423588"/>
            <a:ext cx="232834" cy="152400"/>
          </a:xfrm>
          <a:custGeom>
            <a:avLst/>
            <a:gdLst/>
            <a:ahLst/>
            <a:cxnLst>
              <a:cxn ang="0">
                <a:pos x="31634" y="101424"/>
              </a:cxn>
              <a:cxn ang="0">
                <a:pos x="93146" y="113665"/>
              </a:cxn>
              <a:cxn ang="0">
                <a:pos x="152900" y="99675"/>
              </a:cxn>
              <a:cxn ang="0">
                <a:pos x="152900" y="40219"/>
              </a:cxn>
              <a:cxn ang="0">
                <a:pos x="93146" y="48963"/>
              </a:cxn>
              <a:cxn ang="0">
                <a:pos x="31634" y="40219"/>
              </a:cxn>
              <a:cxn ang="0">
                <a:pos x="31634" y="101424"/>
              </a:cxn>
              <a:cxn ang="0">
                <a:pos x="173990" y="13989"/>
              </a:cxn>
              <a:cxn ang="0">
                <a:pos x="173990" y="29727"/>
              </a:cxn>
              <a:cxn ang="0">
                <a:pos x="93146" y="41968"/>
              </a:cxn>
              <a:cxn ang="0">
                <a:pos x="12302" y="29727"/>
              </a:cxn>
              <a:cxn ang="0">
                <a:pos x="12302" y="59455"/>
              </a:cxn>
              <a:cxn ang="0">
                <a:pos x="15817" y="64701"/>
              </a:cxn>
              <a:cxn ang="0">
                <a:pos x="8787" y="71696"/>
              </a:cxn>
              <a:cxn ang="0">
                <a:pos x="3514" y="64701"/>
              </a:cxn>
              <a:cxn ang="0">
                <a:pos x="7029" y="59455"/>
              </a:cxn>
              <a:cxn ang="0">
                <a:pos x="7029" y="13989"/>
              </a:cxn>
              <a:cxn ang="0">
                <a:pos x="93146" y="0"/>
              </a:cxn>
              <a:cxn ang="0">
                <a:pos x="173990" y="13989"/>
              </a:cxn>
              <a:cxn ang="0">
                <a:pos x="14059" y="73445"/>
              </a:cxn>
              <a:cxn ang="0">
                <a:pos x="5272" y="73445"/>
              </a:cxn>
              <a:cxn ang="0">
                <a:pos x="0" y="101424"/>
              </a:cxn>
              <a:cxn ang="0">
                <a:pos x="3514" y="101424"/>
              </a:cxn>
              <a:cxn ang="0">
                <a:pos x="5272" y="97926"/>
              </a:cxn>
              <a:cxn ang="0">
                <a:pos x="5272" y="101424"/>
              </a:cxn>
              <a:cxn ang="0">
                <a:pos x="10544" y="103172"/>
              </a:cxn>
              <a:cxn ang="0">
                <a:pos x="12302" y="99675"/>
              </a:cxn>
              <a:cxn ang="0">
                <a:pos x="12302" y="103172"/>
              </a:cxn>
              <a:cxn ang="0">
                <a:pos x="14059" y="103172"/>
              </a:cxn>
              <a:cxn ang="0">
                <a:pos x="14059" y="89183"/>
              </a:cxn>
              <a:cxn ang="0">
                <a:pos x="15817" y="101424"/>
              </a:cxn>
              <a:cxn ang="0">
                <a:pos x="19332" y="101424"/>
              </a:cxn>
              <a:cxn ang="0">
                <a:pos x="14059" y="73445"/>
              </a:cxn>
            </a:cxnLst>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w="9525">
            <a:noFill/>
          </a:ln>
        </p:spPr>
        <p:txBody>
          <a:bodyPr/>
          <a:p>
            <a:endParaRPr lang="zh-CN" altLang="en-US" sz="2400"/>
          </a:p>
        </p:txBody>
      </p:sp>
      <p:sp>
        <p:nvSpPr>
          <p:cNvPr id="37957" name="Freeform 174"/>
          <p:cNvSpPr>
            <a:spLocks noEditPoints="1"/>
          </p:cNvSpPr>
          <p:nvPr/>
        </p:nvSpPr>
        <p:spPr>
          <a:xfrm>
            <a:off x="8293712" y="2398187"/>
            <a:ext cx="215900" cy="205316"/>
          </a:xfrm>
          <a:custGeom>
            <a:avLst/>
            <a:gdLst/>
            <a:ahLst/>
            <a:cxnLst>
              <a:cxn ang="0">
                <a:pos x="155568" y="0"/>
              </a:cxn>
              <a:cxn ang="0">
                <a:pos x="162560" y="8767"/>
              </a:cxn>
              <a:cxn ang="0">
                <a:pos x="162560" y="129756"/>
              </a:cxn>
              <a:cxn ang="0">
                <a:pos x="141584" y="129756"/>
              </a:cxn>
              <a:cxn ang="0">
                <a:pos x="143332" y="113975"/>
              </a:cxn>
              <a:cxn ang="0">
                <a:pos x="146828" y="17534"/>
              </a:cxn>
              <a:cxn ang="0">
                <a:pos x="17479" y="113975"/>
              </a:cxn>
              <a:cxn ang="0">
                <a:pos x="83901" y="126249"/>
              </a:cxn>
              <a:cxn ang="0">
                <a:pos x="8739" y="129756"/>
              </a:cxn>
              <a:cxn ang="0">
                <a:pos x="0" y="120989"/>
              </a:cxn>
              <a:cxn ang="0">
                <a:pos x="0" y="0"/>
              </a:cxn>
              <a:cxn ang="0">
                <a:pos x="111869" y="89426"/>
              </a:cxn>
              <a:cxn ang="0">
                <a:pos x="96137" y="124496"/>
              </a:cxn>
              <a:cxn ang="0">
                <a:pos x="99633" y="143784"/>
              </a:cxn>
              <a:cxn ang="0">
                <a:pos x="111869" y="136770"/>
              </a:cxn>
              <a:cxn ang="0">
                <a:pos x="125852" y="147291"/>
              </a:cxn>
              <a:cxn ang="0">
                <a:pos x="129348" y="124496"/>
              </a:cxn>
              <a:cxn ang="0">
                <a:pos x="111869" y="89426"/>
              </a:cxn>
              <a:cxn ang="0">
                <a:pos x="111869" y="120989"/>
              </a:cxn>
              <a:cxn ang="0">
                <a:pos x="111869" y="126249"/>
              </a:cxn>
              <a:cxn ang="0">
                <a:pos x="108373" y="96440"/>
              </a:cxn>
              <a:cxn ang="0">
                <a:pos x="124104" y="112221"/>
              </a:cxn>
              <a:cxn ang="0">
                <a:pos x="108373" y="96440"/>
              </a:cxn>
              <a:cxn ang="0">
                <a:pos x="31463" y="80659"/>
              </a:cxn>
              <a:cxn ang="0">
                <a:pos x="134592" y="71892"/>
              </a:cxn>
              <a:cxn ang="0">
                <a:pos x="82153" y="50850"/>
              </a:cxn>
              <a:cxn ang="0">
                <a:pos x="134592" y="59617"/>
              </a:cxn>
              <a:cxn ang="0">
                <a:pos x="82153" y="50850"/>
              </a:cxn>
              <a:cxn ang="0">
                <a:pos x="82153" y="38576"/>
              </a:cxn>
              <a:cxn ang="0">
                <a:pos x="134592" y="29808"/>
              </a:cxn>
              <a:cxn ang="0">
                <a:pos x="31463" y="29808"/>
              </a:cxn>
              <a:cxn ang="0">
                <a:pos x="69918" y="61371"/>
              </a:cxn>
              <a:cxn ang="0">
                <a:pos x="31463" y="29808"/>
              </a:cxn>
            </a:cxnLst>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w="9525">
            <a:noFill/>
          </a:ln>
        </p:spPr>
        <p:txBody>
          <a:bodyPr/>
          <a:p>
            <a:endParaRPr lang="zh-CN" altLang="en-US" sz="2400"/>
          </a:p>
        </p:txBody>
      </p:sp>
      <p:sp>
        <p:nvSpPr>
          <p:cNvPr id="37958" name="Freeform 175"/>
          <p:cNvSpPr>
            <a:spLocks noEditPoints="1"/>
          </p:cNvSpPr>
          <p:nvPr/>
        </p:nvSpPr>
        <p:spPr>
          <a:xfrm>
            <a:off x="8920246" y="2988738"/>
            <a:ext cx="196851" cy="247651"/>
          </a:xfrm>
          <a:custGeom>
            <a:avLst/>
            <a:gdLst/>
            <a:ahLst/>
            <a:cxnLst>
              <a:cxn ang="0">
                <a:pos x="85657" y="45324"/>
              </a:cxn>
              <a:cxn ang="0">
                <a:pos x="57687" y="38351"/>
              </a:cxn>
              <a:cxn ang="0">
                <a:pos x="45451" y="73216"/>
              </a:cxn>
              <a:cxn ang="0">
                <a:pos x="59436" y="95879"/>
              </a:cxn>
              <a:cxn ang="0">
                <a:pos x="61184" y="102852"/>
              </a:cxn>
              <a:cxn ang="0">
                <a:pos x="85657" y="109825"/>
              </a:cxn>
              <a:cxn ang="0">
                <a:pos x="110131" y="102852"/>
              </a:cxn>
              <a:cxn ang="0">
                <a:pos x="110131" y="95879"/>
              </a:cxn>
              <a:cxn ang="0">
                <a:pos x="125864" y="73216"/>
              </a:cxn>
              <a:cxn ang="0">
                <a:pos x="111879" y="38351"/>
              </a:cxn>
              <a:cxn ang="0">
                <a:pos x="85657" y="45324"/>
              </a:cxn>
              <a:cxn ang="0">
                <a:pos x="146841" y="134230"/>
              </a:cxn>
              <a:cxn ang="0">
                <a:pos x="24473" y="134230"/>
              </a:cxn>
              <a:cxn ang="0">
                <a:pos x="19229" y="151663"/>
              </a:cxn>
              <a:cxn ang="0">
                <a:pos x="19229" y="151663"/>
              </a:cxn>
              <a:cxn ang="0">
                <a:pos x="24473" y="167352"/>
              </a:cxn>
              <a:cxn ang="0">
                <a:pos x="148590" y="167352"/>
              </a:cxn>
              <a:cxn ang="0">
                <a:pos x="148590" y="184785"/>
              </a:cxn>
              <a:cxn ang="0">
                <a:pos x="20977" y="184785"/>
              </a:cxn>
              <a:cxn ang="0">
                <a:pos x="17481" y="184785"/>
              </a:cxn>
              <a:cxn ang="0">
                <a:pos x="13984" y="183041"/>
              </a:cxn>
              <a:cxn ang="0">
                <a:pos x="12236" y="181298"/>
              </a:cxn>
              <a:cxn ang="0">
                <a:pos x="0" y="151663"/>
              </a:cxn>
              <a:cxn ang="0">
                <a:pos x="0" y="151663"/>
              </a:cxn>
              <a:cxn ang="0">
                <a:pos x="12236" y="120284"/>
              </a:cxn>
              <a:cxn ang="0">
                <a:pos x="13984" y="118541"/>
              </a:cxn>
              <a:cxn ang="0">
                <a:pos x="15733" y="115054"/>
              </a:cxn>
              <a:cxn ang="0">
                <a:pos x="20977" y="115054"/>
              </a:cxn>
              <a:cxn ang="0">
                <a:pos x="146841" y="115054"/>
              </a:cxn>
              <a:cxn ang="0">
                <a:pos x="146841" y="134230"/>
              </a:cxn>
              <a:cxn ang="0">
                <a:pos x="27969" y="158636"/>
              </a:cxn>
              <a:cxn ang="0">
                <a:pos x="27969" y="162122"/>
              </a:cxn>
              <a:cxn ang="0">
                <a:pos x="136353" y="162122"/>
              </a:cxn>
              <a:cxn ang="0">
                <a:pos x="136353" y="158636"/>
              </a:cxn>
              <a:cxn ang="0">
                <a:pos x="27969" y="158636"/>
              </a:cxn>
              <a:cxn ang="0">
                <a:pos x="27969" y="139460"/>
              </a:cxn>
              <a:cxn ang="0">
                <a:pos x="27969" y="142946"/>
              </a:cxn>
              <a:cxn ang="0">
                <a:pos x="136353" y="142946"/>
              </a:cxn>
              <a:cxn ang="0">
                <a:pos x="136353" y="139460"/>
              </a:cxn>
              <a:cxn ang="0">
                <a:pos x="27969" y="139460"/>
              </a:cxn>
              <a:cxn ang="0">
                <a:pos x="27969" y="148176"/>
              </a:cxn>
              <a:cxn ang="0">
                <a:pos x="27969" y="153406"/>
              </a:cxn>
              <a:cxn ang="0">
                <a:pos x="136353" y="153406"/>
              </a:cxn>
              <a:cxn ang="0">
                <a:pos x="136353" y="148176"/>
              </a:cxn>
              <a:cxn ang="0">
                <a:pos x="27969" y="148176"/>
              </a:cxn>
              <a:cxn ang="0">
                <a:pos x="87405" y="17432"/>
              </a:cxn>
              <a:cxn ang="0">
                <a:pos x="127612" y="13946"/>
              </a:cxn>
              <a:cxn ang="0">
                <a:pos x="89154" y="26148"/>
              </a:cxn>
              <a:cxn ang="0">
                <a:pos x="87405" y="41838"/>
              </a:cxn>
              <a:cxn ang="0">
                <a:pos x="83909" y="41838"/>
              </a:cxn>
              <a:cxn ang="0">
                <a:pos x="69924" y="13946"/>
              </a:cxn>
              <a:cxn ang="0">
                <a:pos x="80413" y="6973"/>
              </a:cxn>
              <a:cxn ang="0">
                <a:pos x="87405" y="17432"/>
              </a:cxn>
            </a:cxnLst>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w="9525">
            <a:noFill/>
          </a:ln>
        </p:spPr>
        <p:txBody>
          <a:bodyPr/>
          <a:p>
            <a:endParaRPr lang="zh-CN" altLang="en-US" sz="2400"/>
          </a:p>
        </p:txBody>
      </p:sp>
      <p:sp>
        <p:nvSpPr>
          <p:cNvPr id="37959" name="Freeform 176"/>
          <p:cNvSpPr>
            <a:spLocks noEditPoints="1"/>
          </p:cNvSpPr>
          <p:nvPr/>
        </p:nvSpPr>
        <p:spPr>
          <a:xfrm>
            <a:off x="5017107" y="3670305"/>
            <a:ext cx="237067" cy="213784"/>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w="9525">
            <a:noFill/>
          </a:ln>
        </p:spPr>
        <p:txBody>
          <a:bodyPr/>
          <a:p>
            <a:endParaRPr lang="zh-CN" altLang="en-US" sz="2400"/>
          </a:p>
        </p:txBody>
      </p:sp>
      <p:sp>
        <p:nvSpPr>
          <p:cNvPr id="37960" name="Freeform 177"/>
          <p:cNvSpPr>
            <a:spLocks noEditPoints="1"/>
          </p:cNvSpPr>
          <p:nvPr/>
        </p:nvSpPr>
        <p:spPr>
          <a:xfrm>
            <a:off x="5025574" y="4282024"/>
            <a:ext cx="192618" cy="241300"/>
          </a:xfrm>
          <a:custGeom>
            <a:avLst/>
            <a:gdLst/>
            <a:ahLst/>
            <a:cxnLst>
              <a:cxn ang="0">
                <a:pos x="85472" y="123550"/>
              </a:cxn>
              <a:cxn ang="0">
                <a:pos x="75006" y="123550"/>
              </a:cxn>
              <a:cxn ang="0">
                <a:pos x="104660" y="172274"/>
              </a:cxn>
              <a:cxn ang="0">
                <a:pos x="120359" y="180975"/>
              </a:cxn>
              <a:cxn ang="0">
                <a:pos x="134313" y="120069"/>
              </a:cxn>
              <a:cxn ang="0">
                <a:pos x="136058" y="46983"/>
              </a:cxn>
              <a:cxn ang="0">
                <a:pos x="90705" y="60905"/>
              </a:cxn>
              <a:cxn ang="0">
                <a:pos x="55818" y="66125"/>
              </a:cxn>
              <a:cxn ang="0">
                <a:pos x="41864" y="64385"/>
              </a:cxn>
              <a:cxn ang="0">
                <a:pos x="13954" y="93967"/>
              </a:cxn>
              <a:cxn ang="0">
                <a:pos x="20932" y="156612"/>
              </a:cxn>
              <a:cxn ang="0">
                <a:pos x="34886" y="180975"/>
              </a:cxn>
              <a:cxn ang="0">
                <a:pos x="71517" y="180975"/>
              </a:cxn>
              <a:cxn ang="0">
                <a:pos x="73262" y="0"/>
              </a:cxn>
              <a:cxn ang="0">
                <a:pos x="102915" y="29582"/>
              </a:cxn>
              <a:cxn ang="0">
                <a:pos x="73262" y="60905"/>
              </a:cxn>
              <a:cxn ang="0">
                <a:pos x="43608" y="29582"/>
              </a:cxn>
              <a:cxn ang="0">
                <a:pos x="73262" y="0"/>
              </a:cxn>
              <a:cxn ang="0">
                <a:pos x="90705" y="29582"/>
              </a:cxn>
              <a:cxn ang="0">
                <a:pos x="73262" y="46983"/>
              </a:cxn>
              <a:cxn ang="0">
                <a:pos x="55818" y="29582"/>
              </a:cxn>
              <a:cxn ang="0">
                <a:pos x="73262" y="13921"/>
              </a:cxn>
              <a:cxn ang="0">
                <a:pos x="71517" y="99188"/>
              </a:cxn>
              <a:cxn ang="0">
                <a:pos x="71517" y="147912"/>
              </a:cxn>
              <a:cxn ang="0">
                <a:pos x="71517" y="99188"/>
              </a:cxn>
              <a:cxn ang="0">
                <a:pos x="36631" y="93967"/>
              </a:cxn>
              <a:cxn ang="0">
                <a:pos x="50585" y="83526"/>
              </a:cxn>
              <a:cxn ang="0">
                <a:pos x="57563" y="92227"/>
              </a:cxn>
              <a:cxn ang="0">
                <a:pos x="47097" y="93967"/>
              </a:cxn>
              <a:cxn ang="0">
                <a:pos x="43608" y="99188"/>
              </a:cxn>
              <a:cxn ang="0">
                <a:pos x="108148" y="99188"/>
              </a:cxn>
              <a:cxn ang="0">
                <a:pos x="101171" y="95707"/>
              </a:cxn>
              <a:cxn ang="0">
                <a:pos x="94194" y="92227"/>
              </a:cxn>
              <a:cxn ang="0">
                <a:pos x="85472" y="85267"/>
              </a:cxn>
              <a:cxn ang="0">
                <a:pos x="102915" y="87007"/>
              </a:cxn>
              <a:cxn ang="0">
                <a:pos x="108148" y="99188"/>
              </a:cxn>
              <a:cxn ang="0">
                <a:pos x="68029" y="123550"/>
              </a:cxn>
              <a:cxn ang="0">
                <a:pos x="57563" y="123550"/>
              </a:cxn>
            </a:cxnLst>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w="9525">
            <a:noFill/>
          </a:ln>
        </p:spPr>
        <p:txBody>
          <a:bodyPr/>
          <a:p>
            <a:endParaRPr lang="zh-CN" altLang="en-US" sz="2400"/>
          </a:p>
        </p:txBody>
      </p:sp>
      <p:sp>
        <p:nvSpPr>
          <p:cNvPr id="37961" name="Freeform 178"/>
          <p:cNvSpPr>
            <a:spLocks noEditPoints="1"/>
          </p:cNvSpPr>
          <p:nvPr/>
        </p:nvSpPr>
        <p:spPr>
          <a:xfrm>
            <a:off x="6977144" y="2355854"/>
            <a:ext cx="230718" cy="232834"/>
          </a:xfrm>
          <a:custGeom>
            <a:avLst/>
            <a:gdLst/>
            <a:ahLst/>
            <a:cxnLst>
              <a:cxn ang="0">
                <a:pos x="85487" y="0"/>
              </a:cxn>
              <a:cxn ang="0">
                <a:pos x="172720" y="87312"/>
              </a:cxn>
              <a:cxn ang="0">
                <a:pos x="85487" y="174625"/>
              </a:cxn>
              <a:cxn ang="0">
                <a:pos x="0" y="87312"/>
              </a:cxn>
              <a:cxn ang="0">
                <a:pos x="85487" y="0"/>
              </a:cxn>
              <a:cxn ang="0">
                <a:pos x="78509" y="26193"/>
              </a:cxn>
              <a:cxn ang="0">
                <a:pos x="78509" y="76835"/>
              </a:cxn>
              <a:cxn ang="0">
                <a:pos x="94210" y="76835"/>
              </a:cxn>
              <a:cxn ang="0">
                <a:pos x="94210" y="26193"/>
              </a:cxn>
              <a:cxn ang="0">
                <a:pos x="78509" y="26193"/>
              </a:cxn>
              <a:cxn ang="0">
                <a:pos x="116891" y="41910"/>
              </a:cxn>
              <a:cxn ang="0">
                <a:pos x="106423" y="55880"/>
              </a:cxn>
              <a:cxn ang="0">
                <a:pos x="111657" y="61118"/>
              </a:cxn>
              <a:cxn ang="0">
                <a:pos x="122125" y="87312"/>
              </a:cxn>
              <a:cxn ang="0">
                <a:pos x="111657" y="113506"/>
              </a:cxn>
              <a:cxn ang="0">
                <a:pos x="85487" y="123983"/>
              </a:cxn>
              <a:cxn ang="0">
                <a:pos x="61062" y="113506"/>
              </a:cxn>
              <a:cxn ang="0">
                <a:pos x="48850" y="87312"/>
              </a:cxn>
              <a:cxn ang="0">
                <a:pos x="61062" y="61118"/>
              </a:cxn>
              <a:cxn ang="0">
                <a:pos x="64551" y="55880"/>
              </a:cxn>
              <a:cxn ang="0">
                <a:pos x="54084" y="41910"/>
              </a:cxn>
              <a:cxn ang="0">
                <a:pos x="47105" y="48895"/>
              </a:cxn>
              <a:cxn ang="0">
                <a:pos x="31403" y="87312"/>
              </a:cxn>
              <a:cxn ang="0">
                <a:pos x="47105" y="125730"/>
              </a:cxn>
              <a:cxn ang="0">
                <a:pos x="85487" y="141446"/>
              </a:cxn>
              <a:cxn ang="0">
                <a:pos x="125614" y="125730"/>
              </a:cxn>
              <a:cxn ang="0">
                <a:pos x="141316" y="87312"/>
              </a:cxn>
              <a:cxn ang="0">
                <a:pos x="125614" y="48895"/>
              </a:cxn>
              <a:cxn ang="0">
                <a:pos x="116891" y="41910"/>
              </a:cxn>
            </a:cxnLst>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w="9525">
            <a:noFill/>
          </a:ln>
        </p:spPr>
        <p:txBody>
          <a:bodyPr/>
          <a:p>
            <a:endParaRPr lang="zh-CN" altLang="en-US" sz="2400"/>
          </a:p>
        </p:txBody>
      </p:sp>
      <p:sp>
        <p:nvSpPr>
          <p:cNvPr id="37962" name="Freeform 179"/>
          <p:cNvSpPr>
            <a:spLocks noEditPoints="1"/>
          </p:cNvSpPr>
          <p:nvPr/>
        </p:nvSpPr>
        <p:spPr>
          <a:xfrm>
            <a:off x="6371776" y="3659723"/>
            <a:ext cx="148167" cy="226483"/>
          </a:xfrm>
          <a:custGeom>
            <a:avLst/>
            <a:gdLst/>
            <a:ahLst/>
            <a:cxnLst>
              <a:cxn ang="0">
                <a:pos x="96043" y="0"/>
              </a:cxn>
              <a:cxn ang="0">
                <a:pos x="111760" y="155561"/>
              </a:cxn>
              <a:cxn ang="0">
                <a:pos x="15716" y="169545"/>
              </a:cxn>
              <a:cxn ang="0">
                <a:pos x="0" y="15730"/>
              </a:cxn>
              <a:cxn ang="0">
                <a:pos x="12223" y="24470"/>
              </a:cxn>
              <a:cxn ang="0">
                <a:pos x="99536" y="83898"/>
              </a:cxn>
              <a:cxn ang="0">
                <a:pos x="12223" y="24470"/>
              </a:cxn>
              <a:cxn ang="0">
                <a:pos x="34925" y="13983"/>
              </a:cxn>
              <a:cxn ang="0">
                <a:pos x="73342" y="8739"/>
              </a:cxn>
              <a:cxn ang="0">
                <a:pos x="47148" y="90890"/>
              </a:cxn>
              <a:cxn ang="0">
                <a:pos x="41910" y="104873"/>
              </a:cxn>
              <a:cxn ang="0">
                <a:pos x="62865" y="110116"/>
              </a:cxn>
              <a:cxn ang="0">
                <a:pos x="68103" y="96133"/>
              </a:cxn>
              <a:cxn ang="0">
                <a:pos x="47148" y="90890"/>
              </a:cxn>
              <a:cxn ang="0">
                <a:pos x="13970" y="97881"/>
              </a:cxn>
              <a:cxn ang="0">
                <a:pos x="38417" y="103125"/>
              </a:cxn>
              <a:cxn ang="0">
                <a:pos x="96043" y="97881"/>
              </a:cxn>
              <a:cxn ang="0">
                <a:pos x="71596" y="103125"/>
              </a:cxn>
              <a:cxn ang="0">
                <a:pos x="96043" y="97881"/>
              </a:cxn>
              <a:cxn ang="0">
                <a:pos x="13970" y="113612"/>
              </a:cxn>
              <a:cxn ang="0">
                <a:pos x="38417" y="125847"/>
              </a:cxn>
              <a:cxn ang="0">
                <a:pos x="66357" y="113612"/>
              </a:cxn>
              <a:cxn ang="0">
                <a:pos x="43656" y="125847"/>
              </a:cxn>
              <a:cxn ang="0">
                <a:pos x="66357" y="113612"/>
              </a:cxn>
              <a:cxn ang="0">
                <a:pos x="71596" y="113612"/>
              </a:cxn>
              <a:cxn ang="0">
                <a:pos x="96043" y="125847"/>
              </a:cxn>
              <a:cxn ang="0">
                <a:pos x="38417" y="129343"/>
              </a:cxn>
              <a:cxn ang="0">
                <a:pos x="13970" y="139830"/>
              </a:cxn>
              <a:cxn ang="0">
                <a:pos x="38417" y="129343"/>
              </a:cxn>
              <a:cxn ang="0">
                <a:pos x="43656" y="129343"/>
              </a:cxn>
              <a:cxn ang="0">
                <a:pos x="66357" y="139830"/>
              </a:cxn>
              <a:cxn ang="0">
                <a:pos x="96043" y="129343"/>
              </a:cxn>
              <a:cxn ang="0">
                <a:pos x="71596" y="139830"/>
              </a:cxn>
              <a:cxn ang="0">
                <a:pos x="96043" y="129343"/>
              </a:cxn>
              <a:cxn ang="0">
                <a:pos x="13970" y="145074"/>
              </a:cxn>
              <a:cxn ang="0">
                <a:pos x="38417" y="155561"/>
              </a:cxn>
              <a:cxn ang="0">
                <a:pos x="66357" y="145074"/>
              </a:cxn>
              <a:cxn ang="0">
                <a:pos x="43656" y="155561"/>
              </a:cxn>
              <a:cxn ang="0">
                <a:pos x="66357" y="145074"/>
              </a:cxn>
              <a:cxn ang="0">
                <a:pos x="71596" y="145074"/>
              </a:cxn>
              <a:cxn ang="0">
                <a:pos x="96043" y="155561"/>
              </a:cxn>
            </a:cxnLst>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bg1"/>
          </a:solidFill>
          <a:ln w="9525">
            <a:noFill/>
          </a:ln>
        </p:spPr>
        <p:txBody>
          <a:bodyPr/>
          <a:p>
            <a:endParaRPr lang="zh-CN" altLang="en-US" sz="2400"/>
          </a:p>
        </p:txBody>
      </p:sp>
      <p:sp>
        <p:nvSpPr>
          <p:cNvPr id="37963" name="Freeform 180"/>
          <p:cNvSpPr>
            <a:spLocks noEditPoints="1"/>
          </p:cNvSpPr>
          <p:nvPr/>
        </p:nvSpPr>
        <p:spPr>
          <a:xfrm>
            <a:off x="4360940" y="4298957"/>
            <a:ext cx="198967" cy="245534"/>
          </a:xfrm>
          <a:custGeom>
            <a:avLst/>
            <a:gdLst/>
            <a:ahLst/>
            <a:cxnLst>
              <a:cxn ang="0">
                <a:pos x="0" y="50685"/>
              </a:cxn>
              <a:cxn ang="0">
                <a:pos x="87405" y="0"/>
              </a:cxn>
              <a:cxn ang="0">
                <a:pos x="122368" y="61171"/>
              </a:cxn>
              <a:cxn ang="0">
                <a:pos x="97894" y="73406"/>
              </a:cxn>
              <a:cxn ang="0">
                <a:pos x="120620" y="111856"/>
              </a:cxn>
              <a:cxn ang="0">
                <a:pos x="117123" y="118847"/>
              </a:cxn>
              <a:cxn ang="0">
                <a:pos x="125864" y="120595"/>
              </a:cxn>
              <a:cxn ang="0">
                <a:pos x="122368" y="127586"/>
              </a:cxn>
              <a:cxn ang="0">
                <a:pos x="125864" y="134577"/>
              </a:cxn>
              <a:cxn ang="0">
                <a:pos x="134605" y="134577"/>
              </a:cxn>
              <a:cxn ang="0">
                <a:pos x="141597" y="148559"/>
              </a:cxn>
              <a:cxn ang="0">
                <a:pos x="139849" y="155550"/>
              </a:cxn>
              <a:cxn ang="0">
                <a:pos x="148590" y="159046"/>
              </a:cxn>
              <a:cxn ang="0">
                <a:pos x="138101" y="171280"/>
              </a:cxn>
              <a:cxn ang="0">
                <a:pos x="120620" y="141568"/>
              </a:cxn>
              <a:cxn ang="0">
                <a:pos x="113627" y="145064"/>
              </a:cxn>
              <a:cxn ang="0">
                <a:pos x="132856" y="178271"/>
              </a:cxn>
              <a:cxn ang="0">
                <a:pos x="127612" y="183515"/>
              </a:cxn>
              <a:cxn ang="0">
                <a:pos x="124116" y="183515"/>
              </a:cxn>
              <a:cxn ang="0">
                <a:pos x="80413" y="110109"/>
              </a:cxn>
              <a:cxn ang="0">
                <a:pos x="78665" y="111856"/>
              </a:cxn>
              <a:cxn ang="0">
                <a:pos x="118872" y="183515"/>
              </a:cxn>
              <a:cxn ang="0">
                <a:pos x="110131" y="181767"/>
              </a:cxn>
              <a:cxn ang="0">
                <a:pos x="59436" y="96126"/>
              </a:cxn>
              <a:cxn ang="0">
                <a:pos x="34962" y="110109"/>
              </a:cxn>
              <a:cxn ang="0">
                <a:pos x="0" y="50685"/>
              </a:cxn>
              <a:cxn ang="0">
                <a:pos x="24473" y="48937"/>
              </a:cxn>
              <a:cxn ang="0">
                <a:pos x="38458" y="73406"/>
              </a:cxn>
              <a:cxn ang="0">
                <a:pos x="85657" y="45441"/>
              </a:cxn>
              <a:cxn ang="0">
                <a:pos x="73420" y="20973"/>
              </a:cxn>
              <a:cxn ang="0">
                <a:pos x="24473" y="48937"/>
              </a:cxn>
            </a:cxnLst>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w="9525">
            <a:noFill/>
          </a:ln>
        </p:spPr>
        <p:txBody>
          <a:bodyPr/>
          <a:p>
            <a:endParaRPr lang="zh-CN" altLang="en-US" sz="2400"/>
          </a:p>
        </p:txBody>
      </p:sp>
      <p:sp>
        <p:nvSpPr>
          <p:cNvPr id="37964" name="Freeform 181"/>
          <p:cNvSpPr>
            <a:spLocks noEditPoints="1"/>
          </p:cNvSpPr>
          <p:nvPr/>
        </p:nvSpPr>
        <p:spPr>
          <a:xfrm>
            <a:off x="4369406" y="3680889"/>
            <a:ext cx="230718" cy="226483"/>
          </a:xfrm>
          <a:custGeom>
            <a:avLst/>
            <a:gdLst/>
            <a:ahLst/>
            <a:cxnLst>
              <a:cxn ang="0">
                <a:pos x="54084" y="1747"/>
              </a:cxn>
              <a:cxn ang="0">
                <a:pos x="87232" y="36705"/>
              </a:cxn>
              <a:cxn ang="0">
                <a:pos x="87232" y="40201"/>
              </a:cxn>
              <a:cxn ang="0">
                <a:pos x="76764" y="64671"/>
              </a:cxn>
              <a:cxn ang="0">
                <a:pos x="64551" y="52436"/>
              </a:cxn>
              <a:cxn ang="0">
                <a:pos x="59317" y="34957"/>
              </a:cxn>
              <a:cxn ang="0">
                <a:pos x="41871" y="27966"/>
              </a:cxn>
              <a:cxn ang="0">
                <a:pos x="29658" y="15730"/>
              </a:cxn>
              <a:cxn ang="0">
                <a:pos x="54084" y="1747"/>
              </a:cxn>
              <a:cxn ang="0">
                <a:pos x="40126" y="36705"/>
              </a:cxn>
              <a:cxn ang="0">
                <a:pos x="41871" y="52436"/>
              </a:cxn>
              <a:cxn ang="0">
                <a:pos x="57573" y="54184"/>
              </a:cxn>
              <a:cxn ang="0">
                <a:pos x="55828" y="38453"/>
              </a:cxn>
              <a:cxn ang="0">
                <a:pos x="40126" y="36705"/>
              </a:cxn>
              <a:cxn ang="0">
                <a:pos x="3489" y="61176"/>
              </a:cxn>
              <a:cxn ang="0">
                <a:pos x="0" y="69915"/>
              </a:cxn>
              <a:cxn ang="0">
                <a:pos x="83743" y="153814"/>
              </a:cxn>
              <a:cxn ang="0">
                <a:pos x="155273" y="82150"/>
              </a:cxn>
              <a:cxn ang="0">
                <a:pos x="73275" y="0"/>
              </a:cxn>
              <a:cxn ang="0">
                <a:pos x="64551" y="1747"/>
              </a:cxn>
              <a:cxn ang="0">
                <a:pos x="92466" y="31461"/>
              </a:cxn>
              <a:cxn ang="0">
                <a:pos x="94210" y="33209"/>
              </a:cxn>
              <a:cxn ang="0">
                <a:pos x="94210" y="34957"/>
              </a:cxn>
              <a:cxn ang="0">
                <a:pos x="94210" y="41949"/>
              </a:cxn>
              <a:cxn ang="0">
                <a:pos x="76764" y="76907"/>
              </a:cxn>
              <a:cxn ang="0">
                <a:pos x="43616" y="92637"/>
              </a:cxn>
              <a:cxn ang="0">
                <a:pos x="36637" y="92637"/>
              </a:cxn>
              <a:cxn ang="0">
                <a:pos x="34892" y="92637"/>
              </a:cxn>
              <a:cxn ang="0">
                <a:pos x="33148" y="90890"/>
              </a:cxn>
              <a:cxn ang="0">
                <a:pos x="3489" y="61176"/>
              </a:cxn>
              <a:cxn ang="0">
                <a:pos x="20935" y="24470"/>
              </a:cxn>
              <a:cxn ang="0">
                <a:pos x="5233" y="48940"/>
              </a:cxn>
              <a:cxn ang="0">
                <a:pos x="40126" y="83898"/>
              </a:cxn>
              <a:cxn ang="0">
                <a:pos x="41871" y="83898"/>
              </a:cxn>
              <a:cxn ang="0">
                <a:pos x="68041" y="73411"/>
              </a:cxn>
              <a:cxn ang="0">
                <a:pos x="55828" y="61176"/>
              </a:cxn>
              <a:cxn ang="0">
                <a:pos x="38382" y="54184"/>
              </a:cxn>
              <a:cxn ang="0">
                <a:pos x="31403" y="36705"/>
              </a:cxn>
              <a:cxn ang="0">
                <a:pos x="20935" y="24470"/>
              </a:cxn>
            </a:cxnLst>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chemeClr val="bg1"/>
          </a:solidFill>
          <a:ln w="9525">
            <a:noFill/>
          </a:ln>
        </p:spPr>
        <p:txBody>
          <a:bodyPr/>
          <a:p>
            <a:endParaRPr lang="zh-CN" altLang="en-US" sz="2400"/>
          </a:p>
        </p:txBody>
      </p:sp>
      <p:sp>
        <p:nvSpPr>
          <p:cNvPr id="37965" name="Freeform 182"/>
          <p:cNvSpPr>
            <a:spLocks noEditPoints="1"/>
          </p:cNvSpPr>
          <p:nvPr/>
        </p:nvSpPr>
        <p:spPr>
          <a:xfrm>
            <a:off x="6977144" y="3001438"/>
            <a:ext cx="249767" cy="249767"/>
          </a:xfrm>
          <a:custGeom>
            <a:avLst/>
            <a:gdLst/>
            <a:ahLst/>
            <a:cxnLst>
              <a:cxn ang="0">
                <a:pos x="164008" y="52387"/>
              </a:cxn>
              <a:cxn ang="0">
                <a:pos x="134347" y="165893"/>
              </a:cxn>
              <a:cxn ang="0">
                <a:pos x="22681" y="134461"/>
              </a:cxn>
              <a:cxn ang="0">
                <a:pos x="52342" y="22701"/>
              </a:cxn>
              <a:cxn ang="0">
                <a:pos x="164008" y="52387"/>
              </a:cxn>
              <a:cxn ang="0">
                <a:pos x="118644" y="80327"/>
              </a:cxn>
              <a:cxn ang="0">
                <a:pos x="118644" y="80327"/>
              </a:cxn>
              <a:cxn ang="0">
                <a:pos x="101196" y="66357"/>
              </a:cxn>
              <a:cxn ang="0">
                <a:pos x="78514" y="69850"/>
              </a:cxn>
              <a:cxn ang="0">
                <a:pos x="78514" y="69850"/>
              </a:cxn>
              <a:cxn ang="0">
                <a:pos x="66301" y="87312"/>
              </a:cxn>
              <a:cxn ang="0">
                <a:pos x="68045" y="108267"/>
              </a:cxn>
              <a:cxn ang="0">
                <a:pos x="68045" y="108267"/>
              </a:cxn>
              <a:cxn ang="0">
                <a:pos x="85493" y="120491"/>
              </a:cxn>
              <a:cxn ang="0">
                <a:pos x="108175" y="118745"/>
              </a:cxn>
              <a:cxn ang="0">
                <a:pos x="108175" y="118745"/>
              </a:cxn>
              <a:cxn ang="0">
                <a:pos x="120388" y="101282"/>
              </a:cxn>
              <a:cxn ang="0">
                <a:pos x="118644" y="80327"/>
              </a:cxn>
              <a:cxn ang="0">
                <a:pos x="109920" y="97790"/>
              </a:cxn>
              <a:cxn ang="0">
                <a:pos x="108175" y="85566"/>
              </a:cxn>
              <a:cxn ang="0">
                <a:pos x="108175" y="85566"/>
              </a:cxn>
              <a:cxn ang="0">
                <a:pos x="97706" y="76835"/>
              </a:cxn>
              <a:cxn ang="0">
                <a:pos x="83748" y="78581"/>
              </a:cxn>
              <a:cxn ang="0">
                <a:pos x="83748" y="78581"/>
              </a:cxn>
              <a:cxn ang="0">
                <a:pos x="76769" y="89058"/>
              </a:cxn>
              <a:cxn ang="0">
                <a:pos x="78514" y="103028"/>
              </a:cxn>
              <a:cxn ang="0">
                <a:pos x="78514" y="103028"/>
              </a:cxn>
              <a:cxn ang="0">
                <a:pos x="88983" y="111760"/>
              </a:cxn>
              <a:cxn ang="0">
                <a:pos x="102941" y="110013"/>
              </a:cxn>
              <a:cxn ang="0">
                <a:pos x="102941" y="110013"/>
              </a:cxn>
              <a:cxn ang="0">
                <a:pos x="109920" y="97790"/>
              </a:cxn>
              <a:cxn ang="0">
                <a:pos x="50598" y="41910"/>
              </a:cxn>
              <a:cxn ang="0">
                <a:pos x="29661" y="113506"/>
              </a:cxn>
              <a:cxn ang="0">
                <a:pos x="43619" y="110013"/>
              </a:cxn>
              <a:cxn ang="0">
                <a:pos x="50598" y="41910"/>
              </a:cxn>
              <a:cxn ang="0">
                <a:pos x="120388" y="64611"/>
              </a:cxn>
              <a:cxn ang="0">
                <a:pos x="127367" y="73342"/>
              </a:cxn>
              <a:cxn ang="0">
                <a:pos x="129112" y="78581"/>
              </a:cxn>
              <a:cxn ang="0">
                <a:pos x="158773" y="66357"/>
              </a:cxn>
              <a:cxn ang="0">
                <a:pos x="155284" y="57626"/>
              </a:cxn>
              <a:cxn ang="0">
                <a:pos x="143070" y="43656"/>
              </a:cxn>
              <a:cxn ang="0">
                <a:pos x="120388" y="64611"/>
              </a:cxn>
              <a:cxn ang="0">
                <a:pos x="160518" y="75088"/>
              </a:cxn>
              <a:cxn ang="0">
                <a:pos x="130857" y="82073"/>
              </a:cxn>
              <a:cxn ang="0">
                <a:pos x="132602" y="92551"/>
              </a:cxn>
              <a:cxn ang="0">
                <a:pos x="162263" y="94297"/>
              </a:cxn>
              <a:cxn ang="0">
                <a:pos x="160518" y="75088"/>
              </a:cxn>
              <a:cxn ang="0">
                <a:pos x="122133" y="76835"/>
              </a:cxn>
              <a:cxn ang="0">
                <a:pos x="76769" y="64611"/>
              </a:cxn>
              <a:cxn ang="0">
                <a:pos x="64556" y="110013"/>
              </a:cxn>
              <a:cxn ang="0">
                <a:pos x="109920" y="122237"/>
              </a:cxn>
              <a:cxn ang="0">
                <a:pos x="122133" y="76835"/>
              </a:cxn>
            </a:cxnLst>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w="9525">
            <a:noFill/>
          </a:ln>
        </p:spPr>
        <p:txBody>
          <a:bodyPr/>
          <a:p>
            <a:endParaRPr lang="zh-CN" altLang="en-US" sz="2400"/>
          </a:p>
        </p:txBody>
      </p:sp>
      <p:sp>
        <p:nvSpPr>
          <p:cNvPr id="37966" name="Freeform 183"/>
          <p:cNvSpPr/>
          <p:nvPr/>
        </p:nvSpPr>
        <p:spPr>
          <a:xfrm>
            <a:off x="7641778" y="3020488"/>
            <a:ext cx="245534" cy="203200"/>
          </a:xfrm>
          <a:custGeom>
            <a:avLst/>
            <a:gdLst/>
            <a:ahLst/>
            <a:cxnLst>
              <a:cxn ang="0">
                <a:pos x="149073" y="151765"/>
              </a:cxn>
              <a:cxn ang="0">
                <a:pos x="140304" y="52332"/>
              </a:cxn>
              <a:cxn ang="0">
                <a:pos x="121012" y="75010"/>
              </a:cxn>
              <a:cxn ang="0">
                <a:pos x="94705" y="0"/>
              </a:cxn>
              <a:cxn ang="0">
                <a:pos x="42091" y="85476"/>
              </a:cxn>
              <a:cxn ang="0">
                <a:pos x="26307" y="59310"/>
              </a:cxn>
              <a:cxn ang="0">
                <a:pos x="19291" y="151765"/>
              </a:cxn>
              <a:cxn ang="0">
                <a:pos x="49106" y="151765"/>
              </a:cxn>
              <a:cxn ang="0">
                <a:pos x="77167" y="73265"/>
              </a:cxn>
              <a:cxn ang="0">
                <a:pos x="105228" y="118620"/>
              </a:cxn>
              <a:cxn ang="0">
                <a:pos x="113997" y="104665"/>
              </a:cxn>
              <a:cxn ang="0">
                <a:pos x="119259" y="151765"/>
              </a:cxn>
              <a:cxn ang="0">
                <a:pos x="149073" y="151765"/>
              </a:cxn>
            </a:cxnLst>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bg1"/>
          </a:solidFill>
          <a:ln w="9525">
            <a:noFill/>
          </a:ln>
        </p:spPr>
        <p:txBody>
          <a:bodyPr/>
          <a:p>
            <a:endParaRPr lang="zh-CN" altLang="en-US" sz="2400"/>
          </a:p>
        </p:txBody>
      </p:sp>
      <p:sp>
        <p:nvSpPr>
          <p:cNvPr id="37967" name="Freeform 184"/>
          <p:cNvSpPr>
            <a:spLocks noEditPoints="1"/>
          </p:cNvSpPr>
          <p:nvPr/>
        </p:nvSpPr>
        <p:spPr>
          <a:xfrm>
            <a:off x="5038274" y="3009904"/>
            <a:ext cx="190500" cy="224367"/>
          </a:xfrm>
          <a:custGeom>
            <a:avLst/>
            <a:gdLst/>
            <a:ahLst/>
            <a:cxnLst>
              <a:cxn ang="0">
                <a:pos x="73505" y="0"/>
              </a:cxn>
              <a:cxn ang="0">
                <a:pos x="108507" y="35057"/>
              </a:cxn>
              <a:cxn ang="0">
                <a:pos x="117258" y="49080"/>
              </a:cxn>
              <a:cxn ang="0">
                <a:pos x="134759" y="35057"/>
              </a:cxn>
              <a:cxn ang="0">
                <a:pos x="143510" y="49080"/>
              </a:cxn>
              <a:cxn ang="0">
                <a:pos x="134759" y="61350"/>
              </a:cxn>
              <a:cxn ang="0">
                <a:pos x="117258" y="117441"/>
              </a:cxn>
              <a:cxn ang="0">
                <a:pos x="82255" y="148993"/>
              </a:cxn>
              <a:cxn ang="0">
                <a:pos x="117258" y="168275"/>
              </a:cxn>
              <a:cxn ang="0">
                <a:pos x="29752" y="148993"/>
              </a:cxn>
              <a:cxn ang="0">
                <a:pos x="61254" y="134970"/>
              </a:cxn>
              <a:cxn ang="0">
                <a:pos x="10500" y="73620"/>
              </a:cxn>
              <a:cxn ang="0">
                <a:pos x="0" y="61350"/>
              </a:cxn>
              <a:cxn ang="0">
                <a:pos x="10500" y="49080"/>
              </a:cxn>
              <a:cxn ang="0">
                <a:pos x="28001" y="35057"/>
              </a:cxn>
              <a:cxn ang="0">
                <a:pos x="36752" y="49080"/>
              </a:cxn>
              <a:cxn ang="0">
                <a:pos x="47253" y="10517"/>
              </a:cxn>
              <a:cxn ang="0">
                <a:pos x="87506" y="21034"/>
              </a:cxn>
              <a:cxn ang="0">
                <a:pos x="78755" y="21034"/>
              </a:cxn>
              <a:cxn ang="0">
                <a:pos x="73505" y="15775"/>
              </a:cxn>
              <a:cxn ang="0">
                <a:pos x="63004" y="17528"/>
              </a:cxn>
              <a:cxn ang="0">
                <a:pos x="59504" y="26292"/>
              </a:cxn>
              <a:cxn ang="0">
                <a:pos x="54253" y="28045"/>
              </a:cxn>
              <a:cxn ang="0">
                <a:pos x="59504" y="31551"/>
              </a:cxn>
              <a:cxn ang="0">
                <a:pos x="52503" y="36810"/>
              </a:cxn>
              <a:cxn ang="0">
                <a:pos x="92756" y="49080"/>
              </a:cxn>
              <a:cxn ang="0">
                <a:pos x="89256" y="36810"/>
              </a:cxn>
              <a:cxn ang="0">
                <a:pos x="89256" y="28045"/>
              </a:cxn>
              <a:cxn ang="0">
                <a:pos x="87506" y="21034"/>
              </a:cxn>
              <a:cxn ang="0">
                <a:pos x="66504" y="21034"/>
              </a:cxn>
              <a:cxn ang="0">
                <a:pos x="75255" y="21034"/>
              </a:cxn>
              <a:cxn ang="0">
                <a:pos x="77005" y="28045"/>
              </a:cxn>
              <a:cxn ang="0">
                <a:pos x="77005" y="36810"/>
              </a:cxn>
              <a:cxn ang="0">
                <a:pos x="77005" y="28045"/>
              </a:cxn>
              <a:cxn ang="0">
                <a:pos x="61254" y="31551"/>
              </a:cxn>
              <a:cxn ang="0">
                <a:pos x="70004" y="31551"/>
              </a:cxn>
              <a:cxn ang="0">
                <a:pos x="84005" y="38563"/>
              </a:cxn>
              <a:cxn ang="0">
                <a:pos x="84005" y="47327"/>
              </a:cxn>
              <a:cxn ang="0">
                <a:pos x="84005" y="38563"/>
              </a:cxn>
              <a:cxn ang="0">
                <a:pos x="68254" y="42068"/>
              </a:cxn>
              <a:cxn ang="0">
                <a:pos x="77005" y="42068"/>
              </a:cxn>
              <a:cxn ang="0">
                <a:pos x="59504" y="38563"/>
              </a:cxn>
              <a:cxn ang="0">
                <a:pos x="59504" y="47327"/>
              </a:cxn>
              <a:cxn ang="0">
                <a:pos x="59504" y="38563"/>
              </a:cxn>
              <a:cxn ang="0">
                <a:pos x="108507" y="70114"/>
              </a:cxn>
              <a:cxn ang="0">
                <a:pos x="73505" y="106924"/>
              </a:cxn>
              <a:cxn ang="0">
                <a:pos x="47253" y="96407"/>
              </a:cxn>
              <a:cxn ang="0">
                <a:pos x="36752" y="61350"/>
              </a:cxn>
              <a:cxn ang="0">
                <a:pos x="28001" y="73620"/>
              </a:cxn>
              <a:cxn ang="0">
                <a:pos x="73505" y="119194"/>
              </a:cxn>
              <a:cxn ang="0">
                <a:pos x="105007" y="105171"/>
              </a:cxn>
              <a:cxn ang="0">
                <a:pos x="117258" y="61350"/>
              </a:cxn>
            </a:cxnLst>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w="9525">
            <a:noFill/>
          </a:ln>
        </p:spPr>
        <p:txBody>
          <a:bodyPr/>
          <a:p>
            <a:endParaRPr lang="zh-CN" altLang="en-US" sz="2400"/>
          </a:p>
        </p:txBody>
      </p:sp>
      <p:sp>
        <p:nvSpPr>
          <p:cNvPr id="37968" name="Freeform 185"/>
          <p:cNvSpPr>
            <a:spLocks noEditPoints="1"/>
          </p:cNvSpPr>
          <p:nvPr/>
        </p:nvSpPr>
        <p:spPr>
          <a:xfrm>
            <a:off x="6359076" y="2387603"/>
            <a:ext cx="169334" cy="186267"/>
          </a:xfrm>
          <a:custGeom>
            <a:avLst/>
            <a:gdLst/>
            <a:ahLst/>
            <a:cxnLst>
              <a:cxn ang="0">
                <a:pos x="27503" y="0"/>
              </a:cxn>
              <a:cxn ang="0">
                <a:pos x="127000" y="0"/>
              </a:cxn>
              <a:cxn ang="0">
                <a:pos x="127000" y="46894"/>
              </a:cxn>
              <a:cxn ang="0">
                <a:pos x="120528" y="46894"/>
              </a:cxn>
              <a:cxn ang="0">
                <a:pos x="120528" y="84894"/>
              </a:cxn>
              <a:cxn ang="0">
                <a:pos x="127000" y="84894"/>
              </a:cxn>
              <a:cxn ang="0">
                <a:pos x="127000" y="139065"/>
              </a:cxn>
              <a:cxn ang="0">
                <a:pos x="0" y="139065"/>
              </a:cxn>
              <a:cxn ang="0">
                <a:pos x="0" y="84894"/>
              </a:cxn>
              <a:cxn ang="0">
                <a:pos x="4853" y="84894"/>
              </a:cxn>
              <a:cxn ang="0">
                <a:pos x="4853" y="65489"/>
              </a:cxn>
              <a:cxn ang="0">
                <a:pos x="0" y="65489"/>
              </a:cxn>
              <a:cxn ang="0">
                <a:pos x="0" y="25872"/>
              </a:cxn>
              <a:cxn ang="0">
                <a:pos x="27503" y="0"/>
              </a:cxn>
              <a:cxn ang="0">
                <a:pos x="27503" y="0"/>
              </a:cxn>
              <a:cxn ang="0">
                <a:pos x="10515" y="25872"/>
              </a:cxn>
              <a:cxn ang="0">
                <a:pos x="10515" y="54979"/>
              </a:cxn>
              <a:cxn ang="0">
                <a:pos x="24267" y="54979"/>
              </a:cxn>
              <a:cxn ang="0">
                <a:pos x="24267" y="25872"/>
              </a:cxn>
              <a:cxn ang="0">
                <a:pos x="10515" y="25872"/>
              </a:cxn>
              <a:cxn ang="0">
                <a:pos x="10515" y="25872"/>
              </a:cxn>
              <a:cxn ang="0">
                <a:pos x="104350" y="6468"/>
              </a:cxn>
              <a:cxn ang="0">
                <a:pos x="104350" y="34766"/>
              </a:cxn>
              <a:cxn ang="0">
                <a:pos x="118910" y="34766"/>
              </a:cxn>
              <a:cxn ang="0">
                <a:pos x="118910" y="6468"/>
              </a:cxn>
              <a:cxn ang="0">
                <a:pos x="104350" y="6468"/>
              </a:cxn>
              <a:cxn ang="0">
                <a:pos x="104350" y="6468"/>
              </a:cxn>
              <a:cxn ang="0">
                <a:pos x="85745" y="6468"/>
              </a:cxn>
              <a:cxn ang="0">
                <a:pos x="85745" y="34766"/>
              </a:cxn>
              <a:cxn ang="0">
                <a:pos x="99496" y="34766"/>
              </a:cxn>
              <a:cxn ang="0">
                <a:pos x="99496" y="6468"/>
              </a:cxn>
              <a:cxn ang="0">
                <a:pos x="85745" y="6468"/>
              </a:cxn>
              <a:cxn ang="0">
                <a:pos x="85745" y="6468"/>
              </a:cxn>
              <a:cxn ang="0">
                <a:pos x="66331" y="6468"/>
              </a:cxn>
              <a:cxn ang="0">
                <a:pos x="66331" y="34766"/>
              </a:cxn>
              <a:cxn ang="0">
                <a:pos x="80082" y="34766"/>
              </a:cxn>
              <a:cxn ang="0">
                <a:pos x="80082" y="6468"/>
              </a:cxn>
              <a:cxn ang="0">
                <a:pos x="66331" y="6468"/>
              </a:cxn>
              <a:cxn ang="0">
                <a:pos x="66331" y="6468"/>
              </a:cxn>
              <a:cxn ang="0">
                <a:pos x="48535" y="6468"/>
              </a:cxn>
              <a:cxn ang="0">
                <a:pos x="48535" y="34766"/>
              </a:cxn>
              <a:cxn ang="0">
                <a:pos x="63095" y="34766"/>
              </a:cxn>
              <a:cxn ang="0">
                <a:pos x="63095" y="6468"/>
              </a:cxn>
              <a:cxn ang="0">
                <a:pos x="48535" y="6468"/>
              </a:cxn>
              <a:cxn ang="0">
                <a:pos x="48535" y="6468"/>
              </a:cxn>
              <a:cxn ang="0">
                <a:pos x="29929" y="6468"/>
              </a:cxn>
              <a:cxn ang="0">
                <a:pos x="29929" y="34766"/>
              </a:cxn>
              <a:cxn ang="0">
                <a:pos x="43681" y="34766"/>
              </a:cxn>
              <a:cxn ang="0">
                <a:pos x="43681" y="6468"/>
              </a:cxn>
              <a:cxn ang="0">
                <a:pos x="29929" y="6468"/>
              </a:cxn>
            </a:cxnLst>
            <a:pathLst>
              <a:path w="157" h="172">
                <a:moveTo>
                  <a:pt x="34" y="0"/>
                </a:moveTo>
                <a:lnTo>
                  <a:pt x="157" y="0"/>
                </a:lnTo>
                <a:lnTo>
                  <a:pt x="157" y="58"/>
                </a:lnTo>
                <a:lnTo>
                  <a:pt x="149" y="58"/>
                </a:lnTo>
                <a:lnTo>
                  <a:pt x="149" y="105"/>
                </a:lnTo>
                <a:lnTo>
                  <a:pt x="157" y="105"/>
                </a:lnTo>
                <a:lnTo>
                  <a:pt x="157" y="172"/>
                </a:lnTo>
                <a:lnTo>
                  <a:pt x="0" y="172"/>
                </a:lnTo>
                <a:lnTo>
                  <a:pt x="0" y="105"/>
                </a:lnTo>
                <a:lnTo>
                  <a:pt x="6" y="105"/>
                </a:lnTo>
                <a:lnTo>
                  <a:pt x="6" y="81"/>
                </a:lnTo>
                <a:lnTo>
                  <a:pt x="0" y="81"/>
                </a:lnTo>
                <a:lnTo>
                  <a:pt x="0" y="32"/>
                </a:lnTo>
                <a:lnTo>
                  <a:pt x="34" y="0"/>
                </a:lnTo>
                <a:lnTo>
                  <a:pt x="34" y="0"/>
                </a:lnTo>
                <a:close/>
                <a:moveTo>
                  <a:pt x="13" y="32"/>
                </a:moveTo>
                <a:lnTo>
                  <a:pt x="13" y="68"/>
                </a:lnTo>
                <a:lnTo>
                  <a:pt x="30" y="68"/>
                </a:lnTo>
                <a:lnTo>
                  <a:pt x="30" y="32"/>
                </a:lnTo>
                <a:lnTo>
                  <a:pt x="13" y="32"/>
                </a:lnTo>
                <a:lnTo>
                  <a:pt x="13" y="32"/>
                </a:lnTo>
                <a:close/>
                <a:moveTo>
                  <a:pt x="129" y="8"/>
                </a:moveTo>
                <a:lnTo>
                  <a:pt x="129" y="43"/>
                </a:lnTo>
                <a:lnTo>
                  <a:pt x="147" y="43"/>
                </a:lnTo>
                <a:lnTo>
                  <a:pt x="147" y="8"/>
                </a:lnTo>
                <a:lnTo>
                  <a:pt x="129" y="8"/>
                </a:lnTo>
                <a:lnTo>
                  <a:pt x="129" y="8"/>
                </a:lnTo>
                <a:close/>
                <a:moveTo>
                  <a:pt x="106" y="8"/>
                </a:moveTo>
                <a:lnTo>
                  <a:pt x="106" y="43"/>
                </a:lnTo>
                <a:lnTo>
                  <a:pt x="123" y="43"/>
                </a:lnTo>
                <a:lnTo>
                  <a:pt x="123" y="8"/>
                </a:lnTo>
                <a:lnTo>
                  <a:pt x="106" y="8"/>
                </a:lnTo>
                <a:lnTo>
                  <a:pt x="106" y="8"/>
                </a:lnTo>
                <a:close/>
                <a:moveTo>
                  <a:pt x="82" y="8"/>
                </a:moveTo>
                <a:lnTo>
                  <a:pt x="82" y="43"/>
                </a:lnTo>
                <a:lnTo>
                  <a:pt x="99" y="43"/>
                </a:lnTo>
                <a:lnTo>
                  <a:pt x="99" y="8"/>
                </a:lnTo>
                <a:lnTo>
                  <a:pt x="82" y="8"/>
                </a:lnTo>
                <a:lnTo>
                  <a:pt x="82" y="8"/>
                </a:lnTo>
                <a:close/>
                <a:moveTo>
                  <a:pt x="60" y="8"/>
                </a:moveTo>
                <a:lnTo>
                  <a:pt x="60" y="43"/>
                </a:lnTo>
                <a:lnTo>
                  <a:pt x="78" y="43"/>
                </a:lnTo>
                <a:lnTo>
                  <a:pt x="78" y="8"/>
                </a:lnTo>
                <a:lnTo>
                  <a:pt x="60" y="8"/>
                </a:lnTo>
                <a:lnTo>
                  <a:pt x="60" y="8"/>
                </a:lnTo>
                <a:close/>
                <a:moveTo>
                  <a:pt x="37" y="8"/>
                </a:moveTo>
                <a:lnTo>
                  <a:pt x="37" y="43"/>
                </a:lnTo>
                <a:lnTo>
                  <a:pt x="54" y="43"/>
                </a:lnTo>
                <a:lnTo>
                  <a:pt x="54" y="8"/>
                </a:lnTo>
                <a:lnTo>
                  <a:pt x="37" y="8"/>
                </a:lnTo>
                <a:close/>
              </a:path>
            </a:pathLst>
          </a:custGeom>
          <a:solidFill>
            <a:schemeClr val="bg1"/>
          </a:solidFill>
          <a:ln w="9525">
            <a:noFill/>
          </a:ln>
        </p:spPr>
        <p:txBody>
          <a:bodyPr/>
          <a:p>
            <a:endParaRPr lang="zh-CN" altLang="en-US" sz="2400"/>
          </a:p>
        </p:txBody>
      </p:sp>
      <p:grpSp>
        <p:nvGrpSpPr>
          <p:cNvPr id="4" name="组合 3"/>
          <p:cNvGrpSpPr/>
          <p:nvPr/>
        </p:nvGrpSpPr>
        <p:grpSpPr>
          <a:xfrm>
            <a:off x="4382953" y="3016677"/>
            <a:ext cx="174414" cy="222674"/>
            <a:chOff x="5125" y="3498"/>
            <a:chExt cx="308" cy="393"/>
          </a:xfrm>
          <a:solidFill>
            <a:schemeClr val="bg1"/>
          </a:solidFill>
        </p:grpSpPr>
        <p:sp>
          <p:nvSpPr>
            <p:cNvPr id="559" name="Freeform 186"/>
            <p:cNvSpPr>
              <a:spLocks noEditPoints="1"/>
            </p:cNvSpPr>
            <p:nvPr/>
          </p:nvSpPr>
          <p:spPr bwMode="auto">
            <a:xfrm>
              <a:off x="5125" y="3498"/>
              <a:ext cx="308" cy="274"/>
            </a:xfrm>
            <a:custGeom>
              <a:avLst/>
              <a:gdLst>
                <a:gd name="T0" fmla="*/ 72 w 75"/>
                <a:gd name="T1" fmla="*/ 4 h 66"/>
                <a:gd name="T2" fmla="*/ 74 w 75"/>
                <a:gd name="T3" fmla="*/ 13 h 66"/>
                <a:gd name="T4" fmla="*/ 75 w 75"/>
                <a:gd name="T5" fmla="*/ 23 h 66"/>
                <a:gd name="T6" fmla="*/ 38 w 75"/>
                <a:gd name="T7" fmla="*/ 66 h 66"/>
                <a:gd name="T8" fmla="*/ 11 w 75"/>
                <a:gd name="T9" fmla="*/ 53 h 66"/>
                <a:gd name="T10" fmla="*/ 0 w 75"/>
                <a:gd name="T11" fmla="*/ 23 h 66"/>
                <a:gd name="T12" fmla="*/ 1 w 75"/>
                <a:gd name="T13" fmla="*/ 13 h 66"/>
                <a:gd name="T14" fmla="*/ 4 w 75"/>
                <a:gd name="T15" fmla="*/ 4 h 66"/>
                <a:gd name="T16" fmla="*/ 6 w 75"/>
                <a:gd name="T17" fmla="*/ 0 h 66"/>
                <a:gd name="T18" fmla="*/ 9 w 75"/>
                <a:gd name="T19" fmla="*/ 0 h 66"/>
                <a:gd name="T20" fmla="*/ 67 w 75"/>
                <a:gd name="T21" fmla="*/ 0 h 66"/>
                <a:gd name="T22" fmla="*/ 70 w 75"/>
                <a:gd name="T23" fmla="*/ 0 h 66"/>
                <a:gd name="T24" fmla="*/ 72 w 75"/>
                <a:gd name="T25" fmla="*/ 4 h 66"/>
                <a:gd name="T26" fmla="*/ 64 w 75"/>
                <a:gd name="T27" fmla="*/ 15 h 66"/>
                <a:gd name="T28" fmla="*/ 63 w 75"/>
                <a:gd name="T29" fmla="*/ 11 h 66"/>
                <a:gd name="T30" fmla="*/ 13 w 75"/>
                <a:gd name="T31" fmla="*/ 11 h 66"/>
                <a:gd name="T32" fmla="*/ 12 w 75"/>
                <a:gd name="T33" fmla="*/ 15 h 66"/>
                <a:gd name="T34" fmla="*/ 11 w 75"/>
                <a:gd name="T35" fmla="*/ 23 h 66"/>
                <a:gd name="T36" fmla="*/ 19 w 75"/>
                <a:gd name="T37" fmla="*/ 46 h 66"/>
                <a:gd name="T38" fmla="*/ 38 w 75"/>
                <a:gd name="T39" fmla="*/ 55 h 66"/>
                <a:gd name="T40" fmla="*/ 64 w 75"/>
                <a:gd name="T41" fmla="*/ 23 h 66"/>
                <a:gd name="T42" fmla="*/ 64 w 75"/>
                <a:gd name="T43"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grpFill/>
            <a:ln>
              <a:noFill/>
            </a:ln>
          </p:spPr>
          <p:txBody>
            <a:bodyPr vert="horz" wrap="square" lIns="121920" tIns="60960" rIns="121920" bIns="60960" numCol="1" anchor="t" anchorCtr="0" compatLnSpc="1"/>
            <a:p>
              <a:pPr fontAlgn="base"/>
              <a:endParaRPr lang="zh-CN" altLang="en-US" sz="2400" strike="noStrike" noProof="1"/>
            </a:p>
          </p:txBody>
        </p:sp>
        <p:sp>
          <p:nvSpPr>
            <p:cNvPr id="560" name="Freeform 187"/>
            <p:cNvSpPr>
              <a:spLocks noEditPoints="1"/>
            </p:cNvSpPr>
            <p:nvPr/>
          </p:nvSpPr>
          <p:spPr bwMode="auto">
            <a:xfrm>
              <a:off x="5165" y="3623"/>
              <a:ext cx="232" cy="268"/>
            </a:xfrm>
            <a:custGeom>
              <a:avLst/>
              <a:gdLst>
                <a:gd name="T0" fmla="*/ 9 w 56"/>
                <a:gd name="T1" fmla="*/ 0 h 65"/>
                <a:gd name="T2" fmla="*/ 16 w 56"/>
                <a:gd name="T3" fmla="*/ 17 h 65"/>
                <a:gd name="T4" fmla="*/ 33 w 56"/>
                <a:gd name="T5" fmla="*/ 26 h 65"/>
                <a:gd name="T6" fmla="*/ 56 w 56"/>
                <a:gd name="T7" fmla="*/ 0 h 65"/>
                <a:gd name="T8" fmla="*/ 9 w 56"/>
                <a:gd name="T9" fmla="*/ 0 h 65"/>
                <a:gd name="T10" fmla="*/ 0 w 56"/>
                <a:gd name="T11" fmla="*/ 53 h 65"/>
                <a:gd name="T12" fmla="*/ 21 w 56"/>
                <a:gd name="T13" fmla="*/ 53 h 65"/>
                <a:gd name="T14" fmla="*/ 21 w 56"/>
                <a:gd name="T15" fmla="*/ 28 h 65"/>
                <a:gd name="T16" fmla="*/ 34 w 56"/>
                <a:gd name="T17" fmla="*/ 28 h 65"/>
                <a:gd name="T18" fmla="*/ 34 w 56"/>
                <a:gd name="T19" fmla="*/ 53 h 65"/>
                <a:gd name="T20" fmla="*/ 55 w 56"/>
                <a:gd name="T21" fmla="*/ 53 h 65"/>
                <a:gd name="T22" fmla="*/ 55 w 56"/>
                <a:gd name="T23" fmla="*/ 65 h 65"/>
                <a:gd name="T24" fmla="*/ 0 w 56"/>
                <a:gd name="T25" fmla="*/ 65 h 65"/>
                <a:gd name="T26" fmla="*/ 0 w 56"/>
                <a:gd name="T2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grpFill/>
            <a:ln>
              <a:noFill/>
            </a:ln>
          </p:spPr>
          <p:txBody>
            <a:bodyPr vert="horz" wrap="square" lIns="121920" tIns="60960" rIns="121920" bIns="60960" numCol="1" anchor="t" anchorCtr="0" compatLnSpc="1"/>
            <a:p>
              <a:pPr fontAlgn="base"/>
              <a:endParaRPr lang="zh-CN" altLang="en-US" sz="2400" strike="noStrike" noProof="1"/>
            </a:p>
          </p:txBody>
        </p:sp>
      </p:grpSp>
      <p:sp>
        <p:nvSpPr>
          <p:cNvPr id="37970" name="Freeform 188"/>
          <p:cNvSpPr>
            <a:spLocks noEditPoints="1"/>
          </p:cNvSpPr>
          <p:nvPr/>
        </p:nvSpPr>
        <p:spPr>
          <a:xfrm>
            <a:off x="5677508" y="2374903"/>
            <a:ext cx="241300" cy="184151"/>
          </a:xfrm>
          <a:custGeom>
            <a:avLst/>
            <a:gdLst/>
            <a:ahLst/>
            <a:cxnLst>
              <a:cxn ang="0">
                <a:pos x="83820" y="99421"/>
              </a:cxn>
              <a:cxn ang="0">
                <a:pos x="94297" y="113375"/>
              </a:cxn>
              <a:cxn ang="0">
                <a:pos x="0" y="137795"/>
              </a:cxn>
              <a:cxn ang="0">
                <a:pos x="10477" y="113375"/>
              </a:cxn>
              <a:cxn ang="0">
                <a:pos x="181610" y="68025"/>
              </a:cxn>
              <a:cxn ang="0">
                <a:pos x="151923" y="50582"/>
              </a:cxn>
              <a:cxn ang="0">
                <a:pos x="113506" y="59304"/>
              </a:cxn>
              <a:cxn ang="0">
                <a:pos x="118745" y="64536"/>
              </a:cxn>
              <a:cxn ang="0">
                <a:pos x="106521" y="55815"/>
              </a:cxn>
              <a:cxn ang="0">
                <a:pos x="94297" y="54071"/>
              </a:cxn>
              <a:cxn ang="0">
                <a:pos x="90805" y="45350"/>
              </a:cxn>
              <a:cxn ang="0">
                <a:pos x="89058" y="26163"/>
              </a:cxn>
              <a:cxn ang="0">
                <a:pos x="96043" y="20930"/>
              </a:cxn>
              <a:cxn ang="0">
                <a:pos x="47148" y="6976"/>
              </a:cxn>
              <a:cxn ang="0">
                <a:pos x="43656" y="27907"/>
              </a:cxn>
              <a:cxn ang="0">
                <a:pos x="31432" y="41861"/>
              </a:cxn>
              <a:cxn ang="0">
                <a:pos x="24447" y="66281"/>
              </a:cxn>
              <a:cxn ang="0">
                <a:pos x="17462" y="73258"/>
              </a:cxn>
              <a:cxn ang="0">
                <a:pos x="66357" y="85467"/>
              </a:cxn>
              <a:cxn ang="0">
                <a:pos x="69850" y="68025"/>
              </a:cxn>
              <a:cxn ang="0">
                <a:pos x="82073" y="66281"/>
              </a:cxn>
              <a:cxn ang="0">
                <a:pos x="85566" y="71513"/>
              </a:cxn>
              <a:cxn ang="0">
                <a:pos x="97790" y="73258"/>
              </a:cxn>
              <a:cxn ang="0">
                <a:pos x="108267" y="85467"/>
              </a:cxn>
              <a:cxn ang="0">
                <a:pos x="113506" y="95933"/>
              </a:cxn>
              <a:cxn ang="0">
                <a:pos x="116998" y="99421"/>
              </a:cxn>
              <a:cxn ang="0">
                <a:pos x="129222" y="97677"/>
              </a:cxn>
              <a:cxn ang="0">
                <a:pos x="137953" y="106398"/>
              </a:cxn>
              <a:cxn ang="0">
                <a:pos x="143192" y="101165"/>
              </a:cxn>
              <a:cxn ang="0">
                <a:pos x="151923" y="109887"/>
              </a:cxn>
              <a:cxn ang="0">
                <a:pos x="158908" y="104654"/>
              </a:cxn>
              <a:cxn ang="0">
                <a:pos x="178117" y="90700"/>
              </a:cxn>
              <a:cxn ang="0">
                <a:pos x="172878" y="88956"/>
              </a:cxn>
              <a:cxn ang="0">
                <a:pos x="181610" y="68025"/>
              </a:cxn>
              <a:cxn ang="0">
                <a:pos x="41910" y="55815"/>
              </a:cxn>
              <a:cxn ang="0">
                <a:pos x="29686" y="68025"/>
              </a:cxn>
              <a:cxn ang="0">
                <a:pos x="38417" y="47094"/>
              </a:cxn>
              <a:cxn ang="0">
                <a:pos x="61118" y="15698"/>
              </a:cxn>
            </a:cxnLst>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w="9525">
            <a:noFill/>
          </a:ln>
        </p:spPr>
        <p:txBody>
          <a:bodyPr/>
          <a:p>
            <a:endParaRPr lang="zh-CN" altLang="en-US" sz="2400"/>
          </a:p>
        </p:txBody>
      </p:sp>
      <p:sp>
        <p:nvSpPr>
          <p:cNvPr id="37971" name="Freeform 189"/>
          <p:cNvSpPr>
            <a:spLocks noEditPoints="1"/>
          </p:cNvSpPr>
          <p:nvPr/>
        </p:nvSpPr>
        <p:spPr>
          <a:xfrm>
            <a:off x="7646011" y="1731436"/>
            <a:ext cx="203200" cy="201084"/>
          </a:xfrm>
          <a:custGeom>
            <a:avLst/>
            <a:gdLst/>
            <a:ahLst/>
            <a:cxnLst>
              <a:cxn ang="0">
                <a:pos x="33282" y="69997"/>
              </a:cxn>
              <a:cxn ang="0">
                <a:pos x="0" y="131245"/>
              </a:cxn>
              <a:cxn ang="0">
                <a:pos x="10510" y="150495"/>
              </a:cxn>
              <a:cxn ang="0">
                <a:pos x="140137" y="150495"/>
              </a:cxn>
              <a:cxn ang="0">
                <a:pos x="152400" y="131245"/>
              </a:cxn>
              <a:cxn ang="0">
                <a:pos x="119117" y="69997"/>
              </a:cxn>
              <a:cxn ang="0">
                <a:pos x="119117" y="45498"/>
              </a:cxn>
              <a:cxn ang="0">
                <a:pos x="33282" y="45498"/>
              </a:cxn>
              <a:cxn ang="0">
                <a:pos x="33282" y="69997"/>
              </a:cxn>
              <a:cxn ang="0">
                <a:pos x="33282" y="69997"/>
              </a:cxn>
              <a:cxn ang="0">
                <a:pos x="87586" y="0"/>
              </a:cxn>
              <a:cxn ang="0">
                <a:pos x="103351" y="15749"/>
              </a:cxn>
              <a:cxn ang="0">
                <a:pos x="101600" y="22749"/>
              </a:cxn>
              <a:cxn ang="0">
                <a:pos x="134882" y="22749"/>
              </a:cxn>
              <a:cxn ang="0">
                <a:pos x="141889" y="22749"/>
              </a:cxn>
              <a:cxn ang="0">
                <a:pos x="141889" y="29749"/>
              </a:cxn>
              <a:cxn ang="0">
                <a:pos x="141889" y="57748"/>
              </a:cxn>
              <a:cxn ang="0">
                <a:pos x="134882" y="66497"/>
              </a:cxn>
              <a:cxn ang="0">
                <a:pos x="122620" y="66497"/>
              </a:cxn>
              <a:cxn ang="0">
                <a:pos x="122620" y="50748"/>
              </a:cxn>
              <a:cxn ang="0">
                <a:pos x="127875" y="50748"/>
              </a:cxn>
              <a:cxn ang="0">
                <a:pos x="127875" y="38498"/>
              </a:cxn>
              <a:cxn ang="0">
                <a:pos x="75324" y="38498"/>
              </a:cxn>
              <a:cxn ang="0">
                <a:pos x="75324" y="38498"/>
              </a:cxn>
              <a:cxn ang="0">
                <a:pos x="24524" y="38498"/>
              </a:cxn>
              <a:cxn ang="0">
                <a:pos x="24524" y="50748"/>
              </a:cxn>
              <a:cxn ang="0">
                <a:pos x="29779" y="50748"/>
              </a:cxn>
              <a:cxn ang="0">
                <a:pos x="29779" y="66497"/>
              </a:cxn>
              <a:cxn ang="0">
                <a:pos x="15765" y="66497"/>
              </a:cxn>
              <a:cxn ang="0">
                <a:pos x="8758" y="57748"/>
              </a:cxn>
              <a:cxn ang="0">
                <a:pos x="8758" y="29749"/>
              </a:cxn>
              <a:cxn ang="0">
                <a:pos x="8758" y="22749"/>
              </a:cxn>
              <a:cxn ang="0">
                <a:pos x="15765" y="22749"/>
              </a:cxn>
              <a:cxn ang="0">
                <a:pos x="45544" y="22749"/>
              </a:cxn>
              <a:cxn ang="0">
                <a:pos x="43793" y="15749"/>
              </a:cxn>
              <a:cxn ang="0">
                <a:pos x="59558" y="0"/>
              </a:cxn>
              <a:cxn ang="0">
                <a:pos x="70068" y="3499"/>
              </a:cxn>
              <a:cxn ang="0">
                <a:pos x="64813" y="15749"/>
              </a:cxn>
              <a:cxn ang="0">
                <a:pos x="64813" y="22749"/>
              </a:cxn>
              <a:cxn ang="0">
                <a:pos x="73572" y="22749"/>
              </a:cxn>
              <a:cxn ang="0">
                <a:pos x="71820" y="15749"/>
              </a:cxn>
              <a:cxn ang="0">
                <a:pos x="87586" y="0"/>
              </a:cxn>
            </a:cxnLst>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bg1"/>
          </a:solidFill>
          <a:ln w="9525">
            <a:noFill/>
          </a:ln>
        </p:spPr>
        <p:txBody>
          <a:bodyPr/>
          <a:p>
            <a:endParaRPr lang="zh-CN" altLang="en-US" sz="2400"/>
          </a:p>
        </p:txBody>
      </p:sp>
      <p:sp>
        <p:nvSpPr>
          <p:cNvPr id="37972" name="Freeform 190"/>
          <p:cNvSpPr>
            <a:spLocks noEditPoints="1"/>
          </p:cNvSpPr>
          <p:nvPr/>
        </p:nvSpPr>
        <p:spPr>
          <a:xfrm>
            <a:off x="8255612" y="1735669"/>
            <a:ext cx="254000" cy="207434"/>
          </a:xfrm>
          <a:custGeom>
            <a:avLst/>
            <a:gdLst/>
            <a:ahLst/>
            <a:cxnLst>
              <a:cxn ang="0">
                <a:pos x="150302" y="154305"/>
              </a:cxn>
              <a:cxn ang="0">
                <a:pos x="146807" y="77152"/>
              </a:cxn>
              <a:cxn ang="0">
                <a:pos x="139816" y="124496"/>
              </a:cxn>
              <a:cxn ang="0">
                <a:pos x="190500" y="0"/>
              </a:cxn>
              <a:cxn ang="0">
                <a:pos x="160788" y="57864"/>
              </a:cxn>
              <a:cxn ang="0">
                <a:pos x="139816" y="43836"/>
              </a:cxn>
              <a:cxn ang="0">
                <a:pos x="117096" y="119235"/>
              </a:cxn>
              <a:cxn ang="0">
                <a:pos x="64665" y="128003"/>
              </a:cxn>
              <a:cxn ang="0">
                <a:pos x="33206" y="110468"/>
              </a:cxn>
              <a:cxn ang="0">
                <a:pos x="0" y="98194"/>
              </a:cxn>
              <a:cxn ang="0">
                <a:pos x="43692" y="84166"/>
              </a:cxn>
              <a:cxn ang="0">
                <a:pos x="52431" y="99947"/>
              </a:cxn>
              <a:cxn ang="0">
                <a:pos x="76899" y="50850"/>
              </a:cxn>
              <a:cxn ang="0">
                <a:pos x="115348" y="87673"/>
              </a:cxn>
              <a:cxn ang="0">
                <a:pos x="118844" y="31562"/>
              </a:cxn>
              <a:cxn ang="0">
                <a:pos x="136321" y="21041"/>
              </a:cxn>
              <a:cxn ang="0">
                <a:pos x="157293" y="1753"/>
              </a:cxn>
              <a:cxn ang="0">
                <a:pos x="38449" y="154305"/>
              </a:cxn>
              <a:cxn ang="0">
                <a:pos x="50683" y="140277"/>
              </a:cxn>
              <a:cxn ang="0">
                <a:pos x="38449" y="138523"/>
              </a:cxn>
              <a:cxn ang="0">
                <a:pos x="19224" y="154305"/>
              </a:cxn>
              <a:cxn ang="0">
                <a:pos x="29711" y="124496"/>
              </a:cxn>
              <a:cxn ang="0">
                <a:pos x="19224" y="128003"/>
              </a:cxn>
              <a:cxn ang="0">
                <a:pos x="59422" y="154305"/>
              </a:cxn>
              <a:cxn ang="0">
                <a:pos x="69908" y="138523"/>
              </a:cxn>
              <a:cxn ang="0">
                <a:pos x="59422" y="140277"/>
              </a:cxn>
              <a:cxn ang="0">
                <a:pos x="78646" y="154305"/>
              </a:cxn>
              <a:cxn ang="0">
                <a:pos x="90880" y="110468"/>
              </a:cxn>
              <a:cxn ang="0">
                <a:pos x="78646" y="120989"/>
              </a:cxn>
              <a:cxn ang="0">
                <a:pos x="99619" y="154305"/>
              </a:cxn>
              <a:cxn ang="0">
                <a:pos x="110105" y="128003"/>
              </a:cxn>
              <a:cxn ang="0">
                <a:pos x="99619" y="154305"/>
              </a:cxn>
              <a:cxn ang="0">
                <a:pos x="131077" y="154305"/>
              </a:cxn>
              <a:cxn ang="0">
                <a:pos x="118844" y="131509"/>
              </a:cxn>
            </a:cxnLst>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9525">
            <a:noFill/>
          </a:ln>
        </p:spPr>
        <p:txBody>
          <a:bodyPr/>
          <a:p>
            <a:endParaRPr lang="zh-CN" altLang="en-US" sz="2400"/>
          </a:p>
        </p:txBody>
      </p:sp>
      <p:sp>
        <p:nvSpPr>
          <p:cNvPr id="37973" name="Freeform 191"/>
          <p:cNvSpPr>
            <a:spLocks noEditPoints="1"/>
          </p:cNvSpPr>
          <p:nvPr/>
        </p:nvSpPr>
        <p:spPr>
          <a:xfrm>
            <a:off x="5696559" y="3005671"/>
            <a:ext cx="220134" cy="220134"/>
          </a:xfrm>
          <a:custGeom>
            <a:avLst/>
            <a:gdLst/>
            <a:ahLst/>
            <a:cxnLst>
              <a:cxn ang="0">
                <a:pos x="10538" y="48989"/>
              </a:cxn>
              <a:cxn ang="0">
                <a:pos x="56204" y="6998"/>
              </a:cxn>
              <a:cxn ang="0">
                <a:pos x="117677" y="10497"/>
              </a:cxn>
              <a:cxn ang="0">
                <a:pos x="158074" y="55988"/>
              </a:cxn>
              <a:cxn ang="0">
                <a:pos x="154561" y="117225"/>
              </a:cxn>
              <a:cxn ang="0">
                <a:pos x="154561" y="117225"/>
              </a:cxn>
              <a:cxn ang="0">
                <a:pos x="108895" y="157466"/>
              </a:cxn>
              <a:cxn ang="0">
                <a:pos x="47422" y="155716"/>
              </a:cxn>
              <a:cxn ang="0">
                <a:pos x="47422" y="155716"/>
              </a:cxn>
              <a:cxn ang="0">
                <a:pos x="7025" y="108476"/>
              </a:cxn>
              <a:cxn ang="0">
                <a:pos x="10538" y="48989"/>
              </a:cxn>
              <a:cxn ang="0">
                <a:pos x="10538" y="48989"/>
              </a:cxn>
              <a:cxn ang="0">
                <a:pos x="35127" y="47239"/>
              </a:cxn>
              <a:cxn ang="0">
                <a:pos x="28102" y="55988"/>
              </a:cxn>
              <a:cxn ang="0">
                <a:pos x="28102" y="55988"/>
              </a:cxn>
              <a:cxn ang="0">
                <a:pos x="26345" y="61236"/>
              </a:cxn>
              <a:cxn ang="0">
                <a:pos x="63229" y="64736"/>
              </a:cxn>
              <a:cxn ang="0">
                <a:pos x="59717" y="69985"/>
              </a:cxn>
              <a:cxn ang="0">
                <a:pos x="56204" y="78733"/>
              </a:cxn>
              <a:cxn ang="0">
                <a:pos x="22832" y="92730"/>
              </a:cxn>
              <a:cxn ang="0">
                <a:pos x="26345" y="103228"/>
              </a:cxn>
              <a:cxn ang="0">
                <a:pos x="26345" y="103228"/>
              </a:cxn>
              <a:cxn ang="0">
                <a:pos x="28102" y="104977"/>
              </a:cxn>
              <a:cxn ang="0">
                <a:pos x="50935" y="94479"/>
              </a:cxn>
              <a:cxn ang="0">
                <a:pos x="45665" y="129472"/>
              </a:cxn>
              <a:cxn ang="0">
                <a:pos x="56204" y="136470"/>
              </a:cxn>
              <a:cxn ang="0">
                <a:pos x="56204" y="136470"/>
              </a:cxn>
              <a:cxn ang="0">
                <a:pos x="57960" y="138220"/>
              </a:cxn>
              <a:cxn ang="0">
                <a:pos x="59717" y="136470"/>
              </a:cxn>
              <a:cxn ang="0">
                <a:pos x="63229" y="96229"/>
              </a:cxn>
              <a:cxn ang="0">
                <a:pos x="84306" y="117225"/>
              </a:cxn>
              <a:cxn ang="0">
                <a:pos x="105382" y="138220"/>
              </a:cxn>
              <a:cxn ang="0">
                <a:pos x="114164" y="134721"/>
              </a:cxn>
              <a:cxn ang="0">
                <a:pos x="115921" y="129472"/>
              </a:cxn>
              <a:cxn ang="0">
                <a:pos x="94844" y="108476"/>
              </a:cxn>
              <a:cxn ang="0">
                <a:pos x="68498" y="83982"/>
              </a:cxn>
              <a:cxn ang="0">
                <a:pos x="72011" y="75233"/>
              </a:cxn>
              <a:cxn ang="0">
                <a:pos x="75524" y="68235"/>
              </a:cxn>
              <a:cxn ang="0">
                <a:pos x="86062" y="73484"/>
              </a:cxn>
              <a:cxn ang="0">
                <a:pos x="135241" y="111976"/>
              </a:cxn>
              <a:cxn ang="0">
                <a:pos x="136997" y="108476"/>
              </a:cxn>
              <a:cxn ang="0">
                <a:pos x="136997" y="108476"/>
              </a:cxn>
              <a:cxn ang="0">
                <a:pos x="140510" y="97979"/>
              </a:cxn>
              <a:cxn ang="0">
                <a:pos x="93088" y="61236"/>
              </a:cxn>
              <a:cxn ang="0">
                <a:pos x="82550" y="55988"/>
              </a:cxn>
              <a:cxn ang="0">
                <a:pos x="87819" y="48989"/>
              </a:cxn>
              <a:cxn ang="0">
                <a:pos x="98357" y="52488"/>
              </a:cxn>
              <a:cxn ang="0">
                <a:pos x="129972" y="48989"/>
              </a:cxn>
              <a:cxn ang="0">
                <a:pos x="124703" y="40241"/>
              </a:cxn>
              <a:cxn ang="0">
                <a:pos x="122946" y="38491"/>
              </a:cxn>
              <a:cxn ang="0">
                <a:pos x="101870" y="40241"/>
              </a:cxn>
              <a:cxn ang="0">
                <a:pos x="96601" y="38491"/>
              </a:cxn>
              <a:cxn ang="0">
                <a:pos x="108895" y="27994"/>
              </a:cxn>
              <a:cxn ang="0">
                <a:pos x="93088" y="24494"/>
              </a:cxn>
              <a:cxn ang="0">
                <a:pos x="86062" y="31493"/>
              </a:cxn>
              <a:cxn ang="0">
                <a:pos x="75524" y="22745"/>
              </a:cxn>
              <a:cxn ang="0">
                <a:pos x="64986" y="26244"/>
              </a:cxn>
              <a:cxn ang="0">
                <a:pos x="61473" y="27994"/>
              </a:cxn>
              <a:cxn ang="0">
                <a:pos x="77280" y="41991"/>
              </a:cxn>
              <a:cxn ang="0">
                <a:pos x="70255" y="52488"/>
              </a:cxn>
              <a:cxn ang="0">
                <a:pos x="35127" y="47239"/>
              </a:cxn>
            </a:cxnLst>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w="9525">
            <a:noFill/>
          </a:ln>
        </p:spPr>
        <p:txBody>
          <a:bodyPr/>
          <a:p>
            <a:endParaRPr lang="zh-CN" altLang="en-US" sz="2400"/>
          </a:p>
        </p:txBody>
      </p:sp>
      <p:sp>
        <p:nvSpPr>
          <p:cNvPr id="37974" name="Freeform 192"/>
          <p:cNvSpPr>
            <a:spLocks noEditPoints="1"/>
          </p:cNvSpPr>
          <p:nvPr/>
        </p:nvSpPr>
        <p:spPr>
          <a:xfrm>
            <a:off x="6987728" y="1718736"/>
            <a:ext cx="232834" cy="234951"/>
          </a:xfrm>
          <a:custGeom>
            <a:avLst/>
            <a:gdLst/>
            <a:ahLst/>
            <a:cxnLst>
              <a:cxn ang="0">
                <a:pos x="38664" y="3517"/>
              </a:cxn>
              <a:cxn ang="0">
                <a:pos x="1757" y="58045"/>
              </a:cxn>
              <a:cxn ang="0">
                <a:pos x="93146" y="168859"/>
              </a:cxn>
              <a:cxn ang="0">
                <a:pos x="151142" y="35179"/>
              </a:cxn>
              <a:cxn ang="0">
                <a:pos x="112478" y="43973"/>
              </a:cxn>
              <a:cxn ang="0">
                <a:pos x="38664" y="3517"/>
              </a:cxn>
              <a:cxn ang="0">
                <a:pos x="128295" y="65081"/>
              </a:cxn>
              <a:cxn ang="0">
                <a:pos x="137083" y="86188"/>
              </a:cxn>
              <a:cxn ang="0">
                <a:pos x="123023" y="105537"/>
              </a:cxn>
              <a:cxn ang="0">
                <a:pos x="112478" y="84429"/>
              </a:cxn>
              <a:cxn ang="0">
                <a:pos x="128295" y="65081"/>
              </a:cxn>
            </a:cxnLst>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w="9525">
            <a:noFill/>
          </a:ln>
        </p:spPr>
        <p:txBody>
          <a:bodyPr/>
          <a:p>
            <a:endParaRPr lang="zh-CN" altLang="en-US" sz="2400"/>
          </a:p>
        </p:txBody>
      </p:sp>
      <p:sp>
        <p:nvSpPr>
          <p:cNvPr id="37975" name="Freeform 193"/>
          <p:cNvSpPr>
            <a:spLocks noEditPoints="1"/>
          </p:cNvSpPr>
          <p:nvPr/>
        </p:nvSpPr>
        <p:spPr>
          <a:xfrm>
            <a:off x="5707142" y="1714502"/>
            <a:ext cx="169334" cy="247651"/>
          </a:xfrm>
          <a:custGeom>
            <a:avLst/>
            <a:gdLst/>
            <a:ahLst/>
            <a:cxnLst>
              <a:cxn ang="0">
                <a:pos x="27835" y="133890"/>
              </a:cxn>
              <a:cxn ang="0">
                <a:pos x="99164" y="133890"/>
              </a:cxn>
              <a:cxn ang="0">
                <a:pos x="90465" y="175622"/>
              </a:cxn>
              <a:cxn ang="0">
                <a:pos x="78287" y="175622"/>
              </a:cxn>
              <a:cxn ang="0">
                <a:pos x="64369" y="186055"/>
              </a:cxn>
              <a:cxn ang="0">
                <a:pos x="50452" y="175622"/>
              </a:cxn>
              <a:cxn ang="0">
                <a:pos x="36534" y="175622"/>
              </a:cxn>
              <a:cxn ang="0">
                <a:pos x="27835" y="133890"/>
              </a:cxn>
              <a:cxn ang="0">
                <a:pos x="88726" y="50426"/>
              </a:cxn>
              <a:cxn ang="0">
                <a:pos x="90465" y="60859"/>
              </a:cxn>
              <a:cxn ang="0">
                <a:pos x="88726" y="64336"/>
              </a:cxn>
              <a:cxn ang="0">
                <a:pos x="92205" y="66075"/>
              </a:cxn>
              <a:cxn ang="0">
                <a:pos x="90465" y="73030"/>
              </a:cxn>
              <a:cxn ang="0">
                <a:pos x="86986" y="73030"/>
              </a:cxn>
              <a:cxn ang="0">
                <a:pos x="90465" y="76508"/>
              </a:cxn>
              <a:cxn ang="0">
                <a:pos x="88726" y="81725"/>
              </a:cxn>
              <a:cxn ang="0">
                <a:pos x="86986" y="83463"/>
              </a:cxn>
              <a:cxn ang="0">
                <a:pos x="88726" y="85202"/>
              </a:cxn>
              <a:cxn ang="0">
                <a:pos x="86986" y="92158"/>
              </a:cxn>
              <a:cxn ang="0">
                <a:pos x="81767" y="93896"/>
              </a:cxn>
              <a:cxn ang="0">
                <a:pos x="50452" y="85202"/>
              </a:cxn>
              <a:cxn ang="0">
                <a:pos x="36534" y="85202"/>
              </a:cxn>
              <a:cxn ang="0">
                <a:pos x="36534" y="55642"/>
              </a:cxn>
              <a:cxn ang="0">
                <a:pos x="48712" y="53903"/>
              </a:cxn>
              <a:cxn ang="0">
                <a:pos x="73068" y="27821"/>
              </a:cxn>
              <a:cxn ang="0">
                <a:pos x="66109" y="52164"/>
              </a:cxn>
              <a:cxn ang="0">
                <a:pos x="88726" y="50426"/>
              </a:cxn>
              <a:cxn ang="0">
                <a:pos x="26095" y="123457"/>
              </a:cxn>
              <a:cxn ang="0">
                <a:pos x="43493" y="123457"/>
              </a:cxn>
              <a:cxn ang="0">
                <a:pos x="29575" y="83463"/>
              </a:cxn>
              <a:cxn ang="0">
                <a:pos x="19136" y="50426"/>
              </a:cxn>
              <a:cxn ang="0">
                <a:pos x="40013" y="22604"/>
              </a:cxn>
              <a:cxn ang="0">
                <a:pos x="64369" y="19127"/>
              </a:cxn>
              <a:cxn ang="0">
                <a:pos x="86986" y="24343"/>
              </a:cxn>
              <a:cxn ang="0">
                <a:pos x="107863" y="50426"/>
              </a:cxn>
              <a:cxn ang="0">
                <a:pos x="97424" y="83463"/>
              </a:cxn>
              <a:cxn ang="0">
                <a:pos x="83506" y="123457"/>
              </a:cxn>
              <a:cxn ang="0">
                <a:pos x="100904" y="123457"/>
              </a:cxn>
              <a:cxn ang="0">
                <a:pos x="113082" y="90419"/>
              </a:cxn>
              <a:cxn ang="0">
                <a:pos x="123520" y="46948"/>
              </a:cxn>
              <a:cxn ang="0">
                <a:pos x="95684" y="8694"/>
              </a:cxn>
              <a:cxn ang="0">
                <a:pos x="64369" y="1738"/>
              </a:cxn>
              <a:cxn ang="0">
                <a:pos x="33054" y="8694"/>
              </a:cxn>
              <a:cxn ang="0">
                <a:pos x="3479" y="46948"/>
              </a:cxn>
              <a:cxn ang="0">
                <a:pos x="13917" y="92158"/>
              </a:cxn>
              <a:cxn ang="0">
                <a:pos x="26095" y="123457"/>
              </a:cxn>
            </a:cxnLst>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w="9525">
            <a:noFill/>
          </a:ln>
        </p:spPr>
        <p:txBody>
          <a:bodyPr/>
          <a:p>
            <a:endParaRPr lang="zh-CN" altLang="en-US" sz="2400"/>
          </a:p>
        </p:txBody>
      </p:sp>
      <p:sp>
        <p:nvSpPr>
          <p:cNvPr id="37976" name="Freeform 194"/>
          <p:cNvSpPr>
            <a:spLocks noEditPoints="1"/>
          </p:cNvSpPr>
          <p:nvPr/>
        </p:nvSpPr>
        <p:spPr>
          <a:xfrm>
            <a:off x="4339773" y="1801287"/>
            <a:ext cx="277284" cy="129116"/>
          </a:xfrm>
          <a:custGeom>
            <a:avLst/>
            <a:gdLst/>
            <a:ahLst/>
            <a:cxnLst>
              <a:cxn ang="0">
                <a:pos x="39866" y="0"/>
              </a:cxn>
              <a:cxn ang="0">
                <a:pos x="39866" y="0"/>
              </a:cxn>
              <a:cxn ang="0">
                <a:pos x="41493" y="0"/>
              </a:cxn>
              <a:cxn ang="0">
                <a:pos x="41493" y="0"/>
              </a:cxn>
              <a:cxn ang="0">
                <a:pos x="122852" y="0"/>
              </a:cxn>
              <a:cxn ang="0">
                <a:pos x="138310" y="17844"/>
              </a:cxn>
              <a:cxn ang="0">
                <a:pos x="174922" y="17844"/>
              </a:cxn>
              <a:cxn ang="0">
                <a:pos x="208280" y="54343"/>
              </a:cxn>
              <a:cxn ang="0">
                <a:pos x="197703" y="54343"/>
              </a:cxn>
              <a:cxn ang="0">
                <a:pos x="197703" y="89220"/>
              </a:cxn>
              <a:cxn ang="0">
                <a:pos x="197703" y="96520"/>
              </a:cxn>
              <a:cxn ang="0">
                <a:pos x="191194" y="96520"/>
              </a:cxn>
              <a:cxn ang="0">
                <a:pos x="13831" y="96520"/>
              </a:cxn>
              <a:cxn ang="0">
                <a:pos x="8135" y="96520"/>
              </a:cxn>
              <a:cxn ang="0">
                <a:pos x="8135" y="89220"/>
              </a:cxn>
              <a:cxn ang="0">
                <a:pos x="8135" y="54343"/>
              </a:cxn>
              <a:cxn ang="0">
                <a:pos x="4881" y="54343"/>
              </a:cxn>
              <a:cxn ang="0">
                <a:pos x="0" y="43798"/>
              </a:cxn>
              <a:cxn ang="0">
                <a:pos x="39866" y="1622"/>
              </a:cxn>
              <a:cxn ang="0">
                <a:pos x="39866" y="0"/>
              </a:cxn>
              <a:cxn ang="0">
                <a:pos x="39866" y="0"/>
              </a:cxn>
              <a:cxn ang="0">
                <a:pos x="165973" y="54343"/>
              </a:cxn>
              <a:cxn ang="0">
                <a:pos x="165973" y="72187"/>
              </a:cxn>
              <a:cxn ang="0">
                <a:pos x="152142" y="72187"/>
              </a:cxn>
              <a:cxn ang="0">
                <a:pos x="152142" y="54343"/>
              </a:cxn>
              <a:cxn ang="0">
                <a:pos x="138310" y="54343"/>
              </a:cxn>
              <a:cxn ang="0">
                <a:pos x="129361" y="43798"/>
              </a:cxn>
              <a:cxn ang="0">
                <a:pos x="78918" y="43798"/>
              </a:cxn>
              <a:cxn ang="0">
                <a:pos x="48815" y="10544"/>
              </a:cxn>
              <a:cxn ang="0">
                <a:pos x="18712" y="42176"/>
              </a:cxn>
              <a:cxn ang="0">
                <a:pos x="21153" y="42176"/>
              </a:cxn>
              <a:cxn ang="0">
                <a:pos x="21153" y="48665"/>
              </a:cxn>
              <a:cxn ang="0">
                <a:pos x="21153" y="81920"/>
              </a:cxn>
              <a:cxn ang="0">
                <a:pos x="82172" y="81920"/>
              </a:cxn>
              <a:cxn ang="0">
                <a:pos x="82172" y="51098"/>
              </a:cxn>
              <a:cxn ang="0">
                <a:pos x="100072" y="51098"/>
              </a:cxn>
              <a:cxn ang="0">
                <a:pos x="100072" y="81920"/>
              </a:cxn>
              <a:cxn ang="0">
                <a:pos x="185499" y="81920"/>
              </a:cxn>
              <a:cxn ang="0">
                <a:pos x="183872" y="54343"/>
              </a:cxn>
              <a:cxn ang="0">
                <a:pos x="165973" y="54343"/>
              </a:cxn>
              <a:cxn ang="0">
                <a:pos x="165973" y="54343"/>
              </a:cxn>
              <a:cxn ang="0">
                <a:pos x="113903" y="52721"/>
              </a:cxn>
              <a:cxn ang="0">
                <a:pos x="113903" y="72187"/>
              </a:cxn>
              <a:cxn ang="0">
                <a:pos x="127734" y="72187"/>
              </a:cxn>
              <a:cxn ang="0">
                <a:pos x="127734" y="52721"/>
              </a:cxn>
              <a:cxn ang="0">
                <a:pos x="113903" y="52721"/>
              </a:cxn>
              <a:cxn ang="0">
                <a:pos x="113903" y="52721"/>
              </a:cxn>
              <a:cxn ang="0">
                <a:pos x="39866" y="52721"/>
              </a:cxn>
              <a:cxn ang="0">
                <a:pos x="39866" y="72187"/>
              </a:cxn>
              <a:cxn ang="0">
                <a:pos x="53697" y="72187"/>
              </a:cxn>
              <a:cxn ang="0">
                <a:pos x="53697" y="52721"/>
              </a:cxn>
              <a:cxn ang="0">
                <a:pos x="39866" y="52721"/>
              </a:cxn>
            </a:cxnLst>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chemeClr val="bg1"/>
          </a:solidFill>
          <a:ln w="9525">
            <a:noFill/>
          </a:ln>
        </p:spPr>
        <p:txBody>
          <a:bodyPr/>
          <a:p>
            <a:endParaRPr lang="zh-CN" altLang="en-US" sz="2400"/>
          </a:p>
        </p:txBody>
      </p:sp>
      <p:sp>
        <p:nvSpPr>
          <p:cNvPr id="37977" name="Freeform 195"/>
          <p:cNvSpPr>
            <a:spLocks noEditPoints="1"/>
          </p:cNvSpPr>
          <p:nvPr/>
        </p:nvSpPr>
        <p:spPr>
          <a:xfrm>
            <a:off x="9578531" y="1706036"/>
            <a:ext cx="192616" cy="260351"/>
          </a:xfrm>
          <a:custGeom>
            <a:avLst/>
            <a:gdLst/>
            <a:ahLst/>
            <a:cxnLst>
              <a:cxn ang="0">
                <a:pos x="26165" y="61118"/>
              </a:cxn>
              <a:cxn ang="0">
                <a:pos x="66284" y="136207"/>
              </a:cxn>
              <a:cxn ang="0">
                <a:pos x="139546" y="96043"/>
              </a:cxn>
              <a:cxn ang="0">
                <a:pos x="101171" y="22701"/>
              </a:cxn>
              <a:cxn ang="0">
                <a:pos x="59307" y="118745"/>
              </a:cxn>
              <a:cxn ang="0">
                <a:pos x="80239" y="125730"/>
              </a:cxn>
              <a:cxn ang="0">
                <a:pos x="59307" y="118745"/>
              </a:cxn>
              <a:cxn ang="0">
                <a:pos x="97682" y="106521"/>
              </a:cxn>
              <a:cxn ang="0">
                <a:pos x="108148" y="104775"/>
              </a:cxn>
              <a:cxn ang="0">
                <a:pos x="88961" y="115252"/>
              </a:cxn>
              <a:cxn ang="0">
                <a:pos x="120359" y="90805"/>
              </a:cxn>
              <a:cxn ang="0">
                <a:pos x="127336" y="92551"/>
              </a:cxn>
              <a:cxn ang="0">
                <a:pos x="120359" y="90805"/>
              </a:cxn>
              <a:cxn ang="0">
                <a:pos x="94194" y="41910"/>
              </a:cxn>
              <a:cxn ang="0">
                <a:pos x="97682" y="34925"/>
              </a:cxn>
              <a:cxn ang="0">
                <a:pos x="80239" y="47148"/>
              </a:cxn>
              <a:cxn ang="0">
                <a:pos x="57563" y="57626"/>
              </a:cxn>
              <a:cxn ang="0">
                <a:pos x="61051" y="38417"/>
              </a:cxn>
              <a:cxn ang="0">
                <a:pos x="80239" y="47148"/>
              </a:cxn>
              <a:cxn ang="0">
                <a:pos x="36631" y="76835"/>
              </a:cxn>
              <a:cxn ang="0">
                <a:pos x="43608" y="55880"/>
              </a:cxn>
              <a:cxn ang="0">
                <a:pos x="57563" y="104775"/>
              </a:cxn>
              <a:cxn ang="0">
                <a:pos x="47097" y="85566"/>
              </a:cxn>
              <a:cxn ang="0">
                <a:pos x="55818" y="94297"/>
              </a:cxn>
              <a:cxn ang="0">
                <a:pos x="57563" y="104775"/>
              </a:cxn>
              <a:cxn ang="0">
                <a:pos x="75006" y="62865"/>
              </a:cxn>
              <a:cxn ang="0">
                <a:pos x="99427" y="71596"/>
              </a:cxn>
              <a:cxn ang="0">
                <a:pos x="90705" y="94297"/>
              </a:cxn>
              <a:cxn ang="0">
                <a:pos x="68029" y="87312"/>
              </a:cxn>
              <a:cxn ang="0">
                <a:pos x="104660" y="54133"/>
              </a:cxn>
              <a:cxn ang="0">
                <a:pos x="123847" y="57626"/>
              </a:cxn>
              <a:cxn ang="0">
                <a:pos x="115126" y="76835"/>
              </a:cxn>
              <a:cxn ang="0">
                <a:pos x="104660" y="54133"/>
              </a:cxn>
              <a:cxn ang="0">
                <a:pos x="123847" y="195580"/>
              </a:cxn>
              <a:cxn ang="0">
                <a:pos x="52330" y="181610"/>
              </a:cxn>
              <a:cxn ang="0">
                <a:pos x="76750" y="162401"/>
              </a:cxn>
              <a:cxn ang="0">
                <a:pos x="0" y="78581"/>
              </a:cxn>
              <a:cxn ang="0">
                <a:pos x="55818" y="0"/>
              </a:cxn>
              <a:cxn ang="0">
                <a:pos x="36631" y="31432"/>
              </a:cxn>
              <a:cxn ang="0">
                <a:pos x="36631" y="125730"/>
              </a:cxn>
              <a:cxn ang="0">
                <a:pos x="125592" y="130968"/>
              </a:cxn>
              <a:cxn ang="0">
                <a:pos x="97682" y="160655"/>
              </a:cxn>
              <a:cxn ang="0">
                <a:pos x="123847" y="181610"/>
              </a:cxn>
            </a:cxnLst>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w="9525">
            <a:noFill/>
          </a:ln>
        </p:spPr>
        <p:txBody>
          <a:bodyPr/>
          <a:p>
            <a:endParaRPr lang="zh-CN" altLang="en-US" sz="2400"/>
          </a:p>
        </p:txBody>
      </p:sp>
      <p:sp>
        <p:nvSpPr>
          <p:cNvPr id="37978" name="Freeform 196"/>
          <p:cNvSpPr>
            <a:spLocks noEditPoints="1"/>
          </p:cNvSpPr>
          <p:nvPr/>
        </p:nvSpPr>
        <p:spPr>
          <a:xfrm>
            <a:off x="6352727" y="1113368"/>
            <a:ext cx="205316" cy="186267"/>
          </a:xfrm>
          <a:custGeom>
            <a:avLst/>
            <a:gdLst/>
            <a:ahLst/>
            <a:cxnLst>
              <a:cxn ang="0">
                <a:pos x="119874" y="0"/>
              </a:cxn>
              <a:cxn ang="0">
                <a:pos x="127213" y="4895"/>
              </a:cxn>
              <a:cxn ang="0">
                <a:pos x="114166" y="39979"/>
              </a:cxn>
              <a:cxn ang="0">
                <a:pos x="26910" y="10606"/>
              </a:cxn>
              <a:cxn ang="0">
                <a:pos x="33434" y="17133"/>
              </a:cxn>
              <a:cxn ang="0">
                <a:pos x="44035" y="26108"/>
              </a:cxn>
              <a:cxn ang="0">
                <a:pos x="26910" y="33451"/>
              </a:cxn>
              <a:cxn ang="0">
                <a:pos x="33434" y="36715"/>
              </a:cxn>
              <a:cxn ang="0">
                <a:pos x="44035" y="45690"/>
              </a:cxn>
              <a:cxn ang="0">
                <a:pos x="26910" y="53033"/>
              </a:cxn>
              <a:cxn ang="0">
                <a:pos x="33434" y="57928"/>
              </a:cxn>
              <a:cxn ang="0">
                <a:pos x="44035" y="66903"/>
              </a:cxn>
              <a:cxn ang="0">
                <a:pos x="26910" y="73431"/>
              </a:cxn>
              <a:cxn ang="0">
                <a:pos x="33434" y="77510"/>
              </a:cxn>
              <a:cxn ang="0">
                <a:pos x="44035" y="85669"/>
              </a:cxn>
              <a:cxn ang="0">
                <a:pos x="26910" y="93012"/>
              </a:cxn>
              <a:cxn ang="0">
                <a:pos x="33434" y="98724"/>
              </a:cxn>
              <a:cxn ang="0">
                <a:pos x="44035" y="106883"/>
              </a:cxn>
              <a:cxn ang="0">
                <a:pos x="26910" y="114226"/>
              </a:cxn>
              <a:cxn ang="0">
                <a:pos x="26910" y="128096"/>
              </a:cxn>
              <a:cxn ang="0">
                <a:pos x="114166" y="101987"/>
              </a:cxn>
              <a:cxn ang="0">
                <a:pos x="127213" y="133807"/>
              </a:cxn>
              <a:cxn ang="0">
                <a:pos x="119874" y="140335"/>
              </a:cxn>
              <a:cxn ang="0">
                <a:pos x="14678" y="140335"/>
              </a:cxn>
              <a:cxn ang="0">
                <a:pos x="14678" y="124832"/>
              </a:cxn>
              <a:cxn ang="0">
                <a:pos x="0" y="112594"/>
              </a:cxn>
              <a:cxn ang="0">
                <a:pos x="14678" y="103619"/>
              </a:cxn>
              <a:cxn ang="0">
                <a:pos x="0" y="91380"/>
              </a:cxn>
              <a:cxn ang="0">
                <a:pos x="14678" y="84037"/>
              </a:cxn>
              <a:cxn ang="0">
                <a:pos x="0" y="71799"/>
              </a:cxn>
              <a:cxn ang="0">
                <a:pos x="14678" y="62824"/>
              </a:cxn>
              <a:cxn ang="0">
                <a:pos x="0" y="50585"/>
              </a:cxn>
              <a:cxn ang="0">
                <a:pos x="14678" y="44058"/>
              </a:cxn>
              <a:cxn ang="0">
                <a:pos x="0" y="31820"/>
              </a:cxn>
              <a:cxn ang="0">
                <a:pos x="14678" y="4895"/>
              </a:cxn>
              <a:cxn ang="0">
                <a:pos x="21202" y="0"/>
              </a:cxn>
              <a:cxn ang="0">
                <a:pos x="54636" y="66903"/>
              </a:cxn>
              <a:cxn ang="0">
                <a:pos x="70946" y="73431"/>
              </a:cxn>
              <a:cxn ang="0">
                <a:pos x="54636" y="66903"/>
              </a:cxn>
              <a:cxn ang="0">
                <a:pos x="54636" y="53033"/>
              </a:cxn>
              <a:cxn ang="0">
                <a:pos x="84809" y="57928"/>
              </a:cxn>
              <a:cxn ang="0">
                <a:pos x="54636" y="53033"/>
              </a:cxn>
              <a:cxn ang="0">
                <a:pos x="54636" y="36715"/>
              </a:cxn>
              <a:cxn ang="0">
                <a:pos x="98672" y="44058"/>
              </a:cxn>
              <a:cxn ang="0">
                <a:pos x="54636" y="36715"/>
              </a:cxn>
              <a:cxn ang="0">
                <a:pos x="54636" y="22845"/>
              </a:cxn>
              <a:cxn ang="0">
                <a:pos x="98672" y="29372"/>
              </a:cxn>
              <a:cxn ang="0">
                <a:pos x="54636" y="22845"/>
              </a:cxn>
              <a:cxn ang="0">
                <a:pos x="72577" y="112594"/>
              </a:cxn>
              <a:cxn ang="0">
                <a:pos x="91333" y="110962"/>
              </a:cxn>
              <a:cxn ang="0">
                <a:pos x="74208" y="91380"/>
              </a:cxn>
              <a:cxn ang="0">
                <a:pos x="72577" y="112594"/>
              </a:cxn>
              <a:cxn ang="0">
                <a:pos x="137815" y="29372"/>
              </a:cxn>
              <a:cxn ang="0">
                <a:pos x="98672" y="103619"/>
              </a:cxn>
              <a:cxn ang="0">
                <a:pos x="137815" y="29372"/>
              </a:cxn>
            </a:cxnLst>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bg1"/>
          </a:solidFill>
          <a:ln w="9525">
            <a:noFill/>
          </a:ln>
        </p:spPr>
        <p:txBody>
          <a:bodyPr/>
          <a:p>
            <a:endParaRPr lang="zh-CN" altLang="en-US" sz="2400"/>
          </a:p>
        </p:txBody>
      </p:sp>
      <p:sp>
        <p:nvSpPr>
          <p:cNvPr id="37979" name="Freeform 197"/>
          <p:cNvSpPr>
            <a:spLocks noEditPoints="1"/>
          </p:cNvSpPr>
          <p:nvPr/>
        </p:nvSpPr>
        <p:spPr>
          <a:xfrm>
            <a:off x="6966561" y="1121835"/>
            <a:ext cx="243416" cy="188384"/>
          </a:xfrm>
          <a:custGeom>
            <a:avLst/>
            <a:gdLst/>
            <a:ahLst/>
            <a:cxnLst>
              <a:cxn ang="0">
                <a:pos x="36927" y="77533"/>
              </a:cxn>
              <a:cxn ang="0">
                <a:pos x="22860" y="128635"/>
              </a:cxn>
              <a:cxn ang="0">
                <a:pos x="58029" y="128635"/>
              </a:cxn>
              <a:cxn ang="0">
                <a:pos x="89681" y="140970"/>
              </a:cxn>
              <a:cxn ang="0">
                <a:pos x="121333" y="128635"/>
              </a:cxn>
              <a:cxn ang="0">
                <a:pos x="152986" y="128635"/>
              </a:cxn>
              <a:cxn ang="0">
                <a:pos x="142435" y="77533"/>
              </a:cxn>
              <a:cxn ang="0">
                <a:pos x="151227" y="77533"/>
              </a:cxn>
              <a:cxn ang="0">
                <a:pos x="151227" y="49339"/>
              </a:cxn>
              <a:cxn ang="0">
                <a:pos x="170570" y="44053"/>
              </a:cxn>
              <a:cxn ang="0">
                <a:pos x="170570" y="59912"/>
              </a:cxn>
              <a:cxn ang="0">
                <a:pos x="167053" y="89868"/>
              </a:cxn>
              <a:cxn ang="0">
                <a:pos x="181121" y="89868"/>
              </a:cxn>
              <a:cxn ang="0">
                <a:pos x="177604" y="59912"/>
              </a:cxn>
              <a:cxn ang="0">
                <a:pos x="177604" y="40528"/>
              </a:cxn>
              <a:cxn ang="0">
                <a:pos x="182880" y="38766"/>
              </a:cxn>
              <a:cxn ang="0">
                <a:pos x="182880" y="26431"/>
              </a:cxn>
              <a:cxn ang="0">
                <a:pos x="91440" y="0"/>
              </a:cxn>
              <a:cxn ang="0">
                <a:pos x="0" y="26431"/>
              </a:cxn>
              <a:cxn ang="0">
                <a:pos x="0" y="38766"/>
              </a:cxn>
              <a:cxn ang="0">
                <a:pos x="33410" y="49339"/>
              </a:cxn>
              <a:cxn ang="0">
                <a:pos x="33410" y="77533"/>
              </a:cxn>
              <a:cxn ang="0">
                <a:pos x="36927" y="77533"/>
              </a:cxn>
              <a:cxn ang="0">
                <a:pos x="124850" y="77533"/>
              </a:cxn>
              <a:cxn ang="0">
                <a:pos x="126609" y="84582"/>
              </a:cxn>
              <a:cxn ang="0">
                <a:pos x="114300" y="116300"/>
              </a:cxn>
              <a:cxn ang="0">
                <a:pos x="89681" y="128635"/>
              </a:cxn>
              <a:cxn ang="0">
                <a:pos x="65063" y="116300"/>
              </a:cxn>
              <a:cxn ang="0">
                <a:pos x="54512" y="84582"/>
              </a:cxn>
              <a:cxn ang="0">
                <a:pos x="54512" y="77533"/>
              </a:cxn>
              <a:cxn ang="0">
                <a:pos x="124850" y="77533"/>
              </a:cxn>
            </a:cxnLst>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w="9525">
            <a:noFill/>
          </a:ln>
        </p:spPr>
        <p:txBody>
          <a:bodyPr/>
          <a:p>
            <a:endParaRPr lang="zh-CN" altLang="en-US" sz="2400"/>
          </a:p>
        </p:txBody>
      </p:sp>
      <p:sp>
        <p:nvSpPr>
          <p:cNvPr id="37980" name="Freeform 198"/>
          <p:cNvSpPr>
            <a:spLocks noEditPoints="1"/>
          </p:cNvSpPr>
          <p:nvPr/>
        </p:nvSpPr>
        <p:spPr>
          <a:xfrm>
            <a:off x="10200832" y="1778003"/>
            <a:ext cx="241300" cy="139700"/>
          </a:xfrm>
          <a:custGeom>
            <a:avLst/>
            <a:gdLst/>
            <a:ahLst/>
            <a:cxnLst>
              <a:cxn ang="0">
                <a:pos x="45402" y="0"/>
              </a:cxn>
              <a:cxn ang="0">
                <a:pos x="139450" y="0"/>
              </a:cxn>
              <a:cxn ang="0">
                <a:pos x="181610" y="59093"/>
              </a:cxn>
              <a:cxn ang="0">
                <a:pos x="171070" y="59093"/>
              </a:cxn>
              <a:cxn ang="0">
                <a:pos x="171070" y="95521"/>
              </a:cxn>
              <a:cxn ang="0">
                <a:pos x="181610" y="95521"/>
              </a:cxn>
              <a:cxn ang="0">
                <a:pos x="181610" y="106045"/>
              </a:cxn>
              <a:cxn ang="0">
                <a:pos x="0" y="106045"/>
              </a:cxn>
              <a:cxn ang="0">
                <a:pos x="0" y="95521"/>
              </a:cxn>
              <a:cxn ang="0">
                <a:pos x="13782" y="95521"/>
              </a:cxn>
              <a:cxn ang="0">
                <a:pos x="13782" y="64760"/>
              </a:cxn>
              <a:cxn ang="0">
                <a:pos x="4864" y="64760"/>
              </a:cxn>
              <a:cxn ang="0">
                <a:pos x="0" y="54236"/>
              </a:cxn>
              <a:cxn ang="0">
                <a:pos x="45402" y="0"/>
              </a:cxn>
              <a:cxn ang="0">
                <a:pos x="45402" y="0"/>
              </a:cxn>
              <a:cxn ang="0">
                <a:pos x="157287" y="95521"/>
              </a:cxn>
              <a:cxn ang="0">
                <a:pos x="157287" y="59093"/>
              </a:cxn>
              <a:cxn ang="0">
                <a:pos x="104587" y="59093"/>
              </a:cxn>
              <a:cxn ang="0">
                <a:pos x="104587" y="95521"/>
              </a:cxn>
              <a:cxn ang="0">
                <a:pos x="111884" y="95521"/>
              </a:cxn>
              <a:cxn ang="0">
                <a:pos x="111884" y="62331"/>
              </a:cxn>
              <a:cxn ang="0">
                <a:pos x="132153" y="62331"/>
              </a:cxn>
              <a:cxn ang="0">
                <a:pos x="132153" y="95521"/>
              </a:cxn>
              <a:cxn ang="0">
                <a:pos x="157287" y="95521"/>
              </a:cxn>
              <a:cxn ang="0">
                <a:pos x="157287" y="95521"/>
              </a:cxn>
              <a:cxn ang="0">
                <a:pos x="90805" y="95521"/>
              </a:cxn>
              <a:cxn ang="0">
                <a:pos x="90805" y="59093"/>
              </a:cxn>
              <a:cxn ang="0">
                <a:pos x="86751" y="59093"/>
              </a:cxn>
              <a:cxn ang="0">
                <a:pos x="51888" y="10523"/>
              </a:cxn>
              <a:cxn ang="0">
                <a:pos x="18647" y="50189"/>
              </a:cxn>
              <a:cxn ang="0">
                <a:pos x="20268" y="50189"/>
              </a:cxn>
              <a:cxn ang="0">
                <a:pos x="27565" y="50189"/>
              </a:cxn>
              <a:cxn ang="0">
                <a:pos x="27565" y="95521"/>
              </a:cxn>
              <a:cxn ang="0">
                <a:pos x="90805" y="95521"/>
              </a:cxn>
              <a:cxn ang="0">
                <a:pos x="90805" y="95521"/>
              </a:cxn>
              <a:cxn ang="0">
                <a:pos x="45402" y="57474"/>
              </a:cxn>
              <a:cxn ang="0">
                <a:pos x="45402" y="83378"/>
              </a:cxn>
              <a:cxn ang="0">
                <a:pos x="62428" y="83378"/>
              </a:cxn>
              <a:cxn ang="0">
                <a:pos x="62428" y="57474"/>
              </a:cxn>
              <a:cxn ang="0">
                <a:pos x="45402" y="57474"/>
              </a:cxn>
            </a:cxnLst>
            <a:pathLst>
              <a:path w="224" h="131">
                <a:moveTo>
                  <a:pt x="56" y="0"/>
                </a:moveTo>
                <a:lnTo>
                  <a:pt x="172" y="0"/>
                </a:lnTo>
                <a:lnTo>
                  <a:pt x="224" y="73"/>
                </a:lnTo>
                <a:lnTo>
                  <a:pt x="211" y="73"/>
                </a:lnTo>
                <a:lnTo>
                  <a:pt x="211" y="118"/>
                </a:lnTo>
                <a:lnTo>
                  <a:pt x="224" y="118"/>
                </a:lnTo>
                <a:lnTo>
                  <a:pt x="224" y="131"/>
                </a:lnTo>
                <a:lnTo>
                  <a:pt x="0" y="131"/>
                </a:lnTo>
                <a:lnTo>
                  <a:pt x="0" y="118"/>
                </a:lnTo>
                <a:lnTo>
                  <a:pt x="17" y="118"/>
                </a:lnTo>
                <a:lnTo>
                  <a:pt x="17" y="80"/>
                </a:lnTo>
                <a:lnTo>
                  <a:pt x="6" y="80"/>
                </a:lnTo>
                <a:lnTo>
                  <a:pt x="0" y="67"/>
                </a:lnTo>
                <a:lnTo>
                  <a:pt x="56" y="0"/>
                </a:lnTo>
                <a:lnTo>
                  <a:pt x="56" y="0"/>
                </a:lnTo>
                <a:close/>
                <a:moveTo>
                  <a:pt x="194" y="118"/>
                </a:moveTo>
                <a:lnTo>
                  <a:pt x="194" y="73"/>
                </a:lnTo>
                <a:lnTo>
                  <a:pt x="129" y="73"/>
                </a:lnTo>
                <a:lnTo>
                  <a:pt x="129" y="118"/>
                </a:lnTo>
                <a:lnTo>
                  <a:pt x="138" y="118"/>
                </a:lnTo>
                <a:lnTo>
                  <a:pt x="138" y="77"/>
                </a:lnTo>
                <a:lnTo>
                  <a:pt x="163" y="77"/>
                </a:lnTo>
                <a:lnTo>
                  <a:pt x="163" y="118"/>
                </a:lnTo>
                <a:lnTo>
                  <a:pt x="194" y="118"/>
                </a:lnTo>
                <a:lnTo>
                  <a:pt x="194" y="118"/>
                </a:lnTo>
                <a:close/>
                <a:moveTo>
                  <a:pt x="112" y="118"/>
                </a:moveTo>
                <a:lnTo>
                  <a:pt x="112" y="73"/>
                </a:lnTo>
                <a:lnTo>
                  <a:pt x="107" y="73"/>
                </a:lnTo>
                <a:lnTo>
                  <a:pt x="64" y="13"/>
                </a:lnTo>
                <a:lnTo>
                  <a:pt x="23" y="62"/>
                </a:lnTo>
                <a:lnTo>
                  <a:pt x="25" y="62"/>
                </a:lnTo>
                <a:lnTo>
                  <a:pt x="34" y="62"/>
                </a:lnTo>
                <a:lnTo>
                  <a:pt x="34" y="118"/>
                </a:lnTo>
                <a:lnTo>
                  <a:pt x="112" y="118"/>
                </a:lnTo>
                <a:lnTo>
                  <a:pt x="112" y="118"/>
                </a:lnTo>
                <a:close/>
                <a:moveTo>
                  <a:pt x="56" y="71"/>
                </a:moveTo>
                <a:lnTo>
                  <a:pt x="56" y="103"/>
                </a:lnTo>
                <a:lnTo>
                  <a:pt x="77" y="103"/>
                </a:lnTo>
                <a:lnTo>
                  <a:pt x="77" y="71"/>
                </a:lnTo>
                <a:lnTo>
                  <a:pt x="56" y="71"/>
                </a:lnTo>
                <a:close/>
              </a:path>
            </a:pathLst>
          </a:custGeom>
          <a:solidFill>
            <a:schemeClr val="bg1"/>
          </a:solidFill>
          <a:ln w="9525">
            <a:noFill/>
          </a:ln>
        </p:spPr>
        <p:txBody>
          <a:bodyPr/>
          <a:p>
            <a:endParaRPr lang="zh-CN" altLang="en-US" sz="2400"/>
          </a:p>
        </p:txBody>
      </p:sp>
      <p:sp>
        <p:nvSpPr>
          <p:cNvPr id="37981" name="Freeform 199"/>
          <p:cNvSpPr>
            <a:spLocks noEditPoints="1"/>
          </p:cNvSpPr>
          <p:nvPr/>
        </p:nvSpPr>
        <p:spPr>
          <a:xfrm>
            <a:off x="7626962" y="1109135"/>
            <a:ext cx="226483" cy="184151"/>
          </a:xfrm>
          <a:custGeom>
            <a:avLst/>
            <a:gdLst/>
            <a:ahLst/>
            <a:cxnLst>
              <a:cxn ang="0">
                <a:pos x="133336" y="12265"/>
              </a:cxn>
              <a:cxn ang="0">
                <a:pos x="110529" y="99879"/>
              </a:cxn>
              <a:cxn ang="0">
                <a:pos x="22807" y="78852"/>
              </a:cxn>
              <a:cxn ang="0">
                <a:pos x="133336" y="12265"/>
              </a:cxn>
              <a:cxn ang="0">
                <a:pos x="154390" y="0"/>
              </a:cxn>
              <a:cxn ang="0">
                <a:pos x="140354" y="8761"/>
              </a:cxn>
              <a:cxn ang="0">
                <a:pos x="147372" y="63082"/>
              </a:cxn>
              <a:cxn ang="0">
                <a:pos x="114038" y="108641"/>
              </a:cxn>
              <a:cxn ang="0">
                <a:pos x="57896" y="117402"/>
              </a:cxn>
              <a:cxn ang="0">
                <a:pos x="14035" y="84109"/>
              </a:cxn>
              <a:cxn ang="0">
                <a:pos x="0" y="92870"/>
              </a:cxn>
              <a:cxn ang="0">
                <a:pos x="54387" y="133173"/>
              </a:cxn>
              <a:cxn ang="0">
                <a:pos x="122810" y="122659"/>
              </a:cxn>
              <a:cxn ang="0">
                <a:pos x="163162" y="68338"/>
              </a:cxn>
              <a:cxn ang="0">
                <a:pos x="154390" y="0"/>
              </a:cxn>
              <a:cxn ang="0">
                <a:pos x="54387" y="71843"/>
              </a:cxn>
              <a:cxn ang="0">
                <a:pos x="45615" y="91118"/>
              </a:cxn>
              <a:cxn ang="0">
                <a:pos x="54387" y="71843"/>
              </a:cxn>
              <a:cxn ang="0">
                <a:pos x="107020" y="57825"/>
              </a:cxn>
              <a:cxn ang="0">
                <a:pos x="126319" y="63082"/>
              </a:cxn>
              <a:cxn ang="0">
                <a:pos x="107020" y="57825"/>
              </a:cxn>
              <a:cxn ang="0">
                <a:pos x="112283" y="35045"/>
              </a:cxn>
              <a:cxn ang="0">
                <a:pos x="133336" y="36797"/>
              </a:cxn>
              <a:cxn ang="0">
                <a:pos x="112283" y="35045"/>
              </a:cxn>
              <a:cxn ang="0">
                <a:pos x="94739" y="71843"/>
              </a:cxn>
              <a:cxn ang="0">
                <a:pos x="103511" y="91118"/>
              </a:cxn>
              <a:cxn ang="0">
                <a:pos x="94739" y="71843"/>
              </a:cxn>
              <a:cxn ang="0">
                <a:pos x="75440" y="77100"/>
              </a:cxn>
              <a:cxn ang="0">
                <a:pos x="71931" y="96375"/>
              </a:cxn>
              <a:cxn ang="0">
                <a:pos x="75440" y="77100"/>
              </a:cxn>
            </a:cxnLst>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bg1"/>
          </a:solidFill>
          <a:ln w="9525">
            <a:noFill/>
          </a:ln>
        </p:spPr>
        <p:txBody>
          <a:bodyPr/>
          <a:p>
            <a:endParaRPr lang="zh-CN" altLang="en-US" sz="2400"/>
          </a:p>
        </p:txBody>
      </p:sp>
      <p:sp>
        <p:nvSpPr>
          <p:cNvPr id="37982" name="Freeform 200"/>
          <p:cNvSpPr>
            <a:spLocks noEditPoints="1"/>
          </p:cNvSpPr>
          <p:nvPr/>
        </p:nvSpPr>
        <p:spPr>
          <a:xfrm>
            <a:off x="9597581" y="1079502"/>
            <a:ext cx="192618" cy="222251"/>
          </a:xfrm>
          <a:custGeom>
            <a:avLst/>
            <a:gdLst/>
            <a:ahLst/>
            <a:cxnLst>
              <a:cxn ang="0">
                <a:pos x="88961" y="48848"/>
              </a:cxn>
              <a:cxn ang="0">
                <a:pos x="99427" y="101185"/>
              </a:cxn>
              <a:cxn ang="0">
                <a:pos x="122103" y="165735"/>
              </a:cxn>
              <a:cxn ang="0">
                <a:pos x="34886" y="165735"/>
              </a:cxn>
              <a:cxn ang="0">
                <a:pos x="27909" y="155267"/>
              </a:cxn>
              <a:cxn ang="0">
                <a:pos x="61051" y="61060"/>
              </a:cxn>
              <a:cxn ang="0">
                <a:pos x="73262" y="31402"/>
              </a:cxn>
              <a:cxn ang="0">
                <a:pos x="76750" y="78506"/>
              </a:cxn>
              <a:cxn ang="0">
                <a:pos x="68029" y="87228"/>
              </a:cxn>
              <a:cxn ang="0">
                <a:pos x="78495" y="87228"/>
              </a:cxn>
              <a:cxn ang="0">
                <a:pos x="83728" y="101185"/>
              </a:cxn>
              <a:cxn ang="0">
                <a:pos x="87216" y="111653"/>
              </a:cxn>
              <a:cxn ang="0">
                <a:pos x="94194" y="127354"/>
              </a:cxn>
              <a:cxn ang="0">
                <a:pos x="97682" y="137821"/>
              </a:cxn>
              <a:cxn ang="0">
                <a:pos x="101171" y="150033"/>
              </a:cxn>
              <a:cxn ang="0">
                <a:pos x="50585" y="150033"/>
              </a:cxn>
              <a:cxn ang="0">
                <a:pos x="50585" y="136077"/>
              </a:cxn>
              <a:cxn ang="0">
                <a:pos x="50585" y="150033"/>
              </a:cxn>
              <a:cxn ang="0">
                <a:pos x="75006" y="109908"/>
              </a:cxn>
              <a:cxn ang="0">
                <a:pos x="54074" y="122120"/>
              </a:cxn>
              <a:cxn ang="0">
                <a:pos x="116870" y="10467"/>
              </a:cxn>
              <a:cxn ang="0">
                <a:pos x="115126" y="85484"/>
              </a:cxn>
              <a:cxn ang="0">
                <a:pos x="144780" y="48848"/>
              </a:cxn>
              <a:cxn ang="0">
                <a:pos x="19187" y="95951"/>
              </a:cxn>
              <a:cxn ang="0">
                <a:pos x="15699" y="48848"/>
              </a:cxn>
              <a:cxn ang="0">
                <a:pos x="17443" y="1744"/>
              </a:cxn>
              <a:cxn ang="0">
                <a:pos x="19187" y="95951"/>
              </a:cxn>
              <a:cxn ang="0">
                <a:pos x="95938" y="27913"/>
              </a:cxn>
              <a:cxn ang="0">
                <a:pos x="95938" y="68038"/>
              </a:cxn>
              <a:cxn ang="0">
                <a:pos x="118614" y="48848"/>
              </a:cxn>
              <a:cxn ang="0">
                <a:pos x="38375" y="78506"/>
              </a:cxn>
              <a:cxn ang="0">
                <a:pos x="41864" y="48848"/>
              </a:cxn>
              <a:cxn ang="0">
                <a:pos x="38375" y="17445"/>
              </a:cxn>
              <a:cxn ang="0">
                <a:pos x="38375" y="78506"/>
              </a:cxn>
            </a:cxnLst>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w="9525">
            <a:noFill/>
          </a:ln>
        </p:spPr>
        <p:txBody>
          <a:bodyPr/>
          <a:p>
            <a:endParaRPr lang="zh-CN" altLang="en-US" sz="2400"/>
          </a:p>
        </p:txBody>
      </p:sp>
      <p:sp>
        <p:nvSpPr>
          <p:cNvPr id="37983" name="Freeform 201"/>
          <p:cNvSpPr>
            <a:spLocks noEditPoints="1"/>
          </p:cNvSpPr>
          <p:nvPr/>
        </p:nvSpPr>
        <p:spPr>
          <a:xfrm>
            <a:off x="10207182" y="1083735"/>
            <a:ext cx="241300" cy="249767"/>
          </a:xfrm>
          <a:custGeom>
            <a:avLst/>
            <a:gdLst/>
            <a:ahLst/>
            <a:cxnLst>
              <a:cxn ang="0">
                <a:pos x="33178" y="69790"/>
              </a:cxn>
              <a:cxn ang="0">
                <a:pos x="43656" y="61066"/>
              </a:cxn>
              <a:cxn ang="0">
                <a:pos x="47148" y="45363"/>
              </a:cxn>
              <a:cxn ang="0">
                <a:pos x="64611" y="45363"/>
              </a:cxn>
              <a:cxn ang="0">
                <a:pos x="73342" y="38384"/>
              </a:cxn>
              <a:cxn ang="0">
                <a:pos x="76835" y="22681"/>
              </a:cxn>
              <a:cxn ang="0">
                <a:pos x="94297" y="22681"/>
              </a:cxn>
              <a:cxn ang="0">
                <a:pos x="104775" y="13958"/>
              </a:cxn>
              <a:cxn ang="0">
                <a:pos x="108267" y="0"/>
              </a:cxn>
              <a:cxn ang="0">
                <a:pos x="172878" y="66301"/>
              </a:cxn>
              <a:cxn ang="0">
                <a:pos x="179863" y="82004"/>
              </a:cxn>
              <a:cxn ang="0">
                <a:pos x="174625" y="102941"/>
              </a:cxn>
              <a:cxn ang="0">
                <a:pos x="64611" y="184945"/>
              </a:cxn>
              <a:cxn ang="0">
                <a:pos x="48895" y="181455"/>
              </a:cxn>
              <a:cxn ang="0">
                <a:pos x="1746" y="122133"/>
              </a:cxn>
              <a:cxn ang="0">
                <a:pos x="1746" y="115154"/>
              </a:cxn>
              <a:cxn ang="0">
                <a:pos x="13970" y="90727"/>
              </a:cxn>
              <a:cxn ang="0">
                <a:pos x="57626" y="144815"/>
              </a:cxn>
              <a:cxn ang="0">
                <a:pos x="17462" y="111665"/>
              </a:cxn>
              <a:cxn ang="0">
                <a:pos x="55880" y="172731"/>
              </a:cxn>
              <a:cxn ang="0">
                <a:pos x="68103" y="170987"/>
              </a:cxn>
              <a:cxn ang="0">
                <a:pos x="64611" y="146560"/>
              </a:cxn>
              <a:cxn ang="0">
                <a:pos x="19208" y="87238"/>
              </a:cxn>
              <a:cxn ang="0">
                <a:pos x="27940" y="73280"/>
              </a:cxn>
              <a:cxn ang="0">
                <a:pos x="69850" y="111665"/>
              </a:cxn>
              <a:cxn ang="0">
                <a:pos x="115252" y="31405"/>
              </a:cxn>
              <a:cxn ang="0">
                <a:pos x="116998" y="102941"/>
              </a:cxn>
              <a:cxn ang="0">
                <a:pos x="153670" y="83748"/>
              </a:cxn>
              <a:cxn ang="0">
                <a:pos x="116998" y="102941"/>
              </a:cxn>
              <a:cxn ang="0">
                <a:pos x="85566" y="137836"/>
              </a:cxn>
              <a:cxn ang="0">
                <a:pos x="111760" y="106430"/>
              </a:cxn>
              <a:cxn ang="0">
                <a:pos x="110013" y="90727"/>
              </a:cxn>
              <a:cxn ang="0">
                <a:pos x="146685" y="73280"/>
              </a:cxn>
              <a:cxn ang="0">
                <a:pos x="110013" y="90727"/>
              </a:cxn>
              <a:cxn ang="0">
                <a:pos x="78581" y="125623"/>
              </a:cxn>
              <a:cxn ang="0">
                <a:pos x="104775" y="94217"/>
              </a:cxn>
              <a:cxn ang="0">
                <a:pos x="120491" y="17447"/>
              </a:cxn>
              <a:cxn ang="0">
                <a:pos x="73342" y="139581"/>
              </a:cxn>
              <a:cxn ang="0">
                <a:pos x="82073" y="157028"/>
              </a:cxn>
              <a:cxn ang="0">
                <a:pos x="165893" y="94217"/>
              </a:cxn>
              <a:cxn ang="0">
                <a:pos x="164147" y="73280"/>
              </a:cxn>
              <a:cxn ang="0">
                <a:pos x="120491" y="17447"/>
              </a:cxn>
            </a:cxnLst>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w="9525">
            <a:noFill/>
          </a:ln>
        </p:spPr>
        <p:txBody>
          <a:bodyPr/>
          <a:p>
            <a:endParaRPr lang="zh-CN" altLang="en-US" sz="2400"/>
          </a:p>
        </p:txBody>
      </p:sp>
      <p:sp>
        <p:nvSpPr>
          <p:cNvPr id="37984" name="Freeform 202"/>
          <p:cNvSpPr>
            <a:spLocks noEditPoints="1"/>
          </p:cNvSpPr>
          <p:nvPr/>
        </p:nvSpPr>
        <p:spPr>
          <a:xfrm>
            <a:off x="5023458" y="1096435"/>
            <a:ext cx="213783" cy="205318"/>
          </a:xfrm>
          <a:custGeom>
            <a:avLst/>
            <a:gdLst/>
            <a:ahLst/>
            <a:cxnLst>
              <a:cxn ang="0">
                <a:pos x="64654" y="31542"/>
              </a:cxn>
              <a:cxn ang="0">
                <a:pos x="25861" y="31542"/>
              </a:cxn>
              <a:cxn ang="0">
                <a:pos x="19396" y="42057"/>
              </a:cxn>
              <a:cxn ang="0">
                <a:pos x="25861" y="52571"/>
              </a:cxn>
              <a:cxn ang="0">
                <a:pos x="64654" y="52571"/>
              </a:cxn>
              <a:cxn ang="0">
                <a:pos x="64654" y="31542"/>
              </a:cxn>
              <a:cxn ang="0">
                <a:pos x="64654" y="31542"/>
              </a:cxn>
              <a:cxn ang="0">
                <a:pos x="92132" y="52571"/>
              </a:cxn>
              <a:cxn ang="0">
                <a:pos x="137390" y="52571"/>
              </a:cxn>
              <a:cxn ang="0">
                <a:pos x="143048" y="52571"/>
              </a:cxn>
              <a:cxn ang="0">
                <a:pos x="144664" y="55806"/>
              </a:cxn>
              <a:cxn ang="0">
                <a:pos x="156787" y="75217"/>
              </a:cxn>
              <a:cxn ang="0">
                <a:pos x="160020" y="80070"/>
              </a:cxn>
              <a:cxn ang="0">
                <a:pos x="156787" y="83305"/>
              </a:cxn>
              <a:cxn ang="0">
                <a:pos x="144664" y="102716"/>
              </a:cxn>
              <a:cxn ang="0">
                <a:pos x="143048" y="108377"/>
              </a:cxn>
              <a:cxn ang="0">
                <a:pos x="137390" y="108377"/>
              </a:cxn>
              <a:cxn ang="0">
                <a:pos x="92132" y="108377"/>
              </a:cxn>
              <a:cxn ang="0">
                <a:pos x="92132" y="132641"/>
              </a:cxn>
              <a:cxn ang="0">
                <a:pos x="132541" y="132641"/>
              </a:cxn>
              <a:cxn ang="0">
                <a:pos x="132541" y="153670"/>
              </a:cxn>
              <a:cxn ang="0">
                <a:pos x="29902" y="153670"/>
              </a:cxn>
              <a:cxn ang="0">
                <a:pos x="29902" y="132641"/>
              </a:cxn>
              <a:cxn ang="0">
                <a:pos x="66270" y="132641"/>
              </a:cxn>
              <a:cxn ang="0">
                <a:pos x="66270" y="69555"/>
              </a:cxn>
              <a:cxn ang="0">
                <a:pos x="21012" y="69555"/>
              </a:cxn>
              <a:cxn ang="0">
                <a:pos x="15355" y="69555"/>
              </a:cxn>
              <a:cxn ang="0">
                <a:pos x="13739" y="64703"/>
              </a:cxn>
              <a:cxn ang="0">
                <a:pos x="1616" y="45292"/>
              </a:cxn>
              <a:cxn ang="0">
                <a:pos x="0" y="42057"/>
              </a:cxn>
              <a:cxn ang="0">
                <a:pos x="1616" y="36395"/>
              </a:cxn>
              <a:cxn ang="0">
                <a:pos x="13739" y="16984"/>
              </a:cxn>
              <a:cxn ang="0">
                <a:pos x="15355" y="13749"/>
              </a:cxn>
              <a:cxn ang="0">
                <a:pos x="21012" y="13749"/>
              </a:cxn>
              <a:cxn ang="0">
                <a:pos x="66270" y="13749"/>
              </a:cxn>
              <a:cxn ang="0">
                <a:pos x="66270" y="10514"/>
              </a:cxn>
              <a:cxn ang="0">
                <a:pos x="80010" y="0"/>
              </a:cxn>
              <a:cxn ang="0">
                <a:pos x="92132" y="10514"/>
              </a:cxn>
              <a:cxn ang="0">
                <a:pos x="92132" y="52571"/>
              </a:cxn>
              <a:cxn ang="0">
                <a:pos x="92132" y="52571"/>
              </a:cxn>
              <a:cxn ang="0">
                <a:pos x="134158" y="67938"/>
              </a:cxn>
              <a:cxn ang="0">
                <a:pos x="93749" y="67938"/>
              </a:cxn>
              <a:cxn ang="0">
                <a:pos x="93749" y="90584"/>
              </a:cxn>
              <a:cxn ang="0">
                <a:pos x="134158" y="90584"/>
              </a:cxn>
              <a:cxn ang="0">
                <a:pos x="141431" y="80070"/>
              </a:cxn>
              <a:cxn ang="0">
                <a:pos x="134158" y="67938"/>
              </a:cxn>
            </a:cxnLst>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w="9525">
            <a:noFill/>
          </a:ln>
        </p:spPr>
        <p:txBody>
          <a:bodyPr/>
          <a:p>
            <a:endParaRPr lang="zh-CN" altLang="en-US" sz="2400"/>
          </a:p>
        </p:txBody>
      </p:sp>
      <p:sp>
        <p:nvSpPr>
          <p:cNvPr id="37985" name="Freeform 203"/>
          <p:cNvSpPr>
            <a:spLocks noEditPoints="1"/>
          </p:cNvSpPr>
          <p:nvPr/>
        </p:nvSpPr>
        <p:spPr>
          <a:xfrm>
            <a:off x="4369406" y="1121835"/>
            <a:ext cx="192618" cy="186267"/>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w="9525">
            <a:noFill/>
          </a:ln>
        </p:spPr>
        <p:txBody>
          <a:bodyPr/>
          <a:p>
            <a:endParaRPr lang="zh-CN" altLang="en-US" sz="2400"/>
          </a:p>
        </p:txBody>
      </p:sp>
      <p:sp>
        <p:nvSpPr>
          <p:cNvPr id="37986" name="Freeform 204"/>
          <p:cNvSpPr>
            <a:spLocks noEditPoints="1"/>
          </p:cNvSpPr>
          <p:nvPr/>
        </p:nvSpPr>
        <p:spPr>
          <a:xfrm>
            <a:off x="8297945" y="1087968"/>
            <a:ext cx="179918" cy="218018"/>
          </a:xfrm>
          <a:custGeom>
            <a:avLst/>
            <a:gdLst/>
            <a:ahLst/>
            <a:cxnLst>
              <a:cxn ang="0">
                <a:pos x="0" y="149156"/>
              </a:cxn>
              <a:cxn ang="0">
                <a:pos x="52449" y="35095"/>
              </a:cxn>
              <a:cxn ang="0">
                <a:pos x="66435" y="45624"/>
              </a:cxn>
              <a:cxn ang="0">
                <a:pos x="68184" y="47379"/>
              </a:cxn>
              <a:cxn ang="0">
                <a:pos x="68184" y="47379"/>
              </a:cxn>
              <a:cxn ang="0">
                <a:pos x="69932" y="47379"/>
              </a:cxn>
              <a:cxn ang="0">
                <a:pos x="69932" y="49133"/>
              </a:cxn>
              <a:cxn ang="0">
                <a:pos x="69932" y="49133"/>
              </a:cxn>
              <a:cxn ang="0">
                <a:pos x="71680" y="49133"/>
              </a:cxn>
              <a:cxn ang="0">
                <a:pos x="71680" y="50888"/>
              </a:cxn>
              <a:cxn ang="0">
                <a:pos x="73429" y="50888"/>
              </a:cxn>
              <a:cxn ang="0">
                <a:pos x="73429" y="50888"/>
              </a:cxn>
              <a:cxn ang="0">
                <a:pos x="75177" y="50888"/>
              </a:cxn>
              <a:cxn ang="0">
                <a:pos x="75177" y="52643"/>
              </a:cxn>
              <a:cxn ang="0">
                <a:pos x="75177" y="52643"/>
              </a:cxn>
              <a:cxn ang="0">
                <a:pos x="83918" y="57907"/>
              </a:cxn>
              <a:cxn ang="0">
                <a:pos x="83918" y="57907"/>
              </a:cxn>
              <a:cxn ang="0">
                <a:pos x="85667" y="59662"/>
              </a:cxn>
              <a:cxn ang="0">
                <a:pos x="85667" y="59662"/>
              </a:cxn>
              <a:cxn ang="0">
                <a:pos x="87415" y="59662"/>
              </a:cxn>
              <a:cxn ang="0">
                <a:pos x="87415" y="61417"/>
              </a:cxn>
              <a:cxn ang="0">
                <a:pos x="87415" y="61417"/>
              </a:cxn>
              <a:cxn ang="0">
                <a:pos x="89163" y="61417"/>
              </a:cxn>
              <a:cxn ang="0">
                <a:pos x="89163" y="63172"/>
              </a:cxn>
              <a:cxn ang="0">
                <a:pos x="90912" y="63172"/>
              </a:cxn>
              <a:cxn ang="0">
                <a:pos x="90912" y="63172"/>
              </a:cxn>
              <a:cxn ang="0">
                <a:pos x="92660" y="64927"/>
              </a:cxn>
              <a:cxn ang="0">
                <a:pos x="92660" y="64927"/>
              </a:cxn>
              <a:cxn ang="0">
                <a:pos x="83918" y="138628"/>
              </a:cxn>
              <a:cxn ang="0">
                <a:pos x="12238" y="159685"/>
              </a:cxn>
              <a:cxn ang="0">
                <a:pos x="61190" y="112306"/>
              </a:cxn>
              <a:cxn ang="0">
                <a:pos x="33217" y="93003"/>
              </a:cxn>
              <a:cxn ang="0">
                <a:pos x="5244" y="154421"/>
              </a:cxn>
              <a:cxn ang="0">
                <a:pos x="127626" y="163195"/>
              </a:cxn>
              <a:cxn ang="0">
                <a:pos x="94408" y="145647"/>
              </a:cxn>
              <a:cxn ang="0">
                <a:pos x="120633" y="73700"/>
              </a:cxn>
              <a:cxn ang="0">
                <a:pos x="59442" y="0"/>
              </a:cxn>
              <a:cxn ang="0">
                <a:pos x="120633" y="73700"/>
              </a:cxn>
            </a:cxnLst>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w="9525">
            <a:noFill/>
          </a:ln>
        </p:spPr>
        <p:txBody>
          <a:bodyPr/>
          <a:p>
            <a:endParaRPr lang="zh-CN" altLang="en-US" sz="2400"/>
          </a:p>
        </p:txBody>
      </p:sp>
      <p:sp>
        <p:nvSpPr>
          <p:cNvPr id="37987" name="Freeform 206"/>
          <p:cNvSpPr/>
          <p:nvPr/>
        </p:nvSpPr>
        <p:spPr>
          <a:xfrm>
            <a:off x="8947764" y="1087968"/>
            <a:ext cx="143934" cy="266700"/>
          </a:xfrm>
          <a:custGeom>
            <a:avLst/>
            <a:gdLst/>
            <a:ahLst/>
            <a:cxnLst>
              <a:cxn ang="0">
                <a:pos x="45452" y="0"/>
              </a:cxn>
              <a:cxn ang="0">
                <a:pos x="98210" y="0"/>
              </a:cxn>
              <a:cxn ang="0">
                <a:pos x="98210" y="33231"/>
              </a:cxn>
              <a:cxn ang="0">
                <a:pos x="87658" y="33231"/>
              </a:cxn>
              <a:cxn ang="0">
                <a:pos x="107950" y="163726"/>
              </a:cxn>
              <a:cxn ang="0">
                <a:pos x="73048" y="199390"/>
              </a:cxn>
              <a:cxn ang="0">
                <a:pos x="33277" y="166158"/>
              </a:cxn>
              <a:cxn ang="0">
                <a:pos x="45452" y="94021"/>
              </a:cxn>
              <a:cxn ang="0">
                <a:pos x="8928" y="125631"/>
              </a:cxn>
              <a:cxn ang="0">
                <a:pos x="0" y="113473"/>
              </a:cxn>
              <a:cxn ang="0">
                <a:pos x="51945" y="57547"/>
              </a:cxn>
              <a:cxn ang="0">
                <a:pos x="56004" y="33231"/>
              </a:cxn>
              <a:cxn ang="0">
                <a:pos x="45452" y="33231"/>
              </a:cxn>
              <a:cxn ang="0">
                <a:pos x="45452" y="0"/>
              </a:cxn>
            </a:cxnLst>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w="9525">
            <a:noFill/>
          </a:ln>
        </p:spPr>
        <p:txBody>
          <a:bodyPr/>
          <a:p>
            <a:endParaRPr lang="zh-CN" altLang="en-US" sz="2400"/>
          </a:p>
        </p:txBody>
      </p:sp>
      <p:sp>
        <p:nvSpPr>
          <p:cNvPr id="37988" name="Freeform 226"/>
          <p:cNvSpPr>
            <a:spLocks noEditPoints="1"/>
          </p:cNvSpPr>
          <p:nvPr/>
        </p:nvSpPr>
        <p:spPr>
          <a:xfrm>
            <a:off x="3700539" y="4330706"/>
            <a:ext cx="251884" cy="186267"/>
          </a:xfrm>
          <a:custGeom>
            <a:avLst/>
            <a:gdLst/>
            <a:ahLst/>
            <a:cxnLst>
              <a:cxn ang="0">
                <a:pos x="11090" y="38242"/>
              </a:cxn>
              <a:cxn ang="0">
                <a:pos x="152493" y="0"/>
              </a:cxn>
              <a:cxn ang="0">
                <a:pos x="169128" y="9039"/>
              </a:cxn>
              <a:cxn ang="0">
                <a:pos x="189230" y="83439"/>
              </a:cxn>
              <a:cxn ang="0">
                <a:pos x="179525" y="100822"/>
              </a:cxn>
              <a:cxn ang="0">
                <a:pos x="38123" y="139065"/>
              </a:cxn>
              <a:cxn ang="0">
                <a:pos x="20794" y="128635"/>
              </a:cxn>
              <a:cxn ang="0">
                <a:pos x="20101" y="129330"/>
              </a:cxn>
              <a:cxn ang="0">
                <a:pos x="0" y="54930"/>
              </a:cxn>
              <a:cxn ang="0">
                <a:pos x="1386" y="54235"/>
              </a:cxn>
              <a:cxn ang="0">
                <a:pos x="11090" y="38242"/>
              </a:cxn>
              <a:cxn ang="0">
                <a:pos x="131005" y="47282"/>
              </a:cxn>
              <a:cxn ang="0">
                <a:pos x="128925" y="54930"/>
              </a:cxn>
              <a:cxn ang="0">
                <a:pos x="121994" y="58407"/>
              </a:cxn>
              <a:cxn ang="0">
                <a:pos x="128232" y="62579"/>
              </a:cxn>
              <a:cxn ang="0">
                <a:pos x="129619" y="70227"/>
              </a:cxn>
              <a:cxn ang="0">
                <a:pos x="135164" y="64665"/>
              </a:cxn>
              <a:cxn ang="0">
                <a:pos x="143482" y="66751"/>
              </a:cxn>
              <a:cxn ang="0">
                <a:pos x="140016" y="59102"/>
              </a:cxn>
              <a:cxn ang="0">
                <a:pos x="144175" y="52149"/>
              </a:cxn>
              <a:cxn ang="0">
                <a:pos x="136550" y="52844"/>
              </a:cxn>
              <a:cxn ang="0">
                <a:pos x="131005" y="47282"/>
              </a:cxn>
              <a:cxn ang="0">
                <a:pos x="51986" y="68837"/>
              </a:cxn>
              <a:cxn ang="0">
                <a:pos x="49906" y="76485"/>
              </a:cxn>
              <a:cxn ang="0">
                <a:pos x="42975" y="79962"/>
              </a:cxn>
              <a:cxn ang="0">
                <a:pos x="49213" y="83439"/>
              </a:cxn>
              <a:cxn ang="0">
                <a:pos x="50599" y="91782"/>
              </a:cxn>
              <a:cxn ang="0">
                <a:pos x="56145" y="86220"/>
              </a:cxn>
              <a:cxn ang="0">
                <a:pos x="64462" y="87610"/>
              </a:cxn>
              <a:cxn ang="0">
                <a:pos x="60997" y="79962"/>
              </a:cxn>
              <a:cxn ang="0">
                <a:pos x="65156" y="73704"/>
              </a:cxn>
              <a:cxn ang="0">
                <a:pos x="57531" y="74399"/>
              </a:cxn>
              <a:cxn ang="0">
                <a:pos x="51986" y="68837"/>
              </a:cxn>
              <a:cxn ang="0">
                <a:pos x="88723" y="47977"/>
              </a:cxn>
              <a:cxn ang="0">
                <a:pos x="85257" y="62579"/>
              </a:cxn>
              <a:cxn ang="0">
                <a:pos x="71394" y="69532"/>
              </a:cxn>
              <a:cxn ang="0">
                <a:pos x="83871" y="77181"/>
              </a:cxn>
              <a:cxn ang="0">
                <a:pos x="86643" y="93173"/>
              </a:cxn>
              <a:cxn ang="0">
                <a:pos x="97734" y="82048"/>
              </a:cxn>
              <a:cxn ang="0">
                <a:pos x="113676" y="85524"/>
              </a:cxn>
              <a:cxn ang="0">
                <a:pos x="107438" y="70227"/>
              </a:cxn>
              <a:cxn ang="0">
                <a:pos x="115062" y="57711"/>
              </a:cxn>
              <a:cxn ang="0">
                <a:pos x="99813" y="59102"/>
              </a:cxn>
              <a:cxn ang="0">
                <a:pos x="88723" y="47977"/>
              </a:cxn>
              <a:cxn ang="0">
                <a:pos x="30498" y="55626"/>
              </a:cxn>
              <a:cxn ang="0">
                <a:pos x="25646" y="63969"/>
              </a:cxn>
              <a:cxn ang="0">
                <a:pos x="37430" y="108470"/>
              </a:cxn>
              <a:cxn ang="0">
                <a:pos x="46441" y="114033"/>
              </a:cxn>
              <a:cxn ang="0">
                <a:pos x="160117" y="83439"/>
              </a:cxn>
              <a:cxn ang="0">
                <a:pos x="164276" y="75790"/>
              </a:cxn>
              <a:cxn ang="0">
                <a:pos x="151799" y="28508"/>
              </a:cxn>
              <a:cxn ang="0">
                <a:pos x="144868" y="25031"/>
              </a:cxn>
              <a:cxn ang="0">
                <a:pos x="30498" y="55626"/>
              </a:cxn>
            </a:cxnLst>
            <a:pathLst>
              <a:path w="273" h="200">
                <a:moveTo>
                  <a:pt x="16" y="55"/>
                </a:moveTo>
                <a:cubicBezTo>
                  <a:pt x="220" y="0"/>
                  <a:pt x="220" y="0"/>
                  <a:pt x="220" y="0"/>
                </a:cubicBezTo>
                <a:cubicBezTo>
                  <a:pt x="224" y="10"/>
                  <a:pt x="234" y="16"/>
                  <a:pt x="244" y="13"/>
                </a:cubicBezTo>
                <a:cubicBezTo>
                  <a:pt x="273" y="120"/>
                  <a:pt x="273" y="120"/>
                  <a:pt x="273" y="120"/>
                </a:cubicBezTo>
                <a:cubicBezTo>
                  <a:pt x="262" y="123"/>
                  <a:pt x="256" y="134"/>
                  <a:pt x="259" y="145"/>
                </a:cubicBezTo>
                <a:cubicBezTo>
                  <a:pt x="55" y="200"/>
                  <a:pt x="55" y="200"/>
                  <a:pt x="55" y="200"/>
                </a:cubicBezTo>
                <a:cubicBezTo>
                  <a:pt x="52" y="189"/>
                  <a:pt x="41" y="182"/>
                  <a:pt x="30" y="185"/>
                </a:cubicBezTo>
                <a:cubicBezTo>
                  <a:pt x="30" y="185"/>
                  <a:pt x="29" y="185"/>
                  <a:pt x="29" y="186"/>
                </a:cubicBezTo>
                <a:cubicBezTo>
                  <a:pt x="0" y="79"/>
                  <a:pt x="0" y="79"/>
                  <a:pt x="0" y="79"/>
                </a:cubicBezTo>
                <a:cubicBezTo>
                  <a:pt x="1" y="78"/>
                  <a:pt x="1" y="78"/>
                  <a:pt x="2" y="78"/>
                </a:cubicBezTo>
                <a:cubicBezTo>
                  <a:pt x="12" y="75"/>
                  <a:pt x="18" y="65"/>
                  <a:pt x="16" y="55"/>
                </a:cubicBezTo>
                <a:close/>
                <a:moveTo>
                  <a:pt x="189" y="68"/>
                </a:moveTo>
                <a:cubicBezTo>
                  <a:pt x="186" y="79"/>
                  <a:pt x="186" y="79"/>
                  <a:pt x="186" y="79"/>
                </a:cubicBezTo>
                <a:cubicBezTo>
                  <a:pt x="176" y="84"/>
                  <a:pt x="176" y="84"/>
                  <a:pt x="176" y="84"/>
                </a:cubicBezTo>
                <a:cubicBezTo>
                  <a:pt x="185" y="90"/>
                  <a:pt x="185" y="90"/>
                  <a:pt x="185" y="90"/>
                </a:cubicBezTo>
                <a:cubicBezTo>
                  <a:pt x="187" y="101"/>
                  <a:pt x="187" y="101"/>
                  <a:pt x="187" y="101"/>
                </a:cubicBezTo>
                <a:cubicBezTo>
                  <a:pt x="195" y="93"/>
                  <a:pt x="195" y="93"/>
                  <a:pt x="195" y="93"/>
                </a:cubicBezTo>
                <a:cubicBezTo>
                  <a:pt x="207" y="96"/>
                  <a:pt x="207" y="96"/>
                  <a:pt x="207" y="96"/>
                </a:cubicBezTo>
                <a:cubicBezTo>
                  <a:pt x="202" y="85"/>
                  <a:pt x="202" y="85"/>
                  <a:pt x="202" y="85"/>
                </a:cubicBezTo>
                <a:cubicBezTo>
                  <a:pt x="208" y="75"/>
                  <a:pt x="208" y="75"/>
                  <a:pt x="208" y="75"/>
                </a:cubicBezTo>
                <a:cubicBezTo>
                  <a:pt x="197" y="76"/>
                  <a:pt x="197" y="76"/>
                  <a:pt x="197" y="76"/>
                </a:cubicBezTo>
                <a:cubicBezTo>
                  <a:pt x="189" y="68"/>
                  <a:pt x="189" y="68"/>
                  <a:pt x="189" y="68"/>
                </a:cubicBezTo>
                <a:close/>
                <a:moveTo>
                  <a:pt x="75" y="99"/>
                </a:moveTo>
                <a:cubicBezTo>
                  <a:pt x="72" y="110"/>
                  <a:pt x="72" y="110"/>
                  <a:pt x="72" y="110"/>
                </a:cubicBezTo>
                <a:cubicBezTo>
                  <a:pt x="62" y="115"/>
                  <a:pt x="62" y="115"/>
                  <a:pt x="62" y="115"/>
                </a:cubicBezTo>
                <a:cubicBezTo>
                  <a:pt x="71" y="120"/>
                  <a:pt x="71" y="120"/>
                  <a:pt x="71" y="120"/>
                </a:cubicBezTo>
                <a:cubicBezTo>
                  <a:pt x="73" y="132"/>
                  <a:pt x="73" y="132"/>
                  <a:pt x="73" y="132"/>
                </a:cubicBezTo>
                <a:cubicBezTo>
                  <a:pt x="81" y="124"/>
                  <a:pt x="81" y="124"/>
                  <a:pt x="81" y="124"/>
                </a:cubicBezTo>
                <a:cubicBezTo>
                  <a:pt x="93" y="126"/>
                  <a:pt x="93" y="126"/>
                  <a:pt x="93" y="126"/>
                </a:cubicBezTo>
                <a:cubicBezTo>
                  <a:pt x="88" y="115"/>
                  <a:pt x="88" y="115"/>
                  <a:pt x="88" y="115"/>
                </a:cubicBezTo>
                <a:cubicBezTo>
                  <a:pt x="94" y="106"/>
                  <a:pt x="94" y="106"/>
                  <a:pt x="94" y="106"/>
                </a:cubicBezTo>
                <a:cubicBezTo>
                  <a:pt x="83" y="107"/>
                  <a:pt x="83" y="107"/>
                  <a:pt x="83" y="107"/>
                </a:cubicBezTo>
                <a:cubicBezTo>
                  <a:pt x="75" y="99"/>
                  <a:pt x="75" y="99"/>
                  <a:pt x="75" y="99"/>
                </a:cubicBezTo>
                <a:close/>
                <a:moveTo>
                  <a:pt x="128" y="69"/>
                </a:moveTo>
                <a:cubicBezTo>
                  <a:pt x="123" y="90"/>
                  <a:pt x="123" y="90"/>
                  <a:pt x="123" y="90"/>
                </a:cubicBezTo>
                <a:cubicBezTo>
                  <a:pt x="103" y="100"/>
                  <a:pt x="103" y="100"/>
                  <a:pt x="103" y="100"/>
                </a:cubicBezTo>
                <a:cubicBezTo>
                  <a:pt x="121" y="111"/>
                  <a:pt x="121" y="111"/>
                  <a:pt x="121" y="111"/>
                </a:cubicBezTo>
                <a:cubicBezTo>
                  <a:pt x="125" y="134"/>
                  <a:pt x="125" y="134"/>
                  <a:pt x="125" y="134"/>
                </a:cubicBezTo>
                <a:cubicBezTo>
                  <a:pt x="141" y="118"/>
                  <a:pt x="141" y="118"/>
                  <a:pt x="141" y="118"/>
                </a:cubicBezTo>
                <a:cubicBezTo>
                  <a:pt x="164" y="123"/>
                  <a:pt x="164" y="123"/>
                  <a:pt x="164" y="123"/>
                </a:cubicBezTo>
                <a:cubicBezTo>
                  <a:pt x="155" y="101"/>
                  <a:pt x="155" y="101"/>
                  <a:pt x="155" y="101"/>
                </a:cubicBezTo>
                <a:cubicBezTo>
                  <a:pt x="166" y="83"/>
                  <a:pt x="166" y="83"/>
                  <a:pt x="166" y="83"/>
                </a:cubicBezTo>
                <a:cubicBezTo>
                  <a:pt x="144" y="85"/>
                  <a:pt x="144" y="85"/>
                  <a:pt x="144" y="85"/>
                </a:cubicBezTo>
                <a:cubicBezTo>
                  <a:pt x="128" y="69"/>
                  <a:pt x="128" y="69"/>
                  <a:pt x="128" y="69"/>
                </a:cubicBezTo>
                <a:close/>
                <a:moveTo>
                  <a:pt x="44" y="80"/>
                </a:moveTo>
                <a:cubicBezTo>
                  <a:pt x="42" y="84"/>
                  <a:pt x="40" y="88"/>
                  <a:pt x="37" y="92"/>
                </a:cubicBezTo>
                <a:cubicBezTo>
                  <a:pt x="54" y="156"/>
                  <a:pt x="54" y="156"/>
                  <a:pt x="54" y="156"/>
                </a:cubicBezTo>
                <a:cubicBezTo>
                  <a:pt x="59" y="158"/>
                  <a:pt x="63" y="160"/>
                  <a:pt x="67" y="164"/>
                </a:cubicBezTo>
                <a:cubicBezTo>
                  <a:pt x="231" y="120"/>
                  <a:pt x="231" y="120"/>
                  <a:pt x="231" y="120"/>
                </a:cubicBezTo>
                <a:cubicBezTo>
                  <a:pt x="232" y="116"/>
                  <a:pt x="234" y="112"/>
                  <a:pt x="237" y="109"/>
                </a:cubicBezTo>
                <a:cubicBezTo>
                  <a:pt x="219" y="41"/>
                  <a:pt x="219" y="41"/>
                  <a:pt x="219" y="41"/>
                </a:cubicBezTo>
                <a:cubicBezTo>
                  <a:pt x="216" y="40"/>
                  <a:pt x="212" y="38"/>
                  <a:pt x="209" y="36"/>
                </a:cubicBezTo>
                <a:lnTo>
                  <a:pt x="44" y="80"/>
                </a:lnTo>
                <a:close/>
              </a:path>
            </a:pathLst>
          </a:custGeom>
          <a:solidFill>
            <a:schemeClr val="bg1"/>
          </a:solidFill>
          <a:ln w="9525">
            <a:noFill/>
          </a:ln>
        </p:spPr>
        <p:txBody>
          <a:bodyPr/>
          <a:p>
            <a:endParaRPr lang="zh-CN" altLang="en-US" sz="2400"/>
          </a:p>
        </p:txBody>
      </p:sp>
      <p:sp>
        <p:nvSpPr>
          <p:cNvPr id="37989" name="Freeform 229"/>
          <p:cNvSpPr>
            <a:spLocks noEditPoints="1"/>
          </p:cNvSpPr>
          <p:nvPr/>
        </p:nvSpPr>
        <p:spPr>
          <a:xfrm>
            <a:off x="2417837" y="4260857"/>
            <a:ext cx="211667" cy="264583"/>
          </a:xfrm>
          <a:custGeom>
            <a:avLst/>
            <a:gdLst/>
            <a:ahLst/>
            <a:cxnLst>
              <a:cxn ang="0">
                <a:pos x="158750" y="52984"/>
              </a:cxn>
              <a:cxn ang="0">
                <a:pos x="129506" y="71808"/>
              </a:cxn>
              <a:cxn ang="0">
                <a:pos x="0" y="52984"/>
              </a:cxn>
              <a:cxn ang="0">
                <a:pos x="45257" y="193812"/>
              </a:cxn>
              <a:cxn ang="0">
                <a:pos x="50131" y="196601"/>
              </a:cxn>
              <a:cxn ang="0">
                <a:pos x="106529" y="196601"/>
              </a:cxn>
              <a:cxn ang="0">
                <a:pos x="111403" y="193812"/>
              </a:cxn>
              <a:cxn ang="0">
                <a:pos x="147609" y="102483"/>
              </a:cxn>
              <a:cxn ang="0">
                <a:pos x="114884" y="117821"/>
              </a:cxn>
              <a:cxn ang="0">
                <a:pos x="122543" y="121307"/>
              </a:cxn>
              <a:cxn ang="0">
                <a:pos x="125328" y="133159"/>
              </a:cxn>
              <a:cxn ang="0">
                <a:pos x="122543" y="140130"/>
              </a:cxn>
              <a:cxn ang="0">
                <a:pos x="103048" y="143616"/>
              </a:cxn>
              <a:cxn ang="0">
                <a:pos x="95389" y="140130"/>
              </a:cxn>
              <a:cxn ang="0">
                <a:pos x="92604" y="128278"/>
              </a:cxn>
              <a:cxn ang="0">
                <a:pos x="95389" y="121307"/>
              </a:cxn>
              <a:cxn ang="0">
                <a:pos x="114884" y="124095"/>
              </a:cxn>
              <a:cxn ang="0">
                <a:pos x="119758" y="128278"/>
              </a:cxn>
              <a:cxn ang="0">
                <a:pos x="118366" y="135947"/>
              </a:cxn>
              <a:cxn ang="0">
                <a:pos x="114884" y="137342"/>
              </a:cxn>
              <a:cxn ang="0">
                <a:pos x="99566" y="135947"/>
              </a:cxn>
              <a:cxn ang="0">
                <a:pos x="98174" y="133159"/>
              </a:cxn>
              <a:cxn ang="0">
                <a:pos x="99566" y="125490"/>
              </a:cxn>
              <a:cxn ang="0">
                <a:pos x="103048" y="124095"/>
              </a:cxn>
              <a:cxn ang="0">
                <a:pos x="41776" y="118518"/>
              </a:cxn>
              <a:cxn ang="0">
                <a:pos x="66842" y="127581"/>
              </a:cxn>
              <a:cxn ang="0">
                <a:pos x="57094" y="142919"/>
              </a:cxn>
              <a:cxn ang="0">
                <a:pos x="32028" y="133856"/>
              </a:cxn>
              <a:cxn ang="0">
                <a:pos x="41776" y="118518"/>
              </a:cxn>
              <a:cxn ang="0">
                <a:pos x="27154" y="96906"/>
              </a:cxn>
              <a:cxn ang="0">
                <a:pos x="83552" y="109455"/>
              </a:cxn>
              <a:cxn ang="0">
                <a:pos x="79375" y="110152"/>
              </a:cxn>
              <a:cxn ang="0">
                <a:pos x="96781" y="110152"/>
              </a:cxn>
              <a:cxn ang="0">
                <a:pos x="129506" y="97603"/>
              </a:cxn>
              <a:cxn ang="0">
                <a:pos x="96781" y="110152"/>
              </a:cxn>
              <a:cxn ang="0">
                <a:pos x="100959" y="179172"/>
              </a:cxn>
              <a:cxn ang="0">
                <a:pos x="82856" y="179869"/>
              </a:cxn>
              <a:cxn ang="0">
                <a:pos x="67538" y="179869"/>
              </a:cxn>
              <a:cxn ang="0">
                <a:pos x="55701" y="178474"/>
              </a:cxn>
              <a:cxn ang="0">
                <a:pos x="67538" y="151285"/>
              </a:cxn>
              <a:cxn ang="0">
                <a:pos x="69627" y="149891"/>
              </a:cxn>
              <a:cxn ang="0">
                <a:pos x="82856" y="138736"/>
              </a:cxn>
              <a:cxn ang="0">
                <a:pos x="89819" y="151285"/>
              </a:cxn>
              <a:cxn ang="0">
                <a:pos x="117669" y="151285"/>
              </a:cxn>
              <a:cxn ang="0">
                <a:pos x="130202" y="115729"/>
              </a:cxn>
              <a:cxn ang="0">
                <a:pos x="93300" y="145708"/>
              </a:cxn>
              <a:cxn ang="0">
                <a:pos x="86337" y="133159"/>
              </a:cxn>
              <a:cxn ang="0">
                <a:pos x="74501" y="133159"/>
              </a:cxn>
              <a:cxn ang="0">
                <a:pos x="71716" y="134553"/>
              </a:cxn>
              <a:cxn ang="0">
                <a:pos x="28547" y="145708"/>
              </a:cxn>
              <a:cxn ang="0">
                <a:pos x="79375" y="115729"/>
              </a:cxn>
            </a:cxnLst>
            <a:pathLst>
              <a:path w="228" h="286">
                <a:moveTo>
                  <a:pt x="212" y="147"/>
                </a:moveTo>
                <a:cubicBezTo>
                  <a:pt x="228" y="76"/>
                  <a:pt x="228" y="76"/>
                  <a:pt x="228" y="76"/>
                </a:cubicBezTo>
                <a:cubicBezTo>
                  <a:pt x="221" y="77"/>
                  <a:pt x="213" y="78"/>
                  <a:pt x="206" y="77"/>
                </a:cubicBezTo>
                <a:cubicBezTo>
                  <a:pt x="186" y="103"/>
                  <a:pt x="186" y="103"/>
                  <a:pt x="186" y="103"/>
                </a:cubicBezTo>
                <a:cubicBezTo>
                  <a:pt x="184" y="74"/>
                  <a:pt x="184" y="74"/>
                  <a:pt x="184" y="74"/>
                </a:cubicBezTo>
                <a:cubicBezTo>
                  <a:pt x="123" y="57"/>
                  <a:pt x="64" y="0"/>
                  <a:pt x="0" y="76"/>
                </a:cubicBezTo>
                <a:cubicBezTo>
                  <a:pt x="5" y="102"/>
                  <a:pt x="19" y="187"/>
                  <a:pt x="27" y="211"/>
                </a:cubicBezTo>
                <a:cubicBezTo>
                  <a:pt x="35" y="238"/>
                  <a:pt x="48" y="260"/>
                  <a:pt x="65" y="278"/>
                </a:cubicBezTo>
                <a:cubicBezTo>
                  <a:pt x="68" y="281"/>
                  <a:pt x="68" y="281"/>
                  <a:pt x="68" y="281"/>
                </a:cubicBezTo>
                <a:cubicBezTo>
                  <a:pt x="72" y="282"/>
                  <a:pt x="72" y="282"/>
                  <a:pt x="72" y="282"/>
                </a:cubicBezTo>
                <a:cubicBezTo>
                  <a:pt x="80" y="283"/>
                  <a:pt x="87" y="284"/>
                  <a:pt x="95" y="284"/>
                </a:cubicBezTo>
                <a:cubicBezTo>
                  <a:pt x="114" y="286"/>
                  <a:pt x="132" y="285"/>
                  <a:pt x="153" y="282"/>
                </a:cubicBezTo>
                <a:cubicBezTo>
                  <a:pt x="158" y="281"/>
                  <a:pt x="158" y="281"/>
                  <a:pt x="158" y="281"/>
                </a:cubicBezTo>
                <a:cubicBezTo>
                  <a:pt x="160" y="278"/>
                  <a:pt x="160" y="278"/>
                  <a:pt x="160" y="278"/>
                </a:cubicBezTo>
                <a:cubicBezTo>
                  <a:pt x="177" y="261"/>
                  <a:pt x="190" y="238"/>
                  <a:pt x="199" y="211"/>
                </a:cubicBezTo>
                <a:cubicBezTo>
                  <a:pt x="206" y="192"/>
                  <a:pt x="210" y="170"/>
                  <a:pt x="212" y="147"/>
                </a:cubicBezTo>
                <a:close/>
                <a:moveTo>
                  <a:pt x="148" y="169"/>
                </a:moveTo>
                <a:cubicBezTo>
                  <a:pt x="165" y="169"/>
                  <a:pt x="165" y="169"/>
                  <a:pt x="165" y="169"/>
                </a:cubicBezTo>
                <a:cubicBezTo>
                  <a:pt x="169" y="169"/>
                  <a:pt x="173" y="171"/>
                  <a:pt x="176" y="174"/>
                </a:cubicBezTo>
                <a:cubicBezTo>
                  <a:pt x="176" y="174"/>
                  <a:pt x="176" y="174"/>
                  <a:pt x="176" y="174"/>
                </a:cubicBezTo>
                <a:cubicBezTo>
                  <a:pt x="179" y="177"/>
                  <a:pt x="180" y="180"/>
                  <a:pt x="180" y="184"/>
                </a:cubicBezTo>
                <a:cubicBezTo>
                  <a:pt x="180" y="191"/>
                  <a:pt x="180" y="191"/>
                  <a:pt x="180" y="191"/>
                </a:cubicBezTo>
                <a:cubicBezTo>
                  <a:pt x="180" y="195"/>
                  <a:pt x="179" y="199"/>
                  <a:pt x="176" y="201"/>
                </a:cubicBezTo>
                <a:cubicBezTo>
                  <a:pt x="176" y="201"/>
                  <a:pt x="176" y="201"/>
                  <a:pt x="176" y="201"/>
                </a:cubicBezTo>
                <a:cubicBezTo>
                  <a:pt x="173" y="204"/>
                  <a:pt x="169" y="206"/>
                  <a:pt x="165" y="206"/>
                </a:cubicBezTo>
                <a:cubicBezTo>
                  <a:pt x="148" y="206"/>
                  <a:pt x="148" y="206"/>
                  <a:pt x="148" y="206"/>
                </a:cubicBezTo>
                <a:cubicBezTo>
                  <a:pt x="144" y="206"/>
                  <a:pt x="140" y="204"/>
                  <a:pt x="137" y="201"/>
                </a:cubicBezTo>
                <a:cubicBezTo>
                  <a:pt x="137" y="201"/>
                  <a:pt x="137" y="201"/>
                  <a:pt x="137" y="201"/>
                </a:cubicBezTo>
                <a:cubicBezTo>
                  <a:pt x="135" y="198"/>
                  <a:pt x="133" y="195"/>
                  <a:pt x="133" y="191"/>
                </a:cubicBezTo>
                <a:cubicBezTo>
                  <a:pt x="133" y="184"/>
                  <a:pt x="133" y="184"/>
                  <a:pt x="133" y="184"/>
                </a:cubicBezTo>
                <a:cubicBezTo>
                  <a:pt x="133" y="180"/>
                  <a:pt x="135" y="177"/>
                  <a:pt x="137" y="174"/>
                </a:cubicBezTo>
                <a:cubicBezTo>
                  <a:pt x="137" y="174"/>
                  <a:pt x="137" y="174"/>
                  <a:pt x="137" y="174"/>
                </a:cubicBezTo>
                <a:cubicBezTo>
                  <a:pt x="140" y="171"/>
                  <a:pt x="144" y="169"/>
                  <a:pt x="148" y="169"/>
                </a:cubicBezTo>
                <a:close/>
                <a:moveTo>
                  <a:pt x="165" y="178"/>
                </a:moveTo>
                <a:cubicBezTo>
                  <a:pt x="167" y="178"/>
                  <a:pt x="169" y="179"/>
                  <a:pt x="170" y="180"/>
                </a:cubicBezTo>
                <a:cubicBezTo>
                  <a:pt x="171" y="181"/>
                  <a:pt x="172" y="183"/>
                  <a:pt x="172" y="184"/>
                </a:cubicBezTo>
                <a:cubicBezTo>
                  <a:pt x="172" y="191"/>
                  <a:pt x="172" y="191"/>
                  <a:pt x="172" y="191"/>
                </a:cubicBezTo>
                <a:cubicBezTo>
                  <a:pt x="172" y="192"/>
                  <a:pt x="171" y="194"/>
                  <a:pt x="170" y="195"/>
                </a:cubicBezTo>
                <a:cubicBezTo>
                  <a:pt x="170" y="195"/>
                  <a:pt x="170" y="195"/>
                  <a:pt x="170" y="195"/>
                </a:cubicBezTo>
                <a:cubicBezTo>
                  <a:pt x="169" y="196"/>
                  <a:pt x="167" y="197"/>
                  <a:pt x="165" y="197"/>
                </a:cubicBezTo>
                <a:cubicBezTo>
                  <a:pt x="148" y="197"/>
                  <a:pt x="148" y="197"/>
                  <a:pt x="148" y="197"/>
                </a:cubicBezTo>
                <a:cubicBezTo>
                  <a:pt x="146" y="197"/>
                  <a:pt x="144" y="196"/>
                  <a:pt x="143" y="195"/>
                </a:cubicBezTo>
                <a:cubicBezTo>
                  <a:pt x="143" y="195"/>
                  <a:pt x="143" y="195"/>
                  <a:pt x="143" y="195"/>
                </a:cubicBezTo>
                <a:cubicBezTo>
                  <a:pt x="142" y="194"/>
                  <a:pt x="141" y="192"/>
                  <a:pt x="141" y="191"/>
                </a:cubicBezTo>
                <a:cubicBezTo>
                  <a:pt x="141" y="184"/>
                  <a:pt x="141" y="184"/>
                  <a:pt x="141" y="184"/>
                </a:cubicBezTo>
                <a:cubicBezTo>
                  <a:pt x="141" y="183"/>
                  <a:pt x="142" y="181"/>
                  <a:pt x="143" y="180"/>
                </a:cubicBezTo>
                <a:cubicBezTo>
                  <a:pt x="143" y="180"/>
                  <a:pt x="143" y="180"/>
                  <a:pt x="143" y="180"/>
                </a:cubicBezTo>
                <a:cubicBezTo>
                  <a:pt x="144" y="179"/>
                  <a:pt x="146" y="178"/>
                  <a:pt x="148" y="178"/>
                </a:cubicBezTo>
                <a:cubicBezTo>
                  <a:pt x="165" y="178"/>
                  <a:pt x="165" y="178"/>
                  <a:pt x="165" y="178"/>
                </a:cubicBezTo>
                <a:close/>
                <a:moveTo>
                  <a:pt x="60" y="170"/>
                </a:moveTo>
                <a:cubicBezTo>
                  <a:pt x="82" y="170"/>
                  <a:pt x="82" y="170"/>
                  <a:pt x="82" y="170"/>
                </a:cubicBezTo>
                <a:cubicBezTo>
                  <a:pt x="90" y="170"/>
                  <a:pt x="96" y="176"/>
                  <a:pt x="96" y="183"/>
                </a:cubicBezTo>
                <a:cubicBezTo>
                  <a:pt x="96" y="192"/>
                  <a:pt x="96" y="192"/>
                  <a:pt x="96" y="192"/>
                </a:cubicBezTo>
                <a:cubicBezTo>
                  <a:pt x="96" y="199"/>
                  <a:pt x="90" y="205"/>
                  <a:pt x="82" y="205"/>
                </a:cubicBezTo>
                <a:cubicBezTo>
                  <a:pt x="60" y="205"/>
                  <a:pt x="60" y="205"/>
                  <a:pt x="60" y="205"/>
                </a:cubicBezTo>
                <a:cubicBezTo>
                  <a:pt x="52" y="205"/>
                  <a:pt x="46" y="199"/>
                  <a:pt x="46" y="192"/>
                </a:cubicBezTo>
                <a:cubicBezTo>
                  <a:pt x="46" y="183"/>
                  <a:pt x="46" y="183"/>
                  <a:pt x="46" y="183"/>
                </a:cubicBezTo>
                <a:cubicBezTo>
                  <a:pt x="46" y="176"/>
                  <a:pt x="52" y="170"/>
                  <a:pt x="60" y="170"/>
                </a:cubicBezTo>
                <a:close/>
                <a:moveTo>
                  <a:pt x="41" y="158"/>
                </a:moveTo>
                <a:cubicBezTo>
                  <a:pt x="40" y="151"/>
                  <a:pt x="40" y="145"/>
                  <a:pt x="39" y="139"/>
                </a:cubicBezTo>
                <a:cubicBezTo>
                  <a:pt x="69" y="154"/>
                  <a:pt x="105" y="151"/>
                  <a:pt x="133" y="143"/>
                </a:cubicBezTo>
                <a:cubicBezTo>
                  <a:pt x="129" y="148"/>
                  <a:pt x="125" y="153"/>
                  <a:pt x="120" y="157"/>
                </a:cubicBezTo>
                <a:cubicBezTo>
                  <a:pt x="121" y="158"/>
                  <a:pt x="121" y="158"/>
                  <a:pt x="121" y="158"/>
                </a:cubicBezTo>
                <a:cubicBezTo>
                  <a:pt x="114" y="158"/>
                  <a:pt x="114" y="158"/>
                  <a:pt x="114" y="158"/>
                </a:cubicBezTo>
                <a:cubicBezTo>
                  <a:pt x="41" y="158"/>
                  <a:pt x="41" y="158"/>
                  <a:pt x="41" y="158"/>
                </a:cubicBezTo>
                <a:close/>
                <a:moveTo>
                  <a:pt x="139" y="158"/>
                </a:moveTo>
                <a:cubicBezTo>
                  <a:pt x="151" y="153"/>
                  <a:pt x="164" y="145"/>
                  <a:pt x="169" y="134"/>
                </a:cubicBezTo>
                <a:cubicBezTo>
                  <a:pt x="173" y="133"/>
                  <a:pt x="183" y="140"/>
                  <a:pt x="186" y="140"/>
                </a:cubicBezTo>
                <a:cubicBezTo>
                  <a:pt x="186" y="145"/>
                  <a:pt x="185" y="151"/>
                  <a:pt x="185" y="158"/>
                </a:cubicBezTo>
                <a:cubicBezTo>
                  <a:pt x="139" y="158"/>
                  <a:pt x="139" y="158"/>
                  <a:pt x="139" y="158"/>
                </a:cubicBezTo>
                <a:close/>
                <a:moveTo>
                  <a:pt x="169" y="217"/>
                </a:moveTo>
                <a:cubicBezTo>
                  <a:pt x="163" y="232"/>
                  <a:pt x="155" y="246"/>
                  <a:pt x="145" y="257"/>
                </a:cubicBezTo>
                <a:cubicBezTo>
                  <a:pt x="136" y="258"/>
                  <a:pt x="128" y="258"/>
                  <a:pt x="119" y="258"/>
                </a:cubicBezTo>
                <a:cubicBezTo>
                  <a:pt x="119" y="258"/>
                  <a:pt x="119" y="258"/>
                  <a:pt x="119" y="258"/>
                </a:cubicBezTo>
                <a:cubicBezTo>
                  <a:pt x="115" y="258"/>
                  <a:pt x="111" y="258"/>
                  <a:pt x="107" y="258"/>
                </a:cubicBezTo>
                <a:cubicBezTo>
                  <a:pt x="104" y="258"/>
                  <a:pt x="100" y="258"/>
                  <a:pt x="97" y="258"/>
                </a:cubicBezTo>
                <a:cubicBezTo>
                  <a:pt x="95" y="258"/>
                  <a:pt x="95" y="258"/>
                  <a:pt x="95" y="258"/>
                </a:cubicBezTo>
                <a:cubicBezTo>
                  <a:pt x="90" y="257"/>
                  <a:pt x="85" y="257"/>
                  <a:pt x="80" y="256"/>
                </a:cubicBezTo>
                <a:cubicBezTo>
                  <a:pt x="70" y="245"/>
                  <a:pt x="63" y="232"/>
                  <a:pt x="57" y="217"/>
                </a:cubicBezTo>
                <a:cubicBezTo>
                  <a:pt x="97" y="217"/>
                  <a:pt x="97" y="217"/>
                  <a:pt x="97" y="217"/>
                </a:cubicBezTo>
                <a:cubicBezTo>
                  <a:pt x="99" y="217"/>
                  <a:pt x="99" y="217"/>
                  <a:pt x="99" y="217"/>
                </a:cubicBezTo>
                <a:cubicBezTo>
                  <a:pt x="100" y="215"/>
                  <a:pt x="100" y="215"/>
                  <a:pt x="100" y="215"/>
                </a:cubicBezTo>
                <a:cubicBezTo>
                  <a:pt x="109" y="199"/>
                  <a:pt x="109" y="199"/>
                  <a:pt x="109" y="199"/>
                </a:cubicBezTo>
                <a:cubicBezTo>
                  <a:pt x="119" y="199"/>
                  <a:pt x="119" y="199"/>
                  <a:pt x="119" y="199"/>
                </a:cubicBezTo>
                <a:cubicBezTo>
                  <a:pt x="128" y="215"/>
                  <a:pt x="128" y="215"/>
                  <a:pt x="128" y="215"/>
                </a:cubicBezTo>
                <a:cubicBezTo>
                  <a:pt x="129" y="217"/>
                  <a:pt x="129" y="217"/>
                  <a:pt x="129" y="217"/>
                </a:cubicBezTo>
                <a:cubicBezTo>
                  <a:pt x="132" y="217"/>
                  <a:pt x="132" y="217"/>
                  <a:pt x="132" y="217"/>
                </a:cubicBezTo>
                <a:cubicBezTo>
                  <a:pt x="169" y="217"/>
                  <a:pt x="169" y="217"/>
                  <a:pt x="169" y="217"/>
                </a:cubicBezTo>
                <a:close/>
                <a:moveTo>
                  <a:pt x="114" y="166"/>
                </a:moveTo>
                <a:cubicBezTo>
                  <a:pt x="187" y="166"/>
                  <a:pt x="187" y="166"/>
                  <a:pt x="187" y="166"/>
                </a:cubicBezTo>
                <a:cubicBezTo>
                  <a:pt x="187" y="209"/>
                  <a:pt x="187" y="209"/>
                  <a:pt x="187" y="209"/>
                </a:cubicBezTo>
                <a:cubicBezTo>
                  <a:pt x="134" y="209"/>
                  <a:pt x="134" y="209"/>
                  <a:pt x="134" y="209"/>
                </a:cubicBezTo>
                <a:cubicBezTo>
                  <a:pt x="125" y="193"/>
                  <a:pt x="125" y="193"/>
                  <a:pt x="125" y="193"/>
                </a:cubicBezTo>
                <a:cubicBezTo>
                  <a:pt x="124" y="191"/>
                  <a:pt x="124" y="191"/>
                  <a:pt x="124" y="191"/>
                </a:cubicBezTo>
                <a:cubicBezTo>
                  <a:pt x="121" y="191"/>
                  <a:pt x="121" y="191"/>
                  <a:pt x="121" y="191"/>
                </a:cubicBezTo>
                <a:cubicBezTo>
                  <a:pt x="107" y="191"/>
                  <a:pt x="107" y="191"/>
                  <a:pt x="107" y="191"/>
                </a:cubicBezTo>
                <a:cubicBezTo>
                  <a:pt x="105" y="191"/>
                  <a:pt x="105" y="191"/>
                  <a:pt x="105" y="191"/>
                </a:cubicBezTo>
                <a:cubicBezTo>
                  <a:pt x="103" y="193"/>
                  <a:pt x="103" y="193"/>
                  <a:pt x="103" y="193"/>
                </a:cubicBezTo>
                <a:cubicBezTo>
                  <a:pt x="94" y="209"/>
                  <a:pt x="94" y="209"/>
                  <a:pt x="94" y="209"/>
                </a:cubicBezTo>
                <a:cubicBezTo>
                  <a:pt x="41" y="209"/>
                  <a:pt x="41" y="209"/>
                  <a:pt x="41" y="209"/>
                </a:cubicBezTo>
                <a:cubicBezTo>
                  <a:pt x="41" y="166"/>
                  <a:pt x="41" y="166"/>
                  <a:pt x="41" y="166"/>
                </a:cubicBezTo>
                <a:lnTo>
                  <a:pt x="114" y="166"/>
                </a:lnTo>
                <a:close/>
              </a:path>
            </a:pathLst>
          </a:custGeom>
          <a:solidFill>
            <a:schemeClr val="bg1"/>
          </a:solidFill>
          <a:ln w="9525">
            <a:noFill/>
          </a:ln>
        </p:spPr>
        <p:txBody>
          <a:bodyPr/>
          <a:p>
            <a:endParaRPr lang="zh-CN" altLang="en-US" sz="2400"/>
          </a:p>
        </p:txBody>
      </p:sp>
      <p:grpSp>
        <p:nvGrpSpPr>
          <p:cNvPr id="5" name="组合 4"/>
          <p:cNvGrpSpPr/>
          <p:nvPr/>
        </p:nvGrpSpPr>
        <p:grpSpPr>
          <a:xfrm>
            <a:off x="3044371" y="4336632"/>
            <a:ext cx="254000" cy="182034"/>
            <a:chOff x="3520" y="5068"/>
            <a:chExt cx="450" cy="322"/>
          </a:xfrm>
          <a:solidFill>
            <a:schemeClr val="bg1"/>
          </a:solidFill>
        </p:grpSpPr>
        <p:sp>
          <p:nvSpPr>
            <p:cNvPr id="615" name="Freeform 227"/>
            <p:cNvSpPr>
              <a:spLocks noEditPoints="1"/>
            </p:cNvSpPr>
            <p:nvPr/>
          </p:nvSpPr>
          <p:spPr bwMode="auto">
            <a:xfrm>
              <a:off x="3520" y="5068"/>
              <a:ext cx="450" cy="323"/>
            </a:xfrm>
            <a:custGeom>
              <a:avLst/>
              <a:gdLst>
                <a:gd name="T0" fmla="*/ 247 w 275"/>
                <a:gd name="T1" fmla="*/ 49 h 197"/>
                <a:gd name="T2" fmla="*/ 257 w 275"/>
                <a:gd name="T3" fmla="*/ 178 h 197"/>
                <a:gd name="T4" fmla="*/ 275 w 275"/>
                <a:gd name="T5" fmla="*/ 178 h 197"/>
                <a:gd name="T6" fmla="*/ 275 w 275"/>
                <a:gd name="T7" fmla="*/ 197 h 197"/>
                <a:gd name="T8" fmla="*/ 188 w 275"/>
                <a:gd name="T9" fmla="*/ 197 h 197"/>
                <a:gd name="T10" fmla="*/ 188 w 275"/>
                <a:gd name="T11" fmla="*/ 178 h 197"/>
                <a:gd name="T12" fmla="*/ 205 w 275"/>
                <a:gd name="T13" fmla="*/ 178 h 197"/>
                <a:gd name="T14" fmla="*/ 216 w 275"/>
                <a:gd name="T15" fmla="*/ 49 h 197"/>
                <a:gd name="T16" fmla="*/ 205 w 275"/>
                <a:gd name="T17" fmla="*/ 49 h 197"/>
                <a:gd name="T18" fmla="*/ 205 w 275"/>
                <a:gd name="T19" fmla="*/ 36 h 197"/>
                <a:gd name="T20" fmla="*/ 219 w 275"/>
                <a:gd name="T21" fmla="*/ 36 h 197"/>
                <a:gd name="T22" fmla="*/ 211 w 275"/>
                <a:gd name="T23" fmla="*/ 21 h 197"/>
                <a:gd name="T24" fmla="*/ 232 w 275"/>
                <a:gd name="T25" fmla="*/ 0 h 197"/>
                <a:gd name="T26" fmla="*/ 252 w 275"/>
                <a:gd name="T27" fmla="*/ 21 h 197"/>
                <a:gd name="T28" fmla="*/ 245 w 275"/>
                <a:gd name="T29" fmla="*/ 36 h 197"/>
                <a:gd name="T30" fmla="*/ 259 w 275"/>
                <a:gd name="T31" fmla="*/ 36 h 197"/>
                <a:gd name="T32" fmla="*/ 259 w 275"/>
                <a:gd name="T33" fmla="*/ 49 h 197"/>
                <a:gd name="T34" fmla="*/ 247 w 275"/>
                <a:gd name="T35" fmla="*/ 49 h 197"/>
                <a:gd name="T36" fmla="*/ 16 w 275"/>
                <a:gd name="T37" fmla="*/ 36 h 197"/>
                <a:gd name="T38" fmla="*/ 30 w 275"/>
                <a:gd name="T39" fmla="*/ 36 h 197"/>
                <a:gd name="T40" fmla="*/ 23 w 275"/>
                <a:gd name="T41" fmla="*/ 21 h 197"/>
                <a:gd name="T42" fmla="*/ 43 w 275"/>
                <a:gd name="T43" fmla="*/ 0 h 197"/>
                <a:gd name="T44" fmla="*/ 63 w 275"/>
                <a:gd name="T45" fmla="*/ 21 h 197"/>
                <a:gd name="T46" fmla="*/ 56 w 275"/>
                <a:gd name="T47" fmla="*/ 36 h 197"/>
                <a:gd name="T48" fmla="*/ 71 w 275"/>
                <a:gd name="T49" fmla="*/ 36 h 197"/>
                <a:gd name="T50" fmla="*/ 71 w 275"/>
                <a:gd name="T51" fmla="*/ 49 h 197"/>
                <a:gd name="T52" fmla="*/ 59 w 275"/>
                <a:gd name="T53" fmla="*/ 49 h 197"/>
                <a:gd name="T54" fmla="*/ 69 w 275"/>
                <a:gd name="T55" fmla="*/ 178 h 197"/>
                <a:gd name="T56" fmla="*/ 87 w 275"/>
                <a:gd name="T57" fmla="*/ 178 h 197"/>
                <a:gd name="T58" fmla="*/ 87 w 275"/>
                <a:gd name="T59" fmla="*/ 197 h 197"/>
                <a:gd name="T60" fmla="*/ 0 w 275"/>
                <a:gd name="T61" fmla="*/ 197 h 197"/>
                <a:gd name="T62" fmla="*/ 0 w 275"/>
                <a:gd name="T63" fmla="*/ 178 h 197"/>
                <a:gd name="T64" fmla="*/ 17 w 275"/>
                <a:gd name="T65" fmla="*/ 178 h 197"/>
                <a:gd name="T66" fmla="*/ 28 w 275"/>
                <a:gd name="T67" fmla="*/ 49 h 197"/>
                <a:gd name="T68" fmla="*/ 16 w 275"/>
                <a:gd name="T69" fmla="*/ 49 h 197"/>
                <a:gd name="T70" fmla="*/ 16 w 275"/>
                <a:gd name="T71" fmla="*/ 36 h 197"/>
                <a:gd name="T72" fmla="*/ 79 w 275"/>
                <a:gd name="T73" fmla="*/ 49 h 197"/>
                <a:gd name="T74" fmla="*/ 77 w 275"/>
                <a:gd name="T75" fmla="*/ 55 h 197"/>
                <a:gd name="T76" fmla="*/ 202 w 275"/>
                <a:gd name="T77" fmla="*/ 55 h 197"/>
                <a:gd name="T78" fmla="*/ 200 w 275"/>
                <a:gd name="T79" fmla="*/ 49 h 197"/>
                <a:gd name="T80" fmla="*/ 79 w 275"/>
                <a:gd name="T81"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5" h="197">
                  <a:moveTo>
                    <a:pt x="247" y="49"/>
                  </a:moveTo>
                  <a:cubicBezTo>
                    <a:pt x="257" y="178"/>
                    <a:pt x="257" y="178"/>
                    <a:pt x="257" y="178"/>
                  </a:cubicBezTo>
                  <a:cubicBezTo>
                    <a:pt x="275" y="178"/>
                    <a:pt x="275" y="178"/>
                    <a:pt x="275" y="178"/>
                  </a:cubicBezTo>
                  <a:cubicBezTo>
                    <a:pt x="275" y="197"/>
                    <a:pt x="275" y="197"/>
                    <a:pt x="275" y="197"/>
                  </a:cubicBezTo>
                  <a:cubicBezTo>
                    <a:pt x="188" y="197"/>
                    <a:pt x="188" y="197"/>
                    <a:pt x="188" y="197"/>
                  </a:cubicBezTo>
                  <a:cubicBezTo>
                    <a:pt x="188" y="178"/>
                    <a:pt x="188" y="178"/>
                    <a:pt x="188" y="178"/>
                  </a:cubicBezTo>
                  <a:cubicBezTo>
                    <a:pt x="205" y="178"/>
                    <a:pt x="205" y="178"/>
                    <a:pt x="205" y="178"/>
                  </a:cubicBezTo>
                  <a:cubicBezTo>
                    <a:pt x="216" y="49"/>
                    <a:pt x="216" y="49"/>
                    <a:pt x="216" y="49"/>
                  </a:cubicBezTo>
                  <a:cubicBezTo>
                    <a:pt x="205" y="49"/>
                    <a:pt x="205" y="49"/>
                    <a:pt x="205" y="49"/>
                  </a:cubicBezTo>
                  <a:cubicBezTo>
                    <a:pt x="205" y="36"/>
                    <a:pt x="205" y="36"/>
                    <a:pt x="205" y="36"/>
                  </a:cubicBezTo>
                  <a:cubicBezTo>
                    <a:pt x="219" y="36"/>
                    <a:pt x="219" y="36"/>
                    <a:pt x="219" y="36"/>
                  </a:cubicBezTo>
                  <a:cubicBezTo>
                    <a:pt x="214" y="32"/>
                    <a:pt x="211" y="27"/>
                    <a:pt x="211" y="21"/>
                  </a:cubicBezTo>
                  <a:cubicBezTo>
                    <a:pt x="211" y="9"/>
                    <a:pt x="220" y="0"/>
                    <a:pt x="232" y="0"/>
                  </a:cubicBezTo>
                  <a:cubicBezTo>
                    <a:pt x="243" y="0"/>
                    <a:pt x="252" y="9"/>
                    <a:pt x="252" y="21"/>
                  </a:cubicBezTo>
                  <a:cubicBezTo>
                    <a:pt x="252" y="27"/>
                    <a:pt x="249" y="32"/>
                    <a:pt x="245" y="36"/>
                  </a:cubicBezTo>
                  <a:cubicBezTo>
                    <a:pt x="259" y="36"/>
                    <a:pt x="259" y="36"/>
                    <a:pt x="259" y="36"/>
                  </a:cubicBezTo>
                  <a:cubicBezTo>
                    <a:pt x="259" y="49"/>
                    <a:pt x="259" y="49"/>
                    <a:pt x="259" y="49"/>
                  </a:cubicBezTo>
                  <a:cubicBezTo>
                    <a:pt x="247" y="49"/>
                    <a:pt x="247" y="49"/>
                    <a:pt x="247" y="49"/>
                  </a:cubicBezTo>
                  <a:close/>
                  <a:moveTo>
                    <a:pt x="16" y="36"/>
                  </a:moveTo>
                  <a:cubicBezTo>
                    <a:pt x="30" y="36"/>
                    <a:pt x="30" y="36"/>
                    <a:pt x="30" y="36"/>
                  </a:cubicBezTo>
                  <a:cubicBezTo>
                    <a:pt x="26" y="32"/>
                    <a:pt x="23" y="27"/>
                    <a:pt x="23" y="21"/>
                  </a:cubicBezTo>
                  <a:cubicBezTo>
                    <a:pt x="23" y="9"/>
                    <a:pt x="32" y="0"/>
                    <a:pt x="43" y="0"/>
                  </a:cubicBezTo>
                  <a:cubicBezTo>
                    <a:pt x="54" y="0"/>
                    <a:pt x="63" y="9"/>
                    <a:pt x="63" y="21"/>
                  </a:cubicBezTo>
                  <a:cubicBezTo>
                    <a:pt x="63" y="27"/>
                    <a:pt x="61" y="32"/>
                    <a:pt x="56" y="36"/>
                  </a:cubicBezTo>
                  <a:cubicBezTo>
                    <a:pt x="71" y="36"/>
                    <a:pt x="71" y="36"/>
                    <a:pt x="71" y="36"/>
                  </a:cubicBezTo>
                  <a:cubicBezTo>
                    <a:pt x="71" y="49"/>
                    <a:pt x="71" y="49"/>
                    <a:pt x="71" y="49"/>
                  </a:cubicBezTo>
                  <a:cubicBezTo>
                    <a:pt x="59" y="49"/>
                    <a:pt x="59" y="49"/>
                    <a:pt x="59" y="49"/>
                  </a:cubicBezTo>
                  <a:cubicBezTo>
                    <a:pt x="69" y="178"/>
                    <a:pt x="69" y="178"/>
                    <a:pt x="69" y="178"/>
                  </a:cubicBezTo>
                  <a:cubicBezTo>
                    <a:pt x="87" y="178"/>
                    <a:pt x="87" y="178"/>
                    <a:pt x="87" y="178"/>
                  </a:cubicBezTo>
                  <a:cubicBezTo>
                    <a:pt x="87" y="197"/>
                    <a:pt x="87" y="197"/>
                    <a:pt x="87" y="197"/>
                  </a:cubicBezTo>
                  <a:cubicBezTo>
                    <a:pt x="0" y="197"/>
                    <a:pt x="0" y="197"/>
                    <a:pt x="0" y="197"/>
                  </a:cubicBezTo>
                  <a:cubicBezTo>
                    <a:pt x="0" y="178"/>
                    <a:pt x="0" y="178"/>
                    <a:pt x="0" y="178"/>
                  </a:cubicBezTo>
                  <a:cubicBezTo>
                    <a:pt x="17" y="178"/>
                    <a:pt x="17" y="178"/>
                    <a:pt x="17" y="178"/>
                  </a:cubicBezTo>
                  <a:cubicBezTo>
                    <a:pt x="28" y="49"/>
                    <a:pt x="28" y="49"/>
                    <a:pt x="28" y="49"/>
                  </a:cubicBezTo>
                  <a:cubicBezTo>
                    <a:pt x="16" y="49"/>
                    <a:pt x="16" y="49"/>
                    <a:pt x="16" y="49"/>
                  </a:cubicBezTo>
                  <a:cubicBezTo>
                    <a:pt x="16" y="36"/>
                    <a:pt x="16" y="36"/>
                    <a:pt x="16" y="36"/>
                  </a:cubicBezTo>
                  <a:close/>
                  <a:moveTo>
                    <a:pt x="79" y="49"/>
                  </a:moveTo>
                  <a:cubicBezTo>
                    <a:pt x="79" y="51"/>
                    <a:pt x="78" y="53"/>
                    <a:pt x="77" y="55"/>
                  </a:cubicBezTo>
                  <a:cubicBezTo>
                    <a:pt x="101" y="111"/>
                    <a:pt x="178" y="111"/>
                    <a:pt x="202" y="55"/>
                  </a:cubicBezTo>
                  <a:cubicBezTo>
                    <a:pt x="202" y="53"/>
                    <a:pt x="201" y="51"/>
                    <a:pt x="200" y="49"/>
                  </a:cubicBezTo>
                  <a:cubicBezTo>
                    <a:pt x="166" y="81"/>
                    <a:pt x="113" y="81"/>
                    <a:pt x="79" y="49"/>
                  </a:cubicBezTo>
                  <a:close/>
                </a:path>
              </a:pathLst>
            </a:custGeom>
            <a:grpFill/>
            <a:ln>
              <a:noFill/>
            </a:ln>
          </p:spPr>
          <p:txBody>
            <a:bodyPr vert="horz" wrap="square" lIns="121920" tIns="60960" rIns="121920" bIns="60960" numCol="1" anchor="t" anchorCtr="0" compatLnSpc="1"/>
            <a:p>
              <a:pPr fontAlgn="base"/>
              <a:endParaRPr lang="zh-CN" altLang="en-US" sz="2400" strike="noStrike" noProof="1"/>
            </a:p>
          </p:txBody>
        </p:sp>
        <p:sp>
          <p:nvSpPr>
            <p:cNvPr id="616" name="Freeform 228"/>
            <p:cNvSpPr/>
            <p:nvPr/>
          </p:nvSpPr>
          <p:spPr bwMode="auto">
            <a:xfrm>
              <a:off x="3566" y="5078"/>
              <a:ext cx="20" cy="39"/>
            </a:xfrm>
            <a:custGeom>
              <a:avLst/>
              <a:gdLst>
                <a:gd name="T0" fmla="*/ 4 w 13"/>
                <a:gd name="T1" fmla="*/ 24 h 24"/>
                <a:gd name="T2" fmla="*/ 13 w 13"/>
                <a:gd name="T3" fmla="*/ 24 h 24"/>
                <a:gd name="T4" fmla="*/ 12 w 13"/>
                <a:gd name="T5" fmla="*/ 0 h 24"/>
                <a:gd name="T6" fmla="*/ 4 w 13"/>
                <a:gd name="T7" fmla="*/ 24 h 24"/>
              </a:gdLst>
              <a:ahLst/>
              <a:cxnLst>
                <a:cxn ang="0">
                  <a:pos x="T0" y="T1"/>
                </a:cxn>
                <a:cxn ang="0">
                  <a:pos x="T2" y="T3"/>
                </a:cxn>
                <a:cxn ang="0">
                  <a:pos x="T4" y="T5"/>
                </a:cxn>
                <a:cxn ang="0">
                  <a:pos x="T6" y="T7"/>
                </a:cxn>
              </a:cxnLst>
              <a:rect l="0" t="0" r="r" b="b"/>
              <a:pathLst>
                <a:path w="13" h="24">
                  <a:moveTo>
                    <a:pt x="4" y="24"/>
                  </a:moveTo>
                  <a:cubicBezTo>
                    <a:pt x="7" y="24"/>
                    <a:pt x="10" y="24"/>
                    <a:pt x="13" y="24"/>
                  </a:cubicBezTo>
                  <a:cubicBezTo>
                    <a:pt x="13" y="16"/>
                    <a:pt x="13" y="8"/>
                    <a:pt x="12" y="0"/>
                  </a:cubicBezTo>
                  <a:cubicBezTo>
                    <a:pt x="4" y="5"/>
                    <a:pt x="0" y="13"/>
                    <a:pt x="4" y="24"/>
                  </a:cubicBezTo>
                  <a:close/>
                </a:path>
              </a:pathLst>
            </a:custGeom>
            <a:grpFill/>
            <a:ln>
              <a:noFill/>
            </a:ln>
          </p:spPr>
          <p:txBody>
            <a:bodyPr vert="horz" wrap="square" lIns="121920" tIns="60960" rIns="121920" bIns="60960" numCol="1" anchor="t" anchorCtr="0" compatLnSpc="1"/>
            <a:p>
              <a:pPr fontAlgn="base"/>
              <a:endParaRPr lang="zh-CN" altLang="en-US" sz="2400" strike="noStrike" noProof="1"/>
            </a:p>
          </p:txBody>
        </p:sp>
        <p:sp>
          <p:nvSpPr>
            <p:cNvPr id="618" name="Freeform 230"/>
            <p:cNvSpPr/>
            <p:nvPr/>
          </p:nvSpPr>
          <p:spPr bwMode="auto">
            <a:xfrm>
              <a:off x="3873" y="5078"/>
              <a:ext cx="24" cy="39"/>
            </a:xfrm>
            <a:custGeom>
              <a:avLst/>
              <a:gdLst>
                <a:gd name="T0" fmla="*/ 4 w 14"/>
                <a:gd name="T1" fmla="*/ 24 h 24"/>
                <a:gd name="T2" fmla="*/ 14 w 14"/>
                <a:gd name="T3" fmla="*/ 24 h 24"/>
                <a:gd name="T4" fmla="*/ 13 w 14"/>
                <a:gd name="T5" fmla="*/ 0 h 24"/>
                <a:gd name="T6" fmla="*/ 4 w 14"/>
                <a:gd name="T7" fmla="*/ 24 h 24"/>
              </a:gdLst>
              <a:ahLst/>
              <a:cxnLst>
                <a:cxn ang="0">
                  <a:pos x="T0" y="T1"/>
                </a:cxn>
                <a:cxn ang="0">
                  <a:pos x="T2" y="T3"/>
                </a:cxn>
                <a:cxn ang="0">
                  <a:pos x="T4" y="T5"/>
                </a:cxn>
                <a:cxn ang="0">
                  <a:pos x="T6" y="T7"/>
                </a:cxn>
              </a:cxnLst>
              <a:rect l="0" t="0" r="r" b="b"/>
              <a:pathLst>
                <a:path w="14" h="24">
                  <a:moveTo>
                    <a:pt x="4" y="24"/>
                  </a:moveTo>
                  <a:cubicBezTo>
                    <a:pt x="7" y="24"/>
                    <a:pt x="10" y="24"/>
                    <a:pt x="14" y="24"/>
                  </a:cubicBezTo>
                  <a:cubicBezTo>
                    <a:pt x="13" y="16"/>
                    <a:pt x="13" y="8"/>
                    <a:pt x="13" y="0"/>
                  </a:cubicBezTo>
                  <a:cubicBezTo>
                    <a:pt x="5" y="5"/>
                    <a:pt x="0" y="13"/>
                    <a:pt x="4" y="24"/>
                  </a:cubicBezTo>
                  <a:close/>
                </a:path>
              </a:pathLst>
            </a:custGeom>
            <a:grpFill/>
            <a:ln>
              <a:noFill/>
            </a:ln>
          </p:spPr>
          <p:txBody>
            <a:bodyPr vert="horz" wrap="square" lIns="121920" tIns="60960" rIns="121920" bIns="60960" numCol="1" anchor="t" anchorCtr="0" compatLnSpc="1"/>
            <a:p>
              <a:pPr fontAlgn="base"/>
              <a:endParaRPr lang="zh-CN" altLang="en-US" sz="2400" strike="noStrike" noProof="1"/>
            </a:p>
          </p:txBody>
        </p:sp>
      </p:grpSp>
      <p:sp>
        <p:nvSpPr>
          <p:cNvPr id="37991" name="Freeform 231"/>
          <p:cNvSpPr>
            <a:spLocks noEditPoints="1"/>
          </p:cNvSpPr>
          <p:nvPr/>
        </p:nvSpPr>
        <p:spPr>
          <a:xfrm>
            <a:off x="3033789" y="4938191"/>
            <a:ext cx="292100" cy="220134"/>
          </a:xfrm>
          <a:custGeom>
            <a:avLst/>
            <a:gdLst/>
            <a:ahLst/>
            <a:cxnLst>
              <a:cxn ang="0">
                <a:pos x="127932" y="0"/>
              </a:cxn>
              <a:cxn ang="0">
                <a:pos x="219710" y="50156"/>
              </a:cxn>
              <a:cxn ang="0">
                <a:pos x="120979" y="139324"/>
              </a:cxn>
              <a:cxn ang="0">
                <a:pos x="133494" y="109370"/>
              </a:cxn>
              <a:cxn ang="0">
                <a:pos x="154353" y="120516"/>
              </a:cxn>
              <a:cxn ang="0">
                <a:pos x="136275" y="86381"/>
              </a:cxn>
              <a:cxn ang="0">
                <a:pos x="135580" y="55729"/>
              </a:cxn>
              <a:cxn ang="0">
                <a:pos x="146705" y="57819"/>
              </a:cxn>
              <a:cxn ang="0">
                <a:pos x="133494" y="36921"/>
              </a:cxn>
              <a:cxn ang="0">
                <a:pos x="132104" y="32741"/>
              </a:cxn>
              <a:cxn ang="0">
                <a:pos x="130018" y="18112"/>
              </a:cxn>
              <a:cxn ang="0">
                <a:pos x="115417" y="20898"/>
              </a:cxn>
              <a:cxn ang="0">
                <a:pos x="112636" y="21595"/>
              </a:cxn>
              <a:cxn ang="0">
                <a:pos x="127932" y="0"/>
              </a:cxn>
              <a:cxn ang="0">
                <a:pos x="11124" y="36921"/>
              </a:cxn>
              <a:cxn ang="0">
                <a:pos x="63270" y="165100"/>
              </a:cxn>
              <a:cxn ang="0">
                <a:pos x="115417" y="36921"/>
              </a:cxn>
              <a:cxn ang="0">
                <a:pos x="11124" y="36921"/>
              </a:cxn>
              <a:cxn ang="0">
                <a:pos x="36154" y="114943"/>
              </a:cxn>
              <a:cxn ang="0">
                <a:pos x="91082" y="114943"/>
              </a:cxn>
              <a:cxn ang="0">
                <a:pos x="36154" y="114943"/>
              </a:cxn>
              <a:cxn ang="0">
                <a:pos x="52841" y="82201"/>
              </a:cxn>
              <a:cxn ang="0">
                <a:pos x="25030" y="76628"/>
              </a:cxn>
              <a:cxn ang="0">
                <a:pos x="52841" y="82201"/>
              </a:cxn>
              <a:cxn ang="0">
                <a:pos x="74395" y="82201"/>
              </a:cxn>
              <a:cxn ang="0">
                <a:pos x="102902" y="76628"/>
              </a:cxn>
              <a:cxn ang="0">
                <a:pos x="74395" y="82201"/>
              </a:cxn>
              <a:cxn ang="0">
                <a:pos x="162001" y="65482"/>
              </a:cxn>
              <a:cxn ang="0">
                <a:pos x="186336" y="81505"/>
              </a:cxn>
              <a:cxn ang="0">
                <a:pos x="162001" y="65482"/>
              </a:cxn>
            </a:cxnLst>
            <a:pathLst>
              <a:path w="316" h="237">
                <a:moveTo>
                  <a:pt x="184" y="0"/>
                </a:moveTo>
                <a:cubicBezTo>
                  <a:pt x="223" y="31"/>
                  <a:pt x="269" y="56"/>
                  <a:pt x="316" y="72"/>
                </a:cubicBezTo>
                <a:cubicBezTo>
                  <a:pt x="291" y="148"/>
                  <a:pt x="251" y="206"/>
                  <a:pt x="174" y="200"/>
                </a:cubicBezTo>
                <a:cubicBezTo>
                  <a:pt x="182" y="187"/>
                  <a:pt x="188" y="172"/>
                  <a:pt x="192" y="157"/>
                </a:cubicBezTo>
                <a:cubicBezTo>
                  <a:pt x="222" y="173"/>
                  <a:pt x="222" y="173"/>
                  <a:pt x="222" y="173"/>
                </a:cubicBezTo>
                <a:cubicBezTo>
                  <a:pt x="233" y="153"/>
                  <a:pt x="217" y="132"/>
                  <a:pt x="196" y="124"/>
                </a:cubicBezTo>
                <a:cubicBezTo>
                  <a:pt x="197" y="109"/>
                  <a:pt x="197" y="95"/>
                  <a:pt x="195" y="80"/>
                </a:cubicBezTo>
                <a:cubicBezTo>
                  <a:pt x="200" y="81"/>
                  <a:pt x="205" y="82"/>
                  <a:pt x="211" y="83"/>
                </a:cubicBezTo>
                <a:cubicBezTo>
                  <a:pt x="215" y="69"/>
                  <a:pt x="205" y="52"/>
                  <a:pt x="192" y="53"/>
                </a:cubicBezTo>
                <a:cubicBezTo>
                  <a:pt x="191" y="51"/>
                  <a:pt x="191" y="49"/>
                  <a:pt x="190" y="47"/>
                </a:cubicBezTo>
                <a:cubicBezTo>
                  <a:pt x="187" y="26"/>
                  <a:pt x="187" y="26"/>
                  <a:pt x="187" y="26"/>
                </a:cubicBezTo>
                <a:cubicBezTo>
                  <a:pt x="166" y="30"/>
                  <a:pt x="166" y="30"/>
                  <a:pt x="166" y="30"/>
                </a:cubicBezTo>
                <a:cubicBezTo>
                  <a:pt x="165" y="30"/>
                  <a:pt x="163" y="31"/>
                  <a:pt x="162" y="31"/>
                </a:cubicBezTo>
                <a:cubicBezTo>
                  <a:pt x="169" y="21"/>
                  <a:pt x="176" y="10"/>
                  <a:pt x="184" y="0"/>
                </a:cubicBezTo>
                <a:close/>
                <a:moveTo>
                  <a:pt x="16" y="53"/>
                </a:moveTo>
                <a:cubicBezTo>
                  <a:pt x="0" y="135"/>
                  <a:pt x="10" y="208"/>
                  <a:pt x="91" y="237"/>
                </a:cubicBezTo>
                <a:cubicBezTo>
                  <a:pt x="172" y="208"/>
                  <a:pt x="181" y="135"/>
                  <a:pt x="166" y="53"/>
                </a:cubicBezTo>
                <a:cubicBezTo>
                  <a:pt x="117" y="62"/>
                  <a:pt x="65" y="61"/>
                  <a:pt x="16" y="53"/>
                </a:cubicBezTo>
                <a:close/>
                <a:moveTo>
                  <a:pt x="52" y="165"/>
                </a:moveTo>
                <a:cubicBezTo>
                  <a:pt x="131" y="165"/>
                  <a:pt x="131" y="165"/>
                  <a:pt x="131" y="165"/>
                </a:cubicBezTo>
                <a:cubicBezTo>
                  <a:pt x="131" y="207"/>
                  <a:pt x="52" y="207"/>
                  <a:pt x="52" y="165"/>
                </a:cubicBezTo>
                <a:close/>
                <a:moveTo>
                  <a:pt x="76" y="118"/>
                </a:moveTo>
                <a:cubicBezTo>
                  <a:pt x="59" y="121"/>
                  <a:pt x="46" y="118"/>
                  <a:pt x="36" y="110"/>
                </a:cubicBezTo>
                <a:cubicBezTo>
                  <a:pt x="50" y="77"/>
                  <a:pt x="78" y="99"/>
                  <a:pt x="76" y="118"/>
                </a:cubicBezTo>
                <a:close/>
                <a:moveTo>
                  <a:pt x="107" y="118"/>
                </a:moveTo>
                <a:cubicBezTo>
                  <a:pt x="106" y="99"/>
                  <a:pt x="133" y="77"/>
                  <a:pt x="148" y="110"/>
                </a:cubicBezTo>
                <a:cubicBezTo>
                  <a:pt x="138" y="118"/>
                  <a:pt x="124" y="121"/>
                  <a:pt x="107" y="118"/>
                </a:cubicBezTo>
                <a:close/>
                <a:moveTo>
                  <a:pt x="233" y="94"/>
                </a:moveTo>
                <a:cubicBezTo>
                  <a:pt x="244" y="108"/>
                  <a:pt x="255" y="116"/>
                  <a:pt x="268" y="117"/>
                </a:cubicBezTo>
                <a:cubicBezTo>
                  <a:pt x="281" y="84"/>
                  <a:pt x="246" y="80"/>
                  <a:pt x="233" y="94"/>
                </a:cubicBezTo>
                <a:close/>
              </a:path>
            </a:pathLst>
          </a:custGeom>
          <a:solidFill>
            <a:schemeClr val="bg1"/>
          </a:solidFill>
          <a:ln w="9525">
            <a:noFill/>
          </a:ln>
        </p:spPr>
        <p:txBody>
          <a:bodyPr/>
          <a:p>
            <a:endParaRPr lang="zh-CN" altLang="en-US" sz="2400"/>
          </a:p>
        </p:txBody>
      </p:sp>
      <p:sp>
        <p:nvSpPr>
          <p:cNvPr id="37992" name="Freeform 232"/>
          <p:cNvSpPr>
            <a:spLocks noEditPoints="1"/>
          </p:cNvSpPr>
          <p:nvPr/>
        </p:nvSpPr>
        <p:spPr>
          <a:xfrm>
            <a:off x="3734406" y="4936074"/>
            <a:ext cx="188384" cy="226484"/>
          </a:xfrm>
          <a:custGeom>
            <a:avLst/>
            <a:gdLst/>
            <a:ahLst/>
            <a:cxnLst>
              <a:cxn ang="0">
                <a:pos x="0" y="0"/>
              </a:cxn>
              <a:cxn ang="0">
                <a:pos x="75693" y="37522"/>
              </a:cxn>
              <a:cxn ang="0">
                <a:pos x="122914" y="37522"/>
              </a:cxn>
              <a:cxn ang="0">
                <a:pos x="122914" y="72265"/>
              </a:cxn>
              <a:cxn ang="0">
                <a:pos x="107637" y="72265"/>
              </a:cxn>
              <a:cxn ang="0">
                <a:pos x="107637" y="91721"/>
              </a:cxn>
              <a:cxn ang="0">
                <a:pos x="102776" y="91721"/>
              </a:cxn>
              <a:cxn ang="0">
                <a:pos x="102776" y="105618"/>
              </a:cxn>
              <a:cxn ang="0">
                <a:pos x="140970" y="169545"/>
              </a:cxn>
              <a:cxn ang="0">
                <a:pos x="129164" y="169545"/>
              </a:cxn>
              <a:cxn ang="0">
                <a:pos x="116664" y="148699"/>
              </a:cxn>
              <a:cxn ang="0">
                <a:pos x="105553" y="159817"/>
              </a:cxn>
              <a:cxn ang="0">
                <a:pos x="104165" y="160511"/>
              </a:cxn>
              <a:cxn ang="0">
                <a:pos x="102776" y="160511"/>
              </a:cxn>
              <a:cxn ang="0">
                <a:pos x="88887" y="160511"/>
              </a:cxn>
              <a:cxn ang="0">
                <a:pos x="88193" y="160511"/>
              </a:cxn>
              <a:cxn ang="0">
                <a:pos x="86804" y="159817"/>
              </a:cxn>
              <a:cxn ang="0">
                <a:pos x="74304" y="150783"/>
              </a:cxn>
              <a:cxn ang="0">
                <a:pos x="63193" y="169545"/>
              </a:cxn>
              <a:cxn ang="0">
                <a:pos x="51388" y="169545"/>
              </a:cxn>
              <a:cxn ang="0">
                <a:pos x="88887" y="106313"/>
              </a:cxn>
              <a:cxn ang="0">
                <a:pos x="88887" y="91721"/>
              </a:cxn>
              <a:cxn ang="0">
                <a:pos x="84026" y="91721"/>
              </a:cxn>
              <a:cxn ang="0">
                <a:pos x="84026" y="72265"/>
              </a:cxn>
              <a:cxn ang="0">
                <a:pos x="74998" y="72265"/>
              </a:cxn>
              <a:cxn ang="0">
                <a:pos x="0" y="113261"/>
              </a:cxn>
              <a:cxn ang="0">
                <a:pos x="0" y="0"/>
              </a:cxn>
              <a:cxn ang="0">
                <a:pos x="9722" y="15981"/>
              </a:cxn>
              <a:cxn ang="0">
                <a:pos x="9722" y="30573"/>
              </a:cxn>
              <a:cxn ang="0">
                <a:pos x="56943" y="34047"/>
              </a:cxn>
              <a:cxn ang="0">
                <a:pos x="9722" y="15981"/>
              </a:cxn>
              <a:cxn ang="0">
                <a:pos x="113192" y="141750"/>
              </a:cxn>
              <a:cxn ang="0">
                <a:pos x="102776" y="125074"/>
              </a:cxn>
              <a:cxn ang="0">
                <a:pos x="102776" y="151478"/>
              </a:cxn>
              <a:cxn ang="0">
                <a:pos x="113192" y="141750"/>
              </a:cxn>
              <a:cxn ang="0">
                <a:pos x="88887" y="152173"/>
              </a:cxn>
              <a:cxn ang="0">
                <a:pos x="88887" y="125769"/>
              </a:cxn>
              <a:cxn ang="0">
                <a:pos x="77776" y="144530"/>
              </a:cxn>
              <a:cxn ang="0">
                <a:pos x="88887" y="152173"/>
              </a:cxn>
            </a:cxnLst>
            <a:pathLst>
              <a:path w="203" h="244">
                <a:moveTo>
                  <a:pt x="0" y="0"/>
                </a:moveTo>
                <a:cubicBezTo>
                  <a:pt x="41" y="11"/>
                  <a:pt x="79" y="27"/>
                  <a:pt x="109" y="54"/>
                </a:cubicBezTo>
                <a:cubicBezTo>
                  <a:pt x="177" y="54"/>
                  <a:pt x="177" y="54"/>
                  <a:pt x="177" y="54"/>
                </a:cubicBezTo>
                <a:cubicBezTo>
                  <a:pt x="177" y="104"/>
                  <a:pt x="177" y="104"/>
                  <a:pt x="177" y="104"/>
                </a:cubicBezTo>
                <a:cubicBezTo>
                  <a:pt x="155" y="104"/>
                  <a:pt x="155" y="104"/>
                  <a:pt x="155" y="104"/>
                </a:cubicBezTo>
                <a:cubicBezTo>
                  <a:pt x="155" y="132"/>
                  <a:pt x="155" y="132"/>
                  <a:pt x="155" y="132"/>
                </a:cubicBezTo>
                <a:cubicBezTo>
                  <a:pt x="148" y="132"/>
                  <a:pt x="148" y="132"/>
                  <a:pt x="148" y="132"/>
                </a:cubicBezTo>
                <a:cubicBezTo>
                  <a:pt x="148" y="152"/>
                  <a:pt x="148" y="152"/>
                  <a:pt x="148" y="152"/>
                </a:cubicBezTo>
                <a:cubicBezTo>
                  <a:pt x="203" y="244"/>
                  <a:pt x="203" y="244"/>
                  <a:pt x="203" y="244"/>
                </a:cubicBezTo>
                <a:cubicBezTo>
                  <a:pt x="186" y="244"/>
                  <a:pt x="186" y="244"/>
                  <a:pt x="186" y="244"/>
                </a:cubicBezTo>
                <a:cubicBezTo>
                  <a:pt x="168" y="214"/>
                  <a:pt x="168" y="214"/>
                  <a:pt x="168" y="214"/>
                </a:cubicBezTo>
                <a:cubicBezTo>
                  <a:pt x="152" y="230"/>
                  <a:pt x="152" y="230"/>
                  <a:pt x="152" y="230"/>
                </a:cubicBezTo>
                <a:cubicBezTo>
                  <a:pt x="150" y="231"/>
                  <a:pt x="150" y="231"/>
                  <a:pt x="150" y="231"/>
                </a:cubicBezTo>
                <a:cubicBezTo>
                  <a:pt x="148" y="231"/>
                  <a:pt x="148" y="231"/>
                  <a:pt x="148" y="231"/>
                </a:cubicBezTo>
                <a:cubicBezTo>
                  <a:pt x="128" y="231"/>
                  <a:pt x="128" y="231"/>
                  <a:pt x="128" y="231"/>
                </a:cubicBezTo>
                <a:cubicBezTo>
                  <a:pt x="127" y="231"/>
                  <a:pt x="127" y="231"/>
                  <a:pt x="127" y="231"/>
                </a:cubicBezTo>
                <a:cubicBezTo>
                  <a:pt x="125" y="230"/>
                  <a:pt x="125" y="230"/>
                  <a:pt x="125" y="230"/>
                </a:cubicBezTo>
                <a:cubicBezTo>
                  <a:pt x="107" y="217"/>
                  <a:pt x="107" y="217"/>
                  <a:pt x="107" y="217"/>
                </a:cubicBezTo>
                <a:cubicBezTo>
                  <a:pt x="91" y="244"/>
                  <a:pt x="91" y="244"/>
                  <a:pt x="91" y="244"/>
                </a:cubicBezTo>
                <a:cubicBezTo>
                  <a:pt x="74" y="244"/>
                  <a:pt x="74" y="244"/>
                  <a:pt x="74" y="244"/>
                </a:cubicBezTo>
                <a:cubicBezTo>
                  <a:pt x="128" y="153"/>
                  <a:pt x="128" y="153"/>
                  <a:pt x="128" y="153"/>
                </a:cubicBezTo>
                <a:cubicBezTo>
                  <a:pt x="128" y="132"/>
                  <a:pt x="128" y="132"/>
                  <a:pt x="128" y="132"/>
                </a:cubicBezTo>
                <a:cubicBezTo>
                  <a:pt x="121" y="132"/>
                  <a:pt x="121" y="132"/>
                  <a:pt x="121" y="132"/>
                </a:cubicBezTo>
                <a:cubicBezTo>
                  <a:pt x="121" y="104"/>
                  <a:pt x="121" y="104"/>
                  <a:pt x="121" y="104"/>
                </a:cubicBezTo>
                <a:cubicBezTo>
                  <a:pt x="108" y="104"/>
                  <a:pt x="108" y="104"/>
                  <a:pt x="108" y="104"/>
                </a:cubicBezTo>
                <a:cubicBezTo>
                  <a:pt x="78" y="136"/>
                  <a:pt x="40" y="152"/>
                  <a:pt x="0" y="163"/>
                </a:cubicBezTo>
                <a:cubicBezTo>
                  <a:pt x="0" y="109"/>
                  <a:pt x="0" y="54"/>
                  <a:pt x="0" y="0"/>
                </a:cubicBezTo>
                <a:close/>
                <a:moveTo>
                  <a:pt x="14" y="23"/>
                </a:moveTo>
                <a:cubicBezTo>
                  <a:pt x="14" y="30"/>
                  <a:pt x="14" y="37"/>
                  <a:pt x="14" y="44"/>
                </a:cubicBezTo>
                <a:cubicBezTo>
                  <a:pt x="37" y="46"/>
                  <a:pt x="59" y="47"/>
                  <a:pt x="82" y="49"/>
                </a:cubicBezTo>
                <a:cubicBezTo>
                  <a:pt x="63" y="39"/>
                  <a:pt x="46" y="27"/>
                  <a:pt x="14" y="23"/>
                </a:cubicBezTo>
                <a:close/>
                <a:moveTo>
                  <a:pt x="163" y="204"/>
                </a:moveTo>
                <a:cubicBezTo>
                  <a:pt x="148" y="180"/>
                  <a:pt x="148" y="180"/>
                  <a:pt x="148" y="180"/>
                </a:cubicBezTo>
                <a:cubicBezTo>
                  <a:pt x="148" y="218"/>
                  <a:pt x="148" y="218"/>
                  <a:pt x="148" y="218"/>
                </a:cubicBezTo>
                <a:cubicBezTo>
                  <a:pt x="163" y="204"/>
                  <a:pt x="163" y="204"/>
                  <a:pt x="163" y="204"/>
                </a:cubicBezTo>
                <a:close/>
                <a:moveTo>
                  <a:pt x="128" y="219"/>
                </a:moveTo>
                <a:cubicBezTo>
                  <a:pt x="128" y="181"/>
                  <a:pt x="128" y="181"/>
                  <a:pt x="128" y="181"/>
                </a:cubicBezTo>
                <a:cubicBezTo>
                  <a:pt x="112" y="208"/>
                  <a:pt x="112" y="208"/>
                  <a:pt x="112" y="208"/>
                </a:cubicBezTo>
                <a:lnTo>
                  <a:pt x="128" y="219"/>
                </a:lnTo>
                <a:close/>
              </a:path>
            </a:pathLst>
          </a:custGeom>
          <a:solidFill>
            <a:schemeClr val="bg1"/>
          </a:solidFill>
          <a:ln w="9525">
            <a:noFill/>
          </a:ln>
        </p:spPr>
        <p:txBody>
          <a:bodyPr/>
          <a:p>
            <a:endParaRPr lang="zh-CN" altLang="en-US" sz="2400"/>
          </a:p>
        </p:txBody>
      </p:sp>
      <p:sp>
        <p:nvSpPr>
          <p:cNvPr id="37993" name="Freeform 233"/>
          <p:cNvSpPr>
            <a:spLocks noEditPoints="1"/>
          </p:cNvSpPr>
          <p:nvPr/>
        </p:nvSpPr>
        <p:spPr>
          <a:xfrm>
            <a:off x="1765903" y="4902207"/>
            <a:ext cx="186267" cy="292100"/>
          </a:xfrm>
          <a:custGeom>
            <a:avLst/>
            <a:gdLst/>
            <a:ahLst/>
            <a:cxnLst>
              <a:cxn ang="0">
                <a:pos x="123048" y="209338"/>
              </a:cxn>
              <a:cxn ang="0">
                <a:pos x="130739" y="219075"/>
              </a:cxn>
              <a:cxn ang="0">
                <a:pos x="114659" y="210729"/>
              </a:cxn>
              <a:cxn ang="0">
                <a:pos x="96481" y="177346"/>
              </a:cxn>
              <a:cxn ang="0">
                <a:pos x="52435" y="131445"/>
              </a:cxn>
              <a:cxn ang="0">
                <a:pos x="28664" y="177346"/>
              </a:cxn>
              <a:cxn ang="0">
                <a:pos x="16080" y="219075"/>
              </a:cxn>
              <a:cxn ang="0">
                <a:pos x="0" y="209338"/>
              </a:cxn>
              <a:cxn ang="0">
                <a:pos x="38452" y="118230"/>
              </a:cxn>
              <a:cxn ang="0">
                <a:pos x="125845" y="60506"/>
              </a:cxn>
              <a:cxn ang="0">
                <a:pos x="138430" y="97366"/>
              </a:cxn>
              <a:cxn ang="0">
                <a:pos x="125845" y="93889"/>
              </a:cxn>
              <a:cxn ang="0">
                <a:pos x="109066" y="84152"/>
              </a:cxn>
              <a:cxn ang="0">
                <a:pos x="98578" y="107798"/>
              </a:cxn>
              <a:cxn ang="0">
                <a:pos x="21673" y="97366"/>
              </a:cxn>
              <a:cxn ang="0">
                <a:pos x="9787" y="73025"/>
              </a:cxn>
              <a:cxn ang="0">
                <a:pos x="21673" y="60506"/>
              </a:cxn>
              <a:cxn ang="0">
                <a:pos x="14681" y="54247"/>
              </a:cxn>
              <a:cxn ang="0">
                <a:pos x="14681" y="9736"/>
              </a:cxn>
              <a:cxn ang="0">
                <a:pos x="59427" y="9736"/>
              </a:cxn>
              <a:cxn ang="0">
                <a:pos x="72710" y="9736"/>
              </a:cxn>
              <a:cxn ang="0">
                <a:pos x="117455" y="9736"/>
              </a:cxn>
              <a:cxn ang="0">
                <a:pos x="117455" y="54247"/>
              </a:cxn>
              <a:cxn ang="0">
                <a:pos x="109066" y="73025"/>
              </a:cxn>
              <a:cxn ang="0">
                <a:pos x="125845" y="63288"/>
              </a:cxn>
              <a:cxn ang="0">
                <a:pos x="102773" y="24341"/>
              </a:cxn>
              <a:cxn ang="0">
                <a:pos x="87392" y="24341"/>
              </a:cxn>
              <a:cxn ang="0">
                <a:pos x="87392" y="39642"/>
              </a:cxn>
              <a:cxn ang="0">
                <a:pos x="102773" y="39642"/>
              </a:cxn>
              <a:cxn ang="0">
                <a:pos x="102773" y="24341"/>
              </a:cxn>
              <a:cxn ang="0">
                <a:pos x="37054" y="20864"/>
              </a:cxn>
              <a:cxn ang="0">
                <a:pos x="26567" y="31991"/>
              </a:cxn>
              <a:cxn ang="0">
                <a:pos x="37054" y="42424"/>
              </a:cxn>
              <a:cxn ang="0">
                <a:pos x="48240" y="31991"/>
              </a:cxn>
              <a:cxn ang="0">
                <a:pos x="55931" y="138399"/>
              </a:cxn>
              <a:cxn ang="0">
                <a:pos x="61524" y="177346"/>
              </a:cxn>
              <a:cxn ang="0">
                <a:pos x="67816" y="209338"/>
              </a:cxn>
              <a:cxn ang="0">
                <a:pos x="72710" y="177346"/>
              </a:cxn>
              <a:cxn ang="0">
                <a:pos x="55931" y="138399"/>
              </a:cxn>
            </a:cxnLst>
            <a:pathLst>
              <a:path w="198" h="315">
                <a:moveTo>
                  <a:pt x="132" y="170"/>
                </a:moveTo>
                <a:cubicBezTo>
                  <a:pt x="176" y="301"/>
                  <a:pt x="176" y="301"/>
                  <a:pt x="176" y="301"/>
                </a:cubicBezTo>
                <a:cubicBezTo>
                  <a:pt x="187" y="301"/>
                  <a:pt x="187" y="301"/>
                  <a:pt x="187" y="301"/>
                </a:cubicBezTo>
                <a:cubicBezTo>
                  <a:pt x="187" y="315"/>
                  <a:pt x="187" y="315"/>
                  <a:pt x="187" y="315"/>
                </a:cubicBezTo>
                <a:cubicBezTo>
                  <a:pt x="164" y="315"/>
                  <a:pt x="164" y="315"/>
                  <a:pt x="164" y="315"/>
                </a:cubicBezTo>
                <a:cubicBezTo>
                  <a:pt x="164" y="303"/>
                  <a:pt x="164" y="303"/>
                  <a:pt x="164" y="303"/>
                </a:cubicBezTo>
                <a:cubicBezTo>
                  <a:pt x="146" y="255"/>
                  <a:pt x="146" y="255"/>
                  <a:pt x="146" y="255"/>
                </a:cubicBezTo>
                <a:cubicBezTo>
                  <a:pt x="138" y="255"/>
                  <a:pt x="138" y="255"/>
                  <a:pt x="138" y="255"/>
                </a:cubicBezTo>
                <a:cubicBezTo>
                  <a:pt x="112" y="189"/>
                  <a:pt x="112" y="189"/>
                  <a:pt x="112" y="189"/>
                </a:cubicBezTo>
                <a:cubicBezTo>
                  <a:pt x="75" y="189"/>
                  <a:pt x="75" y="189"/>
                  <a:pt x="75" y="189"/>
                </a:cubicBezTo>
                <a:cubicBezTo>
                  <a:pt x="49" y="255"/>
                  <a:pt x="49" y="255"/>
                  <a:pt x="49" y="255"/>
                </a:cubicBezTo>
                <a:cubicBezTo>
                  <a:pt x="41" y="255"/>
                  <a:pt x="41" y="255"/>
                  <a:pt x="41" y="255"/>
                </a:cubicBezTo>
                <a:cubicBezTo>
                  <a:pt x="23" y="303"/>
                  <a:pt x="23" y="303"/>
                  <a:pt x="23" y="303"/>
                </a:cubicBezTo>
                <a:cubicBezTo>
                  <a:pt x="23" y="315"/>
                  <a:pt x="23" y="315"/>
                  <a:pt x="23" y="315"/>
                </a:cubicBezTo>
                <a:cubicBezTo>
                  <a:pt x="0" y="315"/>
                  <a:pt x="0" y="315"/>
                  <a:pt x="0" y="315"/>
                </a:cubicBezTo>
                <a:cubicBezTo>
                  <a:pt x="0" y="301"/>
                  <a:pt x="0" y="301"/>
                  <a:pt x="0" y="301"/>
                </a:cubicBezTo>
                <a:cubicBezTo>
                  <a:pt x="11" y="301"/>
                  <a:pt x="11" y="301"/>
                  <a:pt x="11" y="301"/>
                </a:cubicBezTo>
                <a:cubicBezTo>
                  <a:pt x="55" y="170"/>
                  <a:pt x="55" y="170"/>
                  <a:pt x="55" y="170"/>
                </a:cubicBezTo>
                <a:cubicBezTo>
                  <a:pt x="132" y="170"/>
                  <a:pt x="132" y="170"/>
                  <a:pt x="132" y="170"/>
                </a:cubicBezTo>
                <a:close/>
                <a:moveTo>
                  <a:pt x="180" y="87"/>
                </a:moveTo>
                <a:cubicBezTo>
                  <a:pt x="198" y="87"/>
                  <a:pt x="198" y="87"/>
                  <a:pt x="198" y="87"/>
                </a:cubicBezTo>
                <a:cubicBezTo>
                  <a:pt x="198" y="140"/>
                  <a:pt x="198" y="140"/>
                  <a:pt x="198" y="140"/>
                </a:cubicBezTo>
                <a:cubicBezTo>
                  <a:pt x="180" y="140"/>
                  <a:pt x="180" y="140"/>
                  <a:pt x="180" y="140"/>
                </a:cubicBezTo>
                <a:cubicBezTo>
                  <a:pt x="180" y="135"/>
                  <a:pt x="180" y="135"/>
                  <a:pt x="180" y="135"/>
                </a:cubicBezTo>
                <a:cubicBezTo>
                  <a:pt x="162" y="124"/>
                  <a:pt x="162" y="124"/>
                  <a:pt x="162" y="124"/>
                </a:cubicBezTo>
                <a:cubicBezTo>
                  <a:pt x="156" y="121"/>
                  <a:pt x="156" y="121"/>
                  <a:pt x="156" y="121"/>
                </a:cubicBezTo>
                <a:cubicBezTo>
                  <a:pt x="156" y="140"/>
                  <a:pt x="156" y="140"/>
                  <a:pt x="156" y="140"/>
                </a:cubicBezTo>
                <a:cubicBezTo>
                  <a:pt x="156" y="148"/>
                  <a:pt x="149" y="155"/>
                  <a:pt x="141" y="155"/>
                </a:cubicBezTo>
                <a:cubicBezTo>
                  <a:pt x="46" y="155"/>
                  <a:pt x="46" y="155"/>
                  <a:pt x="46" y="155"/>
                </a:cubicBezTo>
                <a:cubicBezTo>
                  <a:pt x="38" y="155"/>
                  <a:pt x="31" y="148"/>
                  <a:pt x="31" y="140"/>
                </a:cubicBezTo>
                <a:cubicBezTo>
                  <a:pt x="31" y="105"/>
                  <a:pt x="31" y="105"/>
                  <a:pt x="31" y="105"/>
                </a:cubicBezTo>
                <a:cubicBezTo>
                  <a:pt x="14" y="105"/>
                  <a:pt x="14" y="105"/>
                  <a:pt x="14" y="105"/>
                </a:cubicBezTo>
                <a:cubicBezTo>
                  <a:pt x="14" y="87"/>
                  <a:pt x="14" y="87"/>
                  <a:pt x="14" y="87"/>
                </a:cubicBezTo>
                <a:cubicBezTo>
                  <a:pt x="31" y="87"/>
                  <a:pt x="31" y="87"/>
                  <a:pt x="31" y="87"/>
                </a:cubicBezTo>
                <a:cubicBezTo>
                  <a:pt x="31" y="86"/>
                  <a:pt x="31" y="86"/>
                  <a:pt x="31" y="86"/>
                </a:cubicBezTo>
                <a:cubicBezTo>
                  <a:pt x="28" y="84"/>
                  <a:pt x="24" y="81"/>
                  <a:pt x="21" y="78"/>
                </a:cubicBezTo>
                <a:cubicBezTo>
                  <a:pt x="13" y="70"/>
                  <a:pt x="8" y="59"/>
                  <a:pt x="8" y="46"/>
                </a:cubicBezTo>
                <a:cubicBezTo>
                  <a:pt x="8" y="33"/>
                  <a:pt x="13" y="22"/>
                  <a:pt x="21" y="14"/>
                </a:cubicBezTo>
                <a:cubicBezTo>
                  <a:pt x="29" y="5"/>
                  <a:pt x="41" y="0"/>
                  <a:pt x="53" y="0"/>
                </a:cubicBezTo>
                <a:cubicBezTo>
                  <a:pt x="66" y="0"/>
                  <a:pt x="77" y="5"/>
                  <a:pt x="85" y="14"/>
                </a:cubicBezTo>
                <a:cubicBezTo>
                  <a:pt x="89" y="18"/>
                  <a:pt x="92" y="22"/>
                  <a:pt x="94" y="27"/>
                </a:cubicBezTo>
                <a:cubicBezTo>
                  <a:pt x="97" y="22"/>
                  <a:pt x="100" y="18"/>
                  <a:pt x="104" y="14"/>
                </a:cubicBezTo>
                <a:cubicBezTo>
                  <a:pt x="112" y="5"/>
                  <a:pt x="123" y="0"/>
                  <a:pt x="136" y="0"/>
                </a:cubicBezTo>
                <a:cubicBezTo>
                  <a:pt x="148" y="0"/>
                  <a:pt x="160" y="5"/>
                  <a:pt x="168" y="14"/>
                </a:cubicBezTo>
                <a:cubicBezTo>
                  <a:pt x="176" y="22"/>
                  <a:pt x="181" y="33"/>
                  <a:pt x="181" y="46"/>
                </a:cubicBezTo>
                <a:cubicBezTo>
                  <a:pt x="181" y="59"/>
                  <a:pt x="176" y="70"/>
                  <a:pt x="168" y="78"/>
                </a:cubicBezTo>
                <a:cubicBezTo>
                  <a:pt x="165" y="82"/>
                  <a:pt x="161" y="85"/>
                  <a:pt x="156" y="87"/>
                </a:cubicBezTo>
                <a:cubicBezTo>
                  <a:pt x="156" y="105"/>
                  <a:pt x="156" y="105"/>
                  <a:pt x="156" y="105"/>
                </a:cubicBezTo>
                <a:cubicBezTo>
                  <a:pt x="162" y="102"/>
                  <a:pt x="162" y="102"/>
                  <a:pt x="162" y="102"/>
                </a:cubicBezTo>
                <a:cubicBezTo>
                  <a:pt x="180" y="91"/>
                  <a:pt x="180" y="91"/>
                  <a:pt x="180" y="91"/>
                </a:cubicBezTo>
                <a:cubicBezTo>
                  <a:pt x="180" y="87"/>
                  <a:pt x="180" y="87"/>
                  <a:pt x="180" y="87"/>
                </a:cubicBezTo>
                <a:close/>
                <a:moveTo>
                  <a:pt x="147" y="35"/>
                </a:moveTo>
                <a:cubicBezTo>
                  <a:pt x="144" y="32"/>
                  <a:pt x="140" y="30"/>
                  <a:pt x="136" y="30"/>
                </a:cubicBezTo>
                <a:cubicBezTo>
                  <a:pt x="132" y="30"/>
                  <a:pt x="128" y="32"/>
                  <a:pt x="125" y="35"/>
                </a:cubicBezTo>
                <a:cubicBezTo>
                  <a:pt x="122" y="38"/>
                  <a:pt x="120" y="42"/>
                  <a:pt x="120" y="46"/>
                </a:cubicBezTo>
                <a:cubicBezTo>
                  <a:pt x="120" y="50"/>
                  <a:pt x="122" y="54"/>
                  <a:pt x="125" y="57"/>
                </a:cubicBezTo>
                <a:cubicBezTo>
                  <a:pt x="128" y="60"/>
                  <a:pt x="132" y="61"/>
                  <a:pt x="136" y="61"/>
                </a:cubicBezTo>
                <a:cubicBezTo>
                  <a:pt x="140" y="61"/>
                  <a:pt x="144" y="60"/>
                  <a:pt x="147" y="57"/>
                </a:cubicBezTo>
                <a:cubicBezTo>
                  <a:pt x="150" y="54"/>
                  <a:pt x="151" y="50"/>
                  <a:pt x="151" y="46"/>
                </a:cubicBezTo>
                <a:cubicBezTo>
                  <a:pt x="151" y="42"/>
                  <a:pt x="150" y="38"/>
                  <a:pt x="147" y="35"/>
                </a:cubicBezTo>
                <a:close/>
                <a:moveTo>
                  <a:pt x="64" y="35"/>
                </a:moveTo>
                <a:cubicBezTo>
                  <a:pt x="61" y="32"/>
                  <a:pt x="57" y="30"/>
                  <a:pt x="53" y="30"/>
                </a:cubicBezTo>
                <a:cubicBezTo>
                  <a:pt x="49" y="30"/>
                  <a:pt x="45" y="32"/>
                  <a:pt x="42" y="35"/>
                </a:cubicBezTo>
                <a:cubicBezTo>
                  <a:pt x="39" y="38"/>
                  <a:pt x="38" y="42"/>
                  <a:pt x="38" y="46"/>
                </a:cubicBezTo>
                <a:cubicBezTo>
                  <a:pt x="38" y="50"/>
                  <a:pt x="39" y="54"/>
                  <a:pt x="42" y="57"/>
                </a:cubicBezTo>
                <a:cubicBezTo>
                  <a:pt x="45" y="60"/>
                  <a:pt x="49" y="61"/>
                  <a:pt x="53" y="61"/>
                </a:cubicBezTo>
                <a:cubicBezTo>
                  <a:pt x="57" y="61"/>
                  <a:pt x="61" y="60"/>
                  <a:pt x="64" y="57"/>
                </a:cubicBezTo>
                <a:cubicBezTo>
                  <a:pt x="67" y="54"/>
                  <a:pt x="69" y="50"/>
                  <a:pt x="69" y="46"/>
                </a:cubicBezTo>
                <a:cubicBezTo>
                  <a:pt x="69" y="42"/>
                  <a:pt x="67" y="38"/>
                  <a:pt x="64" y="35"/>
                </a:cubicBezTo>
                <a:close/>
                <a:moveTo>
                  <a:pt x="80" y="199"/>
                </a:moveTo>
                <a:cubicBezTo>
                  <a:pt x="83" y="255"/>
                  <a:pt x="83" y="255"/>
                  <a:pt x="83" y="255"/>
                </a:cubicBezTo>
                <a:cubicBezTo>
                  <a:pt x="88" y="255"/>
                  <a:pt x="88" y="255"/>
                  <a:pt x="88" y="255"/>
                </a:cubicBezTo>
                <a:cubicBezTo>
                  <a:pt x="89" y="301"/>
                  <a:pt x="89" y="301"/>
                  <a:pt x="89" y="301"/>
                </a:cubicBezTo>
                <a:cubicBezTo>
                  <a:pt x="97" y="301"/>
                  <a:pt x="97" y="301"/>
                  <a:pt x="97" y="301"/>
                </a:cubicBezTo>
                <a:cubicBezTo>
                  <a:pt x="99" y="255"/>
                  <a:pt x="99" y="255"/>
                  <a:pt x="99" y="255"/>
                </a:cubicBezTo>
                <a:cubicBezTo>
                  <a:pt x="104" y="255"/>
                  <a:pt x="104" y="255"/>
                  <a:pt x="104" y="255"/>
                </a:cubicBezTo>
                <a:cubicBezTo>
                  <a:pt x="106" y="199"/>
                  <a:pt x="106" y="199"/>
                  <a:pt x="106" y="199"/>
                </a:cubicBezTo>
                <a:lnTo>
                  <a:pt x="80" y="199"/>
                </a:lnTo>
                <a:close/>
              </a:path>
            </a:pathLst>
          </a:custGeom>
          <a:solidFill>
            <a:schemeClr val="bg1"/>
          </a:solidFill>
          <a:ln w="9525">
            <a:noFill/>
          </a:ln>
        </p:spPr>
        <p:txBody>
          <a:bodyPr/>
          <a:p>
            <a:endParaRPr lang="zh-CN" altLang="en-US" sz="2400"/>
          </a:p>
        </p:txBody>
      </p:sp>
      <p:sp>
        <p:nvSpPr>
          <p:cNvPr id="37994" name="Freeform 234"/>
          <p:cNvSpPr>
            <a:spLocks noEditPoints="1"/>
          </p:cNvSpPr>
          <p:nvPr/>
        </p:nvSpPr>
        <p:spPr>
          <a:xfrm>
            <a:off x="2409370" y="5585892"/>
            <a:ext cx="226484" cy="226483"/>
          </a:xfrm>
          <a:custGeom>
            <a:avLst/>
            <a:gdLst/>
            <a:ahLst/>
            <a:cxnLst>
              <a:cxn ang="0">
                <a:pos x="85090" y="0"/>
              </a:cxn>
              <a:cxn ang="0">
                <a:pos x="145071" y="24420"/>
              </a:cxn>
              <a:cxn ang="0">
                <a:pos x="170180" y="84423"/>
              </a:cxn>
              <a:cxn ang="0">
                <a:pos x="145071" y="145124"/>
              </a:cxn>
              <a:cxn ang="0">
                <a:pos x="85090" y="169545"/>
              </a:cxn>
              <a:cxn ang="0">
                <a:pos x="25108" y="145124"/>
              </a:cxn>
              <a:cxn ang="0">
                <a:pos x="0" y="84423"/>
              </a:cxn>
              <a:cxn ang="0">
                <a:pos x="25108" y="24420"/>
              </a:cxn>
              <a:cxn ang="0">
                <a:pos x="85090" y="0"/>
              </a:cxn>
              <a:cxn ang="0">
                <a:pos x="118568" y="94191"/>
              </a:cxn>
              <a:cxn ang="0">
                <a:pos x="119962" y="76051"/>
              </a:cxn>
              <a:cxn ang="0">
                <a:pos x="96946" y="62794"/>
              </a:cxn>
              <a:cxn ang="0">
                <a:pos x="76023" y="50235"/>
              </a:cxn>
              <a:cxn ang="0">
                <a:pos x="59284" y="58608"/>
              </a:cxn>
              <a:cxn ang="0">
                <a:pos x="59284" y="84423"/>
              </a:cxn>
              <a:cxn ang="0">
                <a:pos x="59284" y="109541"/>
              </a:cxn>
              <a:cxn ang="0">
                <a:pos x="74628" y="120007"/>
              </a:cxn>
              <a:cxn ang="0">
                <a:pos x="96946" y="106750"/>
              </a:cxn>
              <a:cxn ang="0">
                <a:pos x="118568" y="94191"/>
              </a:cxn>
              <a:cxn ang="0">
                <a:pos x="124147" y="46049"/>
              </a:cxn>
              <a:cxn ang="0">
                <a:pos x="85090" y="30001"/>
              </a:cxn>
              <a:cxn ang="0">
                <a:pos x="46729" y="46049"/>
              </a:cxn>
              <a:cxn ang="0">
                <a:pos x="30688" y="84423"/>
              </a:cxn>
              <a:cxn ang="0">
                <a:pos x="46729" y="123495"/>
              </a:cxn>
              <a:cxn ang="0">
                <a:pos x="85090" y="139543"/>
              </a:cxn>
              <a:cxn ang="0">
                <a:pos x="124147" y="123495"/>
              </a:cxn>
              <a:cxn ang="0">
                <a:pos x="140189" y="84423"/>
              </a:cxn>
              <a:cxn ang="0">
                <a:pos x="124147" y="46049"/>
              </a:cxn>
            </a:cxnLst>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solidFill>
            <a:schemeClr val="bg1"/>
          </a:solidFill>
          <a:ln w="9525">
            <a:noFill/>
          </a:ln>
        </p:spPr>
        <p:txBody>
          <a:bodyPr/>
          <a:p>
            <a:endParaRPr lang="zh-CN" altLang="en-US" sz="2400"/>
          </a:p>
        </p:txBody>
      </p:sp>
      <p:sp>
        <p:nvSpPr>
          <p:cNvPr id="37995" name="Freeform 235"/>
          <p:cNvSpPr>
            <a:spLocks noEditPoints="1"/>
          </p:cNvSpPr>
          <p:nvPr/>
        </p:nvSpPr>
        <p:spPr>
          <a:xfrm>
            <a:off x="3042255" y="5602825"/>
            <a:ext cx="264583" cy="215900"/>
          </a:xfrm>
          <a:custGeom>
            <a:avLst/>
            <a:gdLst/>
            <a:ahLst/>
            <a:cxnLst>
              <a:cxn ang="0">
                <a:pos x="198120" y="0"/>
              </a:cxn>
              <a:cxn ang="0">
                <a:pos x="198120" y="161290"/>
              </a:cxn>
              <a:cxn ang="0">
                <a:pos x="155170" y="161290"/>
              </a:cxn>
              <a:cxn ang="0">
                <a:pos x="170410" y="125293"/>
              </a:cxn>
              <a:cxn ang="0">
                <a:pos x="142009" y="47071"/>
              </a:cxn>
              <a:cxn ang="0">
                <a:pos x="96289" y="25612"/>
              </a:cxn>
              <a:cxn ang="0">
                <a:pos x="56110" y="47071"/>
              </a:cxn>
              <a:cxn ang="0">
                <a:pos x="27709" y="125293"/>
              </a:cxn>
              <a:cxn ang="0">
                <a:pos x="42949" y="161290"/>
              </a:cxn>
              <a:cxn ang="0">
                <a:pos x="0" y="161290"/>
              </a:cxn>
              <a:cxn ang="0">
                <a:pos x="0" y="0"/>
              </a:cxn>
              <a:cxn ang="0">
                <a:pos x="198120" y="0"/>
              </a:cxn>
              <a:cxn ang="0">
                <a:pos x="152400" y="44995"/>
              </a:cxn>
              <a:cxn ang="0">
                <a:pos x="171103" y="98989"/>
              </a:cxn>
              <a:cxn ang="0">
                <a:pos x="167640" y="38072"/>
              </a:cxn>
              <a:cxn ang="0">
                <a:pos x="152400" y="44995"/>
              </a:cxn>
              <a:cxn ang="0">
                <a:pos x="44334" y="44995"/>
              </a:cxn>
              <a:cxn ang="0">
                <a:pos x="29787" y="38072"/>
              </a:cxn>
              <a:cxn ang="0">
                <a:pos x="25630" y="98989"/>
              </a:cxn>
              <a:cxn ang="0">
                <a:pos x="44334" y="44995"/>
              </a:cxn>
            </a:cxnLst>
            <a:pathLst>
              <a:path w="286" h="233">
                <a:moveTo>
                  <a:pt x="286" y="0"/>
                </a:moveTo>
                <a:cubicBezTo>
                  <a:pt x="286" y="233"/>
                  <a:pt x="286" y="233"/>
                  <a:pt x="286" y="233"/>
                </a:cubicBezTo>
                <a:cubicBezTo>
                  <a:pt x="224" y="233"/>
                  <a:pt x="224" y="233"/>
                  <a:pt x="224" y="233"/>
                </a:cubicBezTo>
                <a:cubicBezTo>
                  <a:pt x="222" y="218"/>
                  <a:pt x="220" y="195"/>
                  <a:pt x="246" y="181"/>
                </a:cubicBezTo>
                <a:cubicBezTo>
                  <a:pt x="221" y="148"/>
                  <a:pt x="208" y="110"/>
                  <a:pt x="205" y="68"/>
                </a:cubicBezTo>
                <a:cubicBezTo>
                  <a:pt x="180" y="72"/>
                  <a:pt x="153" y="62"/>
                  <a:pt x="139" y="37"/>
                </a:cubicBezTo>
                <a:cubicBezTo>
                  <a:pt x="127" y="59"/>
                  <a:pt x="104" y="70"/>
                  <a:pt x="81" y="68"/>
                </a:cubicBezTo>
                <a:cubicBezTo>
                  <a:pt x="78" y="111"/>
                  <a:pt x="65" y="149"/>
                  <a:pt x="40" y="181"/>
                </a:cubicBezTo>
                <a:cubicBezTo>
                  <a:pt x="66" y="195"/>
                  <a:pt x="64" y="218"/>
                  <a:pt x="62" y="233"/>
                </a:cubicBezTo>
                <a:cubicBezTo>
                  <a:pt x="0" y="233"/>
                  <a:pt x="0" y="233"/>
                  <a:pt x="0" y="233"/>
                </a:cubicBezTo>
                <a:cubicBezTo>
                  <a:pt x="0" y="0"/>
                  <a:pt x="0" y="0"/>
                  <a:pt x="0" y="0"/>
                </a:cubicBezTo>
                <a:cubicBezTo>
                  <a:pt x="95" y="0"/>
                  <a:pt x="191" y="0"/>
                  <a:pt x="286" y="0"/>
                </a:cubicBezTo>
                <a:close/>
                <a:moveTo>
                  <a:pt x="220" y="65"/>
                </a:moveTo>
                <a:cubicBezTo>
                  <a:pt x="224" y="103"/>
                  <a:pt x="234" y="127"/>
                  <a:pt x="247" y="143"/>
                </a:cubicBezTo>
                <a:cubicBezTo>
                  <a:pt x="245" y="113"/>
                  <a:pt x="244" y="84"/>
                  <a:pt x="242" y="55"/>
                </a:cubicBezTo>
                <a:cubicBezTo>
                  <a:pt x="235" y="58"/>
                  <a:pt x="228" y="62"/>
                  <a:pt x="220" y="65"/>
                </a:cubicBezTo>
                <a:close/>
                <a:moveTo>
                  <a:pt x="64" y="65"/>
                </a:moveTo>
                <a:cubicBezTo>
                  <a:pt x="57" y="62"/>
                  <a:pt x="50" y="58"/>
                  <a:pt x="43" y="55"/>
                </a:cubicBezTo>
                <a:cubicBezTo>
                  <a:pt x="41" y="84"/>
                  <a:pt x="39" y="113"/>
                  <a:pt x="37" y="143"/>
                </a:cubicBezTo>
                <a:cubicBezTo>
                  <a:pt x="50" y="127"/>
                  <a:pt x="61" y="103"/>
                  <a:pt x="64" y="65"/>
                </a:cubicBezTo>
                <a:close/>
              </a:path>
            </a:pathLst>
          </a:custGeom>
          <a:solidFill>
            <a:schemeClr val="bg1"/>
          </a:solidFill>
          <a:ln w="9525">
            <a:noFill/>
          </a:ln>
        </p:spPr>
        <p:txBody>
          <a:bodyPr/>
          <a:p>
            <a:endParaRPr lang="zh-CN" altLang="en-US" sz="2400"/>
          </a:p>
        </p:txBody>
      </p:sp>
      <p:sp>
        <p:nvSpPr>
          <p:cNvPr id="37996" name="Freeform 236"/>
          <p:cNvSpPr>
            <a:spLocks noEditPoints="1"/>
          </p:cNvSpPr>
          <p:nvPr/>
        </p:nvSpPr>
        <p:spPr>
          <a:xfrm>
            <a:off x="3723823" y="5575308"/>
            <a:ext cx="196850" cy="237067"/>
          </a:xfrm>
          <a:custGeom>
            <a:avLst/>
            <a:gdLst/>
            <a:ahLst/>
            <a:cxnLst>
              <a:cxn ang="0">
                <a:pos x="12449" y="37370"/>
              </a:cxn>
              <a:cxn ang="0">
                <a:pos x="29049" y="20761"/>
              </a:cxn>
              <a:cxn ang="0">
                <a:pos x="55331" y="17993"/>
              </a:cxn>
              <a:cxn ang="0">
                <a:pos x="77464" y="0"/>
              </a:cxn>
              <a:cxn ang="0">
                <a:pos x="93371" y="6920"/>
              </a:cxn>
              <a:cxn ang="0">
                <a:pos x="105821" y="14533"/>
              </a:cxn>
              <a:cxn ang="0">
                <a:pos x="141095" y="52595"/>
              </a:cxn>
              <a:cxn ang="0">
                <a:pos x="24207" y="177165"/>
              </a:cxn>
              <a:cxn ang="0">
                <a:pos x="61556" y="105883"/>
              </a:cxn>
              <a:cxn ang="0">
                <a:pos x="60864" y="96195"/>
              </a:cxn>
              <a:cxn ang="0">
                <a:pos x="53256" y="113496"/>
              </a:cxn>
              <a:cxn ang="0">
                <a:pos x="58098" y="103115"/>
              </a:cxn>
              <a:cxn ang="0">
                <a:pos x="57406" y="104499"/>
              </a:cxn>
              <a:cxn ang="0">
                <a:pos x="73314" y="113496"/>
              </a:cxn>
              <a:cxn ang="0">
                <a:pos x="78155" y="98963"/>
              </a:cxn>
              <a:cxn ang="0">
                <a:pos x="68472" y="110728"/>
              </a:cxn>
              <a:cxn ang="0">
                <a:pos x="73314" y="97579"/>
              </a:cxn>
              <a:cxn ang="0">
                <a:pos x="73314" y="111420"/>
              </a:cxn>
              <a:cxn ang="0">
                <a:pos x="92680" y="105883"/>
              </a:cxn>
              <a:cxn ang="0">
                <a:pos x="92680" y="96195"/>
              </a:cxn>
              <a:cxn ang="0">
                <a:pos x="84380" y="113496"/>
              </a:cxn>
              <a:cxn ang="0">
                <a:pos x="89913" y="103115"/>
              </a:cxn>
              <a:cxn ang="0">
                <a:pos x="88530" y="104499"/>
              </a:cxn>
              <a:cxn ang="0">
                <a:pos x="62247" y="119724"/>
              </a:cxn>
              <a:cxn ang="0">
                <a:pos x="53256" y="131489"/>
              </a:cxn>
              <a:cxn ang="0">
                <a:pos x="62247" y="132181"/>
              </a:cxn>
              <a:cxn ang="0">
                <a:pos x="58098" y="132181"/>
              </a:cxn>
              <a:cxn ang="0">
                <a:pos x="57406" y="119724"/>
              </a:cxn>
              <a:cxn ang="0">
                <a:pos x="58098" y="123185"/>
              </a:cxn>
              <a:cxn ang="0">
                <a:pos x="67089" y="134949"/>
              </a:cxn>
              <a:cxn ang="0">
                <a:pos x="71930" y="119724"/>
              </a:cxn>
              <a:cxn ang="0">
                <a:pos x="62939" y="131489"/>
              </a:cxn>
              <a:cxn ang="0">
                <a:pos x="67089" y="119032"/>
              </a:cxn>
              <a:cxn ang="0">
                <a:pos x="67089" y="132873"/>
              </a:cxn>
              <a:cxn ang="0">
                <a:pos x="81613" y="130105"/>
              </a:cxn>
              <a:cxn ang="0">
                <a:pos x="82305" y="121800"/>
              </a:cxn>
              <a:cxn ang="0">
                <a:pos x="77464" y="116956"/>
              </a:cxn>
              <a:cxn ang="0">
                <a:pos x="76772" y="134949"/>
              </a:cxn>
              <a:cxn ang="0">
                <a:pos x="78155" y="129413"/>
              </a:cxn>
              <a:cxn ang="0">
                <a:pos x="78847" y="134949"/>
              </a:cxn>
              <a:cxn ang="0">
                <a:pos x="78155" y="119724"/>
              </a:cxn>
              <a:cxn ang="0">
                <a:pos x="78155" y="123185"/>
              </a:cxn>
              <a:cxn ang="0">
                <a:pos x="89913" y="116956"/>
              </a:cxn>
              <a:cxn ang="0">
                <a:pos x="82997" y="116956"/>
              </a:cxn>
              <a:cxn ang="0">
                <a:pos x="86455" y="125261"/>
              </a:cxn>
              <a:cxn ang="0">
                <a:pos x="20057" y="52595"/>
              </a:cxn>
              <a:cxn ang="0">
                <a:pos x="120345" y="35294"/>
              </a:cxn>
              <a:cxn ang="0">
                <a:pos x="96138" y="31142"/>
              </a:cxn>
              <a:cxn ang="0">
                <a:pos x="85763" y="23529"/>
              </a:cxn>
              <a:cxn ang="0">
                <a:pos x="82997" y="16609"/>
              </a:cxn>
              <a:cxn ang="0">
                <a:pos x="71239" y="16609"/>
              </a:cxn>
              <a:cxn ang="0">
                <a:pos x="69855" y="26297"/>
              </a:cxn>
              <a:cxn ang="0">
                <a:pos x="66397" y="35986"/>
              </a:cxn>
              <a:cxn ang="0">
                <a:pos x="62247" y="38062"/>
              </a:cxn>
              <a:cxn ang="0">
                <a:pos x="47723" y="30450"/>
              </a:cxn>
              <a:cxn ang="0">
                <a:pos x="38732" y="31142"/>
              </a:cxn>
              <a:cxn ang="0">
                <a:pos x="30432" y="42907"/>
              </a:cxn>
              <a:cxn ang="0">
                <a:pos x="123804" y="90658"/>
              </a:cxn>
              <a:cxn ang="0">
                <a:pos x="115504" y="138410"/>
              </a:cxn>
            </a:cxnLst>
            <a:pathLst>
              <a:path w="213" h="256">
                <a:moveTo>
                  <a:pt x="0" y="76"/>
                </a:moveTo>
                <a:cubicBezTo>
                  <a:pt x="8" y="76"/>
                  <a:pt x="8" y="76"/>
                  <a:pt x="8" y="76"/>
                </a:cubicBezTo>
                <a:cubicBezTo>
                  <a:pt x="9" y="68"/>
                  <a:pt x="13" y="60"/>
                  <a:pt x="18" y="54"/>
                </a:cubicBezTo>
                <a:cubicBezTo>
                  <a:pt x="22" y="49"/>
                  <a:pt x="28" y="46"/>
                  <a:pt x="34" y="43"/>
                </a:cubicBezTo>
                <a:cubicBezTo>
                  <a:pt x="35" y="38"/>
                  <a:pt x="38" y="34"/>
                  <a:pt x="42" y="30"/>
                </a:cubicBezTo>
                <a:cubicBezTo>
                  <a:pt x="42" y="30"/>
                  <a:pt x="42" y="30"/>
                  <a:pt x="42" y="30"/>
                </a:cubicBezTo>
                <a:cubicBezTo>
                  <a:pt x="42" y="30"/>
                  <a:pt x="42" y="30"/>
                  <a:pt x="42" y="30"/>
                </a:cubicBezTo>
                <a:cubicBezTo>
                  <a:pt x="47" y="24"/>
                  <a:pt x="55" y="21"/>
                  <a:pt x="63" y="21"/>
                </a:cubicBezTo>
                <a:cubicBezTo>
                  <a:pt x="69" y="21"/>
                  <a:pt x="75" y="23"/>
                  <a:pt x="80" y="26"/>
                </a:cubicBezTo>
                <a:cubicBezTo>
                  <a:pt x="81" y="20"/>
                  <a:pt x="84" y="14"/>
                  <a:pt x="89" y="10"/>
                </a:cubicBezTo>
                <a:cubicBezTo>
                  <a:pt x="89" y="10"/>
                  <a:pt x="89" y="10"/>
                  <a:pt x="89" y="10"/>
                </a:cubicBezTo>
                <a:cubicBezTo>
                  <a:pt x="95" y="4"/>
                  <a:pt x="103" y="0"/>
                  <a:pt x="112" y="0"/>
                </a:cubicBezTo>
                <a:cubicBezTo>
                  <a:pt x="121" y="0"/>
                  <a:pt x="129" y="4"/>
                  <a:pt x="135" y="10"/>
                </a:cubicBezTo>
                <a:cubicBezTo>
                  <a:pt x="135" y="10"/>
                  <a:pt x="135" y="10"/>
                  <a:pt x="135" y="10"/>
                </a:cubicBezTo>
                <a:cubicBezTo>
                  <a:pt x="135" y="10"/>
                  <a:pt x="135" y="10"/>
                  <a:pt x="135" y="10"/>
                </a:cubicBezTo>
                <a:cubicBezTo>
                  <a:pt x="135" y="10"/>
                  <a:pt x="135" y="10"/>
                  <a:pt x="135" y="10"/>
                </a:cubicBezTo>
                <a:cubicBezTo>
                  <a:pt x="138" y="13"/>
                  <a:pt x="141" y="17"/>
                  <a:pt x="143" y="22"/>
                </a:cubicBezTo>
                <a:cubicBezTo>
                  <a:pt x="146" y="21"/>
                  <a:pt x="149" y="21"/>
                  <a:pt x="153" y="21"/>
                </a:cubicBezTo>
                <a:cubicBezTo>
                  <a:pt x="167" y="21"/>
                  <a:pt x="180" y="27"/>
                  <a:pt x="189" y="36"/>
                </a:cubicBezTo>
                <a:cubicBezTo>
                  <a:pt x="198" y="45"/>
                  <a:pt x="204" y="58"/>
                  <a:pt x="204" y="72"/>
                </a:cubicBezTo>
                <a:cubicBezTo>
                  <a:pt x="204" y="73"/>
                  <a:pt x="204" y="75"/>
                  <a:pt x="204" y="76"/>
                </a:cubicBezTo>
                <a:cubicBezTo>
                  <a:pt x="213" y="76"/>
                  <a:pt x="213" y="76"/>
                  <a:pt x="213" y="76"/>
                </a:cubicBezTo>
                <a:cubicBezTo>
                  <a:pt x="182" y="256"/>
                  <a:pt x="182" y="256"/>
                  <a:pt x="182" y="256"/>
                </a:cubicBezTo>
                <a:cubicBezTo>
                  <a:pt x="35" y="256"/>
                  <a:pt x="35" y="256"/>
                  <a:pt x="35" y="256"/>
                </a:cubicBezTo>
                <a:cubicBezTo>
                  <a:pt x="0" y="76"/>
                  <a:pt x="0" y="76"/>
                  <a:pt x="0" y="76"/>
                </a:cubicBezTo>
                <a:close/>
                <a:moveTo>
                  <a:pt x="83" y="154"/>
                </a:moveTo>
                <a:cubicBezTo>
                  <a:pt x="86" y="154"/>
                  <a:pt x="88" y="154"/>
                  <a:pt x="89" y="153"/>
                </a:cubicBezTo>
                <a:cubicBezTo>
                  <a:pt x="90" y="153"/>
                  <a:pt x="90" y="151"/>
                  <a:pt x="90" y="150"/>
                </a:cubicBezTo>
                <a:cubicBezTo>
                  <a:pt x="90" y="142"/>
                  <a:pt x="90" y="142"/>
                  <a:pt x="90" y="142"/>
                </a:cubicBezTo>
                <a:cubicBezTo>
                  <a:pt x="90" y="141"/>
                  <a:pt x="90" y="139"/>
                  <a:pt x="88" y="139"/>
                </a:cubicBezTo>
                <a:cubicBezTo>
                  <a:pt x="87" y="138"/>
                  <a:pt x="85" y="138"/>
                  <a:pt x="83" y="138"/>
                </a:cubicBezTo>
                <a:cubicBezTo>
                  <a:pt x="77" y="138"/>
                  <a:pt x="77" y="138"/>
                  <a:pt x="77" y="138"/>
                </a:cubicBezTo>
                <a:cubicBezTo>
                  <a:pt x="77" y="164"/>
                  <a:pt x="77" y="164"/>
                  <a:pt x="77" y="164"/>
                </a:cubicBezTo>
                <a:cubicBezTo>
                  <a:pt x="83" y="164"/>
                  <a:pt x="83" y="164"/>
                  <a:pt x="83" y="164"/>
                </a:cubicBezTo>
                <a:cubicBezTo>
                  <a:pt x="83" y="154"/>
                  <a:pt x="83" y="154"/>
                  <a:pt x="83" y="154"/>
                </a:cubicBezTo>
                <a:close/>
                <a:moveTo>
                  <a:pt x="84" y="149"/>
                </a:moveTo>
                <a:cubicBezTo>
                  <a:pt x="84" y="143"/>
                  <a:pt x="84" y="143"/>
                  <a:pt x="84" y="143"/>
                </a:cubicBezTo>
                <a:cubicBezTo>
                  <a:pt x="84" y="142"/>
                  <a:pt x="84" y="142"/>
                  <a:pt x="83" y="142"/>
                </a:cubicBezTo>
                <a:cubicBezTo>
                  <a:pt x="83" y="151"/>
                  <a:pt x="83" y="151"/>
                  <a:pt x="83" y="151"/>
                </a:cubicBezTo>
                <a:cubicBezTo>
                  <a:pt x="84" y="151"/>
                  <a:pt x="84" y="150"/>
                  <a:pt x="84" y="149"/>
                </a:cubicBezTo>
                <a:close/>
                <a:moveTo>
                  <a:pt x="99" y="160"/>
                </a:moveTo>
                <a:cubicBezTo>
                  <a:pt x="99" y="163"/>
                  <a:pt x="102" y="164"/>
                  <a:pt x="106" y="164"/>
                </a:cubicBezTo>
                <a:cubicBezTo>
                  <a:pt x="108" y="164"/>
                  <a:pt x="110" y="164"/>
                  <a:pt x="111" y="163"/>
                </a:cubicBezTo>
                <a:cubicBezTo>
                  <a:pt x="112" y="162"/>
                  <a:pt x="113" y="161"/>
                  <a:pt x="113" y="160"/>
                </a:cubicBezTo>
                <a:cubicBezTo>
                  <a:pt x="113" y="143"/>
                  <a:pt x="113" y="143"/>
                  <a:pt x="113" y="143"/>
                </a:cubicBezTo>
                <a:cubicBezTo>
                  <a:pt x="113" y="139"/>
                  <a:pt x="110" y="138"/>
                  <a:pt x="106" y="138"/>
                </a:cubicBezTo>
                <a:cubicBezTo>
                  <a:pt x="102" y="138"/>
                  <a:pt x="99" y="139"/>
                  <a:pt x="99" y="143"/>
                </a:cubicBezTo>
                <a:cubicBezTo>
                  <a:pt x="99" y="160"/>
                  <a:pt x="99" y="160"/>
                  <a:pt x="99" y="160"/>
                </a:cubicBezTo>
                <a:close/>
                <a:moveTo>
                  <a:pt x="107" y="160"/>
                </a:moveTo>
                <a:cubicBezTo>
                  <a:pt x="107" y="142"/>
                  <a:pt x="107" y="142"/>
                  <a:pt x="107" y="142"/>
                </a:cubicBezTo>
                <a:cubicBezTo>
                  <a:pt x="107" y="141"/>
                  <a:pt x="107" y="141"/>
                  <a:pt x="106" y="141"/>
                </a:cubicBezTo>
                <a:cubicBezTo>
                  <a:pt x="105" y="141"/>
                  <a:pt x="105" y="141"/>
                  <a:pt x="105" y="142"/>
                </a:cubicBezTo>
                <a:cubicBezTo>
                  <a:pt x="105" y="160"/>
                  <a:pt x="105" y="160"/>
                  <a:pt x="105" y="160"/>
                </a:cubicBezTo>
                <a:cubicBezTo>
                  <a:pt x="105" y="160"/>
                  <a:pt x="105" y="161"/>
                  <a:pt x="106" y="161"/>
                </a:cubicBezTo>
                <a:cubicBezTo>
                  <a:pt x="107" y="161"/>
                  <a:pt x="107" y="160"/>
                  <a:pt x="107" y="160"/>
                </a:cubicBezTo>
                <a:close/>
                <a:moveTo>
                  <a:pt x="128" y="154"/>
                </a:moveTo>
                <a:cubicBezTo>
                  <a:pt x="131" y="154"/>
                  <a:pt x="133" y="154"/>
                  <a:pt x="134" y="153"/>
                </a:cubicBezTo>
                <a:cubicBezTo>
                  <a:pt x="135" y="153"/>
                  <a:pt x="135" y="151"/>
                  <a:pt x="135" y="150"/>
                </a:cubicBezTo>
                <a:cubicBezTo>
                  <a:pt x="135" y="142"/>
                  <a:pt x="135" y="142"/>
                  <a:pt x="135" y="142"/>
                </a:cubicBezTo>
                <a:cubicBezTo>
                  <a:pt x="135" y="141"/>
                  <a:pt x="135" y="139"/>
                  <a:pt x="134" y="139"/>
                </a:cubicBezTo>
                <a:cubicBezTo>
                  <a:pt x="132" y="138"/>
                  <a:pt x="131" y="138"/>
                  <a:pt x="128" y="138"/>
                </a:cubicBezTo>
                <a:cubicBezTo>
                  <a:pt x="122" y="138"/>
                  <a:pt x="122" y="138"/>
                  <a:pt x="122" y="138"/>
                </a:cubicBezTo>
                <a:cubicBezTo>
                  <a:pt x="122" y="164"/>
                  <a:pt x="122" y="164"/>
                  <a:pt x="122" y="164"/>
                </a:cubicBezTo>
                <a:cubicBezTo>
                  <a:pt x="128" y="164"/>
                  <a:pt x="128" y="164"/>
                  <a:pt x="128" y="164"/>
                </a:cubicBezTo>
                <a:cubicBezTo>
                  <a:pt x="128" y="154"/>
                  <a:pt x="128" y="154"/>
                  <a:pt x="128" y="154"/>
                </a:cubicBezTo>
                <a:close/>
                <a:moveTo>
                  <a:pt x="130" y="149"/>
                </a:moveTo>
                <a:cubicBezTo>
                  <a:pt x="130" y="143"/>
                  <a:pt x="130" y="143"/>
                  <a:pt x="130" y="143"/>
                </a:cubicBezTo>
                <a:cubicBezTo>
                  <a:pt x="130" y="142"/>
                  <a:pt x="129" y="142"/>
                  <a:pt x="128" y="142"/>
                </a:cubicBezTo>
                <a:cubicBezTo>
                  <a:pt x="128" y="151"/>
                  <a:pt x="128" y="151"/>
                  <a:pt x="128" y="151"/>
                </a:cubicBezTo>
                <a:cubicBezTo>
                  <a:pt x="129" y="151"/>
                  <a:pt x="130" y="150"/>
                  <a:pt x="130" y="149"/>
                </a:cubicBezTo>
                <a:close/>
                <a:moveTo>
                  <a:pt x="90" y="178"/>
                </a:moveTo>
                <a:cubicBezTo>
                  <a:pt x="90" y="173"/>
                  <a:pt x="90" y="173"/>
                  <a:pt x="90" y="173"/>
                </a:cubicBezTo>
                <a:cubicBezTo>
                  <a:pt x="90" y="170"/>
                  <a:pt x="88" y="168"/>
                  <a:pt x="84" y="168"/>
                </a:cubicBezTo>
                <a:cubicBezTo>
                  <a:pt x="79" y="168"/>
                  <a:pt x="77" y="170"/>
                  <a:pt x="77" y="173"/>
                </a:cubicBezTo>
                <a:cubicBezTo>
                  <a:pt x="77" y="190"/>
                  <a:pt x="77" y="190"/>
                  <a:pt x="77" y="190"/>
                </a:cubicBezTo>
                <a:cubicBezTo>
                  <a:pt x="77" y="194"/>
                  <a:pt x="79" y="195"/>
                  <a:pt x="84" y="195"/>
                </a:cubicBezTo>
                <a:cubicBezTo>
                  <a:pt x="85" y="195"/>
                  <a:pt x="87" y="195"/>
                  <a:pt x="88" y="194"/>
                </a:cubicBezTo>
                <a:cubicBezTo>
                  <a:pt x="89" y="193"/>
                  <a:pt x="90" y="192"/>
                  <a:pt x="90" y="191"/>
                </a:cubicBezTo>
                <a:cubicBezTo>
                  <a:pt x="90" y="184"/>
                  <a:pt x="90" y="184"/>
                  <a:pt x="90" y="184"/>
                </a:cubicBezTo>
                <a:cubicBezTo>
                  <a:pt x="84" y="184"/>
                  <a:pt x="84" y="184"/>
                  <a:pt x="84" y="184"/>
                </a:cubicBezTo>
                <a:cubicBezTo>
                  <a:pt x="84" y="191"/>
                  <a:pt x="84" y="191"/>
                  <a:pt x="84" y="191"/>
                </a:cubicBezTo>
                <a:cubicBezTo>
                  <a:pt x="84" y="191"/>
                  <a:pt x="84" y="192"/>
                  <a:pt x="84" y="192"/>
                </a:cubicBezTo>
                <a:cubicBezTo>
                  <a:pt x="83" y="192"/>
                  <a:pt x="83" y="191"/>
                  <a:pt x="83" y="191"/>
                </a:cubicBezTo>
                <a:cubicBezTo>
                  <a:pt x="83" y="173"/>
                  <a:pt x="83" y="173"/>
                  <a:pt x="83" y="173"/>
                </a:cubicBezTo>
                <a:cubicBezTo>
                  <a:pt x="83" y="172"/>
                  <a:pt x="83" y="172"/>
                  <a:pt x="84" y="172"/>
                </a:cubicBezTo>
                <a:cubicBezTo>
                  <a:pt x="84" y="172"/>
                  <a:pt x="84" y="172"/>
                  <a:pt x="84" y="173"/>
                </a:cubicBezTo>
                <a:cubicBezTo>
                  <a:pt x="84" y="178"/>
                  <a:pt x="84" y="178"/>
                  <a:pt x="84" y="178"/>
                </a:cubicBezTo>
                <a:cubicBezTo>
                  <a:pt x="90" y="178"/>
                  <a:pt x="90" y="178"/>
                  <a:pt x="90" y="178"/>
                </a:cubicBezTo>
                <a:close/>
                <a:moveTo>
                  <a:pt x="91" y="190"/>
                </a:moveTo>
                <a:cubicBezTo>
                  <a:pt x="91" y="194"/>
                  <a:pt x="93" y="195"/>
                  <a:pt x="97" y="195"/>
                </a:cubicBezTo>
                <a:cubicBezTo>
                  <a:pt x="99" y="195"/>
                  <a:pt x="101" y="195"/>
                  <a:pt x="102" y="194"/>
                </a:cubicBezTo>
                <a:cubicBezTo>
                  <a:pt x="103" y="193"/>
                  <a:pt x="104" y="192"/>
                  <a:pt x="104" y="190"/>
                </a:cubicBezTo>
                <a:cubicBezTo>
                  <a:pt x="104" y="173"/>
                  <a:pt x="104" y="173"/>
                  <a:pt x="104" y="173"/>
                </a:cubicBezTo>
                <a:cubicBezTo>
                  <a:pt x="104" y="170"/>
                  <a:pt x="102" y="168"/>
                  <a:pt x="97" y="168"/>
                </a:cubicBezTo>
                <a:cubicBezTo>
                  <a:pt x="93" y="168"/>
                  <a:pt x="91" y="170"/>
                  <a:pt x="91" y="173"/>
                </a:cubicBezTo>
                <a:cubicBezTo>
                  <a:pt x="91" y="190"/>
                  <a:pt x="91" y="190"/>
                  <a:pt x="91" y="190"/>
                </a:cubicBezTo>
                <a:close/>
                <a:moveTo>
                  <a:pt x="98" y="191"/>
                </a:moveTo>
                <a:cubicBezTo>
                  <a:pt x="98" y="173"/>
                  <a:pt x="98" y="173"/>
                  <a:pt x="98" y="173"/>
                </a:cubicBezTo>
                <a:cubicBezTo>
                  <a:pt x="98" y="172"/>
                  <a:pt x="98" y="172"/>
                  <a:pt x="97" y="172"/>
                </a:cubicBezTo>
                <a:cubicBezTo>
                  <a:pt x="97" y="172"/>
                  <a:pt x="96" y="172"/>
                  <a:pt x="96" y="173"/>
                </a:cubicBezTo>
                <a:cubicBezTo>
                  <a:pt x="96" y="191"/>
                  <a:pt x="96" y="191"/>
                  <a:pt x="96" y="191"/>
                </a:cubicBezTo>
                <a:cubicBezTo>
                  <a:pt x="96" y="191"/>
                  <a:pt x="97" y="192"/>
                  <a:pt x="97" y="192"/>
                </a:cubicBezTo>
                <a:cubicBezTo>
                  <a:pt x="98" y="192"/>
                  <a:pt x="98" y="191"/>
                  <a:pt x="98" y="191"/>
                </a:cubicBezTo>
                <a:close/>
                <a:moveTo>
                  <a:pt x="120" y="195"/>
                </a:moveTo>
                <a:cubicBezTo>
                  <a:pt x="119" y="194"/>
                  <a:pt x="118" y="192"/>
                  <a:pt x="118" y="188"/>
                </a:cubicBezTo>
                <a:cubicBezTo>
                  <a:pt x="119" y="185"/>
                  <a:pt x="119" y="185"/>
                  <a:pt x="119" y="185"/>
                </a:cubicBezTo>
                <a:cubicBezTo>
                  <a:pt x="119" y="183"/>
                  <a:pt x="117" y="181"/>
                  <a:pt x="115" y="181"/>
                </a:cubicBezTo>
                <a:cubicBezTo>
                  <a:pt x="117" y="180"/>
                  <a:pt x="119" y="178"/>
                  <a:pt x="119" y="176"/>
                </a:cubicBezTo>
                <a:cubicBezTo>
                  <a:pt x="119" y="173"/>
                  <a:pt x="119" y="173"/>
                  <a:pt x="119" y="173"/>
                </a:cubicBezTo>
                <a:cubicBezTo>
                  <a:pt x="119" y="172"/>
                  <a:pt x="118" y="170"/>
                  <a:pt x="117" y="170"/>
                </a:cubicBezTo>
                <a:cubicBezTo>
                  <a:pt x="116" y="169"/>
                  <a:pt x="114" y="169"/>
                  <a:pt x="112" y="169"/>
                </a:cubicBezTo>
                <a:cubicBezTo>
                  <a:pt x="105" y="169"/>
                  <a:pt x="105" y="169"/>
                  <a:pt x="105" y="169"/>
                </a:cubicBezTo>
                <a:cubicBezTo>
                  <a:pt x="105" y="195"/>
                  <a:pt x="105" y="195"/>
                  <a:pt x="105" y="195"/>
                </a:cubicBezTo>
                <a:cubicBezTo>
                  <a:pt x="111" y="195"/>
                  <a:pt x="111" y="195"/>
                  <a:pt x="111" y="195"/>
                </a:cubicBezTo>
                <a:cubicBezTo>
                  <a:pt x="111" y="182"/>
                  <a:pt x="111" y="182"/>
                  <a:pt x="111" y="182"/>
                </a:cubicBezTo>
                <a:cubicBezTo>
                  <a:pt x="112" y="182"/>
                  <a:pt x="113" y="183"/>
                  <a:pt x="113" y="184"/>
                </a:cubicBezTo>
                <a:cubicBezTo>
                  <a:pt x="113" y="184"/>
                  <a:pt x="113" y="185"/>
                  <a:pt x="113" y="187"/>
                </a:cubicBezTo>
                <a:cubicBezTo>
                  <a:pt x="113" y="189"/>
                  <a:pt x="113" y="189"/>
                  <a:pt x="113" y="189"/>
                </a:cubicBezTo>
                <a:cubicBezTo>
                  <a:pt x="113" y="189"/>
                  <a:pt x="113" y="189"/>
                  <a:pt x="113" y="189"/>
                </a:cubicBezTo>
                <a:cubicBezTo>
                  <a:pt x="113" y="192"/>
                  <a:pt x="113" y="194"/>
                  <a:pt x="114" y="195"/>
                </a:cubicBezTo>
                <a:cubicBezTo>
                  <a:pt x="120" y="195"/>
                  <a:pt x="120" y="195"/>
                  <a:pt x="120" y="195"/>
                </a:cubicBezTo>
                <a:close/>
                <a:moveTo>
                  <a:pt x="113" y="178"/>
                </a:moveTo>
                <a:cubicBezTo>
                  <a:pt x="113" y="173"/>
                  <a:pt x="113" y="173"/>
                  <a:pt x="113" y="173"/>
                </a:cubicBezTo>
                <a:cubicBezTo>
                  <a:pt x="113" y="172"/>
                  <a:pt x="112" y="172"/>
                  <a:pt x="111" y="172"/>
                </a:cubicBezTo>
                <a:cubicBezTo>
                  <a:pt x="111" y="179"/>
                  <a:pt x="111" y="179"/>
                  <a:pt x="111" y="179"/>
                </a:cubicBezTo>
                <a:cubicBezTo>
                  <a:pt x="112" y="179"/>
                  <a:pt x="113" y="179"/>
                  <a:pt x="113" y="178"/>
                </a:cubicBezTo>
                <a:close/>
                <a:moveTo>
                  <a:pt x="135" y="195"/>
                </a:moveTo>
                <a:cubicBezTo>
                  <a:pt x="135" y="169"/>
                  <a:pt x="135" y="169"/>
                  <a:pt x="135" y="169"/>
                </a:cubicBezTo>
                <a:cubicBezTo>
                  <a:pt x="130" y="169"/>
                  <a:pt x="130" y="169"/>
                  <a:pt x="130" y="169"/>
                </a:cubicBezTo>
                <a:cubicBezTo>
                  <a:pt x="130" y="181"/>
                  <a:pt x="130" y="181"/>
                  <a:pt x="130" y="181"/>
                </a:cubicBezTo>
                <a:cubicBezTo>
                  <a:pt x="127" y="169"/>
                  <a:pt x="127" y="169"/>
                  <a:pt x="127" y="169"/>
                </a:cubicBezTo>
                <a:cubicBezTo>
                  <a:pt x="120" y="169"/>
                  <a:pt x="120" y="169"/>
                  <a:pt x="120" y="169"/>
                </a:cubicBezTo>
                <a:cubicBezTo>
                  <a:pt x="120" y="195"/>
                  <a:pt x="120" y="195"/>
                  <a:pt x="120" y="195"/>
                </a:cubicBezTo>
                <a:cubicBezTo>
                  <a:pt x="125" y="195"/>
                  <a:pt x="125" y="195"/>
                  <a:pt x="125" y="195"/>
                </a:cubicBezTo>
                <a:cubicBezTo>
                  <a:pt x="125" y="181"/>
                  <a:pt x="125" y="181"/>
                  <a:pt x="125" y="181"/>
                </a:cubicBezTo>
                <a:cubicBezTo>
                  <a:pt x="129" y="195"/>
                  <a:pt x="129" y="195"/>
                  <a:pt x="129" y="195"/>
                </a:cubicBezTo>
                <a:cubicBezTo>
                  <a:pt x="135" y="195"/>
                  <a:pt x="135" y="195"/>
                  <a:pt x="135" y="195"/>
                </a:cubicBezTo>
                <a:close/>
                <a:moveTo>
                  <a:pt x="29" y="76"/>
                </a:moveTo>
                <a:cubicBezTo>
                  <a:pt x="183" y="76"/>
                  <a:pt x="183" y="76"/>
                  <a:pt x="183" y="76"/>
                </a:cubicBezTo>
                <a:cubicBezTo>
                  <a:pt x="183" y="75"/>
                  <a:pt x="183" y="73"/>
                  <a:pt x="183" y="72"/>
                </a:cubicBezTo>
                <a:cubicBezTo>
                  <a:pt x="183" y="64"/>
                  <a:pt x="180" y="56"/>
                  <a:pt x="174" y="51"/>
                </a:cubicBezTo>
                <a:cubicBezTo>
                  <a:pt x="169" y="45"/>
                  <a:pt x="161" y="42"/>
                  <a:pt x="153" y="42"/>
                </a:cubicBezTo>
                <a:cubicBezTo>
                  <a:pt x="150" y="42"/>
                  <a:pt x="148" y="42"/>
                  <a:pt x="145" y="43"/>
                </a:cubicBezTo>
                <a:cubicBezTo>
                  <a:pt x="143" y="43"/>
                  <a:pt x="141" y="44"/>
                  <a:pt x="139" y="45"/>
                </a:cubicBezTo>
                <a:cubicBezTo>
                  <a:pt x="137" y="46"/>
                  <a:pt x="135" y="47"/>
                  <a:pt x="132" y="46"/>
                </a:cubicBezTo>
                <a:cubicBezTo>
                  <a:pt x="127" y="45"/>
                  <a:pt x="123" y="40"/>
                  <a:pt x="124" y="34"/>
                </a:cubicBezTo>
                <a:cubicBezTo>
                  <a:pt x="124" y="34"/>
                  <a:pt x="124" y="34"/>
                  <a:pt x="124" y="34"/>
                </a:cubicBezTo>
                <a:cubicBezTo>
                  <a:pt x="124" y="33"/>
                  <a:pt x="124" y="33"/>
                  <a:pt x="124" y="33"/>
                </a:cubicBezTo>
                <a:cubicBezTo>
                  <a:pt x="124" y="29"/>
                  <a:pt x="122" y="26"/>
                  <a:pt x="120" y="24"/>
                </a:cubicBezTo>
                <a:cubicBezTo>
                  <a:pt x="120" y="24"/>
                  <a:pt x="120" y="24"/>
                  <a:pt x="120" y="24"/>
                </a:cubicBezTo>
                <a:cubicBezTo>
                  <a:pt x="118" y="22"/>
                  <a:pt x="115" y="21"/>
                  <a:pt x="112" y="21"/>
                </a:cubicBezTo>
                <a:cubicBezTo>
                  <a:pt x="109" y="21"/>
                  <a:pt x="106" y="22"/>
                  <a:pt x="104" y="24"/>
                </a:cubicBezTo>
                <a:cubicBezTo>
                  <a:pt x="103" y="24"/>
                  <a:pt x="103" y="24"/>
                  <a:pt x="103" y="24"/>
                </a:cubicBezTo>
                <a:cubicBezTo>
                  <a:pt x="101" y="26"/>
                  <a:pt x="100" y="29"/>
                  <a:pt x="100" y="33"/>
                </a:cubicBezTo>
                <a:cubicBezTo>
                  <a:pt x="100" y="34"/>
                  <a:pt x="100" y="34"/>
                  <a:pt x="100" y="35"/>
                </a:cubicBezTo>
                <a:cubicBezTo>
                  <a:pt x="101" y="36"/>
                  <a:pt x="101" y="37"/>
                  <a:pt x="101" y="38"/>
                </a:cubicBezTo>
                <a:cubicBezTo>
                  <a:pt x="101" y="38"/>
                  <a:pt x="101" y="38"/>
                  <a:pt x="101" y="38"/>
                </a:cubicBezTo>
                <a:cubicBezTo>
                  <a:pt x="101" y="38"/>
                  <a:pt x="101" y="38"/>
                  <a:pt x="101" y="38"/>
                </a:cubicBezTo>
                <a:cubicBezTo>
                  <a:pt x="103" y="43"/>
                  <a:pt x="101" y="49"/>
                  <a:pt x="96" y="52"/>
                </a:cubicBezTo>
                <a:cubicBezTo>
                  <a:pt x="95" y="52"/>
                  <a:pt x="94" y="53"/>
                  <a:pt x="92" y="53"/>
                </a:cubicBezTo>
                <a:cubicBezTo>
                  <a:pt x="91" y="54"/>
                  <a:pt x="91" y="55"/>
                  <a:pt x="90" y="55"/>
                </a:cubicBezTo>
                <a:cubicBezTo>
                  <a:pt x="90" y="55"/>
                  <a:pt x="90" y="55"/>
                  <a:pt x="90" y="55"/>
                </a:cubicBezTo>
                <a:cubicBezTo>
                  <a:pt x="88" y="56"/>
                  <a:pt x="87" y="57"/>
                  <a:pt x="85" y="58"/>
                </a:cubicBezTo>
                <a:cubicBezTo>
                  <a:pt x="79" y="59"/>
                  <a:pt x="74" y="55"/>
                  <a:pt x="73" y="49"/>
                </a:cubicBezTo>
                <a:cubicBezTo>
                  <a:pt x="72" y="47"/>
                  <a:pt x="71" y="45"/>
                  <a:pt x="69" y="44"/>
                </a:cubicBezTo>
                <a:cubicBezTo>
                  <a:pt x="68" y="43"/>
                  <a:pt x="66" y="42"/>
                  <a:pt x="63" y="42"/>
                </a:cubicBezTo>
                <a:cubicBezTo>
                  <a:pt x="61" y="42"/>
                  <a:pt x="58" y="43"/>
                  <a:pt x="56" y="45"/>
                </a:cubicBezTo>
                <a:cubicBezTo>
                  <a:pt x="56" y="45"/>
                  <a:pt x="56" y="45"/>
                  <a:pt x="56" y="45"/>
                </a:cubicBezTo>
                <a:cubicBezTo>
                  <a:pt x="55" y="46"/>
                  <a:pt x="54" y="49"/>
                  <a:pt x="54" y="51"/>
                </a:cubicBezTo>
                <a:cubicBezTo>
                  <a:pt x="54" y="51"/>
                  <a:pt x="54" y="51"/>
                  <a:pt x="54" y="51"/>
                </a:cubicBezTo>
                <a:cubicBezTo>
                  <a:pt x="54" y="57"/>
                  <a:pt x="50" y="62"/>
                  <a:pt x="44" y="62"/>
                </a:cubicBezTo>
                <a:cubicBezTo>
                  <a:pt x="40" y="63"/>
                  <a:pt x="36" y="65"/>
                  <a:pt x="33" y="68"/>
                </a:cubicBezTo>
                <a:cubicBezTo>
                  <a:pt x="31" y="70"/>
                  <a:pt x="30" y="73"/>
                  <a:pt x="29" y="76"/>
                </a:cubicBezTo>
                <a:close/>
                <a:moveTo>
                  <a:pt x="179" y="131"/>
                </a:moveTo>
                <a:cubicBezTo>
                  <a:pt x="35" y="131"/>
                  <a:pt x="35" y="131"/>
                  <a:pt x="35" y="131"/>
                </a:cubicBezTo>
                <a:cubicBezTo>
                  <a:pt x="48" y="200"/>
                  <a:pt x="48" y="200"/>
                  <a:pt x="48" y="200"/>
                </a:cubicBezTo>
                <a:cubicBezTo>
                  <a:pt x="167" y="200"/>
                  <a:pt x="167" y="200"/>
                  <a:pt x="167" y="200"/>
                </a:cubicBezTo>
                <a:lnTo>
                  <a:pt x="179" y="131"/>
                </a:lnTo>
                <a:close/>
              </a:path>
            </a:pathLst>
          </a:custGeom>
          <a:solidFill>
            <a:schemeClr val="bg1"/>
          </a:solidFill>
          <a:ln w="9525">
            <a:noFill/>
          </a:ln>
        </p:spPr>
        <p:txBody>
          <a:bodyPr/>
          <a:p>
            <a:endParaRPr lang="zh-CN" altLang="en-US" sz="2400"/>
          </a:p>
        </p:txBody>
      </p:sp>
      <p:sp>
        <p:nvSpPr>
          <p:cNvPr id="37997" name="Freeform 237"/>
          <p:cNvSpPr>
            <a:spLocks noEditPoints="1"/>
          </p:cNvSpPr>
          <p:nvPr/>
        </p:nvSpPr>
        <p:spPr>
          <a:xfrm>
            <a:off x="1753203" y="2997204"/>
            <a:ext cx="234951" cy="228600"/>
          </a:xfrm>
          <a:custGeom>
            <a:avLst/>
            <a:gdLst/>
            <a:ahLst/>
            <a:cxnLst>
              <a:cxn ang="0">
                <a:pos x="23740" y="34150"/>
              </a:cxn>
              <a:cxn ang="0">
                <a:pos x="32817" y="43210"/>
              </a:cxn>
              <a:cxn ang="0">
                <a:pos x="14663" y="52271"/>
              </a:cxn>
              <a:cxn ang="0">
                <a:pos x="4887" y="43210"/>
              </a:cxn>
              <a:cxn ang="0">
                <a:pos x="117305" y="94088"/>
              </a:cxn>
              <a:cxn ang="0">
                <a:pos x="73315" y="119875"/>
              </a:cxn>
              <a:cxn ang="0">
                <a:pos x="57954" y="84331"/>
              </a:cxn>
              <a:cxn ang="0">
                <a:pos x="74712" y="50180"/>
              </a:cxn>
              <a:cxn ang="0">
                <a:pos x="119400" y="75967"/>
              </a:cxn>
              <a:cxn ang="0">
                <a:pos x="37007" y="133814"/>
              </a:cxn>
              <a:cxn ang="0">
                <a:pos x="138252" y="33453"/>
              </a:cxn>
              <a:cxn ang="0">
                <a:pos x="37007" y="133814"/>
              </a:cxn>
              <a:cxn ang="0">
                <a:pos x="138252" y="171450"/>
              </a:cxn>
              <a:cxn ang="0">
                <a:pos x="143140" y="171450"/>
              </a:cxn>
              <a:cxn ang="0">
                <a:pos x="161295" y="162389"/>
              </a:cxn>
              <a:cxn ang="0">
                <a:pos x="170372" y="171450"/>
              </a:cxn>
              <a:cxn ang="0">
                <a:pos x="175260" y="0"/>
              </a:cxn>
              <a:cxn ang="0">
                <a:pos x="170372" y="696"/>
              </a:cxn>
              <a:cxn ang="0">
                <a:pos x="161295" y="9757"/>
              </a:cxn>
              <a:cxn ang="0">
                <a:pos x="143140" y="696"/>
              </a:cxn>
              <a:cxn ang="0">
                <a:pos x="143140" y="0"/>
              </a:cxn>
              <a:cxn ang="0">
                <a:pos x="138252" y="26484"/>
              </a:cxn>
              <a:cxn ang="0">
                <a:pos x="37007" y="0"/>
              </a:cxn>
              <a:cxn ang="0">
                <a:pos x="32817" y="696"/>
              </a:cxn>
              <a:cxn ang="0">
                <a:pos x="23740" y="9757"/>
              </a:cxn>
              <a:cxn ang="0">
                <a:pos x="4887" y="696"/>
              </a:cxn>
              <a:cxn ang="0">
                <a:pos x="4887" y="0"/>
              </a:cxn>
              <a:cxn ang="0">
                <a:pos x="0" y="171450"/>
              </a:cxn>
              <a:cxn ang="0">
                <a:pos x="4887" y="171450"/>
              </a:cxn>
              <a:cxn ang="0">
                <a:pos x="23740" y="162389"/>
              </a:cxn>
              <a:cxn ang="0">
                <a:pos x="32817" y="171450"/>
              </a:cxn>
              <a:cxn ang="0">
                <a:pos x="37007" y="140784"/>
              </a:cxn>
              <a:cxn ang="0">
                <a:pos x="152217" y="34150"/>
              </a:cxn>
              <a:cxn ang="0">
                <a:pos x="170372" y="43210"/>
              </a:cxn>
              <a:cxn ang="0">
                <a:pos x="161295" y="52271"/>
              </a:cxn>
              <a:cxn ang="0">
                <a:pos x="143140" y="43210"/>
              </a:cxn>
              <a:cxn ang="0">
                <a:pos x="152217" y="34150"/>
              </a:cxn>
              <a:cxn ang="0">
                <a:pos x="161295" y="76664"/>
              </a:cxn>
              <a:cxn ang="0">
                <a:pos x="170372" y="85725"/>
              </a:cxn>
              <a:cxn ang="0">
                <a:pos x="152217" y="95482"/>
              </a:cxn>
              <a:cxn ang="0">
                <a:pos x="143140" y="85725"/>
              </a:cxn>
              <a:cxn ang="0">
                <a:pos x="152217" y="119875"/>
              </a:cxn>
              <a:cxn ang="0">
                <a:pos x="170372" y="128935"/>
              </a:cxn>
              <a:cxn ang="0">
                <a:pos x="161295" y="137996"/>
              </a:cxn>
              <a:cxn ang="0">
                <a:pos x="143140" y="128935"/>
              </a:cxn>
              <a:cxn ang="0">
                <a:pos x="152217" y="119875"/>
              </a:cxn>
              <a:cxn ang="0">
                <a:pos x="23740" y="76664"/>
              </a:cxn>
              <a:cxn ang="0">
                <a:pos x="32817" y="85725"/>
              </a:cxn>
              <a:cxn ang="0">
                <a:pos x="14663" y="95482"/>
              </a:cxn>
              <a:cxn ang="0">
                <a:pos x="4887" y="85725"/>
              </a:cxn>
              <a:cxn ang="0">
                <a:pos x="14663" y="119875"/>
              </a:cxn>
              <a:cxn ang="0">
                <a:pos x="32817" y="128935"/>
              </a:cxn>
              <a:cxn ang="0">
                <a:pos x="23740" y="137996"/>
              </a:cxn>
              <a:cxn ang="0">
                <a:pos x="4887" y="128935"/>
              </a:cxn>
              <a:cxn ang="0">
                <a:pos x="14663" y="119875"/>
              </a:cxn>
            </a:cxnLst>
            <a:pathLst>
              <a:path w="251" h="246">
                <a:moveTo>
                  <a:pt x="21" y="49"/>
                </a:moveTo>
                <a:cubicBezTo>
                  <a:pt x="25" y="49"/>
                  <a:pt x="29" y="49"/>
                  <a:pt x="34" y="49"/>
                </a:cubicBezTo>
                <a:cubicBezTo>
                  <a:pt x="41" y="49"/>
                  <a:pt x="47" y="55"/>
                  <a:pt x="47" y="62"/>
                </a:cubicBezTo>
                <a:cubicBezTo>
                  <a:pt x="47" y="62"/>
                  <a:pt x="47" y="62"/>
                  <a:pt x="47" y="62"/>
                </a:cubicBezTo>
                <a:cubicBezTo>
                  <a:pt x="47" y="69"/>
                  <a:pt x="41" y="75"/>
                  <a:pt x="34" y="75"/>
                </a:cubicBezTo>
                <a:cubicBezTo>
                  <a:pt x="29" y="75"/>
                  <a:pt x="25" y="75"/>
                  <a:pt x="21" y="75"/>
                </a:cubicBezTo>
                <a:cubicBezTo>
                  <a:pt x="13" y="75"/>
                  <a:pt x="7" y="69"/>
                  <a:pt x="7" y="62"/>
                </a:cubicBezTo>
                <a:cubicBezTo>
                  <a:pt x="7" y="62"/>
                  <a:pt x="7" y="62"/>
                  <a:pt x="7" y="62"/>
                </a:cubicBezTo>
                <a:cubicBezTo>
                  <a:pt x="7" y="55"/>
                  <a:pt x="13" y="49"/>
                  <a:pt x="21" y="49"/>
                </a:cubicBezTo>
                <a:close/>
                <a:moveTo>
                  <a:pt x="168" y="135"/>
                </a:moveTo>
                <a:cubicBezTo>
                  <a:pt x="158" y="141"/>
                  <a:pt x="148" y="147"/>
                  <a:pt x="138" y="153"/>
                </a:cubicBezTo>
                <a:cubicBezTo>
                  <a:pt x="127" y="159"/>
                  <a:pt x="116" y="165"/>
                  <a:pt x="105" y="172"/>
                </a:cubicBezTo>
                <a:cubicBezTo>
                  <a:pt x="92" y="178"/>
                  <a:pt x="84" y="171"/>
                  <a:pt x="83" y="157"/>
                </a:cubicBezTo>
                <a:cubicBezTo>
                  <a:pt x="83" y="145"/>
                  <a:pt x="83" y="133"/>
                  <a:pt x="83" y="121"/>
                </a:cubicBezTo>
                <a:cubicBezTo>
                  <a:pt x="83" y="109"/>
                  <a:pt x="83" y="96"/>
                  <a:pt x="83" y="84"/>
                </a:cubicBezTo>
                <a:cubicBezTo>
                  <a:pt x="84" y="69"/>
                  <a:pt x="95" y="65"/>
                  <a:pt x="107" y="72"/>
                </a:cubicBezTo>
                <a:cubicBezTo>
                  <a:pt x="118" y="78"/>
                  <a:pt x="128" y="84"/>
                  <a:pt x="138" y="90"/>
                </a:cubicBezTo>
                <a:cubicBezTo>
                  <a:pt x="149" y="96"/>
                  <a:pt x="160" y="102"/>
                  <a:pt x="171" y="109"/>
                </a:cubicBezTo>
                <a:cubicBezTo>
                  <a:pt x="183" y="116"/>
                  <a:pt x="180" y="128"/>
                  <a:pt x="168" y="135"/>
                </a:cubicBezTo>
                <a:close/>
                <a:moveTo>
                  <a:pt x="53" y="192"/>
                </a:moveTo>
                <a:cubicBezTo>
                  <a:pt x="198" y="192"/>
                  <a:pt x="198" y="192"/>
                  <a:pt x="198" y="192"/>
                </a:cubicBezTo>
                <a:cubicBezTo>
                  <a:pt x="198" y="48"/>
                  <a:pt x="198" y="48"/>
                  <a:pt x="198" y="48"/>
                </a:cubicBezTo>
                <a:cubicBezTo>
                  <a:pt x="53" y="48"/>
                  <a:pt x="53" y="48"/>
                  <a:pt x="53" y="48"/>
                </a:cubicBezTo>
                <a:cubicBezTo>
                  <a:pt x="53" y="192"/>
                  <a:pt x="53" y="192"/>
                  <a:pt x="53" y="192"/>
                </a:cubicBezTo>
                <a:close/>
                <a:moveTo>
                  <a:pt x="198" y="202"/>
                </a:moveTo>
                <a:cubicBezTo>
                  <a:pt x="198" y="246"/>
                  <a:pt x="198" y="246"/>
                  <a:pt x="198" y="246"/>
                </a:cubicBezTo>
                <a:cubicBezTo>
                  <a:pt x="205" y="246"/>
                  <a:pt x="205" y="246"/>
                  <a:pt x="205" y="246"/>
                </a:cubicBezTo>
                <a:cubicBezTo>
                  <a:pt x="205" y="246"/>
                  <a:pt x="205" y="246"/>
                  <a:pt x="205" y="246"/>
                </a:cubicBezTo>
                <a:cubicBezTo>
                  <a:pt x="205" y="239"/>
                  <a:pt x="211" y="233"/>
                  <a:pt x="218" y="233"/>
                </a:cubicBezTo>
                <a:cubicBezTo>
                  <a:pt x="231" y="233"/>
                  <a:pt x="231" y="233"/>
                  <a:pt x="231" y="233"/>
                </a:cubicBezTo>
                <a:cubicBezTo>
                  <a:pt x="238" y="233"/>
                  <a:pt x="244" y="239"/>
                  <a:pt x="244" y="246"/>
                </a:cubicBezTo>
                <a:cubicBezTo>
                  <a:pt x="244" y="246"/>
                  <a:pt x="244" y="246"/>
                  <a:pt x="244" y="246"/>
                </a:cubicBezTo>
                <a:cubicBezTo>
                  <a:pt x="251" y="246"/>
                  <a:pt x="251" y="246"/>
                  <a:pt x="251" y="246"/>
                </a:cubicBezTo>
                <a:cubicBezTo>
                  <a:pt x="251" y="0"/>
                  <a:pt x="251" y="0"/>
                  <a:pt x="251" y="0"/>
                </a:cubicBezTo>
                <a:cubicBezTo>
                  <a:pt x="244" y="0"/>
                  <a:pt x="244" y="0"/>
                  <a:pt x="244" y="0"/>
                </a:cubicBezTo>
                <a:cubicBezTo>
                  <a:pt x="244" y="1"/>
                  <a:pt x="244" y="1"/>
                  <a:pt x="244" y="1"/>
                </a:cubicBezTo>
                <a:cubicBezTo>
                  <a:pt x="244" y="1"/>
                  <a:pt x="244" y="1"/>
                  <a:pt x="244" y="1"/>
                </a:cubicBezTo>
                <a:cubicBezTo>
                  <a:pt x="244" y="8"/>
                  <a:pt x="238" y="14"/>
                  <a:pt x="231" y="14"/>
                </a:cubicBezTo>
                <a:cubicBezTo>
                  <a:pt x="218" y="14"/>
                  <a:pt x="218" y="14"/>
                  <a:pt x="218" y="14"/>
                </a:cubicBezTo>
                <a:cubicBezTo>
                  <a:pt x="211" y="14"/>
                  <a:pt x="205" y="8"/>
                  <a:pt x="205" y="1"/>
                </a:cubicBezTo>
                <a:cubicBezTo>
                  <a:pt x="205" y="1"/>
                  <a:pt x="205" y="1"/>
                  <a:pt x="205" y="1"/>
                </a:cubicBezTo>
                <a:cubicBezTo>
                  <a:pt x="205" y="0"/>
                  <a:pt x="205" y="0"/>
                  <a:pt x="205" y="0"/>
                </a:cubicBezTo>
                <a:cubicBezTo>
                  <a:pt x="198" y="0"/>
                  <a:pt x="198" y="0"/>
                  <a:pt x="198" y="0"/>
                </a:cubicBezTo>
                <a:cubicBezTo>
                  <a:pt x="198" y="38"/>
                  <a:pt x="198" y="38"/>
                  <a:pt x="198" y="38"/>
                </a:cubicBezTo>
                <a:cubicBezTo>
                  <a:pt x="53" y="38"/>
                  <a:pt x="53" y="38"/>
                  <a:pt x="53" y="38"/>
                </a:cubicBezTo>
                <a:cubicBezTo>
                  <a:pt x="53" y="0"/>
                  <a:pt x="53" y="0"/>
                  <a:pt x="53" y="0"/>
                </a:cubicBezTo>
                <a:cubicBezTo>
                  <a:pt x="47" y="0"/>
                  <a:pt x="47" y="0"/>
                  <a:pt x="47" y="0"/>
                </a:cubicBezTo>
                <a:cubicBezTo>
                  <a:pt x="47" y="1"/>
                  <a:pt x="47" y="1"/>
                  <a:pt x="47" y="1"/>
                </a:cubicBezTo>
                <a:cubicBezTo>
                  <a:pt x="47" y="1"/>
                  <a:pt x="47" y="1"/>
                  <a:pt x="47" y="1"/>
                </a:cubicBezTo>
                <a:cubicBezTo>
                  <a:pt x="47" y="8"/>
                  <a:pt x="41" y="14"/>
                  <a:pt x="34" y="14"/>
                </a:cubicBezTo>
                <a:cubicBezTo>
                  <a:pt x="21" y="14"/>
                  <a:pt x="21" y="14"/>
                  <a:pt x="21" y="14"/>
                </a:cubicBezTo>
                <a:cubicBezTo>
                  <a:pt x="13" y="14"/>
                  <a:pt x="7" y="8"/>
                  <a:pt x="7" y="1"/>
                </a:cubicBezTo>
                <a:cubicBezTo>
                  <a:pt x="7" y="1"/>
                  <a:pt x="7" y="1"/>
                  <a:pt x="7" y="1"/>
                </a:cubicBezTo>
                <a:cubicBezTo>
                  <a:pt x="7" y="0"/>
                  <a:pt x="7" y="0"/>
                  <a:pt x="7" y="0"/>
                </a:cubicBezTo>
                <a:cubicBezTo>
                  <a:pt x="0" y="0"/>
                  <a:pt x="0" y="0"/>
                  <a:pt x="0" y="0"/>
                </a:cubicBezTo>
                <a:cubicBezTo>
                  <a:pt x="0" y="246"/>
                  <a:pt x="0" y="246"/>
                  <a:pt x="0" y="246"/>
                </a:cubicBezTo>
                <a:cubicBezTo>
                  <a:pt x="7" y="246"/>
                  <a:pt x="7" y="246"/>
                  <a:pt x="7" y="246"/>
                </a:cubicBezTo>
                <a:cubicBezTo>
                  <a:pt x="7" y="246"/>
                  <a:pt x="7" y="246"/>
                  <a:pt x="7" y="246"/>
                </a:cubicBezTo>
                <a:cubicBezTo>
                  <a:pt x="7" y="239"/>
                  <a:pt x="13" y="233"/>
                  <a:pt x="21" y="233"/>
                </a:cubicBezTo>
                <a:cubicBezTo>
                  <a:pt x="34" y="233"/>
                  <a:pt x="34" y="233"/>
                  <a:pt x="34" y="233"/>
                </a:cubicBezTo>
                <a:cubicBezTo>
                  <a:pt x="41" y="233"/>
                  <a:pt x="47" y="239"/>
                  <a:pt x="47" y="246"/>
                </a:cubicBezTo>
                <a:cubicBezTo>
                  <a:pt x="47" y="246"/>
                  <a:pt x="47" y="246"/>
                  <a:pt x="47" y="246"/>
                </a:cubicBezTo>
                <a:cubicBezTo>
                  <a:pt x="53" y="246"/>
                  <a:pt x="53" y="246"/>
                  <a:pt x="53" y="246"/>
                </a:cubicBezTo>
                <a:cubicBezTo>
                  <a:pt x="53" y="202"/>
                  <a:pt x="53" y="202"/>
                  <a:pt x="53" y="202"/>
                </a:cubicBezTo>
                <a:cubicBezTo>
                  <a:pt x="198" y="202"/>
                  <a:pt x="198" y="202"/>
                  <a:pt x="198" y="202"/>
                </a:cubicBezTo>
                <a:close/>
                <a:moveTo>
                  <a:pt x="218" y="49"/>
                </a:moveTo>
                <a:cubicBezTo>
                  <a:pt x="222" y="49"/>
                  <a:pt x="227" y="49"/>
                  <a:pt x="231" y="49"/>
                </a:cubicBezTo>
                <a:cubicBezTo>
                  <a:pt x="238" y="49"/>
                  <a:pt x="244" y="55"/>
                  <a:pt x="244" y="62"/>
                </a:cubicBezTo>
                <a:cubicBezTo>
                  <a:pt x="244" y="62"/>
                  <a:pt x="244" y="62"/>
                  <a:pt x="244" y="62"/>
                </a:cubicBezTo>
                <a:cubicBezTo>
                  <a:pt x="244" y="69"/>
                  <a:pt x="238" y="75"/>
                  <a:pt x="231" y="75"/>
                </a:cubicBezTo>
                <a:cubicBezTo>
                  <a:pt x="227" y="75"/>
                  <a:pt x="222" y="75"/>
                  <a:pt x="218" y="75"/>
                </a:cubicBezTo>
                <a:cubicBezTo>
                  <a:pt x="211" y="75"/>
                  <a:pt x="205" y="69"/>
                  <a:pt x="205" y="62"/>
                </a:cubicBezTo>
                <a:cubicBezTo>
                  <a:pt x="205" y="62"/>
                  <a:pt x="205" y="62"/>
                  <a:pt x="205" y="62"/>
                </a:cubicBezTo>
                <a:cubicBezTo>
                  <a:pt x="205" y="55"/>
                  <a:pt x="211" y="49"/>
                  <a:pt x="218" y="49"/>
                </a:cubicBezTo>
                <a:close/>
                <a:moveTo>
                  <a:pt x="218" y="110"/>
                </a:moveTo>
                <a:cubicBezTo>
                  <a:pt x="222" y="110"/>
                  <a:pt x="227" y="110"/>
                  <a:pt x="231" y="110"/>
                </a:cubicBezTo>
                <a:cubicBezTo>
                  <a:pt x="238" y="110"/>
                  <a:pt x="244" y="116"/>
                  <a:pt x="244" y="123"/>
                </a:cubicBezTo>
                <a:cubicBezTo>
                  <a:pt x="244" y="123"/>
                  <a:pt x="244" y="123"/>
                  <a:pt x="244" y="123"/>
                </a:cubicBezTo>
                <a:cubicBezTo>
                  <a:pt x="244" y="131"/>
                  <a:pt x="238" y="137"/>
                  <a:pt x="231" y="137"/>
                </a:cubicBezTo>
                <a:cubicBezTo>
                  <a:pt x="227" y="137"/>
                  <a:pt x="222" y="137"/>
                  <a:pt x="218" y="137"/>
                </a:cubicBezTo>
                <a:cubicBezTo>
                  <a:pt x="211" y="137"/>
                  <a:pt x="205" y="131"/>
                  <a:pt x="205" y="123"/>
                </a:cubicBezTo>
                <a:cubicBezTo>
                  <a:pt x="205" y="123"/>
                  <a:pt x="205" y="123"/>
                  <a:pt x="205" y="123"/>
                </a:cubicBezTo>
                <a:cubicBezTo>
                  <a:pt x="205" y="116"/>
                  <a:pt x="211" y="110"/>
                  <a:pt x="218" y="110"/>
                </a:cubicBezTo>
                <a:close/>
                <a:moveTo>
                  <a:pt x="218" y="172"/>
                </a:moveTo>
                <a:cubicBezTo>
                  <a:pt x="222" y="172"/>
                  <a:pt x="227" y="172"/>
                  <a:pt x="231" y="172"/>
                </a:cubicBezTo>
                <a:cubicBezTo>
                  <a:pt x="238" y="172"/>
                  <a:pt x="244" y="177"/>
                  <a:pt x="244" y="185"/>
                </a:cubicBezTo>
                <a:cubicBezTo>
                  <a:pt x="244" y="185"/>
                  <a:pt x="244" y="185"/>
                  <a:pt x="244" y="185"/>
                </a:cubicBezTo>
                <a:cubicBezTo>
                  <a:pt x="244" y="192"/>
                  <a:pt x="238" y="198"/>
                  <a:pt x="231" y="198"/>
                </a:cubicBezTo>
                <a:cubicBezTo>
                  <a:pt x="227" y="198"/>
                  <a:pt x="222" y="198"/>
                  <a:pt x="218" y="198"/>
                </a:cubicBezTo>
                <a:cubicBezTo>
                  <a:pt x="211" y="198"/>
                  <a:pt x="205" y="192"/>
                  <a:pt x="205" y="185"/>
                </a:cubicBezTo>
                <a:cubicBezTo>
                  <a:pt x="205" y="185"/>
                  <a:pt x="205" y="185"/>
                  <a:pt x="205" y="185"/>
                </a:cubicBezTo>
                <a:cubicBezTo>
                  <a:pt x="205" y="177"/>
                  <a:pt x="211" y="172"/>
                  <a:pt x="218" y="172"/>
                </a:cubicBezTo>
                <a:close/>
                <a:moveTo>
                  <a:pt x="21" y="110"/>
                </a:moveTo>
                <a:cubicBezTo>
                  <a:pt x="25" y="110"/>
                  <a:pt x="29" y="110"/>
                  <a:pt x="34" y="110"/>
                </a:cubicBezTo>
                <a:cubicBezTo>
                  <a:pt x="41" y="110"/>
                  <a:pt x="47" y="116"/>
                  <a:pt x="47" y="123"/>
                </a:cubicBezTo>
                <a:cubicBezTo>
                  <a:pt x="47" y="123"/>
                  <a:pt x="47" y="123"/>
                  <a:pt x="47" y="123"/>
                </a:cubicBezTo>
                <a:cubicBezTo>
                  <a:pt x="47" y="131"/>
                  <a:pt x="41" y="137"/>
                  <a:pt x="34" y="137"/>
                </a:cubicBezTo>
                <a:cubicBezTo>
                  <a:pt x="29" y="137"/>
                  <a:pt x="25" y="137"/>
                  <a:pt x="21" y="137"/>
                </a:cubicBezTo>
                <a:cubicBezTo>
                  <a:pt x="13" y="137"/>
                  <a:pt x="7" y="131"/>
                  <a:pt x="7" y="123"/>
                </a:cubicBezTo>
                <a:cubicBezTo>
                  <a:pt x="7" y="123"/>
                  <a:pt x="7" y="123"/>
                  <a:pt x="7" y="123"/>
                </a:cubicBezTo>
                <a:cubicBezTo>
                  <a:pt x="7" y="116"/>
                  <a:pt x="13" y="110"/>
                  <a:pt x="21" y="110"/>
                </a:cubicBezTo>
                <a:close/>
                <a:moveTo>
                  <a:pt x="21" y="172"/>
                </a:moveTo>
                <a:cubicBezTo>
                  <a:pt x="25" y="172"/>
                  <a:pt x="29" y="172"/>
                  <a:pt x="34" y="172"/>
                </a:cubicBezTo>
                <a:cubicBezTo>
                  <a:pt x="41" y="172"/>
                  <a:pt x="47" y="177"/>
                  <a:pt x="47" y="185"/>
                </a:cubicBezTo>
                <a:cubicBezTo>
                  <a:pt x="47" y="185"/>
                  <a:pt x="47" y="185"/>
                  <a:pt x="47" y="185"/>
                </a:cubicBezTo>
                <a:cubicBezTo>
                  <a:pt x="47" y="192"/>
                  <a:pt x="41" y="198"/>
                  <a:pt x="34" y="198"/>
                </a:cubicBezTo>
                <a:cubicBezTo>
                  <a:pt x="29" y="198"/>
                  <a:pt x="25" y="198"/>
                  <a:pt x="21" y="198"/>
                </a:cubicBezTo>
                <a:cubicBezTo>
                  <a:pt x="13" y="198"/>
                  <a:pt x="7" y="192"/>
                  <a:pt x="7" y="185"/>
                </a:cubicBezTo>
                <a:cubicBezTo>
                  <a:pt x="7" y="185"/>
                  <a:pt x="7" y="185"/>
                  <a:pt x="7" y="185"/>
                </a:cubicBezTo>
                <a:cubicBezTo>
                  <a:pt x="7" y="177"/>
                  <a:pt x="13" y="172"/>
                  <a:pt x="21" y="172"/>
                </a:cubicBezTo>
                <a:close/>
              </a:path>
            </a:pathLst>
          </a:custGeom>
          <a:solidFill>
            <a:schemeClr val="bg1"/>
          </a:solidFill>
          <a:ln w="9525">
            <a:noFill/>
          </a:ln>
        </p:spPr>
        <p:txBody>
          <a:bodyPr/>
          <a:p>
            <a:endParaRPr lang="zh-CN" altLang="en-US" sz="2400"/>
          </a:p>
        </p:txBody>
      </p:sp>
      <p:sp>
        <p:nvSpPr>
          <p:cNvPr id="37998" name="Freeform 238"/>
          <p:cNvSpPr>
            <a:spLocks noEditPoints="1"/>
          </p:cNvSpPr>
          <p:nvPr/>
        </p:nvSpPr>
        <p:spPr>
          <a:xfrm>
            <a:off x="1725687" y="5583775"/>
            <a:ext cx="277283" cy="228600"/>
          </a:xfrm>
          <a:custGeom>
            <a:avLst/>
            <a:gdLst/>
            <a:ahLst/>
            <a:cxnLst>
              <a:cxn ang="0">
                <a:pos x="84700" y="0"/>
              </a:cxn>
              <a:cxn ang="0">
                <a:pos x="144407" y="25081"/>
              </a:cxn>
              <a:cxn ang="0">
                <a:pos x="169401" y="84997"/>
              </a:cxn>
              <a:cxn ang="0">
                <a:pos x="144407" y="144913"/>
              </a:cxn>
              <a:cxn ang="0">
                <a:pos x="84700" y="169994"/>
              </a:cxn>
              <a:cxn ang="0">
                <a:pos x="24299" y="144913"/>
              </a:cxn>
              <a:cxn ang="0">
                <a:pos x="0" y="84997"/>
              </a:cxn>
              <a:cxn ang="0">
                <a:pos x="24299" y="25081"/>
              </a:cxn>
              <a:cxn ang="0">
                <a:pos x="84700" y="0"/>
              </a:cxn>
              <a:cxn ang="0">
                <a:pos x="121496" y="170691"/>
              </a:cxn>
              <a:cxn ang="0">
                <a:pos x="208280" y="110078"/>
              </a:cxn>
              <a:cxn ang="0">
                <a:pos x="206891" y="87784"/>
              </a:cxn>
              <a:cxn ang="0">
                <a:pos x="121496" y="170691"/>
              </a:cxn>
              <a:cxn ang="0">
                <a:pos x="90254" y="55736"/>
              </a:cxn>
              <a:cxn ang="0">
                <a:pos x="104834" y="63399"/>
              </a:cxn>
              <a:cxn ang="0">
                <a:pos x="125662" y="49465"/>
              </a:cxn>
              <a:cxn ang="0">
                <a:pos x="122885" y="45982"/>
              </a:cxn>
              <a:cxn ang="0">
                <a:pos x="90254" y="30654"/>
              </a:cxn>
              <a:cxn ang="0">
                <a:pos x="90254" y="55736"/>
              </a:cxn>
              <a:cxn ang="0">
                <a:pos x="112471" y="75243"/>
              </a:cxn>
              <a:cxn ang="0">
                <a:pos x="113859" y="84997"/>
              </a:cxn>
              <a:cxn ang="0">
                <a:pos x="111776" y="96144"/>
              </a:cxn>
              <a:cxn ang="0">
                <a:pos x="133299" y="109381"/>
              </a:cxn>
              <a:cxn ang="0">
                <a:pos x="138853" y="84997"/>
              </a:cxn>
              <a:cxn ang="0">
                <a:pos x="133299" y="60612"/>
              </a:cxn>
              <a:cxn ang="0">
                <a:pos x="112471" y="75243"/>
              </a:cxn>
              <a:cxn ang="0">
                <a:pos x="103445" y="107291"/>
              </a:cxn>
              <a:cxn ang="0">
                <a:pos x="90254" y="114258"/>
              </a:cxn>
              <a:cxn ang="0">
                <a:pos x="90254" y="139340"/>
              </a:cxn>
              <a:cxn ang="0">
                <a:pos x="122885" y="124012"/>
              </a:cxn>
              <a:cxn ang="0">
                <a:pos x="125662" y="121225"/>
              </a:cxn>
              <a:cxn ang="0">
                <a:pos x="103445" y="107291"/>
              </a:cxn>
              <a:cxn ang="0">
                <a:pos x="76369" y="113562"/>
              </a:cxn>
              <a:cxn ang="0">
                <a:pos x="65261" y="107988"/>
              </a:cxn>
              <a:cxn ang="0">
                <a:pos x="44433" y="122619"/>
              </a:cxn>
              <a:cxn ang="0">
                <a:pos x="45821" y="124012"/>
              </a:cxn>
              <a:cxn ang="0">
                <a:pos x="76369" y="139340"/>
              </a:cxn>
              <a:cxn ang="0">
                <a:pos x="76369" y="113562"/>
              </a:cxn>
              <a:cxn ang="0">
                <a:pos x="56929" y="96841"/>
              </a:cxn>
              <a:cxn ang="0">
                <a:pos x="54847" y="84997"/>
              </a:cxn>
              <a:cxn ang="0">
                <a:pos x="55541" y="77333"/>
              </a:cxn>
              <a:cxn ang="0">
                <a:pos x="34019" y="64096"/>
              </a:cxn>
              <a:cxn ang="0">
                <a:pos x="29853" y="84997"/>
              </a:cxn>
              <a:cxn ang="0">
                <a:pos x="36101" y="110775"/>
              </a:cxn>
              <a:cxn ang="0">
                <a:pos x="56929" y="96841"/>
              </a:cxn>
              <a:cxn ang="0">
                <a:pos x="62484" y="65489"/>
              </a:cxn>
              <a:cxn ang="0">
                <a:pos x="63178" y="64096"/>
              </a:cxn>
              <a:cxn ang="0">
                <a:pos x="76369" y="56432"/>
              </a:cxn>
              <a:cxn ang="0">
                <a:pos x="76369" y="30654"/>
              </a:cxn>
              <a:cxn ang="0">
                <a:pos x="45821" y="45982"/>
              </a:cxn>
              <a:cxn ang="0">
                <a:pos x="40961" y="51555"/>
              </a:cxn>
              <a:cxn ang="0">
                <a:pos x="62484" y="65489"/>
              </a:cxn>
            </a:cxnLst>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solidFill>
            <a:schemeClr val="bg1"/>
          </a:solidFill>
          <a:ln w="9525">
            <a:noFill/>
          </a:ln>
        </p:spPr>
        <p:txBody>
          <a:bodyPr/>
          <a:p>
            <a:endParaRPr lang="zh-CN" altLang="en-US" sz="2400"/>
          </a:p>
        </p:txBody>
      </p:sp>
      <p:sp>
        <p:nvSpPr>
          <p:cNvPr id="37999" name="Freeform 242"/>
          <p:cNvSpPr>
            <a:spLocks noEditPoints="1"/>
          </p:cNvSpPr>
          <p:nvPr/>
        </p:nvSpPr>
        <p:spPr>
          <a:xfrm>
            <a:off x="1753203" y="4343406"/>
            <a:ext cx="230718" cy="148167"/>
          </a:xfrm>
          <a:custGeom>
            <a:avLst/>
            <a:gdLst/>
            <a:ahLst/>
            <a:cxnLst>
              <a:cxn ang="0">
                <a:pos x="0" y="27924"/>
              </a:cxn>
              <a:cxn ang="0">
                <a:pos x="88034" y="21641"/>
              </a:cxn>
              <a:cxn ang="0">
                <a:pos x="94273" y="13264"/>
              </a:cxn>
              <a:cxn ang="0">
                <a:pos x="126853" y="0"/>
              </a:cxn>
              <a:cxn ang="0">
                <a:pos x="158739" y="13264"/>
              </a:cxn>
              <a:cxn ang="0">
                <a:pos x="168444" y="27226"/>
              </a:cxn>
              <a:cxn ang="0">
                <a:pos x="173990" y="27924"/>
              </a:cxn>
              <a:cxn ang="0">
                <a:pos x="173990" y="90753"/>
              </a:cxn>
              <a:cxn ang="0">
                <a:pos x="160126" y="92149"/>
              </a:cxn>
              <a:cxn ang="0">
                <a:pos x="160126" y="112395"/>
              </a:cxn>
              <a:cxn ang="0">
                <a:pos x="147648" y="112395"/>
              </a:cxn>
              <a:cxn ang="0">
                <a:pos x="141410" y="94244"/>
              </a:cxn>
              <a:cxn ang="0">
                <a:pos x="32579" y="94942"/>
              </a:cxn>
              <a:cxn ang="0">
                <a:pos x="26341" y="112395"/>
              </a:cxn>
              <a:cxn ang="0">
                <a:pos x="13863" y="112395"/>
              </a:cxn>
              <a:cxn ang="0">
                <a:pos x="13863" y="92149"/>
              </a:cxn>
              <a:cxn ang="0">
                <a:pos x="0" y="90753"/>
              </a:cxn>
              <a:cxn ang="0">
                <a:pos x="0" y="27924"/>
              </a:cxn>
              <a:cxn ang="0">
                <a:pos x="126853" y="29320"/>
              </a:cxn>
              <a:cxn ang="0">
                <a:pos x="108830" y="36999"/>
              </a:cxn>
              <a:cxn ang="0">
                <a:pos x="111603" y="56546"/>
              </a:cxn>
              <a:cxn ang="0">
                <a:pos x="124080" y="45376"/>
              </a:cxn>
              <a:cxn ang="0">
                <a:pos x="126853" y="29320"/>
              </a:cxn>
              <a:cxn ang="0">
                <a:pos x="146262" y="26528"/>
              </a:cxn>
              <a:cxn ang="0">
                <a:pos x="126853" y="18150"/>
              </a:cxn>
              <a:cxn ang="0">
                <a:pos x="107444" y="26528"/>
              </a:cxn>
              <a:cxn ang="0">
                <a:pos x="99125" y="46074"/>
              </a:cxn>
              <a:cxn ang="0">
                <a:pos x="107444" y="65621"/>
              </a:cxn>
              <a:cxn ang="0">
                <a:pos x="126853" y="73999"/>
              </a:cxn>
              <a:cxn ang="0">
                <a:pos x="146262" y="65621"/>
              </a:cxn>
              <a:cxn ang="0">
                <a:pos x="153887" y="46074"/>
              </a:cxn>
              <a:cxn ang="0">
                <a:pos x="146262" y="26528"/>
              </a:cxn>
              <a:cxn ang="0">
                <a:pos x="20795" y="67716"/>
              </a:cxn>
              <a:cxn ang="0">
                <a:pos x="20795" y="73999"/>
              </a:cxn>
              <a:cxn ang="0">
                <a:pos x="69318" y="73999"/>
              </a:cxn>
              <a:cxn ang="0">
                <a:pos x="69318" y="67716"/>
              </a:cxn>
              <a:cxn ang="0">
                <a:pos x="20795" y="67716"/>
              </a:cxn>
              <a:cxn ang="0">
                <a:pos x="20795" y="39792"/>
              </a:cxn>
              <a:cxn ang="0">
                <a:pos x="20795" y="46773"/>
              </a:cxn>
              <a:cxn ang="0">
                <a:pos x="69318" y="46773"/>
              </a:cxn>
              <a:cxn ang="0">
                <a:pos x="69318" y="39792"/>
              </a:cxn>
              <a:cxn ang="0">
                <a:pos x="20795" y="39792"/>
              </a:cxn>
              <a:cxn ang="0">
                <a:pos x="20795" y="53754"/>
              </a:cxn>
              <a:cxn ang="0">
                <a:pos x="20795" y="60037"/>
              </a:cxn>
              <a:cxn ang="0">
                <a:pos x="69318" y="60037"/>
              </a:cxn>
              <a:cxn ang="0">
                <a:pos x="69318" y="53754"/>
              </a:cxn>
              <a:cxn ang="0">
                <a:pos x="20795" y="53754"/>
              </a:cxn>
            </a:cxnLst>
            <a:pathLst>
              <a:path w="251" h="161">
                <a:moveTo>
                  <a:pt x="0" y="40"/>
                </a:moveTo>
                <a:cubicBezTo>
                  <a:pt x="43" y="34"/>
                  <a:pt x="85" y="31"/>
                  <a:pt x="127" y="31"/>
                </a:cubicBezTo>
                <a:cubicBezTo>
                  <a:pt x="129" y="27"/>
                  <a:pt x="132" y="23"/>
                  <a:pt x="136" y="19"/>
                </a:cubicBezTo>
                <a:cubicBezTo>
                  <a:pt x="148" y="7"/>
                  <a:pt x="164" y="0"/>
                  <a:pt x="183" y="0"/>
                </a:cubicBezTo>
                <a:cubicBezTo>
                  <a:pt x="201" y="0"/>
                  <a:pt x="217" y="7"/>
                  <a:pt x="229" y="19"/>
                </a:cubicBezTo>
                <a:cubicBezTo>
                  <a:pt x="235" y="25"/>
                  <a:pt x="239" y="31"/>
                  <a:pt x="243" y="39"/>
                </a:cubicBezTo>
                <a:cubicBezTo>
                  <a:pt x="245" y="39"/>
                  <a:pt x="248" y="39"/>
                  <a:pt x="251" y="40"/>
                </a:cubicBezTo>
                <a:cubicBezTo>
                  <a:pt x="251" y="70"/>
                  <a:pt x="251" y="100"/>
                  <a:pt x="251" y="130"/>
                </a:cubicBezTo>
                <a:cubicBezTo>
                  <a:pt x="244" y="131"/>
                  <a:pt x="238" y="131"/>
                  <a:pt x="231" y="132"/>
                </a:cubicBezTo>
                <a:cubicBezTo>
                  <a:pt x="231" y="161"/>
                  <a:pt x="231" y="161"/>
                  <a:pt x="231" y="161"/>
                </a:cubicBezTo>
                <a:cubicBezTo>
                  <a:pt x="213" y="161"/>
                  <a:pt x="213" y="161"/>
                  <a:pt x="213" y="161"/>
                </a:cubicBezTo>
                <a:cubicBezTo>
                  <a:pt x="204" y="135"/>
                  <a:pt x="204" y="135"/>
                  <a:pt x="204" y="135"/>
                </a:cubicBezTo>
                <a:cubicBezTo>
                  <a:pt x="151" y="140"/>
                  <a:pt x="99" y="141"/>
                  <a:pt x="47" y="136"/>
                </a:cubicBezTo>
                <a:cubicBezTo>
                  <a:pt x="38" y="161"/>
                  <a:pt x="38" y="161"/>
                  <a:pt x="38" y="161"/>
                </a:cubicBezTo>
                <a:cubicBezTo>
                  <a:pt x="20" y="161"/>
                  <a:pt x="20" y="161"/>
                  <a:pt x="20" y="161"/>
                </a:cubicBezTo>
                <a:cubicBezTo>
                  <a:pt x="20" y="132"/>
                  <a:pt x="20" y="132"/>
                  <a:pt x="20" y="132"/>
                </a:cubicBezTo>
                <a:cubicBezTo>
                  <a:pt x="13" y="132"/>
                  <a:pt x="7" y="131"/>
                  <a:pt x="0" y="130"/>
                </a:cubicBezTo>
                <a:cubicBezTo>
                  <a:pt x="0" y="100"/>
                  <a:pt x="0" y="70"/>
                  <a:pt x="0" y="40"/>
                </a:cubicBezTo>
                <a:close/>
                <a:moveTo>
                  <a:pt x="183" y="42"/>
                </a:moveTo>
                <a:cubicBezTo>
                  <a:pt x="175" y="37"/>
                  <a:pt x="163" y="42"/>
                  <a:pt x="157" y="53"/>
                </a:cubicBezTo>
                <a:cubicBezTo>
                  <a:pt x="151" y="63"/>
                  <a:pt x="153" y="76"/>
                  <a:pt x="161" y="81"/>
                </a:cubicBezTo>
                <a:cubicBezTo>
                  <a:pt x="169" y="85"/>
                  <a:pt x="173" y="76"/>
                  <a:pt x="179" y="65"/>
                </a:cubicBezTo>
                <a:cubicBezTo>
                  <a:pt x="185" y="55"/>
                  <a:pt x="191" y="47"/>
                  <a:pt x="183" y="42"/>
                </a:cubicBezTo>
                <a:close/>
                <a:moveTo>
                  <a:pt x="211" y="38"/>
                </a:moveTo>
                <a:cubicBezTo>
                  <a:pt x="204" y="31"/>
                  <a:pt x="194" y="26"/>
                  <a:pt x="183" y="26"/>
                </a:cubicBezTo>
                <a:cubicBezTo>
                  <a:pt x="172" y="26"/>
                  <a:pt x="162" y="31"/>
                  <a:pt x="155" y="38"/>
                </a:cubicBezTo>
                <a:cubicBezTo>
                  <a:pt x="147" y="45"/>
                  <a:pt x="143" y="55"/>
                  <a:pt x="143" y="66"/>
                </a:cubicBezTo>
                <a:cubicBezTo>
                  <a:pt x="143" y="77"/>
                  <a:pt x="147" y="87"/>
                  <a:pt x="155" y="94"/>
                </a:cubicBezTo>
                <a:cubicBezTo>
                  <a:pt x="162" y="101"/>
                  <a:pt x="172" y="106"/>
                  <a:pt x="183" y="106"/>
                </a:cubicBezTo>
                <a:cubicBezTo>
                  <a:pt x="194" y="106"/>
                  <a:pt x="204" y="101"/>
                  <a:pt x="211" y="94"/>
                </a:cubicBezTo>
                <a:cubicBezTo>
                  <a:pt x="218" y="87"/>
                  <a:pt x="222" y="77"/>
                  <a:pt x="222" y="66"/>
                </a:cubicBezTo>
                <a:cubicBezTo>
                  <a:pt x="222" y="55"/>
                  <a:pt x="218" y="45"/>
                  <a:pt x="211" y="38"/>
                </a:cubicBezTo>
                <a:close/>
                <a:moveTo>
                  <a:pt x="30" y="97"/>
                </a:moveTo>
                <a:cubicBezTo>
                  <a:pt x="30" y="106"/>
                  <a:pt x="30" y="106"/>
                  <a:pt x="30" y="106"/>
                </a:cubicBezTo>
                <a:cubicBezTo>
                  <a:pt x="100" y="106"/>
                  <a:pt x="100" y="106"/>
                  <a:pt x="100" y="106"/>
                </a:cubicBezTo>
                <a:cubicBezTo>
                  <a:pt x="100" y="97"/>
                  <a:pt x="100" y="97"/>
                  <a:pt x="100" y="97"/>
                </a:cubicBezTo>
                <a:cubicBezTo>
                  <a:pt x="30" y="97"/>
                  <a:pt x="30" y="97"/>
                  <a:pt x="30" y="97"/>
                </a:cubicBezTo>
                <a:close/>
                <a:moveTo>
                  <a:pt x="30" y="57"/>
                </a:moveTo>
                <a:cubicBezTo>
                  <a:pt x="30" y="67"/>
                  <a:pt x="30" y="67"/>
                  <a:pt x="30" y="67"/>
                </a:cubicBezTo>
                <a:cubicBezTo>
                  <a:pt x="100" y="67"/>
                  <a:pt x="100" y="67"/>
                  <a:pt x="100" y="67"/>
                </a:cubicBezTo>
                <a:cubicBezTo>
                  <a:pt x="100" y="57"/>
                  <a:pt x="100" y="57"/>
                  <a:pt x="100" y="57"/>
                </a:cubicBezTo>
                <a:cubicBezTo>
                  <a:pt x="30" y="57"/>
                  <a:pt x="30" y="57"/>
                  <a:pt x="30" y="57"/>
                </a:cubicBezTo>
                <a:close/>
                <a:moveTo>
                  <a:pt x="30" y="77"/>
                </a:moveTo>
                <a:cubicBezTo>
                  <a:pt x="30" y="86"/>
                  <a:pt x="30" y="86"/>
                  <a:pt x="30" y="86"/>
                </a:cubicBezTo>
                <a:cubicBezTo>
                  <a:pt x="100" y="86"/>
                  <a:pt x="100" y="86"/>
                  <a:pt x="100" y="86"/>
                </a:cubicBezTo>
                <a:cubicBezTo>
                  <a:pt x="100" y="77"/>
                  <a:pt x="100" y="77"/>
                  <a:pt x="100" y="77"/>
                </a:cubicBezTo>
                <a:lnTo>
                  <a:pt x="30" y="77"/>
                </a:lnTo>
                <a:close/>
              </a:path>
            </a:pathLst>
          </a:custGeom>
          <a:solidFill>
            <a:schemeClr val="bg1"/>
          </a:solidFill>
          <a:ln w="9525">
            <a:noFill/>
          </a:ln>
        </p:spPr>
        <p:txBody>
          <a:bodyPr/>
          <a:p>
            <a:endParaRPr lang="zh-CN" altLang="en-US" sz="2400"/>
          </a:p>
        </p:txBody>
      </p:sp>
      <p:sp>
        <p:nvSpPr>
          <p:cNvPr id="38000" name="Freeform 243"/>
          <p:cNvSpPr>
            <a:spLocks noEditPoints="1"/>
          </p:cNvSpPr>
          <p:nvPr/>
        </p:nvSpPr>
        <p:spPr>
          <a:xfrm>
            <a:off x="2413604" y="4914907"/>
            <a:ext cx="218018" cy="251884"/>
          </a:xfrm>
          <a:custGeom>
            <a:avLst/>
            <a:gdLst/>
            <a:ahLst/>
            <a:cxnLst>
              <a:cxn ang="0">
                <a:pos x="162560" y="82395"/>
              </a:cxn>
              <a:cxn ang="0">
                <a:pos x="143024" y="182945"/>
              </a:cxn>
              <a:cxn ang="0">
                <a:pos x="139536" y="189230"/>
              </a:cxn>
              <a:cxn ang="0">
                <a:pos x="122094" y="182945"/>
              </a:cxn>
              <a:cxn ang="0">
                <a:pos x="39767" y="189230"/>
              </a:cxn>
              <a:cxn ang="0">
                <a:pos x="22325" y="182945"/>
              </a:cxn>
              <a:cxn ang="0">
                <a:pos x="0" y="163394"/>
              </a:cxn>
              <a:cxn ang="0">
                <a:pos x="19535" y="62843"/>
              </a:cxn>
              <a:cxn ang="0">
                <a:pos x="39070" y="13965"/>
              </a:cxn>
              <a:cxn ang="0">
                <a:pos x="85117" y="0"/>
              </a:cxn>
              <a:cxn ang="0">
                <a:pos x="71861" y="45387"/>
              </a:cxn>
              <a:cxn ang="0">
                <a:pos x="42558" y="58654"/>
              </a:cxn>
              <a:cxn ang="0">
                <a:pos x="30000" y="21646"/>
              </a:cxn>
              <a:cxn ang="0">
                <a:pos x="55814" y="95662"/>
              </a:cxn>
              <a:cxn ang="0">
                <a:pos x="38372" y="126386"/>
              </a:cxn>
              <a:cxn ang="0">
                <a:pos x="55814" y="95662"/>
              </a:cxn>
              <a:cxn ang="0">
                <a:pos x="125582" y="87981"/>
              </a:cxn>
              <a:cxn ang="0">
                <a:pos x="149304" y="83093"/>
              </a:cxn>
              <a:cxn ang="0">
                <a:pos x="136745" y="143144"/>
              </a:cxn>
              <a:cxn ang="0">
                <a:pos x="136745" y="157109"/>
              </a:cxn>
              <a:cxn ang="0">
                <a:pos x="136745" y="143144"/>
              </a:cxn>
              <a:cxn ang="0">
                <a:pos x="130466" y="129179"/>
              </a:cxn>
              <a:cxn ang="0">
                <a:pos x="143722" y="129179"/>
              </a:cxn>
              <a:cxn ang="0">
                <a:pos x="125582" y="105438"/>
              </a:cxn>
              <a:cxn ang="0">
                <a:pos x="149304" y="110325"/>
              </a:cxn>
              <a:cxn ang="0">
                <a:pos x="125582" y="105438"/>
              </a:cxn>
              <a:cxn ang="0">
                <a:pos x="125582" y="102645"/>
              </a:cxn>
              <a:cxn ang="0">
                <a:pos x="149304" y="98455"/>
              </a:cxn>
              <a:cxn ang="0">
                <a:pos x="125582" y="90774"/>
              </a:cxn>
              <a:cxn ang="0">
                <a:pos x="149304" y="94964"/>
              </a:cxn>
              <a:cxn ang="0">
                <a:pos x="125582" y="90774"/>
              </a:cxn>
              <a:cxn ang="0">
                <a:pos x="23721" y="111024"/>
              </a:cxn>
              <a:cxn ang="0">
                <a:pos x="49535" y="157808"/>
              </a:cxn>
              <a:cxn ang="0">
                <a:pos x="118606" y="131972"/>
              </a:cxn>
              <a:cxn ang="0">
                <a:pos x="92791" y="85188"/>
              </a:cxn>
            </a:cxnLst>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w="9525">
            <a:noFill/>
          </a:ln>
        </p:spPr>
        <p:txBody>
          <a:bodyPr/>
          <a:p>
            <a:endParaRPr lang="zh-CN" altLang="en-US" sz="2400"/>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 name="组合 2"/>
          <p:cNvGrpSpPr/>
          <p:nvPr/>
        </p:nvGrpSpPr>
        <p:grpSpPr>
          <a:xfrm>
            <a:off x="118110" y="154940"/>
            <a:ext cx="11929110" cy="6490970"/>
            <a:chOff x="224" y="187"/>
            <a:chExt cx="18786" cy="10222"/>
          </a:xfrm>
        </p:grpSpPr>
        <p:sp>
          <p:nvSpPr>
            <p:cNvPr id="2" name="矩形 1"/>
            <p:cNvSpPr/>
            <p:nvPr/>
          </p:nvSpPr>
          <p:spPr>
            <a:xfrm>
              <a:off x="441" y="1880"/>
              <a:ext cx="3057" cy="473"/>
            </a:xfrm>
            <a:prstGeom prst="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 name="矩形 3"/>
            <p:cNvSpPr/>
            <p:nvPr/>
          </p:nvSpPr>
          <p:spPr>
            <a:xfrm>
              <a:off x="441" y="2517"/>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 name="矩形 4"/>
            <p:cNvSpPr/>
            <p:nvPr/>
          </p:nvSpPr>
          <p:spPr>
            <a:xfrm>
              <a:off x="4244" y="1880"/>
              <a:ext cx="3057" cy="473"/>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8" name="矩形 7"/>
            <p:cNvSpPr/>
            <p:nvPr/>
          </p:nvSpPr>
          <p:spPr>
            <a:xfrm>
              <a:off x="4244" y="2517"/>
              <a:ext cx="3057" cy="473"/>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9" name="矩形 8"/>
            <p:cNvSpPr/>
            <p:nvPr/>
          </p:nvSpPr>
          <p:spPr>
            <a:xfrm>
              <a:off x="8028" y="1880"/>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0" name="矩形 9"/>
            <p:cNvSpPr/>
            <p:nvPr/>
          </p:nvSpPr>
          <p:spPr>
            <a:xfrm>
              <a:off x="8028" y="2517"/>
              <a:ext cx="3057" cy="47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1" name="矩形 10"/>
            <p:cNvSpPr/>
            <p:nvPr/>
          </p:nvSpPr>
          <p:spPr>
            <a:xfrm>
              <a:off x="11921" y="1880"/>
              <a:ext cx="3053" cy="473"/>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2" name="矩形 11"/>
            <p:cNvSpPr/>
            <p:nvPr/>
          </p:nvSpPr>
          <p:spPr>
            <a:xfrm>
              <a:off x="11921" y="2517"/>
              <a:ext cx="3053" cy="47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3" name="矩形 12"/>
            <p:cNvSpPr/>
            <p:nvPr/>
          </p:nvSpPr>
          <p:spPr>
            <a:xfrm>
              <a:off x="15694" y="1880"/>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4" name="矩形 13"/>
            <p:cNvSpPr/>
            <p:nvPr/>
          </p:nvSpPr>
          <p:spPr>
            <a:xfrm>
              <a:off x="15694" y="2517"/>
              <a:ext cx="3057" cy="47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5" name="矩形 14"/>
            <p:cNvSpPr/>
            <p:nvPr/>
          </p:nvSpPr>
          <p:spPr>
            <a:xfrm>
              <a:off x="441" y="3363"/>
              <a:ext cx="3057" cy="4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6" name="矩形 15"/>
            <p:cNvSpPr/>
            <p:nvPr/>
          </p:nvSpPr>
          <p:spPr>
            <a:xfrm>
              <a:off x="441" y="4000"/>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7" name="矩形 16"/>
            <p:cNvSpPr/>
            <p:nvPr/>
          </p:nvSpPr>
          <p:spPr>
            <a:xfrm>
              <a:off x="4278" y="3363"/>
              <a:ext cx="3053" cy="47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18" name="矩形 17"/>
            <p:cNvSpPr/>
            <p:nvPr/>
          </p:nvSpPr>
          <p:spPr>
            <a:xfrm>
              <a:off x="4278" y="4000"/>
              <a:ext cx="3053"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0" name="矩形 19"/>
            <p:cNvSpPr/>
            <p:nvPr/>
          </p:nvSpPr>
          <p:spPr>
            <a:xfrm>
              <a:off x="8028" y="3363"/>
              <a:ext cx="3057" cy="473"/>
            </a:xfrm>
            <a:prstGeom prst="rect">
              <a:avLst/>
            </a:prstGeom>
            <a:solidFill>
              <a:srgbClr val="0A83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1" name="矩形 20"/>
            <p:cNvSpPr/>
            <p:nvPr/>
          </p:nvSpPr>
          <p:spPr>
            <a:xfrm>
              <a:off x="8028" y="4000"/>
              <a:ext cx="3057" cy="473"/>
            </a:xfrm>
            <a:prstGeom prst="rect">
              <a:avLst/>
            </a:prstGeom>
            <a:solidFill>
              <a:srgbClr val="B499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3" name="矩形 22"/>
            <p:cNvSpPr/>
            <p:nvPr/>
          </p:nvSpPr>
          <p:spPr>
            <a:xfrm>
              <a:off x="11921" y="3363"/>
              <a:ext cx="3053" cy="473"/>
            </a:xfrm>
            <a:prstGeom prst="rect">
              <a:avLst/>
            </a:prstGeom>
            <a:solidFill>
              <a:srgbClr val="405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4" name="矩形 23"/>
            <p:cNvSpPr/>
            <p:nvPr/>
          </p:nvSpPr>
          <p:spPr>
            <a:xfrm>
              <a:off x="11921" y="4000"/>
              <a:ext cx="3053" cy="473"/>
            </a:xfrm>
            <a:prstGeom prst="rect">
              <a:avLst/>
            </a:prstGeom>
            <a:solidFill>
              <a:srgbClr val="9FAE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6" name="矩形 25"/>
            <p:cNvSpPr/>
            <p:nvPr/>
          </p:nvSpPr>
          <p:spPr>
            <a:xfrm>
              <a:off x="15728" y="3363"/>
              <a:ext cx="3057" cy="473"/>
            </a:xfrm>
            <a:prstGeom prst="rect">
              <a:avLst/>
            </a:prstGeom>
            <a:solidFill>
              <a:srgbClr val="697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7" name="矩形 26"/>
            <p:cNvSpPr/>
            <p:nvPr/>
          </p:nvSpPr>
          <p:spPr>
            <a:xfrm>
              <a:off x="15728" y="4000"/>
              <a:ext cx="3057" cy="473"/>
            </a:xfrm>
            <a:prstGeom prst="rect">
              <a:avLst/>
            </a:prstGeom>
            <a:solidFill>
              <a:srgbClr val="FA6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29" name="矩形 28"/>
            <p:cNvSpPr/>
            <p:nvPr/>
          </p:nvSpPr>
          <p:spPr>
            <a:xfrm>
              <a:off x="441" y="4867"/>
              <a:ext cx="3057" cy="473"/>
            </a:xfrm>
            <a:prstGeom prst="rect">
              <a:avLst/>
            </a:prstGeom>
            <a:solidFill>
              <a:srgbClr val="798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0" name="矩形 29"/>
            <p:cNvSpPr/>
            <p:nvPr/>
          </p:nvSpPr>
          <p:spPr>
            <a:xfrm>
              <a:off x="441" y="5503"/>
              <a:ext cx="3057" cy="473"/>
            </a:xfrm>
            <a:prstGeom prst="rect">
              <a:avLst/>
            </a:prstGeom>
            <a:solidFill>
              <a:srgbClr val="7FB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1" name="矩形 30"/>
            <p:cNvSpPr/>
            <p:nvPr/>
          </p:nvSpPr>
          <p:spPr>
            <a:xfrm>
              <a:off x="4278" y="4867"/>
              <a:ext cx="3053"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2" name="矩形 31"/>
            <p:cNvSpPr/>
            <p:nvPr/>
          </p:nvSpPr>
          <p:spPr>
            <a:xfrm>
              <a:off x="4278" y="5503"/>
              <a:ext cx="3053" cy="473"/>
            </a:xfrm>
            <a:prstGeom prst="rect">
              <a:avLst/>
            </a:prstGeom>
            <a:solidFill>
              <a:srgbClr val="7FB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5" name="矩形 34"/>
            <p:cNvSpPr/>
            <p:nvPr/>
          </p:nvSpPr>
          <p:spPr>
            <a:xfrm>
              <a:off x="8031" y="4867"/>
              <a:ext cx="3057" cy="473"/>
            </a:xfrm>
            <a:prstGeom prst="rect">
              <a:avLst/>
            </a:prstGeom>
            <a:solidFill>
              <a:srgbClr val="798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6" name="矩形 35"/>
            <p:cNvSpPr/>
            <p:nvPr/>
          </p:nvSpPr>
          <p:spPr>
            <a:xfrm>
              <a:off x="8031" y="5503"/>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7" name="矩形 36"/>
            <p:cNvSpPr/>
            <p:nvPr/>
          </p:nvSpPr>
          <p:spPr>
            <a:xfrm>
              <a:off x="11888" y="4867"/>
              <a:ext cx="3057" cy="4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8" name="矩形 37"/>
            <p:cNvSpPr/>
            <p:nvPr/>
          </p:nvSpPr>
          <p:spPr>
            <a:xfrm>
              <a:off x="11888" y="5503"/>
              <a:ext cx="3057" cy="473"/>
            </a:xfrm>
            <a:prstGeom prst="rect">
              <a:avLst/>
            </a:prstGeom>
            <a:solidFill>
              <a:srgbClr val="FA6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39" name="矩形 38"/>
            <p:cNvSpPr/>
            <p:nvPr/>
          </p:nvSpPr>
          <p:spPr>
            <a:xfrm>
              <a:off x="15731" y="4867"/>
              <a:ext cx="3057" cy="473"/>
            </a:xfrm>
            <a:prstGeom prst="rect">
              <a:avLst/>
            </a:prstGeom>
            <a:solidFill>
              <a:schemeClr val="accent5">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0" name="矩形 39"/>
            <p:cNvSpPr/>
            <p:nvPr/>
          </p:nvSpPr>
          <p:spPr>
            <a:xfrm>
              <a:off x="15731" y="5503"/>
              <a:ext cx="3057" cy="47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1" name="矩形 40"/>
            <p:cNvSpPr/>
            <p:nvPr/>
          </p:nvSpPr>
          <p:spPr>
            <a:xfrm>
              <a:off x="441" y="6313"/>
              <a:ext cx="3057" cy="473"/>
            </a:xfrm>
            <a:prstGeom prst="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2" name="矩形 41"/>
            <p:cNvSpPr/>
            <p:nvPr/>
          </p:nvSpPr>
          <p:spPr>
            <a:xfrm>
              <a:off x="441" y="6950"/>
              <a:ext cx="3057" cy="47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3" name="矩形 42"/>
            <p:cNvSpPr/>
            <p:nvPr/>
          </p:nvSpPr>
          <p:spPr>
            <a:xfrm>
              <a:off x="4244" y="6313"/>
              <a:ext cx="3057" cy="4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4" name="矩形 43"/>
            <p:cNvSpPr/>
            <p:nvPr/>
          </p:nvSpPr>
          <p:spPr>
            <a:xfrm>
              <a:off x="4244" y="6950"/>
              <a:ext cx="3057" cy="473"/>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5" name="矩形 44"/>
            <p:cNvSpPr/>
            <p:nvPr/>
          </p:nvSpPr>
          <p:spPr>
            <a:xfrm>
              <a:off x="8028" y="6313"/>
              <a:ext cx="3057" cy="47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6" name="矩形 45"/>
            <p:cNvSpPr/>
            <p:nvPr/>
          </p:nvSpPr>
          <p:spPr>
            <a:xfrm>
              <a:off x="8028" y="6950"/>
              <a:ext cx="3057" cy="47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7" name="矩形 46"/>
            <p:cNvSpPr/>
            <p:nvPr/>
          </p:nvSpPr>
          <p:spPr>
            <a:xfrm>
              <a:off x="11921" y="6313"/>
              <a:ext cx="3053" cy="473"/>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8" name="矩形 47"/>
            <p:cNvSpPr/>
            <p:nvPr/>
          </p:nvSpPr>
          <p:spPr>
            <a:xfrm>
              <a:off x="11921" y="6950"/>
              <a:ext cx="3053" cy="473"/>
            </a:xfrm>
            <a:prstGeom prst="rect">
              <a:avLst/>
            </a:prstGeom>
            <a:solidFill>
              <a:srgbClr val="FA6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49" name="矩形 48"/>
            <p:cNvSpPr/>
            <p:nvPr/>
          </p:nvSpPr>
          <p:spPr>
            <a:xfrm>
              <a:off x="15694" y="6313"/>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0" name="矩形 49"/>
            <p:cNvSpPr/>
            <p:nvPr/>
          </p:nvSpPr>
          <p:spPr>
            <a:xfrm>
              <a:off x="15694" y="6950"/>
              <a:ext cx="3057" cy="47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1" name="矩形 50"/>
            <p:cNvSpPr/>
            <p:nvPr/>
          </p:nvSpPr>
          <p:spPr>
            <a:xfrm>
              <a:off x="441" y="7797"/>
              <a:ext cx="3057" cy="47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2" name="矩形 51"/>
            <p:cNvSpPr/>
            <p:nvPr/>
          </p:nvSpPr>
          <p:spPr>
            <a:xfrm>
              <a:off x="441" y="8433"/>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3" name="矩形 52"/>
            <p:cNvSpPr/>
            <p:nvPr/>
          </p:nvSpPr>
          <p:spPr>
            <a:xfrm>
              <a:off x="4278" y="7797"/>
              <a:ext cx="3053" cy="47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4" name="矩形 53"/>
            <p:cNvSpPr/>
            <p:nvPr/>
          </p:nvSpPr>
          <p:spPr>
            <a:xfrm>
              <a:off x="4278" y="8433"/>
              <a:ext cx="3053"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 name="矩形 54"/>
            <p:cNvSpPr/>
            <p:nvPr/>
          </p:nvSpPr>
          <p:spPr>
            <a:xfrm>
              <a:off x="8028" y="7797"/>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6" name="矩形 55"/>
            <p:cNvSpPr/>
            <p:nvPr/>
          </p:nvSpPr>
          <p:spPr>
            <a:xfrm>
              <a:off x="8028" y="8433"/>
              <a:ext cx="3057" cy="473"/>
            </a:xfrm>
            <a:prstGeom prst="rect">
              <a:avLst/>
            </a:prstGeom>
            <a:solidFill>
              <a:srgbClr val="B499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7" name="矩形 56"/>
            <p:cNvSpPr/>
            <p:nvPr/>
          </p:nvSpPr>
          <p:spPr>
            <a:xfrm>
              <a:off x="11921" y="7797"/>
              <a:ext cx="3053" cy="473"/>
            </a:xfrm>
            <a:prstGeom prst="rect">
              <a:avLst/>
            </a:prstGeom>
            <a:solidFill>
              <a:srgbClr val="CCF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8" name="矩形 57"/>
            <p:cNvSpPr/>
            <p:nvPr/>
          </p:nvSpPr>
          <p:spPr>
            <a:xfrm>
              <a:off x="11921" y="8433"/>
              <a:ext cx="3053" cy="473"/>
            </a:xfrm>
            <a:prstGeom prst="rect">
              <a:avLst/>
            </a:prstGeom>
            <a:solidFill>
              <a:srgbClr val="9FAE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9" name="矩形 58"/>
            <p:cNvSpPr/>
            <p:nvPr/>
          </p:nvSpPr>
          <p:spPr>
            <a:xfrm>
              <a:off x="15728" y="7797"/>
              <a:ext cx="3057" cy="47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0" name="矩形 59"/>
            <p:cNvSpPr/>
            <p:nvPr/>
          </p:nvSpPr>
          <p:spPr>
            <a:xfrm>
              <a:off x="15728" y="8433"/>
              <a:ext cx="3057" cy="473"/>
            </a:xfrm>
            <a:prstGeom prst="rect">
              <a:avLst/>
            </a:prstGeom>
            <a:solidFill>
              <a:srgbClr val="FA6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1" name="矩形 60"/>
            <p:cNvSpPr/>
            <p:nvPr/>
          </p:nvSpPr>
          <p:spPr>
            <a:xfrm>
              <a:off x="441" y="9300"/>
              <a:ext cx="3057" cy="473"/>
            </a:xfrm>
            <a:prstGeom prst="rect">
              <a:avLst/>
            </a:prstGeom>
            <a:solidFill>
              <a:srgbClr val="99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2" name="矩形 61"/>
            <p:cNvSpPr/>
            <p:nvPr/>
          </p:nvSpPr>
          <p:spPr>
            <a:xfrm>
              <a:off x="441" y="9937"/>
              <a:ext cx="3057" cy="473"/>
            </a:xfrm>
            <a:prstGeom prst="rect">
              <a:avLst/>
            </a:prstGeom>
            <a:solidFill>
              <a:srgbClr val="7FBA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3" name="矩形 62"/>
            <p:cNvSpPr/>
            <p:nvPr/>
          </p:nvSpPr>
          <p:spPr>
            <a:xfrm>
              <a:off x="4278" y="9300"/>
              <a:ext cx="3053"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4" name="矩形 63"/>
            <p:cNvSpPr/>
            <p:nvPr/>
          </p:nvSpPr>
          <p:spPr>
            <a:xfrm>
              <a:off x="4278" y="9937"/>
              <a:ext cx="3053" cy="473"/>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5" name="矩形 64"/>
            <p:cNvSpPr/>
            <p:nvPr/>
          </p:nvSpPr>
          <p:spPr>
            <a:xfrm>
              <a:off x="8031" y="9300"/>
              <a:ext cx="3057" cy="473"/>
            </a:xfrm>
            <a:prstGeom prst="rect">
              <a:avLst/>
            </a:prstGeom>
            <a:solidFill>
              <a:srgbClr val="CC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6" name="矩形 65"/>
            <p:cNvSpPr/>
            <p:nvPr/>
          </p:nvSpPr>
          <p:spPr>
            <a:xfrm>
              <a:off x="8031" y="9937"/>
              <a:ext cx="3057" cy="4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7" name="矩形 66"/>
            <p:cNvSpPr/>
            <p:nvPr/>
          </p:nvSpPr>
          <p:spPr>
            <a:xfrm>
              <a:off x="11888" y="9300"/>
              <a:ext cx="3057" cy="473"/>
            </a:xfrm>
            <a:prstGeom prst="rect">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8" name="矩形 67"/>
            <p:cNvSpPr/>
            <p:nvPr/>
          </p:nvSpPr>
          <p:spPr>
            <a:xfrm>
              <a:off x="11888" y="9937"/>
              <a:ext cx="3057" cy="473"/>
            </a:xfrm>
            <a:prstGeom prst="rect">
              <a:avLst/>
            </a:prstGeom>
            <a:solidFill>
              <a:srgbClr val="FA63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9" name="矩形 68"/>
            <p:cNvSpPr/>
            <p:nvPr/>
          </p:nvSpPr>
          <p:spPr>
            <a:xfrm>
              <a:off x="15731" y="9300"/>
              <a:ext cx="3057" cy="47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70" name="矩形 69"/>
            <p:cNvSpPr/>
            <p:nvPr/>
          </p:nvSpPr>
          <p:spPr>
            <a:xfrm>
              <a:off x="15731" y="9937"/>
              <a:ext cx="3057" cy="47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6" name="文本框 2"/>
            <p:cNvSpPr txBox="1"/>
            <p:nvPr/>
          </p:nvSpPr>
          <p:spPr>
            <a:xfrm>
              <a:off x="224" y="187"/>
              <a:ext cx="8157" cy="1435"/>
            </a:xfrm>
            <a:prstGeom prst="rect">
              <a:avLst/>
            </a:prstGeom>
            <a:noFill/>
            <a:ln w="9525">
              <a:noFill/>
            </a:ln>
          </p:spPr>
          <p:txBody>
            <a:bodyPr wrap="square" anchor="t">
              <a:spAutoFit/>
            </a:bodyPr>
            <a:p>
              <a:pPr lvl="0" algn="dist"/>
              <a:r>
                <a:rPr lang="en-US" altLang="en-US" sz="5335" dirty="0">
                  <a:solidFill>
                    <a:schemeClr val="tx1">
                      <a:lumMod val="85000"/>
                      <a:lumOff val="15000"/>
                    </a:schemeClr>
                  </a:solidFill>
                  <a:latin typeface="Impact" panose="020B0806030902050204" pitchFamily="2" charset="0"/>
                  <a:ea typeface="微软雅黑" panose="020B0503020204020204" charset="-122"/>
                  <a:sym typeface="Arial" panose="020B0604020202020204" pitchFamily="34" charset="0"/>
                </a:rPr>
                <a:t>LEOPARD</a:t>
              </a:r>
              <a:r>
                <a:rPr lang="en-US" altLang="en-US" sz="5335" dirty="0">
                  <a:solidFill>
                    <a:srgbClr val="262626"/>
                  </a:solidFill>
                  <a:latin typeface="Impact" panose="020B0806030902050204" pitchFamily="2" charset="0"/>
                  <a:ea typeface="微软雅黑" panose="020B0503020204020204" charset="-122"/>
                  <a:sym typeface="Arial" panose="020B0604020202020204" pitchFamily="34" charset="0"/>
                </a:rPr>
                <a:t> </a:t>
              </a:r>
              <a:r>
                <a:rPr lang="en-US" altLang="en-US" sz="5335" dirty="0">
                  <a:solidFill>
                    <a:srgbClr val="C00000"/>
                  </a:solidFill>
                  <a:latin typeface="Impact" panose="020B0806030902050204" pitchFamily="2" charset="0"/>
                  <a:ea typeface="微软雅黑" panose="020B0503020204020204" charset="-122"/>
                  <a:sym typeface="Arial" panose="020B0604020202020204" pitchFamily="34" charset="0"/>
                </a:rPr>
                <a:t>COLOURS </a:t>
              </a:r>
              <a:endParaRPr lang="en-US" altLang="en-US" sz="5335" dirty="0">
                <a:solidFill>
                  <a:srgbClr val="C00000"/>
                </a:solidFill>
                <a:latin typeface="Impact" panose="020B0806030902050204" pitchFamily="2" charset="0"/>
                <a:ea typeface="微软雅黑" panose="020B0503020204020204" charset="-122"/>
                <a:sym typeface="Arial" panose="020B0604020202020204" pitchFamily="34" charset="0"/>
              </a:endParaRPr>
            </a:p>
          </p:txBody>
        </p:sp>
        <p:sp>
          <p:nvSpPr>
            <p:cNvPr id="7" name="文本框 2"/>
            <p:cNvSpPr txBox="1"/>
            <p:nvPr/>
          </p:nvSpPr>
          <p:spPr>
            <a:xfrm>
              <a:off x="8348" y="893"/>
              <a:ext cx="10663" cy="555"/>
            </a:xfrm>
            <a:prstGeom prst="rect">
              <a:avLst/>
            </a:prstGeom>
            <a:noFill/>
            <a:ln w="9525">
              <a:noFill/>
            </a:ln>
          </p:spPr>
          <p:txBody>
            <a:bodyPr wrap="square" anchor="t">
              <a:spAutoFit/>
            </a:bodyPr>
            <a:p>
              <a:pPr lvl="0" algn="dist"/>
              <a:r>
                <a:rPr lang="en-US"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YOU CAN CHANGE THE COLORS BY YOURSELF AS YOU LIKE</a:t>
              </a:r>
              <a:endParaRPr lang="en-US"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9" name="文本框 2"/>
            <p:cNvSpPr txBox="1"/>
            <p:nvPr/>
          </p:nvSpPr>
          <p:spPr>
            <a:xfrm>
              <a:off x="8348" y="380"/>
              <a:ext cx="10663" cy="555"/>
            </a:xfrm>
            <a:prstGeom prst="rect">
              <a:avLst/>
            </a:prstGeom>
            <a:noFill/>
            <a:ln w="9525">
              <a:noFill/>
            </a:ln>
          </p:spPr>
          <p:txBody>
            <a:bodyPr wrap="square" anchor="t">
              <a:spAutoFit/>
            </a:bodyPr>
            <a:p>
              <a:pPr lvl="0" algn="dist"/>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使用取色器进行取色更换</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2"/>
          <p:cNvSpPr txBox="1"/>
          <p:nvPr/>
        </p:nvSpPr>
        <p:spPr>
          <a:xfrm>
            <a:off x="449580" y="464820"/>
            <a:ext cx="3157220" cy="921385"/>
          </a:xfrm>
          <a:prstGeom prst="rect">
            <a:avLst/>
          </a:prstGeom>
          <a:noFill/>
          <a:ln w="9525">
            <a:noFill/>
          </a:ln>
        </p:spPr>
        <p:txBody>
          <a:bodyPr wrap="square" anchor="t">
            <a:spAutoFit/>
          </a:bodyPr>
          <a:p>
            <a:pPr lvl="0" algn="dist"/>
            <a:r>
              <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CONTENTS</a:t>
            </a:r>
            <a:endPar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50177" name="圆角矩形 3"/>
          <p:cNvSpPr>
            <a:spLocks noChangeAspect="1"/>
          </p:cNvSpPr>
          <p:nvPr/>
        </p:nvSpPr>
        <p:spPr>
          <a:xfrm>
            <a:off x="574675" y="221519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cs typeface="+mn-ea"/>
              </a:rPr>
              <a:t>1</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50178" name="矩形 57"/>
          <p:cNvSpPr/>
          <p:nvPr/>
        </p:nvSpPr>
        <p:spPr>
          <a:xfrm>
            <a:off x="1065530" y="2077085"/>
            <a:ext cx="4225290" cy="743585"/>
          </a:xfrm>
          <a:prstGeom prst="rect">
            <a:avLst/>
          </a:prstGeom>
          <a:noFill/>
          <a:ln w="9525">
            <a:noFill/>
          </a:ln>
        </p:spPr>
        <p:txBody>
          <a:bodyPr wrap="square" anchor="t">
            <a:spAutoFit/>
          </a:bodyPr>
          <a:p>
            <a:pPr lvl="0" algn="dist"/>
            <a:r>
              <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rPr>
              <a:t>学会选择童谣</a:t>
            </a:r>
            <a:endPar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50180" name="圆角矩形 3"/>
          <p:cNvSpPr>
            <a:spLocks noChangeAspect="1"/>
          </p:cNvSpPr>
          <p:nvPr/>
        </p:nvSpPr>
        <p:spPr>
          <a:xfrm>
            <a:off x="574675" y="349281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cs typeface="+mn-ea"/>
                <a:sym typeface="Arial" panose="020B0604020202020204" pitchFamily="34" charset="0"/>
              </a:rPr>
              <a:t>2</a:t>
            </a:r>
            <a:endParaRPr lang="en-US" altLang="x-none" sz="2135" strike="noStrike" noProof="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50181" name="矩形 57"/>
          <p:cNvSpPr/>
          <p:nvPr/>
        </p:nvSpPr>
        <p:spPr>
          <a:xfrm>
            <a:off x="1127125" y="3550285"/>
            <a:ext cx="4163695" cy="743585"/>
          </a:xfrm>
          <a:prstGeom prst="rect">
            <a:avLst/>
          </a:prstGeom>
          <a:noFill/>
          <a:ln w="9525">
            <a:noFill/>
          </a:ln>
        </p:spPr>
        <p:txBody>
          <a:bodyPr wrap="square" anchor="t">
            <a:spAutoFit/>
          </a:bodyPr>
          <a:p>
            <a:pPr lvl="0" algn="dist"/>
            <a:r>
              <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rPr>
              <a:t>适时朗诵童谣</a:t>
            </a:r>
            <a:endPar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50183" name="圆角矩形 3"/>
          <p:cNvSpPr>
            <a:spLocks noChangeAspect="1"/>
          </p:cNvSpPr>
          <p:nvPr/>
        </p:nvSpPr>
        <p:spPr>
          <a:xfrm>
            <a:off x="574675" y="503586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cs typeface="+mn-ea"/>
              </a:rPr>
              <a:t>3</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50184" name="矩形 57"/>
          <p:cNvSpPr/>
          <p:nvPr/>
        </p:nvSpPr>
        <p:spPr>
          <a:xfrm>
            <a:off x="1191895" y="4897755"/>
            <a:ext cx="3971925" cy="743585"/>
          </a:xfrm>
          <a:prstGeom prst="rect">
            <a:avLst/>
          </a:prstGeom>
          <a:noFill/>
          <a:ln w="9525">
            <a:noFill/>
          </a:ln>
        </p:spPr>
        <p:txBody>
          <a:bodyPr wrap="square" anchor="t">
            <a:spAutoFit/>
          </a:bodyPr>
          <a:p>
            <a:pPr lvl="0" algn="dist"/>
            <a:r>
              <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rPr>
              <a:t>尝试创编童谣</a:t>
            </a:r>
            <a:endParaRPr lang="en-US" altLang="en-US" sz="40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cxnSp>
        <p:nvCxnSpPr>
          <p:cNvPr id="2" name="直接连接符 1"/>
          <p:cNvCxnSpPr/>
          <p:nvPr/>
        </p:nvCxnSpPr>
        <p:spPr>
          <a:xfrm>
            <a:off x="2394585" y="1386205"/>
            <a:ext cx="1089660" cy="0"/>
          </a:xfrm>
          <a:prstGeom prst="line">
            <a:avLst/>
          </a:prstGeom>
          <a:ln w="571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0177"/>
                                        </p:tgtEl>
                                        <p:attrNameLst>
                                          <p:attrName>style.visibility</p:attrName>
                                        </p:attrNameLst>
                                      </p:cBhvr>
                                      <p:to>
                                        <p:strVal val="visible"/>
                                      </p:to>
                                    </p:set>
                                    <p:anim calcmode="lin" valueType="num">
                                      <p:cBhvr>
                                        <p:cTn id="11" dur="500" fill="hold"/>
                                        <p:tgtEl>
                                          <p:spTgt spid="50177"/>
                                        </p:tgtEl>
                                        <p:attrNameLst>
                                          <p:attrName>ppt_w</p:attrName>
                                        </p:attrNameLst>
                                      </p:cBhvr>
                                      <p:tavLst>
                                        <p:tav tm="0">
                                          <p:val>
                                            <p:fltVal val="0.000000"/>
                                          </p:val>
                                        </p:tav>
                                        <p:tav tm="100000">
                                          <p:val>
                                            <p:strVal val="#ppt_w"/>
                                          </p:val>
                                        </p:tav>
                                      </p:tavLst>
                                    </p:anim>
                                    <p:anim calcmode="lin" valueType="num">
                                      <p:cBhvr>
                                        <p:cTn id="12" dur="500" fill="hold"/>
                                        <p:tgtEl>
                                          <p:spTgt spid="50177"/>
                                        </p:tgtEl>
                                        <p:attrNameLst>
                                          <p:attrName>ppt_h</p:attrName>
                                        </p:attrNameLst>
                                      </p:cBhvr>
                                      <p:tavLst>
                                        <p:tav tm="0">
                                          <p:val>
                                            <p:fltVal val="0.000000"/>
                                          </p:val>
                                        </p:tav>
                                        <p:tav tm="100000">
                                          <p:val>
                                            <p:strVal val="#ppt_h"/>
                                          </p:val>
                                        </p:tav>
                                      </p:tavLst>
                                    </p:anim>
                                    <p:anim calcmode="lin" valueType="num">
                                      <p:cBhvr>
                                        <p:cTn id="13" dur="500" fill="hold"/>
                                        <p:tgtEl>
                                          <p:spTgt spid="50177"/>
                                        </p:tgtEl>
                                        <p:attrNameLst>
                                          <p:attrName>style.rotation</p:attrName>
                                        </p:attrNameLst>
                                      </p:cBhvr>
                                      <p:tavLst>
                                        <p:tav tm="0">
                                          <p:val>
                                            <p:fltVal val="360.000000"/>
                                          </p:val>
                                        </p:tav>
                                        <p:tav tm="100000">
                                          <p:val>
                                            <p:fltVal val="0.000000"/>
                                          </p:val>
                                        </p:tav>
                                      </p:tavLst>
                                    </p:anim>
                                    <p:animEffect transition="in" filter="fade">
                                      <p:cBhvr>
                                        <p:cTn id="14" dur="500"/>
                                        <p:tgtEl>
                                          <p:spTgt spid="5017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0178"/>
                                        </p:tgtEl>
                                        <p:attrNameLst>
                                          <p:attrName>style.visibility</p:attrName>
                                        </p:attrNameLst>
                                      </p:cBhvr>
                                      <p:to>
                                        <p:strVal val="visible"/>
                                      </p:to>
                                    </p:set>
                                    <p:animEffect transition="in" filter="wipe(left)">
                                      <p:cBhvr>
                                        <p:cTn id="18" dur="500"/>
                                        <p:tgtEl>
                                          <p:spTgt spid="50178"/>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50180"/>
                                        </p:tgtEl>
                                        <p:attrNameLst>
                                          <p:attrName>style.visibility</p:attrName>
                                        </p:attrNameLst>
                                      </p:cBhvr>
                                      <p:to>
                                        <p:strVal val="visible"/>
                                      </p:to>
                                    </p:set>
                                    <p:anim calcmode="lin" valueType="num">
                                      <p:cBhvr>
                                        <p:cTn id="22" dur="500" fill="hold"/>
                                        <p:tgtEl>
                                          <p:spTgt spid="50180"/>
                                        </p:tgtEl>
                                        <p:attrNameLst>
                                          <p:attrName>ppt_w</p:attrName>
                                        </p:attrNameLst>
                                      </p:cBhvr>
                                      <p:tavLst>
                                        <p:tav tm="0">
                                          <p:val>
                                            <p:fltVal val="0.000000"/>
                                          </p:val>
                                        </p:tav>
                                        <p:tav tm="100000">
                                          <p:val>
                                            <p:strVal val="#ppt_w"/>
                                          </p:val>
                                        </p:tav>
                                      </p:tavLst>
                                    </p:anim>
                                    <p:anim calcmode="lin" valueType="num">
                                      <p:cBhvr>
                                        <p:cTn id="23" dur="500" fill="hold"/>
                                        <p:tgtEl>
                                          <p:spTgt spid="50180"/>
                                        </p:tgtEl>
                                        <p:attrNameLst>
                                          <p:attrName>ppt_h</p:attrName>
                                        </p:attrNameLst>
                                      </p:cBhvr>
                                      <p:tavLst>
                                        <p:tav tm="0">
                                          <p:val>
                                            <p:fltVal val="0.000000"/>
                                          </p:val>
                                        </p:tav>
                                        <p:tav tm="100000">
                                          <p:val>
                                            <p:strVal val="#ppt_h"/>
                                          </p:val>
                                        </p:tav>
                                      </p:tavLst>
                                    </p:anim>
                                    <p:anim calcmode="lin" valueType="num">
                                      <p:cBhvr>
                                        <p:cTn id="24" dur="500" fill="hold"/>
                                        <p:tgtEl>
                                          <p:spTgt spid="50180"/>
                                        </p:tgtEl>
                                        <p:attrNameLst>
                                          <p:attrName>style.rotation</p:attrName>
                                        </p:attrNameLst>
                                      </p:cBhvr>
                                      <p:tavLst>
                                        <p:tav tm="0">
                                          <p:val>
                                            <p:fltVal val="360.000000"/>
                                          </p:val>
                                        </p:tav>
                                        <p:tav tm="100000">
                                          <p:val>
                                            <p:fltVal val="0.000000"/>
                                          </p:val>
                                        </p:tav>
                                      </p:tavLst>
                                    </p:anim>
                                    <p:animEffect transition="in" filter="fade">
                                      <p:cBhvr>
                                        <p:cTn id="25" dur="500"/>
                                        <p:tgtEl>
                                          <p:spTgt spid="50180"/>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0181"/>
                                        </p:tgtEl>
                                        <p:attrNameLst>
                                          <p:attrName>style.visibility</p:attrName>
                                        </p:attrNameLst>
                                      </p:cBhvr>
                                      <p:to>
                                        <p:strVal val="visible"/>
                                      </p:to>
                                    </p:set>
                                    <p:animEffect transition="in" filter="wipe(left)">
                                      <p:cBhvr>
                                        <p:cTn id="29" dur="500"/>
                                        <p:tgtEl>
                                          <p:spTgt spid="50181"/>
                                        </p:tgtEl>
                                      </p:cBhvr>
                                    </p:animEffect>
                                  </p:childTnLst>
                                </p:cTn>
                              </p:par>
                            </p:childTnLst>
                          </p:cTn>
                        </p:par>
                        <p:par>
                          <p:cTn id="30" fill="hold">
                            <p:stCondLst>
                              <p:cond delay="2500"/>
                            </p:stCondLst>
                            <p:childTnLst>
                              <p:par>
                                <p:cTn id="31" presetID="49" presetClass="entr" presetSubtype="0" decel="100000" fill="hold" grpId="0" nodeType="afterEffect">
                                  <p:stCondLst>
                                    <p:cond delay="0"/>
                                  </p:stCondLst>
                                  <p:childTnLst>
                                    <p:set>
                                      <p:cBhvr>
                                        <p:cTn id="32" dur="1" fill="hold">
                                          <p:stCondLst>
                                            <p:cond delay="0"/>
                                          </p:stCondLst>
                                        </p:cTn>
                                        <p:tgtEl>
                                          <p:spTgt spid="50183"/>
                                        </p:tgtEl>
                                        <p:attrNameLst>
                                          <p:attrName>style.visibility</p:attrName>
                                        </p:attrNameLst>
                                      </p:cBhvr>
                                      <p:to>
                                        <p:strVal val="visible"/>
                                      </p:to>
                                    </p:set>
                                    <p:anim calcmode="lin" valueType="num">
                                      <p:cBhvr>
                                        <p:cTn id="33" dur="500" fill="hold"/>
                                        <p:tgtEl>
                                          <p:spTgt spid="50183"/>
                                        </p:tgtEl>
                                        <p:attrNameLst>
                                          <p:attrName>ppt_w</p:attrName>
                                        </p:attrNameLst>
                                      </p:cBhvr>
                                      <p:tavLst>
                                        <p:tav tm="0">
                                          <p:val>
                                            <p:fltVal val="0.000000"/>
                                          </p:val>
                                        </p:tav>
                                        <p:tav tm="100000">
                                          <p:val>
                                            <p:strVal val="#ppt_w"/>
                                          </p:val>
                                        </p:tav>
                                      </p:tavLst>
                                    </p:anim>
                                    <p:anim calcmode="lin" valueType="num">
                                      <p:cBhvr>
                                        <p:cTn id="34" dur="500" fill="hold"/>
                                        <p:tgtEl>
                                          <p:spTgt spid="50183"/>
                                        </p:tgtEl>
                                        <p:attrNameLst>
                                          <p:attrName>ppt_h</p:attrName>
                                        </p:attrNameLst>
                                      </p:cBhvr>
                                      <p:tavLst>
                                        <p:tav tm="0">
                                          <p:val>
                                            <p:fltVal val="0.000000"/>
                                          </p:val>
                                        </p:tav>
                                        <p:tav tm="100000">
                                          <p:val>
                                            <p:strVal val="#ppt_h"/>
                                          </p:val>
                                        </p:tav>
                                      </p:tavLst>
                                    </p:anim>
                                    <p:anim calcmode="lin" valueType="num">
                                      <p:cBhvr>
                                        <p:cTn id="35" dur="500" fill="hold"/>
                                        <p:tgtEl>
                                          <p:spTgt spid="50183"/>
                                        </p:tgtEl>
                                        <p:attrNameLst>
                                          <p:attrName>style.rotation</p:attrName>
                                        </p:attrNameLst>
                                      </p:cBhvr>
                                      <p:tavLst>
                                        <p:tav tm="0">
                                          <p:val>
                                            <p:fltVal val="360.000000"/>
                                          </p:val>
                                        </p:tav>
                                        <p:tav tm="100000">
                                          <p:val>
                                            <p:fltVal val="0.000000"/>
                                          </p:val>
                                        </p:tav>
                                      </p:tavLst>
                                    </p:anim>
                                    <p:animEffect transition="in" filter="fade">
                                      <p:cBhvr>
                                        <p:cTn id="36" dur="500"/>
                                        <p:tgtEl>
                                          <p:spTgt spid="50183"/>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50184"/>
                                        </p:tgtEl>
                                        <p:attrNameLst>
                                          <p:attrName>style.visibility</p:attrName>
                                        </p:attrNameLst>
                                      </p:cBhvr>
                                      <p:to>
                                        <p:strVal val="visible"/>
                                      </p:to>
                                    </p:set>
                                    <p:animEffect transition="in" filter="wipe(left)">
                                      <p:cBhvr>
                                        <p:cTn id="40"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0177" grpId="0" bldLvl="0" animBg="1"/>
      <p:bldP spid="50178" grpId="0"/>
      <p:bldP spid="50180" grpId="0" bldLvl="0" animBg="1"/>
      <p:bldP spid="50181" grpId="0"/>
      <p:bldP spid="50183" grpId="0" bldLvl="0" animBg="1"/>
      <p:bldP spid="5018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2"/>
          <p:cNvSpPr txBox="1"/>
          <p:nvPr/>
        </p:nvSpPr>
        <p:spPr>
          <a:xfrm>
            <a:off x="1998980" y="1308100"/>
            <a:ext cx="6804025" cy="972820"/>
          </a:xfrm>
          <a:prstGeom prst="rect">
            <a:avLst/>
          </a:prstGeom>
          <a:noFill/>
          <a:ln w="9525">
            <a:noFill/>
          </a:ln>
        </p:spPr>
        <p:txBody>
          <a:bodyPr wrap="square" anchor="t">
            <a:spAutoFit/>
          </a:bodyPr>
          <a:p>
            <a:pPr lvl="0" algn="dist"/>
            <a:r>
              <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PART 1    </a:t>
            </a:r>
            <a:r>
              <a:rPr lang="zh-CN"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学会选择童谣</a:t>
            </a:r>
            <a:endParaRPr lang="zh-CN"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24581" name="文本框 4"/>
          <p:cNvSpPr txBox="1"/>
          <p:nvPr/>
        </p:nvSpPr>
        <p:spPr>
          <a:xfrm>
            <a:off x="1593215" y="2884805"/>
            <a:ext cx="7615555" cy="1771015"/>
          </a:xfrm>
          <a:prstGeom prst="rect">
            <a:avLst/>
          </a:prstGeom>
          <a:noFill/>
          <a:ln w="9525">
            <a:noFill/>
          </a:ln>
        </p:spPr>
        <p:txBody>
          <a:bodyPr wrap="square" anchor="t">
            <a:spAutoFit/>
          </a:bodyPr>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童谣简短明快，浅显易懂，读起来朗朗上口，深受孩子的喜爱。根据幼儿的年龄特点和爱好，可以选择既具有教育意义的又能培养幼儿良好习惯的童谣，这些童谣大多是源于生活的题材，能丰富幼儿的生活经验，也符合语言教学目标中提出的“让幼儿理解简短的文学作品内容，初步感受其语言美，培养幼儿良好的文明礼貌习惯，发展口语表达能力”的要求，为的是让道德童谣伴随小班孩子的习惯养成。</a:t>
            </a:r>
            <a:endParaRPr altLang="en-US" sz="1465" strike="noStrike" noProof="1" dirty="0">
              <a:latin typeface="微软雅黑" panose="020B0503020204020204" charset="-122"/>
              <a:ea typeface="微软雅黑" panose="020B0503020204020204" charset="-122"/>
              <a:cs typeface="+mn-ea"/>
            </a:endParaRPr>
          </a:p>
        </p:txBody>
      </p:sp>
      <p:sp>
        <p:nvSpPr>
          <p:cNvPr id="37959" name="Freeform 176"/>
          <p:cNvSpPr>
            <a:spLocks noEditPoints="1"/>
          </p:cNvSpPr>
          <p:nvPr/>
        </p:nvSpPr>
        <p:spPr>
          <a:xfrm>
            <a:off x="1050290" y="1487805"/>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fade">
                                      <p:cBhvr>
                                        <p:cTn id="11"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58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2"/>
          <p:cNvSpPr txBox="1"/>
          <p:nvPr/>
        </p:nvSpPr>
        <p:spPr>
          <a:xfrm>
            <a:off x="1998980" y="1308100"/>
            <a:ext cx="6804025" cy="972820"/>
          </a:xfrm>
          <a:prstGeom prst="rect">
            <a:avLst/>
          </a:prstGeom>
          <a:noFill/>
          <a:ln w="9525">
            <a:noFill/>
          </a:ln>
        </p:spPr>
        <p:txBody>
          <a:bodyPr wrap="square" anchor="t">
            <a:spAutoFit/>
          </a:bodyPr>
          <a:p>
            <a:pPr lvl="0" algn="dist"/>
            <a:r>
              <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PART 1    </a:t>
            </a:r>
            <a:r>
              <a:rPr lang="zh-CN"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学会选择童谣</a:t>
            </a:r>
            <a:endParaRPr lang="zh-CN"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24581" name="文本框 4"/>
          <p:cNvSpPr txBox="1"/>
          <p:nvPr/>
        </p:nvSpPr>
        <p:spPr>
          <a:xfrm>
            <a:off x="1310640" y="2460625"/>
            <a:ext cx="7615555" cy="3450590"/>
          </a:xfrm>
          <a:prstGeom prst="rect">
            <a:avLst/>
          </a:prstGeom>
          <a:noFill/>
          <a:ln w="9525">
            <a:noFill/>
          </a:ln>
        </p:spPr>
        <p:txBody>
          <a:bodyPr wrap="square" anchor="t">
            <a:spAutoFit/>
          </a:bodyPr>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我们在幼儿园教材、参考资料以及网络中选择了很多有趣的、脍炙人口的童谣。如：《你是我的好朋友》、《两只小狗》、《大雁》、《分果果》、《玩具玩具我爱你》、《天天午睡身体好》、《滑滑梯》和《白米饭》等。这些童谣都蕴含着深刻的教育意义，对小班幼儿养成良好的行为习惯有促进作用。如童谣《你是我的好朋友》、《两只小狗》、《滑滑梯》能培养幼儿相互谦让、团结友爱；《大雁》能让孩子做到守纪律；《分果果》使孩子们懂得了分享；《玩具玩具我爱你》让幼儿学会爱护玩具；《天天午睡身体好》告诉孩子要养成午睡好习惯；《白米饭》则促进了幼儿自己吃饭、爱惜粮食的习惯养成。童谣《小小手》内容是：“我有一双小小手，拉来许多好朋友，‘你好你好’招招手，‘欢迎欢迎’握握手，‘谢谢谢谢’拍拍手，‘再见再见’摆摆手。”这首童谣具有丰富的内涵，能正确引导幼儿掌握文明礼貌用语的使用，有助于幼儿从小养成良好的礼仪习惯。</a:t>
            </a:r>
            <a:endParaRPr altLang="en-US" sz="1465" strike="noStrike" noProof="1" dirty="0">
              <a:latin typeface="微软雅黑" panose="020B0503020204020204" charset="-122"/>
              <a:ea typeface="微软雅黑" panose="020B0503020204020204" charset="-122"/>
              <a:cs typeface="+mn-ea"/>
            </a:endParaRPr>
          </a:p>
        </p:txBody>
      </p:sp>
      <p:sp>
        <p:nvSpPr>
          <p:cNvPr id="37959" name="Freeform 176"/>
          <p:cNvSpPr>
            <a:spLocks noEditPoints="1"/>
          </p:cNvSpPr>
          <p:nvPr/>
        </p:nvSpPr>
        <p:spPr>
          <a:xfrm>
            <a:off x="1050290" y="1487805"/>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fade">
                                      <p:cBhvr>
                                        <p:cTn id="11"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58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2"/>
          <p:cNvSpPr txBox="1"/>
          <p:nvPr/>
        </p:nvSpPr>
        <p:spPr>
          <a:xfrm>
            <a:off x="1112520" y="514985"/>
            <a:ext cx="6804025" cy="972820"/>
          </a:xfrm>
          <a:prstGeom prst="rect">
            <a:avLst/>
          </a:prstGeom>
          <a:noFill/>
          <a:ln w="9525">
            <a:noFill/>
          </a:ln>
        </p:spPr>
        <p:txBody>
          <a:bodyPr wrap="square" anchor="t">
            <a:spAutoFit/>
          </a:bodyPr>
          <a:p>
            <a:pPr lvl="0" algn="dist"/>
            <a:r>
              <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PART2    </a:t>
            </a:r>
            <a:r>
              <a:rPr lang="en-US" altLang="en-US" sz="5400" b="1" dirty="0">
                <a:solidFill>
                  <a:srgbClr val="262626"/>
                </a:solidFill>
                <a:latin typeface="微软雅黑" panose="020B0503020204020204" charset="-122"/>
                <a:ea typeface="微软雅黑" panose="020B0503020204020204" charset="-122"/>
                <a:sym typeface="Arial" panose="020B0604020202020204" pitchFamily="34" charset="0"/>
              </a:rPr>
              <a:t>适时朗诵童谣</a:t>
            </a:r>
            <a:endParaRPr lang="zh-CN"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37959" name="Freeform 176"/>
          <p:cNvSpPr>
            <a:spLocks noEditPoints="1"/>
          </p:cNvSpPr>
          <p:nvPr/>
        </p:nvSpPr>
        <p:spPr>
          <a:xfrm>
            <a:off x="230505" y="694690"/>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
        <p:nvSpPr>
          <p:cNvPr id="50177" name="圆角矩形 3"/>
          <p:cNvSpPr>
            <a:spLocks noChangeAspect="1"/>
          </p:cNvSpPr>
          <p:nvPr/>
        </p:nvSpPr>
        <p:spPr>
          <a:xfrm>
            <a:off x="222250" y="412654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rPr>
              <a:t>2</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2" name="圆角矩形 3"/>
          <p:cNvSpPr>
            <a:spLocks noChangeAspect="1"/>
          </p:cNvSpPr>
          <p:nvPr/>
        </p:nvSpPr>
        <p:spPr>
          <a:xfrm>
            <a:off x="243205" y="169957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cs typeface="+mn-ea"/>
              </a:rPr>
              <a:t>1</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50178" name="矩形 57"/>
          <p:cNvSpPr/>
          <p:nvPr/>
        </p:nvSpPr>
        <p:spPr>
          <a:xfrm>
            <a:off x="909320" y="1814195"/>
            <a:ext cx="228790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童谣教学时学念童谣</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3" name="矩形 57"/>
          <p:cNvSpPr/>
          <p:nvPr/>
        </p:nvSpPr>
        <p:spPr>
          <a:xfrm>
            <a:off x="927735" y="4184015"/>
            <a:ext cx="2250440"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日常活动中常念童谣</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nvSpPr>
        <p:spPr>
          <a:xfrm>
            <a:off x="300990" y="2249805"/>
            <a:ext cx="7615555" cy="1435100"/>
          </a:xfrm>
          <a:prstGeom prst="rect">
            <a:avLst/>
          </a:prstGeom>
          <a:noFill/>
          <a:ln w="9525">
            <a:noFill/>
          </a:ln>
        </p:spPr>
        <p:txBody>
          <a:bodyPr wrap="square" anchor="t">
            <a:spAutoFit/>
          </a:bodyPr>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童谣教学时，根据幼儿的年龄特点将选择的童谣运用具体形象的手段教给幼儿。如童谣《两只小狗》教学时，可采用了ppt课件、实物玩具和胸饰等形象生动的教具，以及教师形象的动作体态帮助幼儿记忆童谣，理解童谣内容。而且在学念童谣时又运用了集体、分组、表演等多种形式，使幼儿能轻松快乐地学会童谣，从而养成良好的习惯。</a:t>
            </a:r>
            <a:endParaRPr altLang="en-US" sz="1465" strike="noStrike" noProof="1" dirty="0">
              <a:latin typeface="微软雅黑" panose="020B0503020204020204" charset="-122"/>
              <a:ea typeface="微软雅黑" panose="020B0503020204020204" charset="-122"/>
              <a:cs typeface="+mn-ea"/>
            </a:endParaRPr>
          </a:p>
        </p:txBody>
      </p:sp>
      <p:sp>
        <p:nvSpPr>
          <p:cNvPr id="6" name="文本框 4"/>
          <p:cNvSpPr txBox="1"/>
          <p:nvPr/>
        </p:nvSpPr>
        <p:spPr>
          <a:xfrm>
            <a:off x="210820" y="4593590"/>
            <a:ext cx="7795260" cy="2106930"/>
          </a:xfrm>
          <a:prstGeom prst="rect">
            <a:avLst/>
          </a:prstGeom>
          <a:noFill/>
          <a:ln w="9525">
            <a:noFill/>
          </a:ln>
        </p:spPr>
        <p:txBody>
          <a:bodyPr wrap="square" anchor="t">
            <a:spAutoFit/>
          </a:bodyPr>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在日常活动中，洗手、入睡、穿脱衣裤是最重要的三项。在培养和训练中，孩子们不是把先后顺序弄错，就是细节达不到要求。在洗手这一环节中，有的孩子忘记了动作的先后顺序，只要在老师的点拨下，念一念童谣，动作要领就掌握了，小手也洗得很干净。玩玩具时，我念《玩具玩具我爱你》后收拾玩具；吃饭前，朗诵《白米饭》提醒孩子进餐时养成好习惯；午睡前，念《天天午睡身体好》，朗诵完了，小朋友就闭上眼睛和嘴巴，不吵不闹地睡了；户外活动前，念着《滑滑梯》以提醒幼儿有先有后别着急。</a:t>
            </a:r>
            <a:endParaRPr altLang="en-US" sz="1465" strike="noStrike" noProof="1" dirty="0">
              <a:latin typeface="微软雅黑" panose="020B0503020204020204" charset="-122"/>
              <a:ea typeface="微软雅黑" panose="020B0503020204020204" charset="-122"/>
              <a:cs typeface="+mn-ea"/>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0177"/>
                                        </p:tgtEl>
                                        <p:attrNameLst>
                                          <p:attrName>style.visibility</p:attrName>
                                        </p:attrNameLst>
                                      </p:cBhvr>
                                      <p:to>
                                        <p:strVal val="visible"/>
                                      </p:to>
                                    </p:set>
                                    <p:anim calcmode="lin" valueType="num">
                                      <p:cBhvr>
                                        <p:cTn id="11" dur="500" fill="hold"/>
                                        <p:tgtEl>
                                          <p:spTgt spid="50177"/>
                                        </p:tgtEl>
                                        <p:attrNameLst>
                                          <p:attrName>ppt_w</p:attrName>
                                        </p:attrNameLst>
                                      </p:cBhvr>
                                      <p:tavLst>
                                        <p:tav tm="0">
                                          <p:val>
                                            <p:fltVal val="0.000000"/>
                                          </p:val>
                                        </p:tav>
                                        <p:tav tm="100000">
                                          <p:val>
                                            <p:strVal val="#ppt_w"/>
                                          </p:val>
                                        </p:tav>
                                      </p:tavLst>
                                    </p:anim>
                                    <p:anim calcmode="lin" valueType="num">
                                      <p:cBhvr>
                                        <p:cTn id="12" dur="500" fill="hold"/>
                                        <p:tgtEl>
                                          <p:spTgt spid="50177"/>
                                        </p:tgtEl>
                                        <p:attrNameLst>
                                          <p:attrName>ppt_h</p:attrName>
                                        </p:attrNameLst>
                                      </p:cBhvr>
                                      <p:tavLst>
                                        <p:tav tm="0">
                                          <p:val>
                                            <p:fltVal val="0.000000"/>
                                          </p:val>
                                        </p:tav>
                                        <p:tav tm="100000">
                                          <p:val>
                                            <p:strVal val="#ppt_h"/>
                                          </p:val>
                                        </p:tav>
                                      </p:tavLst>
                                    </p:anim>
                                    <p:anim calcmode="lin" valueType="num">
                                      <p:cBhvr>
                                        <p:cTn id="13" dur="500" fill="hold"/>
                                        <p:tgtEl>
                                          <p:spTgt spid="50177"/>
                                        </p:tgtEl>
                                        <p:attrNameLst>
                                          <p:attrName>style.rotation</p:attrName>
                                        </p:attrNameLst>
                                      </p:cBhvr>
                                      <p:tavLst>
                                        <p:tav tm="0">
                                          <p:val>
                                            <p:fltVal val="360.000000"/>
                                          </p:val>
                                        </p:tav>
                                        <p:tav tm="100000">
                                          <p:val>
                                            <p:fltVal val="0.000000"/>
                                          </p:val>
                                        </p:tav>
                                      </p:tavLst>
                                    </p:anim>
                                    <p:animEffect transition="in" filter="fade">
                                      <p:cBhvr>
                                        <p:cTn id="14" dur="500"/>
                                        <p:tgtEl>
                                          <p:spTgt spid="50177"/>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000000"/>
                                          </p:val>
                                        </p:tav>
                                        <p:tav tm="100000">
                                          <p:val>
                                            <p:strVal val="#ppt_w"/>
                                          </p:val>
                                        </p:tav>
                                      </p:tavLst>
                                    </p:anim>
                                    <p:anim calcmode="lin" valueType="num">
                                      <p:cBhvr>
                                        <p:cTn id="19" dur="500" fill="hold"/>
                                        <p:tgtEl>
                                          <p:spTgt spid="2"/>
                                        </p:tgtEl>
                                        <p:attrNameLst>
                                          <p:attrName>ppt_h</p:attrName>
                                        </p:attrNameLst>
                                      </p:cBhvr>
                                      <p:tavLst>
                                        <p:tav tm="0">
                                          <p:val>
                                            <p:fltVal val="0.000000"/>
                                          </p:val>
                                        </p:tav>
                                        <p:tav tm="100000">
                                          <p:val>
                                            <p:strVal val="#ppt_h"/>
                                          </p:val>
                                        </p:tav>
                                      </p:tavLst>
                                    </p:anim>
                                    <p:anim calcmode="lin" valueType="num">
                                      <p:cBhvr>
                                        <p:cTn id="20" dur="500" fill="hold"/>
                                        <p:tgtEl>
                                          <p:spTgt spid="2"/>
                                        </p:tgtEl>
                                        <p:attrNameLst>
                                          <p:attrName>style.rotation</p:attrName>
                                        </p:attrNameLst>
                                      </p:cBhvr>
                                      <p:tavLst>
                                        <p:tav tm="0">
                                          <p:val>
                                            <p:fltVal val="360.000000"/>
                                          </p:val>
                                        </p:tav>
                                        <p:tav tm="100000">
                                          <p:val>
                                            <p:fltVal val="0.00000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178"/>
                                        </p:tgtEl>
                                        <p:attrNameLst>
                                          <p:attrName>style.visibility</p:attrName>
                                        </p:attrNameLst>
                                      </p:cBhvr>
                                      <p:to>
                                        <p:strVal val="visible"/>
                                      </p:to>
                                    </p:set>
                                    <p:animEffect transition="in" filter="wipe(left)">
                                      <p:cBhvr>
                                        <p:cTn id="25" dur="500"/>
                                        <p:tgtEl>
                                          <p:spTgt spid="5017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0177" grpId="0" bldLvl="0" animBg="1"/>
      <p:bldP spid="2" grpId="0" bldLvl="0" animBg="1"/>
      <p:bldP spid="50178" grpId="0"/>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2"/>
          <p:cNvSpPr txBox="1"/>
          <p:nvPr/>
        </p:nvSpPr>
        <p:spPr>
          <a:xfrm>
            <a:off x="1112520" y="514985"/>
            <a:ext cx="6804025" cy="972820"/>
          </a:xfrm>
          <a:prstGeom prst="rect">
            <a:avLst/>
          </a:prstGeom>
          <a:noFill/>
          <a:ln w="9525">
            <a:noFill/>
          </a:ln>
        </p:spPr>
        <p:txBody>
          <a:bodyPr wrap="square" anchor="t">
            <a:spAutoFit/>
          </a:bodyPr>
          <a:p>
            <a:pPr lvl="0" algn="dist"/>
            <a:r>
              <a:rPr lang="en-US" altLang="en-US" sz="54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PART3    </a:t>
            </a:r>
            <a:r>
              <a:rPr lang="en-US" altLang="en-US" sz="5400" b="1" dirty="0">
                <a:solidFill>
                  <a:srgbClr val="262626"/>
                </a:solidFill>
                <a:latin typeface="微软雅黑" panose="020B0503020204020204" charset="-122"/>
                <a:ea typeface="微软雅黑" panose="020B0503020204020204" charset="-122"/>
                <a:sym typeface="Arial" panose="020B0604020202020204" pitchFamily="34" charset="0"/>
              </a:rPr>
              <a:t>尝试创编童谣</a:t>
            </a:r>
            <a:endParaRPr lang="en-US" altLang="en-US" sz="5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37959" name="Freeform 176"/>
          <p:cNvSpPr>
            <a:spLocks noEditPoints="1"/>
          </p:cNvSpPr>
          <p:nvPr/>
        </p:nvSpPr>
        <p:spPr>
          <a:xfrm>
            <a:off x="230505" y="694690"/>
            <a:ext cx="678815" cy="613410"/>
          </a:xfrm>
          <a:custGeom>
            <a:avLst/>
            <a:gdLst/>
            <a:ahLst/>
            <a:cxnLst>
              <a:cxn ang="0">
                <a:pos x="63374" y="136362"/>
              </a:cxn>
              <a:cxn ang="0">
                <a:pos x="68655" y="141675"/>
              </a:cxn>
              <a:cxn ang="0">
                <a:pos x="73936" y="141675"/>
              </a:cxn>
              <a:cxn ang="0">
                <a:pos x="77457" y="139904"/>
              </a:cxn>
              <a:cxn ang="0">
                <a:pos x="80978" y="132820"/>
              </a:cxn>
              <a:cxn ang="0">
                <a:pos x="80978" y="132820"/>
              </a:cxn>
              <a:cxn ang="0">
                <a:pos x="80978" y="83234"/>
              </a:cxn>
              <a:cxn ang="0">
                <a:pos x="52811" y="92089"/>
              </a:cxn>
              <a:cxn ang="0">
                <a:pos x="0" y="92089"/>
              </a:cxn>
              <a:cxn ang="0">
                <a:pos x="77457" y="10625"/>
              </a:cxn>
              <a:cxn ang="0">
                <a:pos x="80978" y="0"/>
              </a:cxn>
              <a:cxn ang="0">
                <a:pos x="96821" y="0"/>
              </a:cxn>
              <a:cxn ang="0">
                <a:pos x="100342" y="10625"/>
              </a:cxn>
              <a:cxn ang="0">
                <a:pos x="177800" y="92089"/>
              </a:cxn>
              <a:cxn ang="0">
                <a:pos x="126748" y="92089"/>
              </a:cxn>
              <a:cxn ang="0">
                <a:pos x="98582" y="83234"/>
              </a:cxn>
              <a:cxn ang="0">
                <a:pos x="98582" y="132820"/>
              </a:cxn>
              <a:cxn ang="0">
                <a:pos x="98582" y="132820"/>
              </a:cxn>
              <a:cxn ang="0">
                <a:pos x="88019" y="155843"/>
              </a:cxn>
              <a:cxn ang="0">
                <a:pos x="75697" y="159385"/>
              </a:cxn>
              <a:cxn ang="0">
                <a:pos x="63374" y="157614"/>
              </a:cxn>
              <a:cxn ang="0">
                <a:pos x="45770" y="139904"/>
              </a:cxn>
              <a:cxn ang="0">
                <a:pos x="63374" y="136362"/>
              </a:cxn>
              <a:cxn ang="0">
                <a:pos x="126748" y="76150"/>
              </a:cxn>
              <a:cxn ang="0">
                <a:pos x="140831" y="72608"/>
              </a:cxn>
              <a:cxn ang="0">
                <a:pos x="100342" y="23022"/>
              </a:cxn>
              <a:cxn ang="0">
                <a:pos x="126748" y="76150"/>
              </a:cxn>
              <a:cxn ang="0">
                <a:pos x="17603" y="70837"/>
              </a:cxn>
              <a:cxn ang="0">
                <a:pos x="35207" y="69066"/>
              </a:cxn>
              <a:cxn ang="0">
                <a:pos x="58093" y="28335"/>
              </a:cxn>
              <a:cxn ang="0">
                <a:pos x="17603" y="70837"/>
              </a:cxn>
            </a:cxnLst>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accent6">
              <a:lumMod val="50000"/>
            </a:schemeClr>
          </a:solidFill>
          <a:ln w="9525">
            <a:noFill/>
          </a:ln>
        </p:spPr>
        <p:txBody>
          <a:bodyPr/>
          <a:p>
            <a:endParaRPr lang="zh-CN" altLang="en-US" sz="2400"/>
          </a:p>
        </p:txBody>
      </p:sp>
      <p:sp>
        <p:nvSpPr>
          <p:cNvPr id="46084" name="文本框 1"/>
          <p:cNvSpPr txBox="1"/>
          <p:nvPr/>
        </p:nvSpPr>
        <p:spPr>
          <a:xfrm>
            <a:off x="222250" y="176213"/>
            <a:ext cx="2335213" cy="309563"/>
          </a:xfrm>
          <a:prstGeom prst="rect">
            <a:avLst/>
          </a:prstGeom>
          <a:noFill/>
          <a:ln w="9525">
            <a:noFill/>
          </a:ln>
        </p:spPr>
        <p:txBody>
          <a:bodyPr wrap="square" anchor="t">
            <a:spAutoFit/>
          </a:bodyPr>
          <a:p>
            <a:pPr lvl="0" algn="dist" fontAlgn="base"/>
            <a:r>
              <a:rPr lang="en-US" altLang="zh-CN" sz="1335" strike="noStrike" noProof="1">
                <a:latin typeface="微软雅黑" panose="020B0503020204020204" charset="-122"/>
                <a:ea typeface="微软雅黑" panose="020B0503020204020204" charset="-122"/>
                <a:cs typeface="+mn-ea"/>
              </a:rPr>
              <a:t>Add Your Website</a:t>
            </a:r>
            <a:endParaRPr lang="en-US" altLang="zh-CN" sz="1335" strike="noStrike" noProof="1">
              <a:latin typeface="微软雅黑" panose="020B0503020204020204" charset="-122"/>
              <a:ea typeface="微软雅黑" panose="020B0503020204020204" charset="-122"/>
            </a:endParaRPr>
          </a:p>
        </p:txBody>
      </p:sp>
      <p:sp>
        <p:nvSpPr>
          <p:cNvPr id="46085" name="文本框 2"/>
          <p:cNvSpPr txBox="1"/>
          <p:nvPr/>
        </p:nvSpPr>
        <p:spPr>
          <a:xfrm>
            <a:off x="9648825" y="176213"/>
            <a:ext cx="2320925" cy="309563"/>
          </a:xfrm>
          <a:prstGeom prst="rect">
            <a:avLst/>
          </a:prstGeom>
          <a:noFill/>
          <a:ln w="9525">
            <a:noFill/>
          </a:ln>
        </p:spPr>
        <p:txBody>
          <a:bodyPr wrap="square" anchor="t">
            <a:spAutoFit/>
          </a:bodyPr>
          <a:p>
            <a:pPr lvl="0" algn="dist" fontAlgn="base"/>
            <a:r>
              <a:rPr lang="zh-CN" altLang="en-US" sz="1335" strike="noStrike" noProof="1">
                <a:latin typeface="微软雅黑" panose="020B0503020204020204" charset="-122"/>
                <a:ea typeface="微软雅黑" panose="020B0503020204020204" charset="-122"/>
                <a:cs typeface="+mn-ea"/>
              </a:rPr>
              <a:t>LEOPARD DESIGN ROOM</a:t>
            </a:r>
            <a:endParaRPr lang="zh-CN" altLang="en-US" sz="1335" strike="noStrike" noProof="1">
              <a:latin typeface="微软雅黑" panose="020B0503020204020204" charset="-122"/>
              <a:ea typeface="微软雅黑" panose="020B0503020204020204" charset="-122"/>
            </a:endParaRPr>
          </a:p>
        </p:txBody>
      </p:sp>
      <p:sp>
        <p:nvSpPr>
          <p:cNvPr id="50177" name="圆角矩形 3"/>
          <p:cNvSpPr>
            <a:spLocks noChangeAspect="1"/>
          </p:cNvSpPr>
          <p:nvPr/>
        </p:nvSpPr>
        <p:spPr>
          <a:xfrm>
            <a:off x="94615" y="3977958"/>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rPr>
              <a:t>2</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2" name="圆角矩形 3"/>
          <p:cNvSpPr>
            <a:spLocks noChangeAspect="1"/>
          </p:cNvSpPr>
          <p:nvPr/>
        </p:nvSpPr>
        <p:spPr>
          <a:xfrm>
            <a:off x="210820" y="1347153"/>
            <a:ext cx="463550" cy="466725"/>
          </a:xfrm>
          <a:prstGeom prst="roundRect">
            <a:avLst>
              <a:gd name="adj" fmla="val 16667"/>
            </a:avLst>
          </a:prstGeom>
          <a:solidFill>
            <a:schemeClr val="accent6">
              <a:lumMod val="50000"/>
            </a:schemeClr>
          </a:solidFill>
          <a:ln w="9525">
            <a:noFill/>
          </a:ln>
        </p:spPr>
        <p:txBody>
          <a:bodyPr anchor="ctr"/>
          <a:p>
            <a:pPr lvl="0" algn="ctr" fontAlgn="base"/>
            <a:r>
              <a:rPr lang="en-US" altLang="x-none" sz="2135" strike="noStrike" noProof="1" dirty="0">
                <a:solidFill>
                  <a:srgbClr val="FFFFFF"/>
                </a:solidFill>
                <a:latin typeface="微软雅黑" panose="020B0503020204020204" charset="-122"/>
                <a:ea typeface="微软雅黑" panose="020B0503020204020204" charset="-122"/>
                <a:cs typeface="+mn-ea"/>
              </a:rPr>
              <a:t>1</a:t>
            </a:r>
            <a:endParaRPr lang="en-US" altLang="x-none" sz="2135" strike="noStrike" noProof="1" dirty="0">
              <a:solidFill>
                <a:srgbClr val="FFFFFF"/>
              </a:solidFill>
              <a:latin typeface="微软雅黑" panose="020B0503020204020204" charset="-122"/>
              <a:ea typeface="微软雅黑" panose="020B0503020204020204" charset="-122"/>
            </a:endParaRPr>
          </a:p>
        </p:txBody>
      </p:sp>
      <p:sp>
        <p:nvSpPr>
          <p:cNvPr id="50178" name="矩形 57"/>
          <p:cNvSpPr/>
          <p:nvPr/>
        </p:nvSpPr>
        <p:spPr>
          <a:xfrm>
            <a:off x="909320" y="1404620"/>
            <a:ext cx="1648460" cy="483235"/>
          </a:xfrm>
          <a:prstGeom prst="rect">
            <a:avLst/>
          </a:prstGeom>
          <a:noFill/>
          <a:ln w="9525">
            <a:noFill/>
          </a:ln>
        </p:spPr>
        <p:txBody>
          <a:bodyPr wrap="square" anchor="t">
            <a:spAutoFit/>
          </a:bodyPr>
          <a:p>
            <a:pPr lvl="0" algn="dist"/>
            <a:r>
              <a:rPr lang="en-US" altLang="en-US" sz="2400" b="1" dirty="0">
                <a:solidFill>
                  <a:srgbClr val="262626"/>
                </a:solidFill>
                <a:latin typeface="微软雅黑" panose="020B0503020204020204" charset="-122"/>
                <a:ea typeface="微软雅黑" panose="020B0503020204020204" charset="-122"/>
                <a:sym typeface="Arial" panose="020B0604020202020204" pitchFamily="34" charset="0"/>
              </a:rPr>
              <a:t>仿编童谣</a:t>
            </a:r>
            <a:endParaRPr lang="en-US"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3" name="矩形 57"/>
          <p:cNvSpPr/>
          <p:nvPr/>
        </p:nvSpPr>
        <p:spPr>
          <a:xfrm>
            <a:off x="830580" y="4009390"/>
            <a:ext cx="1727200" cy="483235"/>
          </a:xfrm>
          <a:prstGeom prst="rect">
            <a:avLst/>
          </a:prstGeom>
          <a:noFill/>
          <a:ln w="9525">
            <a:noFill/>
          </a:ln>
        </p:spPr>
        <p:txBody>
          <a:bodyPr wrap="square" anchor="t">
            <a:spAutoFit/>
          </a:bodyPr>
          <a:p>
            <a:pPr lvl="0" algn="dist"/>
            <a:r>
              <a:rPr lang="en-US" altLang="en-US" sz="2400" b="1" dirty="0">
                <a:solidFill>
                  <a:srgbClr val="262626"/>
                </a:solidFill>
                <a:latin typeface="微软雅黑" panose="020B0503020204020204" charset="-122"/>
                <a:ea typeface="微软雅黑" panose="020B0503020204020204" charset="-122"/>
                <a:sym typeface="Arial" panose="020B0604020202020204" pitchFamily="34" charset="0"/>
              </a:rPr>
              <a:t>创编童谣</a:t>
            </a:r>
            <a:endParaRPr lang="en-US" altLang="en-US" sz="24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nvSpPr>
        <p:spPr>
          <a:xfrm>
            <a:off x="230505" y="1814195"/>
            <a:ext cx="10621010" cy="2106930"/>
          </a:xfrm>
          <a:prstGeom prst="rect">
            <a:avLst/>
          </a:prstGeom>
          <a:noFill/>
          <a:ln w="9525">
            <a:noFill/>
          </a:ln>
        </p:spPr>
        <p:txBody>
          <a:bodyPr wrap="square" anchor="t">
            <a:spAutoFit/>
          </a:bodyPr>
          <a:p>
            <a:pPr lvl="0" algn="ctr" fontAlgn="base">
              <a:lnSpc>
                <a:spcPct val="150000"/>
              </a:lnSpc>
            </a:pPr>
            <a:r>
              <a:rPr lang="en-US" sz="1465" strike="noStrike" noProof="1" dirty="0">
                <a:latin typeface="微软雅黑" panose="020B0503020204020204" charset="-122"/>
                <a:ea typeface="微软雅黑" panose="020B0503020204020204" charset="-122"/>
                <a:cs typeface="+mn-ea"/>
              </a:rPr>
              <a:t>     </a:t>
            </a:r>
            <a:r>
              <a:rPr altLang="en-US" sz="1465" strike="noStrike" noProof="1" dirty="0">
                <a:latin typeface="微软雅黑" panose="020B0503020204020204" charset="-122"/>
                <a:ea typeface="微软雅黑" panose="020B0503020204020204" charset="-122"/>
                <a:cs typeface="+mn-ea"/>
              </a:rPr>
              <a:t>有的童谣很好，对幼儿习惯养成有促进作用，但童谣里的动物不是幼儿，如童谣《两只羊》里的小白羊和小黑羊，我们在学会后可以进行仿编，把小白羊和小黑羊换成了其他小动物和小朋友的名字，这样更贴近幼儿的生活。</a:t>
            </a:r>
            <a:endParaRPr altLang="en-US" sz="1465" strike="noStrike" noProof="1" dirty="0">
              <a:latin typeface="微软雅黑" panose="020B0503020204020204" charset="-122"/>
              <a:ea typeface="微软雅黑" panose="020B0503020204020204" charset="-122"/>
              <a:cs typeface="+mn-ea"/>
            </a:endParaRPr>
          </a:p>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     又如童谣《春游》是这样的：“小黄狗、小花狗，一个跟着一个走，不抢前，不落后，整整齐齐去春游。”小朋友做操时，可以把它仿编成：“小朋友，小朋友，一个跟着一个走，不抢前，不落后，整整齐齐去做操。”春游时可以把它变成：“小朋友，手拉手，两个跟着两个走，不抢前，不落后，整整齐齐去春游。”这样做后，可以减少老师时时刻刻提醒，渐渐学会了自觉遵守和相互提醒。</a:t>
            </a:r>
            <a:endParaRPr altLang="en-US" sz="1465" strike="noStrike" noProof="1" dirty="0">
              <a:latin typeface="微软雅黑" panose="020B0503020204020204" charset="-122"/>
              <a:ea typeface="微软雅黑" panose="020B0503020204020204" charset="-122"/>
              <a:cs typeface="+mn-ea"/>
            </a:endParaRPr>
          </a:p>
        </p:txBody>
      </p:sp>
      <p:sp>
        <p:nvSpPr>
          <p:cNvPr id="6" name="文本框 4"/>
          <p:cNvSpPr txBox="1"/>
          <p:nvPr/>
        </p:nvSpPr>
        <p:spPr>
          <a:xfrm>
            <a:off x="210820" y="4361815"/>
            <a:ext cx="10459720" cy="2442845"/>
          </a:xfrm>
          <a:prstGeom prst="rect">
            <a:avLst/>
          </a:prstGeom>
          <a:noFill/>
          <a:ln w="9525">
            <a:noFill/>
          </a:ln>
        </p:spPr>
        <p:txBody>
          <a:bodyPr wrap="square" anchor="t">
            <a:spAutoFit/>
          </a:bodyPr>
          <a:p>
            <a:pPr lvl="0" algn="ctr" fontAlgn="base">
              <a:lnSpc>
                <a:spcPct val="150000"/>
              </a:lnSpc>
            </a:pPr>
            <a:r>
              <a:rPr lang="en-US" sz="1465" strike="noStrike" noProof="1" dirty="0">
                <a:latin typeface="微软雅黑" panose="020B0503020204020204" charset="-122"/>
                <a:ea typeface="微软雅黑" panose="020B0503020204020204" charset="-122"/>
                <a:cs typeface="+mn-ea"/>
              </a:rPr>
              <a:t>       </a:t>
            </a:r>
            <a:r>
              <a:rPr altLang="en-US" sz="1465" strike="noStrike" noProof="1" dirty="0">
                <a:latin typeface="微软雅黑" panose="020B0503020204020204" charset="-122"/>
                <a:ea typeface="微软雅黑" panose="020B0503020204020204" charset="-122"/>
                <a:cs typeface="+mn-ea"/>
              </a:rPr>
              <a:t>陶行知说：“处处是创造天地，天天是创造之时，人人是创造之人。” 现在的童谣虽然很多，但还不够，我们教师要有创新意识和精神，创编出更适合幼儿习惯养成的童谣。</a:t>
            </a:r>
            <a:endParaRPr altLang="en-US" sz="1465" strike="noStrike" noProof="1" dirty="0">
              <a:latin typeface="微软雅黑" panose="020B0503020204020204" charset="-122"/>
              <a:ea typeface="微软雅黑" panose="020B0503020204020204" charset="-122"/>
              <a:cs typeface="+mn-ea"/>
            </a:endParaRPr>
          </a:p>
          <a:p>
            <a:pPr lvl="0" algn="ctr" fontAlgn="base">
              <a:lnSpc>
                <a:spcPct val="150000"/>
              </a:lnSpc>
            </a:pPr>
            <a:r>
              <a:rPr altLang="en-US" sz="1465" strike="noStrike" noProof="1" dirty="0">
                <a:latin typeface="微软雅黑" panose="020B0503020204020204" charset="-122"/>
                <a:ea typeface="微软雅黑" panose="020B0503020204020204" charset="-122"/>
                <a:cs typeface="+mn-ea"/>
              </a:rPr>
              <a:t>       如在天热时晨间锻炼，幼儿带着衣服回教室，我可以即兴编出童谣：“衣服小宝宝，我好喜欢你，抱着衣服小宝宝，走路小心别摔倒。”有了老师童谣的提醒，小朋友走得很好。童谣经过老师反复念，孩子已经记在头脑里了。每天喝牛奶时，可以编童谣给孩子们念：“小朋友快过来，把茶杯请过来，让茶杯坐桌上，等着老师倒牛奶。”小班幼儿刚入园时唱了《我上幼儿园》后，可以和小朋友一起创编歌词为：“爸爸妈妈来接我，我要回家了，老师再见！老师再见！”在师生合作创编中，孩子们不仅提高了学习童谣的兴趣，同时又养成了良好的行为习惯。</a:t>
            </a:r>
            <a:endParaRPr altLang="en-US" sz="1465" strike="noStrike" noProof="1" dirty="0">
              <a:latin typeface="微软雅黑" panose="020B0503020204020204" charset="-122"/>
              <a:ea typeface="微软雅黑" panose="020B0503020204020204" charset="-122"/>
              <a:cs typeface="+mn-ea"/>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50177"/>
                                        </p:tgtEl>
                                        <p:attrNameLst>
                                          <p:attrName>style.visibility</p:attrName>
                                        </p:attrNameLst>
                                      </p:cBhvr>
                                      <p:to>
                                        <p:strVal val="visible"/>
                                      </p:to>
                                    </p:set>
                                    <p:anim calcmode="lin" valueType="num">
                                      <p:cBhvr>
                                        <p:cTn id="11" dur="500" fill="hold"/>
                                        <p:tgtEl>
                                          <p:spTgt spid="50177"/>
                                        </p:tgtEl>
                                        <p:attrNameLst>
                                          <p:attrName>ppt_w</p:attrName>
                                        </p:attrNameLst>
                                      </p:cBhvr>
                                      <p:tavLst>
                                        <p:tav tm="0">
                                          <p:val>
                                            <p:fltVal val="0.000000"/>
                                          </p:val>
                                        </p:tav>
                                        <p:tav tm="100000">
                                          <p:val>
                                            <p:strVal val="#ppt_w"/>
                                          </p:val>
                                        </p:tav>
                                      </p:tavLst>
                                    </p:anim>
                                    <p:anim calcmode="lin" valueType="num">
                                      <p:cBhvr>
                                        <p:cTn id="12" dur="500" fill="hold"/>
                                        <p:tgtEl>
                                          <p:spTgt spid="50177"/>
                                        </p:tgtEl>
                                        <p:attrNameLst>
                                          <p:attrName>ppt_h</p:attrName>
                                        </p:attrNameLst>
                                      </p:cBhvr>
                                      <p:tavLst>
                                        <p:tav tm="0">
                                          <p:val>
                                            <p:fltVal val="0.000000"/>
                                          </p:val>
                                        </p:tav>
                                        <p:tav tm="100000">
                                          <p:val>
                                            <p:strVal val="#ppt_h"/>
                                          </p:val>
                                        </p:tav>
                                      </p:tavLst>
                                    </p:anim>
                                    <p:anim calcmode="lin" valueType="num">
                                      <p:cBhvr>
                                        <p:cTn id="13" dur="500" fill="hold"/>
                                        <p:tgtEl>
                                          <p:spTgt spid="50177"/>
                                        </p:tgtEl>
                                        <p:attrNameLst>
                                          <p:attrName>style.rotation</p:attrName>
                                        </p:attrNameLst>
                                      </p:cBhvr>
                                      <p:tavLst>
                                        <p:tav tm="0">
                                          <p:val>
                                            <p:fltVal val="360.000000"/>
                                          </p:val>
                                        </p:tav>
                                        <p:tav tm="100000">
                                          <p:val>
                                            <p:fltVal val="0.000000"/>
                                          </p:val>
                                        </p:tav>
                                      </p:tavLst>
                                    </p:anim>
                                    <p:animEffect transition="in" filter="fade">
                                      <p:cBhvr>
                                        <p:cTn id="14" dur="500"/>
                                        <p:tgtEl>
                                          <p:spTgt spid="50177"/>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000000"/>
                                          </p:val>
                                        </p:tav>
                                        <p:tav tm="100000">
                                          <p:val>
                                            <p:strVal val="#ppt_w"/>
                                          </p:val>
                                        </p:tav>
                                      </p:tavLst>
                                    </p:anim>
                                    <p:anim calcmode="lin" valueType="num">
                                      <p:cBhvr>
                                        <p:cTn id="19" dur="500" fill="hold"/>
                                        <p:tgtEl>
                                          <p:spTgt spid="2"/>
                                        </p:tgtEl>
                                        <p:attrNameLst>
                                          <p:attrName>ppt_h</p:attrName>
                                        </p:attrNameLst>
                                      </p:cBhvr>
                                      <p:tavLst>
                                        <p:tav tm="0">
                                          <p:val>
                                            <p:fltVal val="0.000000"/>
                                          </p:val>
                                        </p:tav>
                                        <p:tav tm="100000">
                                          <p:val>
                                            <p:strVal val="#ppt_h"/>
                                          </p:val>
                                        </p:tav>
                                      </p:tavLst>
                                    </p:anim>
                                    <p:anim calcmode="lin" valueType="num">
                                      <p:cBhvr>
                                        <p:cTn id="20" dur="500" fill="hold"/>
                                        <p:tgtEl>
                                          <p:spTgt spid="2"/>
                                        </p:tgtEl>
                                        <p:attrNameLst>
                                          <p:attrName>style.rotation</p:attrName>
                                        </p:attrNameLst>
                                      </p:cBhvr>
                                      <p:tavLst>
                                        <p:tav tm="0">
                                          <p:val>
                                            <p:fltVal val="360.000000"/>
                                          </p:val>
                                        </p:tav>
                                        <p:tav tm="100000">
                                          <p:val>
                                            <p:fltVal val="0.00000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178"/>
                                        </p:tgtEl>
                                        <p:attrNameLst>
                                          <p:attrName>style.visibility</p:attrName>
                                        </p:attrNameLst>
                                      </p:cBhvr>
                                      <p:to>
                                        <p:strVal val="visible"/>
                                      </p:to>
                                    </p:set>
                                    <p:animEffect transition="in" filter="wipe(left)">
                                      <p:cBhvr>
                                        <p:cTn id="25" dur="500"/>
                                        <p:tgtEl>
                                          <p:spTgt spid="5017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0177" grpId="0" bldLvl="0" animBg="1"/>
      <p:bldP spid="2" grpId="0" bldLvl="0" animBg="1"/>
      <p:bldP spid="50178" grpId="0"/>
      <p:bldP spid="3"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2179320" cy="874395"/>
          </a:xfrm>
          <a:prstGeom prst="rect">
            <a:avLst/>
          </a:prstGeom>
          <a:noFill/>
          <a:ln w="9525">
            <a:noFill/>
          </a:ln>
        </p:spPr>
        <p:txBody>
          <a:bodyPr wrap="square" anchor="t">
            <a:spAutoFit/>
          </a:bodyPr>
          <a:p>
            <a:pPr lvl="0" algn="dist"/>
            <a:r>
              <a:rPr lang="zh-CN" altLang="en-US" sz="4800" b="1"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总结</a:t>
            </a:r>
            <a:endParaRPr lang="zh-CN" altLang="en-US" sz="4800" b="1"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3" name="文本框 4"/>
          <p:cNvSpPr txBox="1"/>
          <p:nvPr/>
        </p:nvSpPr>
        <p:spPr>
          <a:xfrm>
            <a:off x="1064895" y="2586355"/>
            <a:ext cx="7179945" cy="1920240"/>
          </a:xfrm>
          <a:prstGeom prst="rect">
            <a:avLst/>
          </a:prstGeom>
          <a:noFill/>
          <a:ln w="9525">
            <a:noFill/>
          </a:ln>
        </p:spPr>
        <p:txBody>
          <a:bodyPr wrap="square" anchor="t">
            <a:spAutoFit/>
          </a:bodyPr>
          <a:p>
            <a:pPr lvl="0" algn="r" fontAlgn="base">
              <a:lnSpc>
                <a:spcPct val="150000"/>
              </a:lnSpc>
            </a:pPr>
            <a:r>
              <a:rPr lang="en-US" altLang="en-US" sz="2000" strike="noStrike" noProof="1" dirty="0">
                <a:latin typeface="微软雅黑" panose="020B0503020204020204" charset="-122"/>
                <a:ea typeface="微软雅黑" panose="020B0503020204020204" charset="-122"/>
                <a:cs typeface="+mn-ea"/>
                <a:sym typeface="Arial" panose="020B0604020202020204" pitchFamily="34" charset="0"/>
              </a:rPr>
              <a:t>    综上所述，我们在童谣教学中只要尽量做到时时提醒（童谣教学）、不断强化（日常生活）以及渐渐渗透（尝试创编），就能培养出天真、活泼、可爱而且有着良好行为习惯的优秀儿童。</a:t>
            </a:r>
            <a:endParaRPr lang="en-US" altLang="en-US" sz="2000" strike="noStrike" noProof="1" dirty="0">
              <a:latin typeface="微软雅黑" panose="020B0503020204020204" charset="-122"/>
              <a:ea typeface="微软雅黑" panose="020B0503020204020204" charset="-122"/>
              <a:cs typeface="+mn-ea"/>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7445" name="AutoShape 87"/>
          <p:cNvSpPr/>
          <p:nvPr/>
        </p:nvSpPr>
        <p:spPr>
          <a:xfrm>
            <a:off x="278130" y="445135"/>
            <a:ext cx="786130" cy="614680"/>
          </a:xfrm>
          <a:custGeom>
            <a:avLst/>
            <a:gdLst/>
            <a:ahLst/>
            <a:cxnLst>
              <a:cxn ang="0">
                <a:pos x="6737828" y="1364933"/>
              </a:cxn>
              <a:cxn ang="0">
                <a:pos x="4633948" y="5833075"/>
              </a:cxn>
              <a:cxn ang="0">
                <a:pos x="1907306" y="6123975"/>
              </a:cxn>
              <a:cxn ang="0">
                <a:pos x="1590879" y="5935116"/>
              </a:cxn>
              <a:cxn ang="0">
                <a:pos x="1213443" y="5745339"/>
              </a:cxn>
              <a:cxn ang="0">
                <a:pos x="1033859" y="5965931"/>
              </a:cxn>
              <a:cxn ang="0">
                <a:pos x="868410" y="6278615"/>
              </a:cxn>
              <a:cxn ang="0">
                <a:pos x="696044" y="6590365"/>
              </a:cxn>
              <a:cxn ang="0">
                <a:pos x="456072" y="6720417"/>
              </a:cxn>
              <a:cxn ang="0">
                <a:pos x="164190" y="6563924"/>
              </a:cxn>
              <a:cxn ang="0">
                <a:pos x="58188" y="6349541"/>
              </a:cxn>
              <a:cxn ang="0">
                <a:pos x="219860" y="5647637"/>
              </a:cxn>
              <a:cxn ang="0">
                <a:pos x="648248" y="5193700"/>
              </a:cxn>
              <a:cxn ang="0">
                <a:pos x="744797" y="4962525"/>
              </a:cxn>
              <a:cxn ang="0">
                <a:pos x="669636" y="4741933"/>
              </a:cxn>
              <a:cxn ang="0">
                <a:pos x="681270" y="3352112"/>
              </a:cxn>
              <a:cxn ang="0">
                <a:pos x="1791248" y="1551305"/>
              </a:cxn>
              <a:cxn ang="0">
                <a:pos x="3251278" y="900412"/>
              </a:cxn>
              <a:cxn ang="0">
                <a:pos x="4415347" y="862771"/>
              </a:cxn>
              <a:cxn ang="0">
                <a:pos x="5265206" y="696613"/>
              </a:cxn>
              <a:cxn ang="0">
                <a:pos x="5700830" y="295257"/>
              </a:cxn>
              <a:cxn ang="0">
                <a:pos x="5984855" y="40446"/>
              </a:cxn>
              <a:cxn ang="0">
                <a:pos x="6341842" y="48225"/>
              </a:cxn>
              <a:cxn ang="0">
                <a:pos x="4828022" y="3104462"/>
              </a:cxn>
              <a:cxn ang="0">
                <a:pos x="5123983" y="2785551"/>
              </a:cxn>
              <a:cxn ang="0">
                <a:pos x="4849410" y="2431486"/>
              </a:cxn>
              <a:cxn ang="0">
                <a:pos x="3003751" y="2810122"/>
              </a:cxn>
              <a:cxn ang="0">
                <a:pos x="1488672" y="4206169"/>
              </a:cxn>
              <a:cxn ang="0">
                <a:pos x="1516658" y="4686565"/>
              </a:cxn>
              <a:cxn ang="0">
                <a:pos x="1914843" y="4652328"/>
              </a:cxn>
              <a:cxn ang="0">
                <a:pos x="3226751" y="3424308"/>
              </a:cxn>
              <a:cxn ang="0">
                <a:pos x="4828022" y="3104462"/>
              </a:cxn>
            </a:cxnLst>
            <a:pathLst>
              <a:path w="21483" h="2160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6">
              <a:lumMod val="50000"/>
            </a:schemeClr>
          </a:solidFill>
          <a:ln w="12700">
            <a:noFill/>
          </a:ln>
        </p:spPr>
        <p:txBody>
          <a:bodyPr/>
          <a:p>
            <a:endParaRPr lang="zh-CN" altLang="en-US"/>
          </a:p>
        </p:txBody>
      </p:sp>
      <p:sp>
        <p:nvSpPr>
          <p:cNvPr id="4" name="文本框 2"/>
          <p:cNvSpPr txBox="1"/>
          <p:nvPr/>
        </p:nvSpPr>
        <p:spPr>
          <a:xfrm>
            <a:off x="1157605" y="306070"/>
            <a:ext cx="4149725" cy="583565"/>
          </a:xfrm>
          <a:prstGeom prst="rect">
            <a:avLst/>
          </a:prstGeom>
          <a:noFill/>
          <a:ln w="9525">
            <a:noFill/>
          </a:ln>
        </p:spPr>
        <p:txBody>
          <a:bodyPr wrap="square" anchor="t">
            <a:spAutoFit/>
          </a:bodyPr>
          <a:p>
            <a:pPr lvl="0" algn="dist"/>
            <a:r>
              <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rPr>
              <a:t>LEOPARD REPORTS</a:t>
            </a:r>
            <a:endParaRPr lang="en-US" altLang="en-US" sz="3200" dirty="0">
              <a:solidFill>
                <a:schemeClr val="accent6">
                  <a:lumMod val="50000"/>
                </a:schemeClr>
              </a:solidFill>
              <a:latin typeface="Impact" panose="020B0806030902050204" pitchFamily="2" charset="0"/>
              <a:ea typeface="微软雅黑" panose="020B0503020204020204" charset="-122"/>
              <a:sym typeface="Arial" panose="020B0604020202020204" pitchFamily="34" charset="0"/>
            </a:endParaRPr>
          </a:p>
        </p:txBody>
      </p:sp>
      <p:sp>
        <p:nvSpPr>
          <p:cNvPr id="6" name="文本框 4"/>
          <p:cNvSpPr txBox="1"/>
          <p:nvPr/>
        </p:nvSpPr>
        <p:spPr>
          <a:xfrm>
            <a:off x="1157605" y="708025"/>
            <a:ext cx="8233410" cy="397510"/>
          </a:xfrm>
          <a:prstGeom prst="rect">
            <a:avLst/>
          </a:prstGeom>
          <a:noFill/>
          <a:ln w="9525">
            <a:noFill/>
          </a:ln>
        </p:spPr>
        <p:txBody>
          <a:bodyPr wrap="square" anchor="t">
            <a:spAutoFit/>
          </a:bodyPr>
          <a:p>
            <a:pPr lvl="0" fontAlgn="base">
              <a:lnSpc>
                <a:spcPct val="150000"/>
              </a:lnSpc>
            </a:pP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a:t>
            </a:r>
            <a:r>
              <a:rPr lang="zh-CN"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愿</a:t>
            </a:r>
            <a:r>
              <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rPr>
              <a:t>您汇报顺利！</a:t>
            </a:r>
            <a:endParaRPr lang="en-US" altLang="en-US" sz="1335" strike="noStrike" noProof="1" dirty="0">
              <a:solidFill>
                <a:schemeClr val="accent6">
                  <a:lumMod val="50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297" name="矩形 57"/>
          <p:cNvSpPr/>
          <p:nvPr/>
        </p:nvSpPr>
        <p:spPr>
          <a:xfrm>
            <a:off x="5017135" y="2099628"/>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9" name="文本框 4"/>
          <p:cNvSpPr txBox="1"/>
          <p:nvPr/>
        </p:nvSpPr>
        <p:spPr>
          <a:xfrm>
            <a:off x="4567873" y="2498090"/>
            <a:ext cx="2838450"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8" name="等腰三角形 7"/>
          <p:cNvSpPr/>
          <p:nvPr/>
        </p:nvSpPr>
        <p:spPr>
          <a:xfrm rot="5400000">
            <a:off x="4678204" y="2182971"/>
            <a:ext cx="254000" cy="22066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300" name="矩形 57"/>
          <p:cNvSpPr/>
          <p:nvPr/>
        </p:nvSpPr>
        <p:spPr>
          <a:xfrm>
            <a:off x="8492173" y="2099628"/>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1" name="文本框 4"/>
          <p:cNvSpPr txBox="1"/>
          <p:nvPr/>
        </p:nvSpPr>
        <p:spPr>
          <a:xfrm>
            <a:off x="8042910" y="2499678"/>
            <a:ext cx="2838450"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2" name="等腰三角形 11"/>
          <p:cNvSpPr/>
          <p:nvPr/>
        </p:nvSpPr>
        <p:spPr>
          <a:xfrm rot="5400000">
            <a:off x="8153241" y="2182971"/>
            <a:ext cx="254000" cy="220663"/>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303" name="矩形 57"/>
          <p:cNvSpPr/>
          <p:nvPr/>
        </p:nvSpPr>
        <p:spPr>
          <a:xfrm>
            <a:off x="5017135" y="4414203"/>
            <a:ext cx="1800225"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4" name="文本框 4"/>
          <p:cNvSpPr txBox="1"/>
          <p:nvPr/>
        </p:nvSpPr>
        <p:spPr>
          <a:xfrm>
            <a:off x="4567873" y="4811078"/>
            <a:ext cx="2838450"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5" name="等腰三角形 14"/>
          <p:cNvSpPr/>
          <p:nvPr/>
        </p:nvSpPr>
        <p:spPr>
          <a:xfrm rot="5400000">
            <a:off x="4678204" y="4495959"/>
            <a:ext cx="254000" cy="220663"/>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306" name="矩形 57"/>
          <p:cNvSpPr/>
          <p:nvPr/>
        </p:nvSpPr>
        <p:spPr>
          <a:xfrm>
            <a:off x="8492173" y="4415790"/>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17" name="文本框 4"/>
          <p:cNvSpPr txBox="1"/>
          <p:nvPr/>
        </p:nvSpPr>
        <p:spPr>
          <a:xfrm>
            <a:off x="8042910" y="4814253"/>
            <a:ext cx="2838450"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18" name="等腰三角形 17"/>
          <p:cNvSpPr/>
          <p:nvPr/>
        </p:nvSpPr>
        <p:spPr>
          <a:xfrm rot="5400000">
            <a:off x="8153241" y="4495959"/>
            <a:ext cx="254000" cy="220663"/>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309" name="矩形 57"/>
          <p:cNvSpPr/>
          <p:nvPr/>
        </p:nvSpPr>
        <p:spPr>
          <a:xfrm>
            <a:off x="1513523" y="2099628"/>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20" name="文本框 4"/>
          <p:cNvSpPr txBox="1"/>
          <p:nvPr/>
        </p:nvSpPr>
        <p:spPr>
          <a:xfrm>
            <a:off x="1064260" y="2499678"/>
            <a:ext cx="284162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21" name="等腰三角形 20"/>
          <p:cNvSpPr/>
          <p:nvPr/>
        </p:nvSpPr>
        <p:spPr>
          <a:xfrm rot="5400000">
            <a:off x="1176179" y="2184559"/>
            <a:ext cx="254000" cy="217488"/>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
        <p:nvSpPr>
          <p:cNvPr id="55312" name="矩形 57"/>
          <p:cNvSpPr/>
          <p:nvPr/>
        </p:nvSpPr>
        <p:spPr>
          <a:xfrm>
            <a:off x="1513523" y="4415790"/>
            <a:ext cx="1801812" cy="352425"/>
          </a:xfrm>
          <a:prstGeom prst="rect">
            <a:avLst/>
          </a:prstGeom>
          <a:noFill/>
          <a:ln w="9525">
            <a:noFill/>
          </a:ln>
        </p:spPr>
        <p:txBody>
          <a:bodyPr wrap="square" anchor="t">
            <a:spAutoFit/>
          </a:bodyPr>
          <a:p>
            <a:pPr lvl="0" algn="dist"/>
            <a:r>
              <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rPr>
              <a:t>LEOPARD TITLE</a:t>
            </a:r>
            <a:endParaRPr lang="en-US" altLang="en-US" sz="1600" b="1" dirty="0">
              <a:solidFill>
                <a:srgbClr val="262626"/>
              </a:solidFill>
              <a:latin typeface="微软雅黑" panose="020B0503020204020204" charset="-122"/>
              <a:ea typeface="微软雅黑" panose="020B0503020204020204" charset="-122"/>
              <a:sym typeface="Arial" panose="020B0604020202020204" pitchFamily="34" charset="0"/>
            </a:endParaRPr>
          </a:p>
        </p:txBody>
      </p:sp>
      <p:sp>
        <p:nvSpPr>
          <p:cNvPr id="23" name="文本框 4"/>
          <p:cNvSpPr txBox="1"/>
          <p:nvPr/>
        </p:nvSpPr>
        <p:spPr>
          <a:xfrm>
            <a:off x="1064260" y="4814253"/>
            <a:ext cx="2841625" cy="1009650"/>
          </a:xfrm>
          <a:prstGeom prst="rect">
            <a:avLst/>
          </a:prstGeom>
          <a:noFill/>
          <a:ln w="9525">
            <a:noFill/>
          </a:ln>
        </p:spPr>
        <p:txBody>
          <a:bodyPr wrap="square" anchor="t">
            <a:spAutoFit/>
          </a:bodyPr>
          <a:p>
            <a:pPr lvl="0" fontAlgn="base">
              <a:lnSpc>
                <a:spcPct val="150000"/>
              </a:lnSpc>
            </a:pPr>
            <a:r>
              <a:rPr lang="en-US" altLang="en-US" sz="1335" strike="noStrike" noProof="1" dirty="0">
                <a:latin typeface="微软雅黑" panose="020B0503020204020204" charset="-122"/>
                <a:ea typeface="微软雅黑" panose="020B0503020204020204" charset="-122"/>
                <a:cs typeface="+mn-ea"/>
                <a:sym typeface="Arial" panose="020B0604020202020204" pitchFamily="34" charset="0"/>
              </a:rPr>
              <a:t>此处文字通过TXT文档或者QQ聊天窗口复制进入，无需调整格式，简单快捷，LEOPARD祝愿您汇报顺利！</a:t>
            </a:r>
            <a:endParaRPr lang="en-US" altLang="en-US" sz="1335" strike="noStrike" noProof="1" dirty="0">
              <a:latin typeface="微软雅黑" panose="020B0503020204020204" charset="-122"/>
              <a:ea typeface="微软雅黑" panose="020B0503020204020204" charset="-122"/>
              <a:sym typeface="宋体" panose="02010600030101010101" pitchFamily="2" charset="-122"/>
            </a:endParaRPr>
          </a:p>
        </p:txBody>
      </p:sp>
      <p:sp>
        <p:nvSpPr>
          <p:cNvPr id="24" name="等腰三角形 23"/>
          <p:cNvSpPr/>
          <p:nvPr/>
        </p:nvSpPr>
        <p:spPr>
          <a:xfrm rot="5400000">
            <a:off x="1176179" y="4497546"/>
            <a:ext cx="254000" cy="217488"/>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000000"/>
                                          </p:val>
                                        </p:tav>
                                        <p:tav tm="100000">
                                          <p:val>
                                            <p:strVal val="#ppt_w"/>
                                          </p:val>
                                        </p:tav>
                                      </p:tavLst>
                                    </p:anim>
                                    <p:anim calcmode="lin" valueType="num">
                                      <p:cBhvr>
                                        <p:cTn id="16" dur="500" fill="hold"/>
                                        <p:tgtEl>
                                          <p:spTgt spid="21"/>
                                        </p:tgtEl>
                                        <p:attrNameLst>
                                          <p:attrName>ppt_h</p:attrName>
                                        </p:attrNameLst>
                                      </p:cBhvr>
                                      <p:tavLst>
                                        <p:tav tm="0">
                                          <p:val>
                                            <p:fltVal val="0.000000"/>
                                          </p:val>
                                        </p:tav>
                                        <p:tav tm="100000">
                                          <p:val>
                                            <p:strVal val="#ppt_h"/>
                                          </p:val>
                                        </p:tav>
                                      </p:tavLst>
                                    </p:anim>
                                    <p:anim calcmode="lin" valueType="num">
                                      <p:cBhvr>
                                        <p:cTn id="17" dur="500" fill="hold"/>
                                        <p:tgtEl>
                                          <p:spTgt spid="21"/>
                                        </p:tgtEl>
                                        <p:attrNameLst>
                                          <p:attrName>style.rotation</p:attrName>
                                        </p:attrNameLst>
                                      </p:cBhvr>
                                      <p:tavLst>
                                        <p:tav tm="0">
                                          <p:val>
                                            <p:fltVal val="360.000000"/>
                                          </p:val>
                                        </p:tav>
                                        <p:tav tm="100000">
                                          <p:val>
                                            <p:fltVal val="0.000000"/>
                                          </p:val>
                                        </p:tav>
                                      </p:tavLst>
                                    </p:anim>
                                    <p:animEffect transition="in" filter="fade">
                                      <p:cBhvr>
                                        <p:cTn id="18" dur="500"/>
                                        <p:tgtEl>
                                          <p:spTgt spid="2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5309"/>
                                        </p:tgtEl>
                                        <p:attrNameLst>
                                          <p:attrName>style.visibility</p:attrName>
                                        </p:attrNameLst>
                                      </p:cBhvr>
                                      <p:to>
                                        <p:strVal val="visible"/>
                                      </p:to>
                                    </p:set>
                                    <p:animEffect transition="in" filter="wipe(left)">
                                      <p:cBhvr>
                                        <p:cTn id="22" dur="500"/>
                                        <p:tgtEl>
                                          <p:spTgt spid="5530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000000"/>
                                          </p:val>
                                        </p:tav>
                                        <p:tav tm="100000">
                                          <p:val>
                                            <p:strVal val="#ppt_w"/>
                                          </p:val>
                                        </p:tav>
                                      </p:tavLst>
                                    </p:anim>
                                    <p:anim calcmode="lin" valueType="num">
                                      <p:cBhvr>
                                        <p:cTn id="31" dur="500" fill="hold"/>
                                        <p:tgtEl>
                                          <p:spTgt spid="8"/>
                                        </p:tgtEl>
                                        <p:attrNameLst>
                                          <p:attrName>ppt_h</p:attrName>
                                        </p:attrNameLst>
                                      </p:cBhvr>
                                      <p:tavLst>
                                        <p:tav tm="0">
                                          <p:val>
                                            <p:fltVal val="0.000000"/>
                                          </p:val>
                                        </p:tav>
                                        <p:tav tm="100000">
                                          <p:val>
                                            <p:strVal val="#ppt_h"/>
                                          </p:val>
                                        </p:tav>
                                      </p:tavLst>
                                    </p:anim>
                                    <p:anim calcmode="lin" valueType="num">
                                      <p:cBhvr>
                                        <p:cTn id="32" dur="500" fill="hold"/>
                                        <p:tgtEl>
                                          <p:spTgt spid="8"/>
                                        </p:tgtEl>
                                        <p:attrNameLst>
                                          <p:attrName>style.rotation</p:attrName>
                                        </p:attrNameLst>
                                      </p:cBhvr>
                                      <p:tavLst>
                                        <p:tav tm="0">
                                          <p:val>
                                            <p:fltVal val="360.000000"/>
                                          </p:val>
                                        </p:tav>
                                        <p:tav tm="100000">
                                          <p:val>
                                            <p:fltVal val="0.000000"/>
                                          </p:val>
                                        </p:tav>
                                      </p:tavLst>
                                    </p:anim>
                                    <p:animEffect transition="in" filter="fade">
                                      <p:cBhvr>
                                        <p:cTn id="33" dur="500"/>
                                        <p:tgtEl>
                                          <p:spTgt spid="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5297"/>
                                        </p:tgtEl>
                                        <p:attrNameLst>
                                          <p:attrName>style.visibility</p:attrName>
                                        </p:attrNameLst>
                                      </p:cBhvr>
                                      <p:to>
                                        <p:strVal val="visible"/>
                                      </p:to>
                                    </p:set>
                                    <p:animEffect transition="in" filter="wipe(left)">
                                      <p:cBhvr>
                                        <p:cTn id="37" dur="500"/>
                                        <p:tgtEl>
                                          <p:spTgt spid="5529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4000"/>
                            </p:stCondLst>
                            <p:childTnLst>
                              <p:par>
                                <p:cTn id="43" presetID="49" presetClass="entr" presetSubtype="0" decel="10000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000000"/>
                                          </p:val>
                                        </p:tav>
                                        <p:tav tm="100000">
                                          <p:val>
                                            <p:strVal val="#ppt_w"/>
                                          </p:val>
                                        </p:tav>
                                      </p:tavLst>
                                    </p:anim>
                                    <p:anim calcmode="lin" valueType="num">
                                      <p:cBhvr>
                                        <p:cTn id="46" dur="500" fill="hold"/>
                                        <p:tgtEl>
                                          <p:spTgt spid="12"/>
                                        </p:tgtEl>
                                        <p:attrNameLst>
                                          <p:attrName>ppt_h</p:attrName>
                                        </p:attrNameLst>
                                      </p:cBhvr>
                                      <p:tavLst>
                                        <p:tav tm="0">
                                          <p:val>
                                            <p:fltVal val="0.000000"/>
                                          </p:val>
                                        </p:tav>
                                        <p:tav tm="100000">
                                          <p:val>
                                            <p:strVal val="#ppt_h"/>
                                          </p:val>
                                        </p:tav>
                                      </p:tavLst>
                                    </p:anim>
                                    <p:anim calcmode="lin" valueType="num">
                                      <p:cBhvr>
                                        <p:cTn id="47" dur="500" fill="hold"/>
                                        <p:tgtEl>
                                          <p:spTgt spid="12"/>
                                        </p:tgtEl>
                                        <p:attrNameLst>
                                          <p:attrName>style.rotation</p:attrName>
                                        </p:attrNameLst>
                                      </p:cBhvr>
                                      <p:tavLst>
                                        <p:tav tm="0">
                                          <p:val>
                                            <p:fltVal val="360.000000"/>
                                          </p:val>
                                        </p:tav>
                                        <p:tav tm="100000">
                                          <p:val>
                                            <p:fltVal val="0.000000"/>
                                          </p:val>
                                        </p:tav>
                                      </p:tavLst>
                                    </p:anim>
                                    <p:animEffect transition="in" filter="fade">
                                      <p:cBhvr>
                                        <p:cTn id="48" dur="500"/>
                                        <p:tgtEl>
                                          <p:spTgt spid="12"/>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55300"/>
                                        </p:tgtEl>
                                        <p:attrNameLst>
                                          <p:attrName>style.visibility</p:attrName>
                                        </p:attrNameLst>
                                      </p:cBhvr>
                                      <p:to>
                                        <p:strVal val="visible"/>
                                      </p:to>
                                    </p:set>
                                    <p:animEffect transition="in" filter="wipe(left)">
                                      <p:cBhvr>
                                        <p:cTn id="52" dur="500"/>
                                        <p:tgtEl>
                                          <p:spTgt spid="55300"/>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500"/>
                            </p:stCondLst>
                            <p:childTnLst>
                              <p:par>
                                <p:cTn id="58" presetID="49" presetClass="entr" presetSubtype="0" decel="10000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500" fill="hold"/>
                                        <p:tgtEl>
                                          <p:spTgt spid="24"/>
                                        </p:tgtEl>
                                        <p:attrNameLst>
                                          <p:attrName>ppt_w</p:attrName>
                                        </p:attrNameLst>
                                      </p:cBhvr>
                                      <p:tavLst>
                                        <p:tav tm="0">
                                          <p:val>
                                            <p:fltVal val="0.000000"/>
                                          </p:val>
                                        </p:tav>
                                        <p:tav tm="100000">
                                          <p:val>
                                            <p:strVal val="#ppt_w"/>
                                          </p:val>
                                        </p:tav>
                                      </p:tavLst>
                                    </p:anim>
                                    <p:anim calcmode="lin" valueType="num">
                                      <p:cBhvr>
                                        <p:cTn id="61" dur="500" fill="hold"/>
                                        <p:tgtEl>
                                          <p:spTgt spid="24"/>
                                        </p:tgtEl>
                                        <p:attrNameLst>
                                          <p:attrName>ppt_h</p:attrName>
                                        </p:attrNameLst>
                                      </p:cBhvr>
                                      <p:tavLst>
                                        <p:tav tm="0">
                                          <p:val>
                                            <p:fltVal val="0.000000"/>
                                          </p:val>
                                        </p:tav>
                                        <p:tav tm="100000">
                                          <p:val>
                                            <p:strVal val="#ppt_h"/>
                                          </p:val>
                                        </p:tav>
                                      </p:tavLst>
                                    </p:anim>
                                    <p:anim calcmode="lin" valueType="num">
                                      <p:cBhvr>
                                        <p:cTn id="62" dur="500" fill="hold"/>
                                        <p:tgtEl>
                                          <p:spTgt spid="24"/>
                                        </p:tgtEl>
                                        <p:attrNameLst>
                                          <p:attrName>style.rotation</p:attrName>
                                        </p:attrNameLst>
                                      </p:cBhvr>
                                      <p:tavLst>
                                        <p:tav tm="0">
                                          <p:val>
                                            <p:fltVal val="360.000000"/>
                                          </p:val>
                                        </p:tav>
                                        <p:tav tm="100000">
                                          <p:val>
                                            <p:fltVal val="0.000000"/>
                                          </p:val>
                                        </p:tav>
                                      </p:tavLst>
                                    </p:anim>
                                    <p:animEffect transition="in" filter="fade">
                                      <p:cBhvr>
                                        <p:cTn id="63" dur="500"/>
                                        <p:tgtEl>
                                          <p:spTgt spid="24"/>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55312"/>
                                        </p:tgtEl>
                                        <p:attrNameLst>
                                          <p:attrName>style.visibility</p:attrName>
                                        </p:attrNameLst>
                                      </p:cBhvr>
                                      <p:to>
                                        <p:strVal val="visible"/>
                                      </p:to>
                                    </p:set>
                                    <p:animEffect transition="in" filter="wipe(left)">
                                      <p:cBhvr>
                                        <p:cTn id="67" dur="500"/>
                                        <p:tgtEl>
                                          <p:spTgt spid="55312"/>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7000"/>
                            </p:stCondLst>
                            <p:childTnLst>
                              <p:par>
                                <p:cTn id="73" presetID="49" presetClass="entr" presetSubtype="0" decel="10000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500" fill="hold"/>
                                        <p:tgtEl>
                                          <p:spTgt spid="15"/>
                                        </p:tgtEl>
                                        <p:attrNameLst>
                                          <p:attrName>ppt_w</p:attrName>
                                        </p:attrNameLst>
                                      </p:cBhvr>
                                      <p:tavLst>
                                        <p:tav tm="0">
                                          <p:val>
                                            <p:fltVal val="0.000000"/>
                                          </p:val>
                                        </p:tav>
                                        <p:tav tm="100000">
                                          <p:val>
                                            <p:strVal val="#ppt_w"/>
                                          </p:val>
                                        </p:tav>
                                      </p:tavLst>
                                    </p:anim>
                                    <p:anim calcmode="lin" valueType="num">
                                      <p:cBhvr>
                                        <p:cTn id="76" dur="500" fill="hold"/>
                                        <p:tgtEl>
                                          <p:spTgt spid="15"/>
                                        </p:tgtEl>
                                        <p:attrNameLst>
                                          <p:attrName>ppt_h</p:attrName>
                                        </p:attrNameLst>
                                      </p:cBhvr>
                                      <p:tavLst>
                                        <p:tav tm="0">
                                          <p:val>
                                            <p:fltVal val="0.000000"/>
                                          </p:val>
                                        </p:tav>
                                        <p:tav tm="100000">
                                          <p:val>
                                            <p:strVal val="#ppt_h"/>
                                          </p:val>
                                        </p:tav>
                                      </p:tavLst>
                                    </p:anim>
                                    <p:anim calcmode="lin" valueType="num">
                                      <p:cBhvr>
                                        <p:cTn id="77" dur="500" fill="hold"/>
                                        <p:tgtEl>
                                          <p:spTgt spid="15"/>
                                        </p:tgtEl>
                                        <p:attrNameLst>
                                          <p:attrName>style.rotation</p:attrName>
                                        </p:attrNameLst>
                                      </p:cBhvr>
                                      <p:tavLst>
                                        <p:tav tm="0">
                                          <p:val>
                                            <p:fltVal val="360.000000"/>
                                          </p:val>
                                        </p:tav>
                                        <p:tav tm="100000">
                                          <p:val>
                                            <p:fltVal val="0.000000"/>
                                          </p:val>
                                        </p:tav>
                                      </p:tavLst>
                                    </p:anim>
                                    <p:animEffect transition="in" filter="fade">
                                      <p:cBhvr>
                                        <p:cTn id="78" dur="500"/>
                                        <p:tgtEl>
                                          <p:spTgt spid="15"/>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55303"/>
                                        </p:tgtEl>
                                        <p:attrNameLst>
                                          <p:attrName>style.visibility</p:attrName>
                                        </p:attrNameLst>
                                      </p:cBhvr>
                                      <p:to>
                                        <p:strVal val="visible"/>
                                      </p:to>
                                    </p:set>
                                    <p:animEffect transition="in" filter="wipe(left)">
                                      <p:cBhvr>
                                        <p:cTn id="82" dur="500"/>
                                        <p:tgtEl>
                                          <p:spTgt spid="55303"/>
                                        </p:tgtEl>
                                      </p:cBhvr>
                                    </p:animEffect>
                                  </p:childTnLst>
                                </p:cTn>
                              </p:par>
                            </p:childTnLst>
                          </p:cTn>
                        </p:par>
                        <p:par>
                          <p:cTn id="83" fill="hold">
                            <p:stCondLst>
                              <p:cond delay="8000"/>
                            </p:stCondLst>
                            <p:childTnLst>
                              <p:par>
                                <p:cTn id="84" presetID="10" presetClass="entr" presetSubtype="0"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500"/>
                                        <p:tgtEl>
                                          <p:spTgt spid="14"/>
                                        </p:tgtEl>
                                      </p:cBhvr>
                                    </p:animEffect>
                                  </p:childTnLst>
                                </p:cTn>
                              </p:par>
                            </p:childTnLst>
                          </p:cTn>
                        </p:par>
                        <p:par>
                          <p:cTn id="87" fill="hold">
                            <p:stCondLst>
                              <p:cond delay="8500"/>
                            </p:stCondLst>
                            <p:childTnLst>
                              <p:par>
                                <p:cTn id="88" presetID="49" presetClass="entr" presetSubtype="0" decel="100000"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000000"/>
                                          </p:val>
                                        </p:tav>
                                        <p:tav tm="100000">
                                          <p:val>
                                            <p:strVal val="#ppt_w"/>
                                          </p:val>
                                        </p:tav>
                                      </p:tavLst>
                                    </p:anim>
                                    <p:anim calcmode="lin" valueType="num">
                                      <p:cBhvr>
                                        <p:cTn id="91" dur="500" fill="hold"/>
                                        <p:tgtEl>
                                          <p:spTgt spid="18"/>
                                        </p:tgtEl>
                                        <p:attrNameLst>
                                          <p:attrName>ppt_h</p:attrName>
                                        </p:attrNameLst>
                                      </p:cBhvr>
                                      <p:tavLst>
                                        <p:tav tm="0">
                                          <p:val>
                                            <p:fltVal val="0.000000"/>
                                          </p:val>
                                        </p:tav>
                                        <p:tav tm="100000">
                                          <p:val>
                                            <p:strVal val="#ppt_h"/>
                                          </p:val>
                                        </p:tav>
                                      </p:tavLst>
                                    </p:anim>
                                    <p:anim calcmode="lin" valueType="num">
                                      <p:cBhvr>
                                        <p:cTn id="92" dur="500" fill="hold"/>
                                        <p:tgtEl>
                                          <p:spTgt spid="18"/>
                                        </p:tgtEl>
                                        <p:attrNameLst>
                                          <p:attrName>style.rotation</p:attrName>
                                        </p:attrNameLst>
                                      </p:cBhvr>
                                      <p:tavLst>
                                        <p:tav tm="0">
                                          <p:val>
                                            <p:fltVal val="360.000000"/>
                                          </p:val>
                                        </p:tav>
                                        <p:tav tm="100000">
                                          <p:val>
                                            <p:fltVal val="0.000000"/>
                                          </p:val>
                                        </p:tav>
                                      </p:tavLst>
                                    </p:anim>
                                    <p:animEffect transition="in" filter="fade">
                                      <p:cBhvr>
                                        <p:cTn id="93" dur="500"/>
                                        <p:tgtEl>
                                          <p:spTgt spid="18"/>
                                        </p:tgtEl>
                                      </p:cBhvr>
                                    </p:animEffect>
                                  </p:childTnLst>
                                </p:cTn>
                              </p:par>
                            </p:childTnLst>
                          </p:cTn>
                        </p:par>
                        <p:par>
                          <p:cTn id="94" fill="hold">
                            <p:stCondLst>
                              <p:cond delay="9000"/>
                            </p:stCondLst>
                            <p:childTnLst>
                              <p:par>
                                <p:cTn id="95" presetID="22" presetClass="entr" presetSubtype="8" fill="hold" grpId="0" nodeType="afterEffect">
                                  <p:stCondLst>
                                    <p:cond delay="0"/>
                                  </p:stCondLst>
                                  <p:childTnLst>
                                    <p:set>
                                      <p:cBhvr>
                                        <p:cTn id="96" dur="1" fill="hold">
                                          <p:stCondLst>
                                            <p:cond delay="0"/>
                                          </p:stCondLst>
                                        </p:cTn>
                                        <p:tgtEl>
                                          <p:spTgt spid="55306"/>
                                        </p:tgtEl>
                                        <p:attrNameLst>
                                          <p:attrName>style.visibility</p:attrName>
                                        </p:attrNameLst>
                                      </p:cBhvr>
                                      <p:to>
                                        <p:strVal val="visible"/>
                                      </p:to>
                                    </p:set>
                                    <p:animEffect transition="in" filter="wipe(left)">
                                      <p:cBhvr>
                                        <p:cTn id="97" dur="500"/>
                                        <p:tgtEl>
                                          <p:spTgt spid="55306"/>
                                        </p:tgtEl>
                                      </p:cBhvr>
                                    </p:animEffect>
                                  </p:childTnLst>
                                </p:cTn>
                              </p:par>
                            </p:childTnLst>
                          </p:cTn>
                        </p:par>
                        <p:par>
                          <p:cTn id="98" fill="hold">
                            <p:stCondLst>
                              <p:cond delay="95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1" grpId="0"/>
      <p:bldP spid="14" grpId="0"/>
      <p:bldP spid="17" grpId="0"/>
      <p:bldP spid="20" grpId="0"/>
      <p:bldP spid="23" grpId="0"/>
      <p:bldP spid="21" grpId="0" bldLvl="0" animBg="1"/>
      <p:bldP spid="55309" grpId="0"/>
      <p:bldP spid="8" grpId="0" bldLvl="0" animBg="1"/>
      <p:bldP spid="55297" grpId="0"/>
      <p:bldP spid="12" grpId="0" bldLvl="0" animBg="1"/>
      <p:bldP spid="55300" grpId="0"/>
      <p:bldP spid="24" grpId="0" bldLvl="0" animBg="1"/>
      <p:bldP spid="55312" grpId="0"/>
      <p:bldP spid="15" grpId="0" bldLvl="0" animBg="1"/>
      <p:bldP spid="55303" grpId="0"/>
      <p:bldP spid="18" grpId="0" bldLvl="0" animBg="1"/>
      <p:bldP spid="5530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6808</Words>
  <Application>WPS 演示</Application>
  <PresentationFormat>宽屏</PresentationFormat>
  <Paragraphs>407</Paragraphs>
  <Slides>28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Arial</vt:lpstr>
      <vt:lpstr>宋体</vt:lpstr>
      <vt:lpstr>Wingdings</vt:lpstr>
      <vt:lpstr>微软雅黑</vt:lpstr>
      <vt:lpstr>Impact</vt:lpstr>
      <vt:lpstr>Calibri</vt:lpstr>
      <vt:lpstr>Calibri Light</vt:lpstr>
      <vt:lpstr>方正兰亭黑_GBK</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18</cp:revision>
  <dcterms:created xsi:type="dcterms:W3CDTF">2015-05-05T08:02:00Z</dcterms:created>
  <dcterms:modified xsi:type="dcterms:W3CDTF">2017-05-02T06:25:48Z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