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diagrams/drawing22.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3" r:id="rId1"/>
  </p:sldMasterIdLst>
  <p:notesMasterIdLst>
    <p:notesMasterId r:id="rId25"/>
  </p:notesMasterIdLst>
  <p:handoutMasterIdLst>
    <p:handoutMasterId r:id="rId26"/>
  </p:handout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2" r:id="rId17"/>
    <p:sldId id="313" r:id="rId18"/>
    <p:sldId id="314" r:id="rId19"/>
    <p:sldId id="315" r:id="rId20"/>
    <p:sldId id="316" r:id="rId21"/>
    <p:sldId id="317" r:id="rId22"/>
    <p:sldId id="319" r:id="rId23"/>
    <p:sldId id="334" r:id="rId24"/>
  </p:sldIdLst>
  <p:sldSz cx="9144000" cy="6858000" type="screen4x3"/>
  <p:notesSz cx="6858000" cy="9144000"/>
  <p:embeddedFontLst>
    <p:embeddedFont>
      <p:font typeface="Verdana" pitchFamily="34" charset="0"/>
      <p:regular r:id="rId27"/>
      <p:bold r:id="rId28"/>
      <p:italic r:id="rId29"/>
      <p:boldItalic r:id="rId30"/>
    </p:embeddedFont>
    <p:embeddedFont>
      <p:font typeface="微软雅黑" pitchFamily="34" charset="-122"/>
      <p:regular r:id="rId31"/>
      <p:bold r:id="rId32"/>
    </p:embeddedFont>
    <p:embeddedFont>
      <p:font typeface="Trebuchet MS" pitchFamily="34" charset="0"/>
      <p:regular r:id="rId33"/>
      <p:bold r:id="rId34"/>
      <p:italic r:id="rId35"/>
      <p:boldItalic r:id="rId36"/>
    </p:embeddedFont>
    <p:embeddedFont>
      <p:font typeface="Wingdings 2" charset="2"/>
      <p:regular r:id="rId37"/>
    </p:embeddedFont>
    <p:embeddedFont>
      <p:font typeface="黑体" pitchFamily="49" charset="-122"/>
      <p:regular r:id="rId38"/>
    </p:embeddedFont>
    <p:embeddedFont>
      <p:font typeface="楷体" pitchFamily="49" charset="-122"/>
      <p:regular r:id="rId39"/>
    </p:embeddedFont>
    <p:embeddedFont>
      <p:font typeface="Calibri" pitchFamily="34" charset="0"/>
      <p:regular r:id="rId40"/>
      <p:bold r:id="rId41"/>
      <p:italic r:id="rId42"/>
      <p:boldItalic r:id="rId43"/>
    </p:embeddedFont>
    <p:embeddedFont>
      <p:font typeface="华文楷体" charset="-122"/>
      <p:regular r:id="rId44"/>
    </p:embeddedFont>
    <p:embeddedFont>
      <p:font typeface="华文新魏" charset="-122"/>
      <p:regular r:id="rId45"/>
    </p:embeddedFont>
    <p:embeddedFont>
      <p:font typeface="华文行楷" charset="-122"/>
      <p:regular r:id="rId46"/>
    </p:embeddedFont>
  </p:embeddedFontLst>
  <p:defaultTextStyle>
    <a:defPPr>
      <a:defRPr lang="zh-CN"/>
    </a:defPPr>
    <a:lvl1pPr algn="l" rtl="0" fontAlgn="base">
      <a:spcBef>
        <a:spcPct val="0"/>
      </a:spcBef>
      <a:spcAft>
        <a:spcPct val="0"/>
      </a:spcAft>
      <a:defRPr sz="1600" b="1" kern="1200">
        <a:solidFill>
          <a:schemeClr val="tx1"/>
        </a:solidFill>
        <a:latin typeface="Arial" charset="0"/>
        <a:ea typeface="黑体" pitchFamily="2" charset="-122"/>
        <a:cs typeface="+mn-cs"/>
      </a:defRPr>
    </a:lvl1pPr>
    <a:lvl2pPr marL="457200" algn="l" rtl="0" fontAlgn="base">
      <a:spcBef>
        <a:spcPct val="0"/>
      </a:spcBef>
      <a:spcAft>
        <a:spcPct val="0"/>
      </a:spcAft>
      <a:defRPr sz="1600" b="1" kern="1200">
        <a:solidFill>
          <a:schemeClr val="tx1"/>
        </a:solidFill>
        <a:latin typeface="Arial" charset="0"/>
        <a:ea typeface="黑体" pitchFamily="2" charset="-122"/>
        <a:cs typeface="+mn-cs"/>
      </a:defRPr>
    </a:lvl2pPr>
    <a:lvl3pPr marL="914400" algn="l" rtl="0" fontAlgn="base">
      <a:spcBef>
        <a:spcPct val="0"/>
      </a:spcBef>
      <a:spcAft>
        <a:spcPct val="0"/>
      </a:spcAft>
      <a:defRPr sz="1600" b="1" kern="1200">
        <a:solidFill>
          <a:schemeClr val="tx1"/>
        </a:solidFill>
        <a:latin typeface="Arial" charset="0"/>
        <a:ea typeface="黑体" pitchFamily="2" charset="-122"/>
        <a:cs typeface="+mn-cs"/>
      </a:defRPr>
    </a:lvl3pPr>
    <a:lvl4pPr marL="1371600" algn="l" rtl="0" fontAlgn="base">
      <a:spcBef>
        <a:spcPct val="0"/>
      </a:spcBef>
      <a:spcAft>
        <a:spcPct val="0"/>
      </a:spcAft>
      <a:defRPr sz="1600" b="1" kern="1200">
        <a:solidFill>
          <a:schemeClr val="tx1"/>
        </a:solidFill>
        <a:latin typeface="Arial" charset="0"/>
        <a:ea typeface="黑体" pitchFamily="2" charset="-122"/>
        <a:cs typeface="+mn-cs"/>
      </a:defRPr>
    </a:lvl4pPr>
    <a:lvl5pPr marL="1828800" algn="l" rtl="0" fontAlgn="base">
      <a:spcBef>
        <a:spcPct val="0"/>
      </a:spcBef>
      <a:spcAft>
        <a:spcPct val="0"/>
      </a:spcAft>
      <a:defRPr sz="1600" b="1" kern="1200">
        <a:solidFill>
          <a:schemeClr val="tx1"/>
        </a:solidFill>
        <a:latin typeface="Arial" charset="0"/>
        <a:ea typeface="黑体" pitchFamily="2" charset="-122"/>
        <a:cs typeface="+mn-cs"/>
      </a:defRPr>
    </a:lvl5pPr>
    <a:lvl6pPr marL="2286000" algn="l" defTabSz="914400" rtl="0" eaLnBrk="1" latinLnBrk="0" hangingPunct="1">
      <a:defRPr sz="1600" b="1" kern="1200">
        <a:solidFill>
          <a:schemeClr val="tx1"/>
        </a:solidFill>
        <a:latin typeface="Arial" charset="0"/>
        <a:ea typeface="黑体" pitchFamily="2" charset="-122"/>
        <a:cs typeface="+mn-cs"/>
      </a:defRPr>
    </a:lvl6pPr>
    <a:lvl7pPr marL="2743200" algn="l" defTabSz="914400" rtl="0" eaLnBrk="1" latinLnBrk="0" hangingPunct="1">
      <a:defRPr sz="1600" b="1" kern="1200">
        <a:solidFill>
          <a:schemeClr val="tx1"/>
        </a:solidFill>
        <a:latin typeface="Arial" charset="0"/>
        <a:ea typeface="黑体" pitchFamily="2" charset="-122"/>
        <a:cs typeface="+mn-cs"/>
      </a:defRPr>
    </a:lvl7pPr>
    <a:lvl8pPr marL="3200400" algn="l" defTabSz="914400" rtl="0" eaLnBrk="1" latinLnBrk="0" hangingPunct="1">
      <a:defRPr sz="1600" b="1" kern="1200">
        <a:solidFill>
          <a:schemeClr val="tx1"/>
        </a:solidFill>
        <a:latin typeface="Arial" charset="0"/>
        <a:ea typeface="黑体" pitchFamily="2" charset="-122"/>
        <a:cs typeface="+mn-cs"/>
      </a:defRPr>
    </a:lvl8pPr>
    <a:lvl9pPr marL="3657600" algn="l" defTabSz="914400" rtl="0" eaLnBrk="1" latinLnBrk="0" hangingPunct="1">
      <a:defRPr sz="1600" b="1" kern="1200">
        <a:solidFill>
          <a:schemeClr val="tx1"/>
        </a:solidFill>
        <a:latin typeface="Arial" charset="0"/>
        <a:ea typeface="黑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7" autoAdjust="0"/>
    <p:restoredTop sz="98456" autoAdjust="0"/>
  </p:normalViewPr>
  <p:slideViewPr>
    <p:cSldViewPr>
      <p:cViewPr varScale="1">
        <p:scale>
          <a:sx n="69" d="100"/>
          <a:sy n="69" d="100"/>
        </p:scale>
        <p:origin x="-127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8" d="100"/>
          <a:sy n="68" d="100"/>
        </p:scale>
        <p:origin x="-2856" y="-108"/>
      </p:cViewPr>
      <p:guideLst>
        <p:guide orient="horz" pos="2880"/>
        <p:guide pos="2160"/>
      </p:guideLst>
    </p:cSldViewPr>
  </p:notes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657E0-60C3-4CE1-B2A0-8D8772C5A05E}" type="doc">
      <dgm:prSet loTypeId="urn:microsoft.com/office/officeart/2005/8/layout/hProcess4" loCatId="process" qsTypeId="urn:microsoft.com/office/officeart/2005/8/quickstyle/simple5" qsCatId="simple" csTypeId="urn:microsoft.com/office/officeart/2005/8/colors/accent6_2" csCatId="accent6" phldr="1"/>
      <dgm:spPr/>
      <dgm:t>
        <a:bodyPr/>
        <a:lstStyle/>
        <a:p>
          <a:endParaRPr lang="zh-CN" altLang="en-US"/>
        </a:p>
      </dgm:t>
    </dgm:pt>
    <dgm:pt modelId="{02892C2E-593F-4925-A7DF-A5945665FB94}">
      <dgm:prSet phldrT="[文本]" custT="1"/>
      <dgm:spPr/>
      <dgm:t>
        <a:bodyPr/>
        <a:lstStyle/>
        <a:p>
          <a:r>
            <a:rPr lang="zh-CN" altLang="en-US" sz="1600" b="1" dirty="0" smtClean="0">
              <a:ln w="11430"/>
              <a:solidFill>
                <a:schemeClr val="tx1"/>
              </a:solidFill>
              <a:effectLst>
                <a:outerShdw blurRad="80000" dist="40000" dir="5040000" algn="tl">
                  <a:srgbClr val="000000">
                    <a:alpha val="30000"/>
                  </a:srgbClr>
                </a:outerShdw>
              </a:effectLst>
            </a:rPr>
            <a:t>党的十六届六中全会</a:t>
          </a:r>
          <a:endParaRPr lang="zh-CN" altLang="en-US" sz="1600" dirty="0">
            <a:solidFill>
              <a:schemeClr val="tx1"/>
            </a:solidFill>
          </a:endParaRPr>
        </a:p>
      </dgm:t>
    </dgm:pt>
    <dgm:pt modelId="{77F26836-CA5B-4C72-8F61-EC73E033BD56}" type="parTrans" cxnId="{C65082FD-826B-4826-B4E7-EB2A531945FF}">
      <dgm:prSet/>
      <dgm:spPr/>
      <dgm:t>
        <a:bodyPr/>
        <a:lstStyle/>
        <a:p>
          <a:endParaRPr lang="zh-CN" altLang="en-US"/>
        </a:p>
      </dgm:t>
    </dgm:pt>
    <dgm:pt modelId="{61AC995F-E46F-4A07-B89A-52CE11E3E8C2}" type="sibTrans" cxnId="{C65082FD-826B-4826-B4E7-EB2A531945FF}">
      <dgm:prSet/>
      <dgm:spPr/>
      <dgm:t>
        <a:bodyPr/>
        <a:lstStyle/>
        <a:p>
          <a:endParaRPr lang="zh-CN" altLang="en-US"/>
        </a:p>
      </dgm:t>
    </dgm:pt>
    <dgm:pt modelId="{C6D18CCF-CFFF-43A6-AF1E-77CC853DB14E}">
      <dgm:prSet phldrT="[文本]" custT="1"/>
      <dgm:spPr/>
      <dgm:t>
        <a:bodyPr/>
        <a:lstStyle/>
        <a:p>
          <a:r>
            <a:rPr lang="zh-CN" altLang="en-US" sz="1800" b="1" dirty="0" smtClean="0">
              <a:ln w="11430"/>
              <a:effectLst>
                <a:outerShdw blurRad="80000" dist="40000" dir="5040000" algn="tl">
                  <a:srgbClr val="000000">
                    <a:alpha val="30000"/>
                  </a:srgbClr>
                </a:outerShdw>
              </a:effectLst>
            </a:rPr>
            <a:t>第一次提出“建设社会主义核心价值体系</a:t>
          </a:r>
          <a:endParaRPr lang="zh-CN" altLang="en-US" sz="1800" dirty="0"/>
        </a:p>
      </dgm:t>
    </dgm:pt>
    <dgm:pt modelId="{9F787782-AA98-41B4-A6B2-337D22507A28}" type="parTrans" cxnId="{EC652E6B-4270-4142-AC62-829B1AE728CA}">
      <dgm:prSet/>
      <dgm:spPr/>
      <dgm:t>
        <a:bodyPr/>
        <a:lstStyle/>
        <a:p>
          <a:endParaRPr lang="zh-CN" altLang="en-US"/>
        </a:p>
      </dgm:t>
    </dgm:pt>
    <dgm:pt modelId="{68FD85A7-C495-4520-81AA-4C15DC1A35B3}" type="sibTrans" cxnId="{EC652E6B-4270-4142-AC62-829B1AE728CA}">
      <dgm:prSet/>
      <dgm:spPr/>
      <dgm:t>
        <a:bodyPr/>
        <a:lstStyle/>
        <a:p>
          <a:endParaRPr lang="zh-CN" altLang="en-US"/>
        </a:p>
      </dgm:t>
    </dgm:pt>
    <dgm:pt modelId="{74F66EEE-AC24-4CB0-BBA4-D18883E7932C}">
      <dgm:prSet phldrT="[文本]" custT="1"/>
      <dgm:spPr/>
      <dgm:t>
        <a:bodyPr/>
        <a:lstStyle/>
        <a:p>
          <a:r>
            <a:rPr lang="zh-CN" altLang="en-US" sz="1600" b="1" dirty="0" smtClean="0">
              <a:ln w="11430"/>
              <a:solidFill>
                <a:schemeClr val="tx1"/>
              </a:solidFill>
              <a:effectLst>
                <a:outerShdw blurRad="80000" dist="40000" dir="5040000" algn="tl">
                  <a:srgbClr val="000000">
                    <a:alpha val="30000"/>
                  </a:srgbClr>
                </a:outerShdw>
              </a:effectLst>
            </a:rPr>
            <a:t>党的十七届六中全会</a:t>
          </a:r>
          <a:endParaRPr lang="zh-CN" altLang="en-US" sz="1600" dirty="0">
            <a:solidFill>
              <a:schemeClr val="tx1"/>
            </a:solidFill>
          </a:endParaRPr>
        </a:p>
      </dgm:t>
    </dgm:pt>
    <dgm:pt modelId="{C5D122FD-A40C-4665-A592-DFCE63C04F5C}" type="parTrans" cxnId="{764F3878-A014-4A29-9CDE-1560B48B7CA8}">
      <dgm:prSet/>
      <dgm:spPr/>
      <dgm:t>
        <a:bodyPr/>
        <a:lstStyle/>
        <a:p>
          <a:endParaRPr lang="zh-CN" altLang="en-US"/>
        </a:p>
      </dgm:t>
    </dgm:pt>
    <dgm:pt modelId="{C5A90FC4-A61D-4334-8345-913CF2B6A869}" type="sibTrans" cxnId="{764F3878-A014-4A29-9CDE-1560B48B7CA8}">
      <dgm:prSet/>
      <dgm:spPr/>
      <dgm:t>
        <a:bodyPr/>
        <a:lstStyle/>
        <a:p>
          <a:endParaRPr lang="zh-CN" altLang="en-US"/>
        </a:p>
      </dgm:t>
    </dgm:pt>
    <dgm:pt modelId="{25544A36-DA11-41EC-8F16-F4CB8E43D641}">
      <dgm:prSet phldrT="[文本]"/>
      <dgm:spPr/>
      <dgm:t>
        <a:bodyPr/>
        <a:lstStyle/>
        <a:p>
          <a:r>
            <a:rPr lang="zh-CN" altLang="en-US" b="1" dirty="0" smtClean="0">
              <a:ln w="11430"/>
              <a:effectLst>
                <a:outerShdw blurRad="80000" dist="40000" dir="5040000" algn="tl">
                  <a:srgbClr val="000000">
                    <a:alpha val="30000"/>
                  </a:srgbClr>
                </a:outerShdw>
              </a:effectLst>
            </a:rPr>
            <a:t>李长春：社会主义核心价值观，需要在实践中继续探索</a:t>
          </a:r>
          <a:endParaRPr lang="zh-CN" altLang="en-US" dirty="0"/>
        </a:p>
      </dgm:t>
    </dgm:pt>
    <dgm:pt modelId="{FAF057C1-51B4-40C1-9B24-0E42C3D79B6C}" type="parTrans" cxnId="{60177BD0-DD9F-44C9-9DB2-14E57B409940}">
      <dgm:prSet/>
      <dgm:spPr/>
      <dgm:t>
        <a:bodyPr/>
        <a:lstStyle/>
        <a:p>
          <a:endParaRPr lang="zh-CN" altLang="en-US"/>
        </a:p>
      </dgm:t>
    </dgm:pt>
    <dgm:pt modelId="{F0213236-0884-455F-AAB9-AC8D1A48BEB6}" type="sibTrans" cxnId="{60177BD0-DD9F-44C9-9DB2-14E57B409940}">
      <dgm:prSet/>
      <dgm:spPr/>
      <dgm:t>
        <a:bodyPr/>
        <a:lstStyle/>
        <a:p>
          <a:endParaRPr lang="zh-CN" altLang="en-US"/>
        </a:p>
      </dgm:t>
    </dgm:pt>
    <dgm:pt modelId="{AFF11ED2-5120-4DDF-8314-DEA730F5F8F1}">
      <dgm:prSet phldrT="[文本]" custT="1"/>
      <dgm:spPr/>
      <dgm:t>
        <a:bodyPr/>
        <a:lstStyle/>
        <a:p>
          <a:r>
            <a:rPr lang="zh-CN" altLang="en-US" sz="1800" b="1" smtClean="0">
              <a:ln w="11430"/>
              <a:solidFill>
                <a:schemeClr val="tx1"/>
              </a:solidFill>
              <a:effectLst>
                <a:outerShdw blurRad="80000" dist="40000" dir="5040000" algn="tl">
                  <a:srgbClr val="000000">
                    <a:alpha val="30000"/>
                  </a:srgbClr>
                </a:outerShdw>
              </a:effectLst>
            </a:rPr>
            <a:t>党的十八大</a:t>
          </a:r>
          <a:endParaRPr lang="zh-CN" altLang="en-US" sz="1800" dirty="0">
            <a:solidFill>
              <a:schemeClr val="tx1"/>
            </a:solidFill>
          </a:endParaRPr>
        </a:p>
      </dgm:t>
    </dgm:pt>
    <dgm:pt modelId="{9D6182CD-BAA7-497E-8048-8B0C9761CA01}" type="parTrans" cxnId="{3EA2696D-CA43-47FF-98DE-6194C582985A}">
      <dgm:prSet/>
      <dgm:spPr/>
      <dgm:t>
        <a:bodyPr/>
        <a:lstStyle/>
        <a:p>
          <a:endParaRPr lang="zh-CN" altLang="en-US"/>
        </a:p>
      </dgm:t>
    </dgm:pt>
    <dgm:pt modelId="{55D8E83C-B04F-4723-9769-9C948960367D}" type="sibTrans" cxnId="{3EA2696D-CA43-47FF-98DE-6194C582985A}">
      <dgm:prSet/>
      <dgm:spPr/>
      <dgm:t>
        <a:bodyPr/>
        <a:lstStyle/>
        <a:p>
          <a:endParaRPr lang="zh-CN" altLang="en-US"/>
        </a:p>
      </dgm:t>
    </dgm:pt>
    <dgm:pt modelId="{10A8C8B4-4BEC-45CA-A9C6-DAD599582515}">
      <dgm:prSet phldrT="[文本]" custT="1"/>
      <dgm:spPr/>
      <dgm:t>
        <a:bodyPr/>
        <a:lstStyle/>
        <a:p>
          <a:r>
            <a:rPr lang="zh-CN" altLang="en-US" sz="1800" b="1" dirty="0" smtClean="0">
              <a:ln w="11430"/>
              <a:effectLst>
                <a:outerShdw blurRad="80000" dist="40000" dir="5040000" algn="tl">
                  <a:srgbClr val="000000">
                    <a:alpha val="30000"/>
                  </a:srgbClr>
                </a:outerShdw>
              </a:effectLst>
            </a:rPr>
            <a:t>围绕培育和践行社会主义核心价值观问题提出了“三个倡导”</a:t>
          </a:r>
          <a:endParaRPr lang="zh-CN" altLang="en-US" sz="1800" dirty="0"/>
        </a:p>
      </dgm:t>
    </dgm:pt>
    <dgm:pt modelId="{94455CBE-7201-426A-A416-0B02E07E0DD4}" type="parTrans" cxnId="{DC4B32DD-423B-44CC-BBA7-8B856EFA8BE7}">
      <dgm:prSet/>
      <dgm:spPr/>
      <dgm:t>
        <a:bodyPr/>
        <a:lstStyle/>
        <a:p>
          <a:endParaRPr lang="zh-CN" altLang="en-US"/>
        </a:p>
      </dgm:t>
    </dgm:pt>
    <dgm:pt modelId="{A88FC5EB-A29F-4D03-81AE-B51EE488F4A4}" type="sibTrans" cxnId="{DC4B32DD-423B-44CC-BBA7-8B856EFA8BE7}">
      <dgm:prSet/>
      <dgm:spPr/>
      <dgm:t>
        <a:bodyPr/>
        <a:lstStyle/>
        <a:p>
          <a:endParaRPr lang="zh-CN" altLang="en-US"/>
        </a:p>
      </dgm:t>
    </dgm:pt>
    <dgm:pt modelId="{5964CC06-CB1F-4D6D-B79E-2F20D3DBAFDB}">
      <dgm:prSet phldrT="[文本]" custT="1"/>
      <dgm:spPr/>
      <dgm:t>
        <a:bodyPr/>
        <a:lstStyle/>
        <a:p>
          <a:endParaRPr lang="zh-CN" altLang="en-US" sz="1800" dirty="0"/>
        </a:p>
      </dgm:t>
    </dgm:pt>
    <dgm:pt modelId="{3273D5EF-EB8D-49CD-B950-60FA3BDB5893}" type="parTrans" cxnId="{FB03C51A-234B-484D-AF34-EE9AEDC06E23}">
      <dgm:prSet/>
      <dgm:spPr/>
      <dgm:t>
        <a:bodyPr/>
        <a:lstStyle/>
        <a:p>
          <a:endParaRPr lang="zh-CN" altLang="en-US"/>
        </a:p>
      </dgm:t>
    </dgm:pt>
    <dgm:pt modelId="{266D0480-59AE-4D14-BCC3-B19FD5AAC229}" type="sibTrans" cxnId="{FB03C51A-234B-484D-AF34-EE9AEDC06E23}">
      <dgm:prSet/>
      <dgm:spPr/>
      <dgm:t>
        <a:bodyPr/>
        <a:lstStyle/>
        <a:p>
          <a:endParaRPr lang="zh-CN" altLang="en-US"/>
        </a:p>
      </dgm:t>
    </dgm:pt>
    <dgm:pt modelId="{929EF60C-1BB3-4D4B-B71F-7DB8E7A7D4E3}" type="pres">
      <dgm:prSet presAssocID="{491657E0-60C3-4CE1-B2A0-8D8772C5A05E}" presName="Name0" presStyleCnt="0">
        <dgm:presLayoutVars>
          <dgm:dir/>
          <dgm:animLvl val="lvl"/>
          <dgm:resizeHandles val="exact"/>
        </dgm:presLayoutVars>
      </dgm:prSet>
      <dgm:spPr/>
      <dgm:t>
        <a:bodyPr/>
        <a:lstStyle/>
        <a:p>
          <a:endParaRPr lang="zh-CN" altLang="en-US"/>
        </a:p>
      </dgm:t>
    </dgm:pt>
    <dgm:pt modelId="{34910815-73E0-4BA2-8076-EBAB91669C46}" type="pres">
      <dgm:prSet presAssocID="{491657E0-60C3-4CE1-B2A0-8D8772C5A05E}" presName="tSp" presStyleCnt="0"/>
      <dgm:spPr/>
      <dgm:t>
        <a:bodyPr/>
        <a:lstStyle/>
        <a:p>
          <a:endParaRPr lang="zh-CN" altLang="en-US"/>
        </a:p>
      </dgm:t>
    </dgm:pt>
    <dgm:pt modelId="{F7B254B1-5277-4835-A379-4316E59B80CD}" type="pres">
      <dgm:prSet presAssocID="{491657E0-60C3-4CE1-B2A0-8D8772C5A05E}" presName="bSp" presStyleCnt="0"/>
      <dgm:spPr/>
      <dgm:t>
        <a:bodyPr/>
        <a:lstStyle/>
        <a:p>
          <a:endParaRPr lang="zh-CN" altLang="en-US"/>
        </a:p>
      </dgm:t>
    </dgm:pt>
    <dgm:pt modelId="{5E7E1A62-C885-4668-B7F5-AC968AA864D7}" type="pres">
      <dgm:prSet presAssocID="{491657E0-60C3-4CE1-B2A0-8D8772C5A05E}" presName="process" presStyleCnt="0"/>
      <dgm:spPr/>
      <dgm:t>
        <a:bodyPr/>
        <a:lstStyle/>
        <a:p>
          <a:endParaRPr lang="zh-CN" altLang="en-US"/>
        </a:p>
      </dgm:t>
    </dgm:pt>
    <dgm:pt modelId="{F7A7D708-B5F7-4439-AE34-6AA32E741467}" type="pres">
      <dgm:prSet presAssocID="{02892C2E-593F-4925-A7DF-A5945665FB94}" presName="composite1" presStyleCnt="0"/>
      <dgm:spPr/>
      <dgm:t>
        <a:bodyPr/>
        <a:lstStyle/>
        <a:p>
          <a:endParaRPr lang="zh-CN" altLang="en-US"/>
        </a:p>
      </dgm:t>
    </dgm:pt>
    <dgm:pt modelId="{A2C9CBB1-0CB5-4B05-A528-AF2A7165A392}" type="pres">
      <dgm:prSet presAssocID="{02892C2E-593F-4925-A7DF-A5945665FB94}" presName="dummyNode1" presStyleLbl="node1" presStyleIdx="0" presStyleCnt="3"/>
      <dgm:spPr/>
      <dgm:t>
        <a:bodyPr/>
        <a:lstStyle/>
        <a:p>
          <a:endParaRPr lang="zh-CN" altLang="en-US"/>
        </a:p>
      </dgm:t>
    </dgm:pt>
    <dgm:pt modelId="{DF14AC6B-51E4-43D3-AC3B-E0FCC6CB9136}" type="pres">
      <dgm:prSet presAssocID="{02892C2E-593F-4925-A7DF-A5945665FB94}" presName="childNode1" presStyleLbl="bgAcc1" presStyleIdx="0" presStyleCnt="3" custScaleX="130895">
        <dgm:presLayoutVars>
          <dgm:bulletEnabled val="1"/>
        </dgm:presLayoutVars>
      </dgm:prSet>
      <dgm:spPr/>
      <dgm:t>
        <a:bodyPr/>
        <a:lstStyle/>
        <a:p>
          <a:endParaRPr lang="zh-CN" altLang="en-US"/>
        </a:p>
      </dgm:t>
    </dgm:pt>
    <dgm:pt modelId="{23B74061-DD55-4278-9F1F-A52148031CE2}" type="pres">
      <dgm:prSet presAssocID="{02892C2E-593F-4925-A7DF-A5945665FB94}" presName="childNode1tx" presStyleLbl="bgAcc1" presStyleIdx="0" presStyleCnt="3">
        <dgm:presLayoutVars>
          <dgm:bulletEnabled val="1"/>
        </dgm:presLayoutVars>
      </dgm:prSet>
      <dgm:spPr/>
      <dgm:t>
        <a:bodyPr/>
        <a:lstStyle/>
        <a:p>
          <a:endParaRPr lang="zh-CN" altLang="en-US"/>
        </a:p>
      </dgm:t>
    </dgm:pt>
    <dgm:pt modelId="{956D865D-3195-4CC2-94AC-18E086C70300}" type="pres">
      <dgm:prSet presAssocID="{02892C2E-593F-4925-A7DF-A5945665FB94}" presName="parentNode1" presStyleLbl="node1" presStyleIdx="0" presStyleCnt="3">
        <dgm:presLayoutVars>
          <dgm:chMax val="1"/>
          <dgm:bulletEnabled val="1"/>
        </dgm:presLayoutVars>
      </dgm:prSet>
      <dgm:spPr/>
      <dgm:t>
        <a:bodyPr/>
        <a:lstStyle/>
        <a:p>
          <a:endParaRPr lang="zh-CN" altLang="en-US"/>
        </a:p>
      </dgm:t>
    </dgm:pt>
    <dgm:pt modelId="{2A9426FB-9150-44C0-8CD5-535149EEA109}" type="pres">
      <dgm:prSet presAssocID="{02892C2E-593F-4925-A7DF-A5945665FB94}" presName="connSite1" presStyleCnt="0"/>
      <dgm:spPr/>
      <dgm:t>
        <a:bodyPr/>
        <a:lstStyle/>
        <a:p>
          <a:endParaRPr lang="zh-CN" altLang="en-US"/>
        </a:p>
      </dgm:t>
    </dgm:pt>
    <dgm:pt modelId="{6A7DF5F5-83A4-4381-93C6-BE69D19D0E04}" type="pres">
      <dgm:prSet presAssocID="{61AC995F-E46F-4A07-B89A-52CE11E3E8C2}" presName="Name9" presStyleLbl="sibTrans2D1" presStyleIdx="0" presStyleCnt="2" custLinFactNeighborY="-12132"/>
      <dgm:spPr/>
      <dgm:t>
        <a:bodyPr/>
        <a:lstStyle/>
        <a:p>
          <a:endParaRPr lang="zh-CN" altLang="en-US"/>
        </a:p>
      </dgm:t>
    </dgm:pt>
    <dgm:pt modelId="{A103B223-3EF3-4BAF-A355-D76B70C0649B}" type="pres">
      <dgm:prSet presAssocID="{74F66EEE-AC24-4CB0-BBA4-D18883E7932C}" presName="composite2" presStyleCnt="0"/>
      <dgm:spPr/>
      <dgm:t>
        <a:bodyPr/>
        <a:lstStyle/>
        <a:p>
          <a:endParaRPr lang="zh-CN" altLang="en-US"/>
        </a:p>
      </dgm:t>
    </dgm:pt>
    <dgm:pt modelId="{3134DD89-FA49-473D-9FBB-94DF08046CCA}" type="pres">
      <dgm:prSet presAssocID="{74F66EEE-AC24-4CB0-BBA4-D18883E7932C}" presName="dummyNode2" presStyleLbl="node1" presStyleIdx="0" presStyleCnt="3"/>
      <dgm:spPr/>
      <dgm:t>
        <a:bodyPr/>
        <a:lstStyle/>
        <a:p>
          <a:endParaRPr lang="zh-CN" altLang="en-US"/>
        </a:p>
      </dgm:t>
    </dgm:pt>
    <dgm:pt modelId="{97F451CC-8364-4EB6-BB3D-73F9DD3D9943}" type="pres">
      <dgm:prSet presAssocID="{74F66EEE-AC24-4CB0-BBA4-D18883E7932C}" presName="childNode2" presStyleLbl="bgAcc1" presStyleIdx="1" presStyleCnt="3" custScaleX="130895">
        <dgm:presLayoutVars>
          <dgm:bulletEnabled val="1"/>
        </dgm:presLayoutVars>
      </dgm:prSet>
      <dgm:spPr/>
      <dgm:t>
        <a:bodyPr/>
        <a:lstStyle/>
        <a:p>
          <a:endParaRPr lang="zh-CN" altLang="en-US"/>
        </a:p>
      </dgm:t>
    </dgm:pt>
    <dgm:pt modelId="{5763ED24-41BE-458A-91AF-BD9CEFF8CD77}" type="pres">
      <dgm:prSet presAssocID="{74F66EEE-AC24-4CB0-BBA4-D18883E7932C}" presName="childNode2tx" presStyleLbl="bgAcc1" presStyleIdx="1" presStyleCnt="3">
        <dgm:presLayoutVars>
          <dgm:bulletEnabled val="1"/>
        </dgm:presLayoutVars>
      </dgm:prSet>
      <dgm:spPr/>
      <dgm:t>
        <a:bodyPr/>
        <a:lstStyle/>
        <a:p>
          <a:endParaRPr lang="zh-CN" altLang="en-US"/>
        </a:p>
      </dgm:t>
    </dgm:pt>
    <dgm:pt modelId="{F0364A8E-AB83-466B-A2EA-BE85CFF2D130}" type="pres">
      <dgm:prSet presAssocID="{74F66EEE-AC24-4CB0-BBA4-D18883E7932C}" presName="parentNode2" presStyleLbl="node1" presStyleIdx="1" presStyleCnt="3">
        <dgm:presLayoutVars>
          <dgm:chMax val="0"/>
          <dgm:bulletEnabled val="1"/>
        </dgm:presLayoutVars>
      </dgm:prSet>
      <dgm:spPr/>
      <dgm:t>
        <a:bodyPr/>
        <a:lstStyle/>
        <a:p>
          <a:endParaRPr lang="zh-CN" altLang="en-US"/>
        </a:p>
      </dgm:t>
    </dgm:pt>
    <dgm:pt modelId="{9635086D-A1A3-4B4A-85D6-E60AF0642D1A}" type="pres">
      <dgm:prSet presAssocID="{74F66EEE-AC24-4CB0-BBA4-D18883E7932C}" presName="connSite2" presStyleCnt="0"/>
      <dgm:spPr/>
      <dgm:t>
        <a:bodyPr/>
        <a:lstStyle/>
        <a:p>
          <a:endParaRPr lang="zh-CN" altLang="en-US"/>
        </a:p>
      </dgm:t>
    </dgm:pt>
    <dgm:pt modelId="{0180A48E-0850-44A1-9DF5-51B6D0ED0787}" type="pres">
      <dgm:prSet presAssocID="{C5A90FC4-A61D-4334-8345-913CF2B6A869}" presName="Name18" presStyleLbl="sibTrans2D1" presStyleIdx="1" presStyleCnt="2" custAng="21275159" custLinFactNeighborX="17019" custLinFactNeighborY="15342"/>
      <dgm:spPr/>
      <dgm:t>
        <a:bodyPr/>
        <a:lstStyle/>
        <a:p>
          <a:endParaRPr lang="zh-CN" altLang="en-US"/>
        </a:p>
      </dgm:t>
    </dgm:pt>
    <dgm:pt modelId="{B3C5C17E-3C1B-445F-BDCD-91D2DFF65C0E}" type="pres">
      <dgm:prSet presAssocID="{AFF11ED2-5120-4DDF-8314-DEA730F5F8F1}" presName="composite1" presStyleCnt="0"/>
      <dgm:spPr/>
      <dgm:t>
        <a:bodyPr/>
        <a:lstStyle/>
        <a:p>
          <a:endParaRPr lang="zh-CN" altLang="en-US"/>
        </a:p>
      </dgm:t>
    </dgm:pt>
    <dgm:pt modelId="{3A16580C-5BA9-4609-9D8D-5C36761EE207}" type="pres">
      <dgm:prSet presAssocID="{AFF11ED2-5120-4DDF-8314-DEA730F5F8F1}" presName="dummyNode1" presStyleLbl="node1" presStyleIdx="1" presStyleCnt="3"/>
      <dgm:spPr/>
      <dgm:t>
        <a:bodyPr/>
        <a:lstStyle/>
        <a:p>
          <a:endParaRPr lang="zh-CN" altLang="en-US"/>
        </a:p>
      </dgm:t>
    </dgm:pt>
    <dgm:pt modelId="{E2A615F1-14C8-4BDD-AE88-0E2E9442B78B}" type="pres">
      <dgm:prSet presAssocID="{AFF11ED2-5120-4DDF-8314-DEA730F5F8F1}" presName="childNode1" presStyleLbl="bgAcc1" presStyleIdx="2" presStyleCnt="3" custScaleX="130895">
        <dgm:presLayoutVars>
          <dgm:bulletEnabled val="1"/>
        </dgm:presLayoutVars>
      </dgm:prSet>
      <dgm:spPr/>
      <dgm:t>
        <a:bodyPr/>
        <a:lstStyle/>
        <a:p>
          <a:endParaRPr lang="zh-CN" altLang="en-US"/>
        </a:p>
      </dgm:t>
    </dgm:pt>
    <dgm:pt modelId="{0AFA46B1-DEAD-4936-9421-684B90FBCFBE}" type="pres">
      <dgm:prSet presAssocID="{AFF11ED2-5120-4DDF-8314-DEA730F5F8F1}" presName="childNode1tx" presStyleLbl="bgAcc1" presStyleIdx="2" presStyleCnt="3">
        <dgm:presLayoutVars>
          <dgm:bulletEnabled val="1"/>
        </dgm:presLayoutVars>
      </dgm:prSet>
      <dgm:spPr/>
      <dgm:t>
        <a:bodyPr/>
        <a:lstStyle/>
        <a:p>
          <a:endParaRPr lang="zh-CN" altLang="en-US"/>
        </a:p>
      </dgm:t>
    </dgm:pt>
    <dgm:pt modelId="{3E032CA5-896D-4414-8DE9-789ED6D20416}" type="pres">
      <dgm:prSet presAssocID="{AFF11ED2-5120-4DDF-8314-DEA730F5F8F1}" presName="parentNode1" presStyleLbl="node1" presStyleIdx="2" presStyleCnt="3">
        <dgm:presLayoutVars>
          <dgm:chMax val="1"/>
          <dgm:bulletEnabled val="1"/>
        </dgm:presLayoutVars>
      </dgm:prSet>
      <dgm:spPr/>
      <dgm:t>
        <a:bodyPr/>
        <a:lstStyle/>
        <a:p>
          <a:endParaRPr lang="zh-CN" altLang="en-US"/>
        </a:p>
      </dgm:t>
    </dgm:pt>
    <dgm:pt modelId="{3F16156C-5382-40B5-B7F9-8D3A8DD7E87C}" type="pres">
      <dgm:prSet presAssocID="{AFF11ED2-5120-4DDF-8314-DEA730F5F8F1}" presName="connSite1" presStyleCnt="0"/>
      <dgm:spPr/>
      <dgm:t>
        <a:bodyPr/>
        <a:lstStyle/>
        <a:p>
          <a:endParaRPr lang="zh-CN" altLang="en-US"/>
        </a:p>
      </dgm:t>
    </dgm:pt>
  </dgm:ptLst>
  <dgm:cxnLst>
    <dgm:cxn modelId="{93F2F1CD-8449-44AE-AD4A-DDA2959F94F9}" type="presOf" srcId="{5964CC06-CB1F-4D6D-B79E-2F20D3DBAFDB}" destId="{23B74061-DD55-4278-9F1F-A52148031CE2}" srcOrd="1" destOrd="0" presId="urn:microsoft.com/office/officeart/2005/8/layout/hProcess4"/>
    <dgm:cxn modelId="{857927D5-0723-4BC6-AF18-223D59D77DF2}" type="presOf" srcId="{C5A90FC4-A61D-4334-8345-913CF2B6A869}" destId="{0180A48E-0850-44A1-9DF5-51B6D0ED0787}" srcOrd="0" destOrd="0" presId="urn:microsoft.com/office/officeart/2005/8/layout/hProcess4"/>
    <dgm:cxn modelId="{60177BD0-DD9F-44C9-9DB2-14E57B409940}" srcId="{74F66EEE-AC24-4CB0-BBA4-D18883E7932C}" destId="{25544A36-DA11-41EC-8F16-F4CB8E43D641}" srcOrd="0" destOrd="0" parTransId="{FAF057C1-51B4-40C1-9B24-0E42C3D79B6C}" sibTransId="{F0213236-0884-455F-AAB9-AC8D1A48BEB6}"/>
    <dgm:cxn modelId="{EC652E6B-4270-4142-AC62-829B1AE728CA}" srcId="{02892C2E-593F-4925-A7DF-A5945665FB94}" destId="{C6D18CCF-CFFF-43A6-AF1E-77CC853DB14E}" srcOrd="1" destOrd="0" parTransId="{9F787782-AA98-41B4-A6B2-337D22507A28}" sibTransId="{68FD85A7-C495-4520-81AA-4C15DC1A35B3}"/>
    <dgm:cxn modelId="{C65082FD-826B-4826-B4E7-EB2A531945FF}" srcId="{491657E0-60C3-4CE1-B2A0-8D8772C5A05E}" destId="{02892C2E-593F-4925-A7DF-A5945665FB94}" srcOrd="0" destOrd="0" parTransId="{77F26836-CA5B-4C72-8F61-EC73E033BD56}" sibTransId="{61AC995F-E46F-4A07-B89A-52CE11E3E8C2}"/>
    <dgm:cxn modelId="{570A2287-6267-4BF0-AE07-F039C76F8E27}" type="presOf" srcId="{5964CC06-CB1F-4D6D-B79E-2F20D3DBAFDB}" destId="{DF14AC6B-51E4-43D3-AC3B-E0FCC6CB9136}" srcOrd="0" destOrd="0" presId="urn:microsoft.com/office/officeart/2005/8/layout/hProcess4"/>
    <dgm:cxn modelId="{863AC057-7737-4B2E-B533-80D75DA26444}" type="presOf" srcId="{74F66EEE-AC24-4CB0-BBA4-D18883E7932C}" destId="{F0364A8E-AB83-466B-A2EA-BE85CFF2D130}" srcOrd="0" destOrd="0" presId="urn:microsoft.com/office/officeart/2005/8/layout/hProcess4"/>
    <dgm:cxn modelId="{AA8DED0C-FCD5-4679-81A8-7AE20CE957CD}" type="presOf" srcId="{C6D18CCF-CFFF-43A6-AF1E-77CC853DB14E}" destId="{DF14AC6B-51E4-43D3-AC3B-E0FCC6CB9136}" srcOrd="0" destOrd="1" presId="urn:microsoft.com/office/officeart/2005/8/layout/hProcess4"/>
    <dgm:cxn modelId="{FB03C51A-234B-484D-AF34-EE9AEDC06E23}" srcId="{02892C2E-593F-4925-A7DF-A5945665FB94}" destId="{5964CC06-CB1F-4D6D-B79E-2F20D3DBAFDB}" srcOrd="0" destOrd="0" parTransId="{3273D5EF-EB8D-49CD-B950-60FA3BDB5893}" sibTransId="{266D0480-59AE-4D14-BCC3-B19FD5AAC229}"/>
    <dgm:cxn modelId="{3EA2696D-CA43-47FF-98DE-6194C582985A}" srcId="{491657E0-60C3-4CE1-B2A0-8D8772C5A05E}" destId="{AFF11ED2-5120-4DDF-8314-DEA730F5F8F1}" srcOrd="2" destOrd="0" parTransId="{9D6182CD-BAA7-497E-8048-8B0C9761CA01}" sibTransId="{55D8E83C-B04F-4723-9769-9C948960367D}"/>
    <dgm:cxn modelId="{868EF637-A59F-4726-A14E-A8EBA41687E3}" type="presOf" srcId="{25544A36-DA11-41EC-8F16-F4CB8E43D641}" destId="{5763ED24-41BE-458A-91AF-BD9CEFF8CD77}" srcOrd="1" destOrd="0" presId="urn:microsoft.com/office/officeart/2005/8/layout/hProcess4"/>
    <dgm:cxn modelId="{764F3878-A014-4A29-9CDE-1560B48B7CA8}" srcId="{491657E0-60C3-4CE1-B2A0-8D8772C5A05E}" destId="{74F66EEE-AC24-4CB0-BBA4-D18883E7932C}" srcOrd="1" destOrd="0" parTransId="{C5D122FD-A40C-4665-A592-DFCE63C04F5C}" sibTransId="{C5A90FC4-A61D-4334-8345-913CF2B6A869}"/>
    <dgm:cxn modelId="{26D31343-1251-4097-AE25-67C6E2DC3F03}" type="presOf" srcId="{491657E0-60C3-4CE1-B2A0-8D8772C5A05E}" destId="{929EF60C-1BB3-4D4B-B71F-7DB8E7A7D4E3}" srcOrd="0" destOrd="0" presId="urn:microsoft.com/office/officeart/2005/8/layout/hProcess4"/>
    <dgm:cxn modelId="{C5799025-B86D-424E-B047-A08EBBF9C99E}" type="presOf" srcId="{61AC995F-E46F-4A07-B89A-52CE11E3E8C2}" destId="{6A7DF5F5-83A4-4381-93C6-BE69D19D0E04}" srcOrd="0" destOrd="0" presId="urn:microsoft.com/office/officeart/2005/8/layout/hProcess4"/>
    <dgm:cxn modelId="{DC4B32DD-423B-44CC-BBA7-8B856EFA8BE7}" srcId="{AFF11ED2-5120-4DDF-8314-DEA730F5F8F1}" destId="{10A8C8B4-4BEC-45CA-A9C6-DAD599582515}" srcOrd="0" destOrd="0" parTransId="{94455CBE-7201-426A-A416-0B02E07E0DD4}" sibTransId="{A88FC5EB-A29F-4D03-81AE-B51EE488F4A4}"/>
    <dgm:cxn modelId="{E94E5831-4282-42C0-92C1-88AAE9F6F433}" type="presOf" srcId="{02892C2E-593F-4925-A7DF-A5945665FB94}" destId="{956D865D-3195-4CC2-94AC-18E086C70300}" srcOrd="0" destOrd="0" presId="urn:microsoft.com/office/officeart/2005/8/layout/hProcess4"/>
    <dgm:cxn modelId="{28341E8C-776A-4C84-AE2E-77E6DF760CE2}" type="presOf" srcId="{AFF11ED2-5120-4DDF-8314-DEA730F5F8F1}" destId="{3E032CA5-896D-4414-8DE9-789ED6D20416}" srcOrd="0" destOrd="0" presId="urn:microsoft.com/office/officeart/2005/8/layout/hProcess4"/>
    <dgm:cxn modelId="{56502DF8-B00A-4B64-B823-736A279C808A}" type="presOf" srcId="{10A8C8B4-4BEC-45CA-A9C6-DAD599582515}" destId="{0AFA46B1-DEAD-4936-9421-684B90FBCFBE}" srcOrd="1" destOrd="0" presId="urn:microsoft.com/office/officeart/2005/8/layout/hProcess4"/>
    <dgm:cxn modelId="{68BEB479-6520-4D11-B534-ADA970E58653}" type="presOf" srcId="{25544A36-DA11-41EC-8F16-F4CB8E43D641}" destId="{97F451CC-8364-4EB6-BB3D-73F9DD3D9943}" srcOrd="0" destOrd="0" presId="urn:microsoft.com/office/officeart/2005/8/layout/hProcess4"/>
    <dgm:cxn modelId="{54D42972-3930-4EA5-9F84-9C44EE3BE936}" type="presOf" srcId="{10A8C8B4-4BEC-45CA-A9C6-DAD599582515}" destId="{E2A615F1-14C8-4BDD-AE88-0E2E9442B78B}" srcOrd="0" destOrd="0" presId="urn:microsoft.com/office/officeart/2005/8/layout/hProcess4"/>
    <dgm:cxn modelId="{992B2C68-DA51-49F7-9088-4704A1388824}" type="presOf" srcId="{C6D18CCF-CFFF-43A6-AF1E-77CC853DB14E}" destId="{23B74061-DD55-4278-9F1F-A52148031CE2}" srcOrd="1" destOrd="1" presId="urn:microsoft.com/office/officeart/2005/8/layout/hProcess4"/>
    <dgm:cxn modelId="{846070ED-94EA-4D80-BCD9-8F27A970A64E}" type="presParOf" srcId="{929EF60C-1BB3-4D4B-B71F-7DB8E7A7D4E3}" destId="{34910815-73E0-4BA2-8076-EBAB91669C46}" srcOrd="0" destOrd="0" presId="urn:microsoft.com/office/officeart/2005/8/layout/hProcess4"/>
    <dgm:cxn modelId="{F588DEB8-9C79-49BE-8393-18F54EEDE2FA}" type="presParOf" srcId="{929EF60C-1BB3-4D4B-B71F-7DB8E7A7D4E3}" destId="{F7B254B1-5277-4835-A379-4316E59B80CD}" srcOrd="1" destOrd="0" presId="urn:microsoft.com/office/officeart/2005/8/layout/hProcess4"/>
    <dgm:cxn modelId="{69BFCAA4-CA19-4FC6-8F4E-C03FA9ABE766}" type="presParOf" srcId="{929EF60C-1BB3-4D4B-B71F-7DB8E7A7D4E3}" destId="{5E7E1A62-C885-4668-B7F5-AC968AA864D7}" srcOrd="2" destOrd="0" presId="urn:microsoft.com/office/officeart/2005/8/layout/hProcess4"/>
    <dgm:cxn modelId="{73C4A2CD-9BAA-42E4-86F6-826366AAD6E7}" type="presParOf" srcId="{5E7E1A62-C885-4668-B7F5-AC968AA864D7}" destId="{F7A7D708-B5F7-4439-AE34-6AA32E741467}" srcOrd="0" destOrd="0" presId="urn:microsoft.com/office/officeart/2005/8/layout/hProcess4"/>
    <dgm:cxn modelId="{439F7D25-18E2-4361-83FF-5DA453F05B8C}" type="presParOf" srcId="{F7A7D708-B5F7-4439-AE34-6AA32E741467}" destId="{A2C9CBB1-0CB5-4B05-A528-AF2A7165A392}" srcOrd="0" destOrd="0" presId="urn:microsoft.com/office/officeart/2005/8/layout/hProcess4"/>
    <dgm:cxn modelId="{1E8E9C96-E39A-4EBD-8BC1-068C9CA55F0B}" type="presParOf" srcId="{F7A7D708-B5F7-4439-AE34-6AA32E741467}" destId="{DF14AC6B-51E4-43D3-AC3B-E0FCC6CB9136}" srcOrd="1" destOrd="0" presId="urn:microsoft.com/office/officeart/2005/8/layout/hProcess4"/>
    <dgm:cxn modelId="{DABCB627-F3A3-4318-AFCF-3FCF5DFFFE14}" type="presParOf" srcId="{F7A7D708-B5F7-4439-AE34-6AA32E741467}" destId="{23B74061-DD55-4278-9F1F-A52148031CE2}" srcOrd="2" destOrd="0" presId="urn:microsoft.com/office/officeart/2005/8/layout/hProcess4"/>
    <dgm:cxn modelId="{4F2AF84B-2A75-4F3E-BD01-DB50383E9AC5}" type="presParOf" srcId="{F7A7D708-B5F7-4439-AE34-6AA32E741467}" destId="{956D865D-3195-4CC2-94AC-18E086C70300}" srcOrd="3" destOrd="0" presId="urn:microsoft.com/office/officeart/2005/8/layout/hProcess4"/>
    <dgm:cxn modelId="{E78D23CB-8931-46D9-9C27-FEC87BDB77A3}" type="presParOf" srcId="{F7A7D708-B5F7-4439-AE34-6AA32E741467}" destId="{2A9426FB-9150-44C0-8CD5-535149EEA109}" srcOrd="4" destOrd="0" presId="urn:microsoft.com/office/officeart/2005/8/layout/hProcess4"/>
    <dgm:cxn modelId="{A651B1ED-8825-4C4E-8999-45A6D79DDD87}" type="presParOf" srcId="{5E7E1A62-C885-4668-B7F5-AC968AA864D7}" destId="{6A7DF5F5-83A4-4381-93C6-BE69D19D0E04}" srcOrd="1" destOrd="0" presId="urn:microsoft.com/office/officeart/2005/8/layout/hProcess4"/>
    <dgm:cxn modelId="{ACF36595-4CF2-4606-8CE0-8C0753FA6571}" type="presParOf" srcId="{5E7E1A62-C885-4668-B7F5-AC968AA864D7}" destId="{A103B223-3EF3-4BAF-A355-D76B70C0649B}" srcOrd="2" destOrd="0" presId="urn:microsoft.com/office/officeart/2005/8/layout/hProcess4"/>
    <dgm:cxn modelId="{44B01CA9-CEB3-4767-BF48-3B4A16B5FC31}" type="presParOf" srcId="{A103B223-3EF3-4BAF-A355-D76B70C0649B}" destId="{3134DD89-FA49-473D-9FBB-94DF08046CCA}" srcOrd="0" destOrd="0" presId="urn:microsoft.com/office/officeart/2005/8/layout/hProcess4"/>
    <dgm:cxn modelId="{39CE3565-42AF-4856-9A56-110AF9138D27}" type="presParOf" srcId="{A103B223-3EF3-4BAF-A355-D76B70C0649B}" destId="{97F451CC-8364-4EB6-BB3D-73F9DD3D9943}" srcOrd="1" destOrd="0" presId="urn:microsoft.com/office/officeart/2005/8/layout/hProcess4"/>
    <dgm:cxn modelId="{AF880ADA-4E45-403F-A489-A464DE5734AC}" type="presParOf" srcId="{A103B223-3EF3-4BAF-A355-D76B70C0649B}" destId="{5763ED24-41BE-458A-91AF-BD9CEFF8CD77}" srcOrd="2" destOrd="0" presId="urn:microsoft.com/office/officeart/2005/8/layout/hProcess4"/>
    <dgm:cxn modelId="{095DCDF9-C021-43EC-A063-2A2FAB1796FD}" type="presParOf" srcId="{A103B223-3EF3-4BAF-A355-D76B70C0649B}" destId="{F0364A8E-AB83-466B-A2EA-BE85CFF2D130}" srcOrd="3" destOrd="0" presId="urn:microsoft.com/office/officeart/2005/8/layout/hProcess4"/>
    <dgm:cxn modelId="{F42ABD99-7A9E-48E1-B042-5AA5B8972B7D}" type="presParOf" srcId="{A103B223-3EF3-4BAF-A355-D76B70C0649B}" destId="{9635086D-A1A3-4B4A-85D6-E60AF0642D1A}" srcOrd="4" destOrd="0" presId="urn:microsoft.com/office/officeart/2005/8/layout/hProcess4"/>
    <dgm:cxn modelId="{C1B9E32E-E38E-4BCA-8949-BE5FF31B21E9}" type="presParOf" srcId="{5E7E1A62-C885-4668-B7F5-AC968AA864D7}" destId="{0180A48E-0850-44A1-9DF5-51B6D0ED0787}" srcOrd="3" destOrd="0" presId="urn:microsoft.com/office/officeart/2005/8/layout/hProcess4"/>
    <dgm:cxn modelId="{3C275FCA-010D-4E00-B5D2-915723DFE713}" type="presParOf" srcId="{5E7E1A62-C885-4668-B7F5-AC968AA864D7}" destId="{B3C5C17E-3C1B-445F-BDCD-91D2DFF65C0E}" srcOrd="4" destOrd="0" presId="urn:microsoft.com/office/officeart/2005/8/layout/hProcess4"/>
    <dgm:cxn modelId="{7DFAE645-09C7-4749-8B51-7BA3DCF58AF6}" type="presParOf" srcId="{B3C5C17E-3C1B-445F-BDCD-91D2DFF65C0E}" destId="{3A16580C-5BA9-4609-9D8D-5C36761EE207}" srcOrd="0" destOrd="0" presId="urn:microsoft.com/office/officeart/2005/8/layout/hProcess4"/>
    <dgm:cxn modelId="{77D31A1F-0B91-4CB6-8395-86C545C69F1B}" type="presParOf" srcId="{B3C5C17E-3C1B-445F-BDCD-91D2DFF65C0E}" destId="{E2A615F1-14C8-4BDD-AE88-0E2E9442B78B}" srcOrd="1" destOrd="0" presId="urn:microsoft.com/office/officeart/2005/8/layout/hProcess4"/>
    <dgm:cxn modelId="{01BDB47A-DB0D-4423-A2D3-95873F5861A9}" type="presParOf" srcId="{B3C5C17E-3C1B-445F-BDCD-91D2DFF65C0E}" destId="{0AFA46B1-DEAD-4936-9421-684B90FBCFBE}" srcOrd="2" destOrd="0" presId="urn:microsoft.com/office/officeart/2005/8/layout/hProcess4"/>
    <dgm:cxn modelId="{9D78DC67-BAF9-4ED9-A511-9947AF253160}" type="presParOf" srcId="{B3C5C17E-3C1B-445F-BDCD-91D2DFF65C0E}" destId="{3E032CA5-896D-4414-8DE9-789ED6D20416}" srcOrd="3" destOrd="0" presId="urn:microsoft.com/office/officeart/2005/8/layout/hProcess4"/>
    <dgm:cxn modelId="{BDB482C2-3377-44C4-9577-ED7E2B6AB821}" type="presParOf" srcId="{B3C5C17E-3C1B-445F-BDCD-91D2DFF65C0E}" destId="{3F16156C-5382-40B5-B7F9-8D3A8DD7E87C}"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DF35E2-136B-459F-BB8B-7A1FFF24C3AE}" type="doc">
      <dgm:prSet loTypeId="urn:microsoft.com/office/officeart/2005/8/layout/hierarchy3" loCatId="list" qsTypeId="urn:microsoft.com/office/officeart/2005/8/quickstyle/simple5" qsCatId="simple" csTypeId="urn:microsoft.com/office/officeart/2005/8/colors/accent6_2" csCatId="accent6" phldr="1"/>
      <dgm:spPr/>
      <dgm:t>
        <a:bodyPr/>
        <a:lstStyle/>
        <a:p>
          <a:endParaRPr lang="zh-CN" altLang="en-US"/>
        </a:p>
      </dgm:t>
    </dgm:pt>
    <dgm:pt modelId="{455B76BE-0308-43E3-A058-449BCAE53370}">
      <dgm:prSet phldrT="[文本]" custT="1"/>
      <dgm:spPr>
        <a:xfrm>
          <a:off x="362685" y="153524"/>
          <a:ext cx="1095955" cy="656401"/>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zh-CN" altLang="en-US" sz="2800" b="1" dirty="0" smtClean="0">
              <a:solidFill>
                <a:sysClr val="window" lastClr="FFFFFF"/>
              </a:solidFill>
              <a:latin typeface="黑体" pitchFamily="49" charset="-122"/>
              <a:ea typeface="黑体" pitchFamily="49" charset="-122"/>
              <a:cs typeface="+mn-cs"/>
            </a:rPr>
            <a:t>核心</a:t>
          </a:r>
          <a:endParaRPr lang="zh-CN" altLang="en-US" sz="2800" b="1" dirty="0">
            <a:solidFill>
              <a:sysClr val="window" lastClr="FFFFFF"/>
            </a:solidFill>
            <a:latin typeface="黑体" pitchFamily="49" charset="-122"/>
            <a:ea typeface="黑体" pitchFamily="49" charset="-122"/>
            <a:cs typeface="+mn-cs"/>
          </a:endParaRPr>
        </a:p>
      </dgm:t>
    </dgm:pt>
    <dgm:pt modelId="{D4F3BAE8-A51C-4CA4-8782-1B96A5F250D5}" type="parTrans" cxnId="{A6B44C11-43A9-4105-BF55-B7EA116E4B14}">
      <dgm:prSet/>
      <dgm:spPr/>
      <dgm:t>
        <a:bodyPr/>
        <a:lstStyle/>
        <a:p>
          <a:endParaRPr lang="zh-CN" altLang="en-US">
            <a:latin typeface="黑体" pitchFamily="49" charset="-122"/>
            <a:ea typeface="黑体" pitchFamily="49" charset="-122"/>
          </a:endParaRPr>
        </a:p>
      </dgm:t>
    </dgm:pt>
    <dgm:pt modelId="{8409F348-5BF3-4085-89B1-A074C9AF8EF7}" type="sibTrans" cxnId="{A6B44C11-43A9-4105-BF55-B7EA116E4B14}">
      <dgm:prSet/>
      <dgm:spPr/>
      <dgm:t>
        <a:bodyPr/>
        <a:lstStyle/>
        <a:p>
          <a:endParaRPr lang="zh-CN" altLang="en-US">
            <a:latin typeface="黑体" pitchFamily="49" charset="-122"/>
            <a:ea typeface="黑体" pitchFamily="49" charset="-122"/>
          </a:endParaRPr>
        </a:p>
      </dgm:t>
    </dgm:pt>
    <dgm:pt modelId="{784596AC-0196-4268-8D97-5930006EAED8}">
      <dgm:prSet phldrT="[文本]" custT="1"/>
      <dgm:spPr>
        <a:xfrm>
          <a:off x="581876" y="1065519"/>
          <a:ext cx="2611437" cy="1632148"/>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dgm:spPr>
      <dgm:t>
        <a:bodyPr/>
        <a:lstStyle/>
        <a:p>
          <a:pPr algn="l"/>
          <a:r>
            <a:rPr lang="zh-CN" altLang="en-US" sz="1800" dirty="0" smtClean="0">
              <a:solidFill>
                <a:sysClr val="windowText" lastClr="000000">
                  <a:hueOff val="0"/>
                  <a:satOff val="0"/>
                  <a:lumOff val="0"/>
                  <a:alphaOff val="0"/>
                </a:sysClr>
              </a:solidFill>
              <a:latin typeface="黑体" pitchFamily="49" charset="-122"/>
              <a:ea typeface="黑体" pitchFamily="49" charset="-122"/>
              <a:cs typeface="+mn-cs"/>
            </a:rPr>
            <a:t>任何组织或者个人都不得有超越宪法和法律的特权</a:t>
          </a:r>
          <a:r>
            <a:rPr lang="en-US" altLang="zh-CN" sz="1800" dirty="0" smtClean="0">
              <a:solidFill>
                <a:sysClr val="windowText" lastClr="000000">
                  <a:hueOff val="0"/>
                  <a:satOff val="0"/>
                  <a:lumOff val="0"/>
                  <a:alphaOff val="0"/>
                </a:sysClr>
              </a:solidFill>
              <a:latin typeface="黑体" pitchFamily="49" charset="-122"/>
              <a:ea typeface="黑体" pitchFamily="49" charset="-122"/>
              <a:cs typeface="+mn-cs"/>
            </a:rPr>
            <a:t>,</a:t>
          </a:r>
          <a:r>
            <a:rPr lang="zh-CN" altLang="en-US" sz="1800" dirty="0" smtClean="0">
              <a:solidFill>
                <a:sysClr val="windowText" lastClr="000000">
                  <a:hueOff val="0"/>
                  <a:satOff val="0"/>
                  <a:lumOff val="0"/>
                  <a:alphaOff val="0"/>
                </a:sysClr>
              </a:solidFill>
              <a:latin typeface="黑体" pitchFamily="49" charset="-122"/>
              <a:ea typeface="黑体" pitchFamily="49" charset="-122"/>
              <a:cs typeface="+mn-cs"/>
            </a:rPr>
            <a:t>绝不允许以言代法、以权压法、徇私枉法</a:t>
          </a:r>
          <a:endParaRPr lang="zh-CN" altLang="en-US" sz="1800" dirty="0">
            <a:solidFill>
              <a:sysClr val="windowText" lastClr="000000">
                <a:hueOff val="0"/>
                <a:satOff val="0"/>
                <a:lumOff val="0"/>
                <a:alphaOff val="0"/>
              </a:sysClr>
            </a:solidFill>
            <a:latin typeface="黑体" pitchFamily="49" charset="-122"/>
            <a:ea typeface="黑体" pitchFamily="49" charset="-122"/>
            <a:cs typeface="+mn-cs"/>
          </a:endParaRPr>
        </a:p>
      </dgm:t>
    </dgm:pt>
    <dgm:pt modelId="{5440A3C9-60A2-42A2-B56A-5D509051A467}" type="parTrans" cxnId="{39D2F1B4-A579-48AD-B426-A29F2BB7D5B1}">
      <dgm:prSet/>
      <dgm:spPr>
        <a:xfrm>
          <a:off x="472281" y="809925"/>
          <a:ext cx="109595" cy="1071668"/>
        </a:xfrm>
        <a:custGeom>
          <a:avLst/>
          <a:gdLst/>
          <a:ahLst/>
          <a:cxnLst/>
          <a:rect l="0" t="0" r="0" b="0"/>
          <a:pathLst>
            <a:path>
              <a:moveTo>
                <a:pt x="0" y="0"/>
              </a:moveTo>
              <a:lnTo>
                <a:pt x="0" y="1071668"/>
              </a:lnTo>
              <a:lnTo>
                <a:pt x="109595" y="1071668"/>
              </a:lnTo>
            </a:path>
          </a:pathLst>
        </a:custGeom>
        <a:noFill/>
        <a:ln w="25400" cap="flat" cmpd="sng" algn="ctr">
          <a:solidFill>
            <a:srgbClr val="F79646">
              <a:shade val="60000"/>
              <a:hueOff val="0"/>
              <a:satOff val="0"/>
              <a:lumOff val="0"/>
              <a:alphaOff val="0"/>
            </a:srgbClr>
          </a:solidFill>
          <a:prstDash val="solid"/>
        </a:ln>
        <a:effectLst/>
      </dgm:spPr>
      <dgm:t>
        <a:bodyPr/>
        <a:lstStyle/>
        <a:p>
          <a:endParaRPr lang="zh-CN" altLang="en-US">
            <a:latin typeface="黑体" pitchFamily="49" charset="-122"/>
            <a:ea typeface="黑体" pitchFamily="49" charset="-122"/>
          </a:endParaRPr>
        </a:p>
      </dgm:t>
    </dgm:pt>
    <dgm:pt modelId="{A997A445-BDCC-4998-A781-ECA4864E2A36}" type="sibTrans" cxnId="{39D2F1B4-A579-48AD-B426-A29F2BB7D5B1}">
      <dgm:prSet/>
      <dgm:spPr/>
      <dgm:t>
        <a:bodyPr/>
        <a:lstStyle/>
        <a:p>
          <a:endParaRPr lang="zh-CN" altLang="en-US">
            <a:latin typeface="黑体" pitchFamily="49" charset="-122"/>
            <a:ea typeface="黑体" pitchFamily="49" charset="-122"/>
          </a:endParaRPr>
        </a:p>
      </dgm:t>
    </dgm:pt>
    <dgm:pt modelId="{047637AB-B65C-4BE0-A95C-3B830E8EDDE2}" type="pres">
      <dgm:prSet presAssocID="{D4DF35E2-136B-459F-BB8B-7A1FFF24C3AE}" presName="diagram" presStyleCnt="0">
        <dgm:presLayoutVars>
          <dgm:chPref val="1"/>
          <dgm:dir/>
          <dgm:animOne val="branch"/>
          <dgm:animLvl val="lvl"/>
          <dgm:resizeHandles/>
        </dgm:presLayoutVars>
      </dgm:prSet>
      <dgm:spPr/>
      <dgm:t>
        <a:bodyPr/>
        <a:lstStyle/>
        <a:p>
          <a:endParaRPr lang="zh-CN" altLang="en-US"/>
        </a:p>
      </dgm:t>
    </dgm:pt>
    <dgm:pt modelId="{3CB7B0E0-D1FB-4127-84C1-05DA4B1673D0}" type="pres">
      <dgm:prSet presAssocID="{455B76BE-0308-43E3-A058-449BCAE53370}" presName="root" presStyleCnt="0"/>
      <dgm:spPr/>
    </dgm:pt>
    <dgm:pt modelId="{4634C1D6-6708-46CA-8311-9334E887BB22}" type="pres">
      <dgm:prSet presAssocID="{455B76BE-0308-43E3-A058-449BCAE53370}" presName="rootComposite" presStyleCnt="0"/>
      <dgm:spPr/>
    </dgm:pt>
    <dgm:pt modelId="{C791D66C-C020-4621-8FEE-5882DFD01A0B}" type="pres">
      <dgm:prSet presAssocID="{455B76BE-0308-43E3-A058-449BCAE53370}" presName="rootText" presStyleLbl="node1" presStyleIdx="0" presStyleCnt="1" custScaleX="33574" custScaleY="40217" custLinFactNeighborY="9340"/>
      <dgm:spPr/>
      <dgm:t>
        <a:bodyPr/>
        <a:lstStyle/>
        <a:p>
          <a:endParaRPr lang="zh-CN" altLang="en-US"/>
        </a:p>
      </dgm:t>
    </dgm:pt>
    <dgm:pt modelId="{5657CDC5-AE07-448C-B78A-C2B986C47D04}" type="pres">
      <dgm:prSet presAssocID="{455B76BE-0308-43E3-A058-449BCAE53370}" presName="rootConnector" presStyleLbl="node1" presStyleIdx="0" presStyleCnt="1"/>
      <dgm:spPr/>
      <dgm:t>
        <a:bodyPr/>
        <a:lstStyle/>
        <a:p>
          <a:endParaRPr lang="zh-CN" altLang="en-US"/>
        </a:p>
      </dgm:t>
    </dgm:pt>
    <dgm:pt modelId="{632444BE-E618-4FF2-8B72-1BA93F081DB7}" type="pres">
      <dgm:prSet presAssocID="{455B76BE-0308-43E3-A058-449BCAE53370}" presName="childShape" presStyleCnt="0"/>
      <dgm:spPr/>
    </dgm:pt>
    <dgm:pt modelId="{68FF5CC5-0537-4B02-999B-87893D5C40DA}" type="pres">
      <dgm:prSet presAssocID="{5440A3C9-60A2-42A2-B56A-5D509051A467}" presName="Name13" presStyleLbl="parChTrans1D2" presStyleIdx="0" presStyleCnt="1"/>
      <dgm:spPr/>
      <dgm:t>
        <a:bodyPr/>
        <a:lstStyle/>
        <a:p>
          <a:endParaRPr lang="zh-CN" altLang="en-US"/>
        </a:p>
      </dgm:t>
    </dgm:pt>
    <dgm:pt modelId="{3630657B-232C-4786-BC0F-B203B1A61F9E}" type="pres">
      <dgm:prSet presAssocID="{784596AC-0196-4268-8D97-5930006EAED8}" presName="childText" presStyleLbl="bgAcc1" presStyleIdx="0" presStyleCnt="1">
        <dgm:presLayoutVars>
          <dgm:bulletEnabled val="1"/>
        </dgm:presLayoutVars>
      </dgm:prSet>
      <dgm:spPr/>
      <dgm:t>
        <a:bodyPr/>
        <a:lstStyle/>
        <a:p>
          <a:endParaRPr lang="zh-CN" altLang="en-US"/>
        </a:p>
      </dgm:t>
    </dgm:pt>
  </dgm:ptLst>
  <dgm:cxnLst>
    <dgm:cxn modelId="{1F664FD8-8323-4D5F-8956-1F47D06FF978}" type="presOf" srcId="{784596AC-0196-4268-8D97-5930006EAED8}" destId="{3630657B-232C-4786-BC0F-B203B1A61F9E}" srcOrd="0" destOrd="0" presId="urn:microsoft.com/office/officeart/2005/8/layout/hierarchy3"/>
    <dgm:cxn modelId="{FFDC82E0-E391-4F5E-8DBD-E44E120657C4}" type="presOf" srcId="{D4DF35E2-136B-459F-BB8B-7A1FFF24C3AE}" destId="{047637AB-B65C-4BE0-A95C-3B830E8EDDE2}" srcOrd="0" destOrd="0" presId="urn:microsoft.com/office/officeart/2005/8/layout/hierarchy3"/>
    <dgm:cxn modelId="{FE2B4C90-0A4B-4746-9355-2B6B5FD58A04}" type="presOf" srcId="{5440A3C9-60A2-42A2-B56A-5D509051A467}" destId="{68FF5CC5-0537-4B02-999B-87893D5C40DA}" srcOrd="0" destOrd="0" presId="urn:microsoft.com/office/officeart/2005/8/layout/hierarchy3"/>
    <dgm:cxn modelId="{39D2F1B4-A579-48AD-B426-A29F2BB7D5B1}" srcId="{455B76BE-0308-43E3-A058-449BCAE53370}" destId="{784596AC-0196-4268-8D97-5930006EAED8}" srcOrd="0" destOrd="0" parTransId="{5440A3C9-60A2-42A2-B56A-5D509051A467}" sibTransId="{A997A445-BDCC-4998-A781-ECA4864E2A36}"/>
    <dgm:cxn modelId="{44CAB5AA-DFC6-4894-96CD-16E58CA58844}" type="presOf" srcId="{455B76BE-0308-43E3-A058-449BCAE53370}" destId="{5657CDC5-AE07-448C-B78A-C2B986C47D04}" srcOrd="1" destOrd="0" presId="urn:microsoft.com/office/officeart/2005/8/layout/hierarchy3"/>
    <dgm:cxn modelId="{625FFEDB-D78E-422F-A1B4-66515A99B2DD}" type="presOf" srcId="{455B76BE-0308-43E3-A058-449BCAE53370}" destId="{C791D66C-C020-4621-8FEE-5882DFD01A0B}" srcOrd="0" destOrd="0" presId="urn:microsoft.com/office/officeart/2005/8/layout/hierarchy3"/>
    <dgm:cxn modelId="{A6B44C11-43A9-4105-BF55-B7EA116E4B14}" srcId="{D4DF35E2-136B-459F-BB8B-7A1FFF24C3AE}" destId="{455B76BE-0308-43E3-A058-449BCAE53370}" srcOrd="0" destOrd="0" parTransId="{D4F3BAE8-A51C-4CA4-8782-1B96A5F250D5}" sibTransId="{8409F348-5BF3-4085-89B1-A074C9AF8EF7}"/>
    <dgm:cxn modelId="{0CF691EF-1778-4C6D-BBEE-C5B77D23E2B8}" type="presParOf" srcId="{047637AB-B65C-4BE0-A95C-3B830E8EDDE2}" destId="{3CB7B0E0-D1FB-4127-84C1-05DA4B1673D0}" srcOrd="0" destOrd="0" presId="urn:microsoft.com/office/officeart/2005/8/layout/hierarchy3"/>
    <dgm:cxn modelId="{16502A38-1A10-456A-98CD-58B0F106944F}" type="presParOf" srcId="{3CB7B0E0-D1FB-4127-84C1-05DA4B1673D0}" destId="{4634C1D6-6708-46CA-8311-9334E887BB22}" srcOrd="0" destOrd="0" presId="urn:microsoft.com/office/officeart/2005/8/layout/hierarchy3"/>
    <dgm:cxn modelId="{C3F615FE-573F-4D9D-A3A6-3A2DED7DDDE9}" type="presParOf" srcId="{4634C1D6-6708-46CA-8311-9334E887BB22}" destId="{C791D66C-C020-4621-8FEE-5882DFD01A0B}" srcOrd="0" destOrd="0" presId="urn:microsoft.com/office/officeart/2005/8/layout/hierarchy3"/>
    <dgm:cxn modelId="{9B38833D-31E7-47C7-BAB8-DD555D38FBF0}" type="presParOf" srcId="{4634C1D6-6708-46CA-8311-9334E887BB22}" destId="{5657CDC5-AE07-448C-B78A-C2B986C47D04}" srcOrd="1" destOrd="0" presId="urn:microsoft.com/office/officeart/2005/8/layout/hierarchy3"/>
    <dgm:cxn modelId="{952589CE-33BC-4274-B30E-E0F00A4053A0}" type="presParOf" srcId="{3CB7B0E0-D1FB-4127-84C1-05DA4B1673D0}" destId="{632444BE-E618-4FF2-8B72-1BA93F081DB7}" srcOrd="1" destOrd="0" presId="urn:microsoft.com/office/officeart/2005/8/layout/hierarchy3"/>
    <dgm:cxn modelId="{2E9385E7-D052-4E88-A6EE-2E31F10BFE4D}" type="presParOf" srcId="{632444BE-E618-4FF2-8B72-1BA93F081DB7}" destId="{68FF5CC5-0537-4B02-999B-87893D5C40DA}" srcOrd="0" destOrd="0" presId="urn:microsoft.com/office/officeart/2005/8/layout/hierarchy3"/>
    <dgm:cxn modelId="{0CFB5A3E-34F3-4D8A-8E0E-9BF470C70DED}" type="presParOf" srcId="{632444BE-E618-4FF2-8B72-1BA93F081DB7}" destId="{3630657B-232C-4786-BC0F-B203B1A61F9E}" srcOrd="1" destOrd="0" presId="urn:microsoft.com/office/officeart/2005/8/layout/hierarchy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ECF67C-C4C3-4D58-A7A1-C84050BF198B}" type="doc">
      <dgm:prSet loTypeId="urn:microsoft.com/office/officeart/2005/8/layout/pyramid1" loCatId="pyramid" qsTypeId="urn:microsoft.com/office/officeart/2005/8/quickstyle/3d5" qsCatId="3D" csTypeId="urn:microsoft.com/office/officeart/2005/8/colors/accent6_2" csCatId="accent6" phldr="1"/>
      <dgm:spPr/>
    </dgm:pt>
    <dgm:pt modelId="{656BCE0B-8B7E-4A10-BCB2-34B67A675D6D}">
      <dgm:prSet phldrT="[文本]" custT="1"/>
      <dgm:spPr/>
      <dgm:t>
        <a:bodyPr/>
        <a:lstStyle/>
        <a:p>
          <a:r>
            <a:rPr lang="zh-CN" altLang="en-US" sz="2200" dirty="0" smtClean="0">
              <a:latin typeface="黑体" pitchFamily="49" charset="-122"/>
              <a:ea typeface="黑体" pitchFamily="49" charset="-122"/>
            </a:rPr>
            <a:t>维护</a:t>
          </a:r>
          <a:endParaRPr lang="en-US" altLang="zh-CN" sz="2200" dirty="0" smtClean="0">
            <a:latin typeface="黑体" pitchFamily="49" charset="-122"/>
            <a:ea typeface="黑体" pitchFamily="49" charset="-122"/>
          </a:endParaRPr>
        </a:p>
        <a:p>
          <a:r>
            <a:rPr lang="zh-CN" altLang="en-US" sz="2200" dirty="0" smtClean="0">
              <a:latin typeface="黑体" pitchFamily="49" charset="-122"/>
              <a:ea typeface="黑体" pitchFamily="49" charset="-122"/>
            </a:rPr>
            <a:t>国家统一</a:t>
          </a:r>
          <a:endParaRPr lang="zh-CN" altLang="en-US" sz="2200" dirty="0">
            <a:latin typeface="黑体" pitchFamily="49" charset="-122"/>
            <a:ea typeface="黑体" pitchFamily="49" charset="-122"/>
          </a:endParaRPr>
        </a:p>
      </dgm:t>
    </dgm:pt>
    <dgm:pt modelId="{DDCDD540-ECA8-4122-B684-45D9B3CCA318}" type="parTrans" cxnId="{712EB377-840A-4255-91D0-02B0D1002F86}">
      <dgm:prSet/>
      <dgm:spPr/>
      <dgm:t>
        <a:bodyPr/>
        <a:lstStyle/>
        <a:p>
          <a:endParaRPr lang="zh-CN" altLang="en-US">
            <a:latin typeface="黑体" pitchFamily="49" charset="-122"/>
            <a:ea typeface="黑体" pitchFamily="49" charset="-122"/>
          </a:endParaRPr>
        </a:p>
      </dgm:t>
    </dgm:pt>
    <dgm:pt modelId="{83F34025-6171-410E-8DEC-3C065B76FF05}" type="sibTrans" cxnId="{712EB377-840A-4255-91D0-02B0D1002F86}">
      <dgm:prSet/>
      <dgm:spPr/>
      <dgm:t>
        <a:bodyPr/>
        <a:lstStyle/>
        <a:p>
          <a:endParaRPr lang="zh-CN" altLang="en-US">
            <a:latin typeface="黑体" pitchFamily="49" charset="-122"/>
            <a:ea typeface="黑体" pitchFamily="49" charset="-122"/>
          </a:endParaRPr>
        </a:p>
      </dgm:t>
    </dgm:pt>
    <dgm:pt modelId="{A3DEC584-F735-4CE2-A8B5-A12CB4233DDF}">
      <dgm:prSet phldrT="[文本]" custT="1"/>
      <dgm:spPr/>
      <dgm:t>
        <a:bodyPr/>
        <a:lstStyle/>
        <a:p>
          <a:r>
            <a:rPr lang="zh-CN" altLang="en-US" sz="2500" dirty="0" smtClean="0">
              <a:latin typeface="黑体" pitchFamily="49" charset="-122"/>
              <a:ea typeface="黑体" pitchFamily="49" charset="-122"/>
            </a:rPr>
            <a:t>忠实于民族整体利益</a:t>
          </a:r>
          <a:endParaRPr lang="zh-CN" altLang="en-US" sz="2500" dirty="0">
            <a:latin typeface="黑体" pitchFamily="49" charset="-122"/>
            <a:ea typeface="黑体" pitchFamily="49" charset="-122"/>
          </a:endParaRPr>
        </a:p>
      </dgm:t>
    </dgm:pt>
    <dgm:pt modelId="{8B532756-2974-4712-B734-C95ED339D187}" type="parTrans" cxnId="{566631FB-CF50-497E-A2E7-C6624EE41FBB}">
      <dgm:prSet/>
      <dgm:spPr/>
      <dgm:t>
        <a:bodyPr/>
        <a:lstStyle/>
        <a:p>
          <a:endParaRPr lang="zh-CN" altLang="en-US">
            <a:latin typeface="黑体" pitchFamily="49" charset="-122"/>
            <a:ea typeface="黑体" pitchFamily="49" charset="-122"/>
          </a:endParaRPr>
        </a:p>
      </dgm:t>
    </dgm:pt>
    <dgm:pt modelId="{4071B606-5B92-43D5-BBB4-CDC31193876A}" type="sibTrans" cxnId="{566631FB-CF50-497E-A2E7-C6624EE41FBB}">
      <dgm:prSet/>
      <dgm:spPr/>
      <dgm:t>
        <a:bodyPr/>
        <a:lstStyle/>
        <a:p>
          <a:endParaRPr lang="zh-CN" altLang="en-US">
            <a:latin typeface="黑体" pitchFamily="49" charset="-122"/>
            <a:ea typeface="黑体" pitchFamily="49" charset="-122"/>
          </a:endParaRPr>
        </a:p>
      </dgm:t>
    </dgm:pt>
    <dgm:pt modelId="{DD8553B1-8692-449A-84B4-472A712B5023}">
      <dgm:prSet phldrT="[文本]" custT="1"/>
      <dgm:spPr/>
      <dgm:t>
        <a:bodyPr/>
        <a:lstStyle/>
        <a:p>
          <a:pPr>
            <a:lnSpc>
              <a:spcPts val="2000"/>
            </a:lnSpc>
          </a:pPr>
          <a:r>
            <a:rPr lang="zh-CN" altLang="en-US" sz="2500" dirty="0" smtClean="0">
              <a:latin typeface="黑体" pitchFamily="49" charset="-122"/>
              <a:ea typeface="黑体" pitchFamily="49" charset="-122"/>
            </a:rPr>
            <a:t>投身于</a:t>
          </a:r>
          <a:endParaRPr lang="en-US" altLang="zh-CN" sz="2500" dirty="0" smtClean="0">
            <a:latin typeface="黑体" pitchFamily="49" charset="-122"/>
            <a:ea typeface="黑体" pitchFamily="49" charset="-122"/>
          </a:endParaRPr>
        </a:p>
        <a:p>
          <a:pPr>
            <a:lnSpc>
              <a:spcPts val="2000"/>
            </a:lnSpc>
          </a:pPr>
          <a:r>
            <a:rPr lang="zh-CN" altLang="en-US" sz="2500" dirty="0" smtClean="0">
              <a:latin typeface="黑体" pitchFamily="49" charset="-122"/>
              <a:ea typeface="黑体" pitchFamily="49" charset="-122"/>
            </a:rPr>
            <a:t>中国特色</a:t>
          </a:r>
          <a:endParaRPr lang="en-US" altLang="zh-CN" sz="2500" dirty="0" smtClean="0">
            <a:latin typeface="黑体" pitchFamily="49" charset="-122"/>
            <a:ea typeface="黑体" pitchFamily="49" charset="-122"/>
          </a:endParaRPr>
        </a:p>
        <a:p>
          <a:pPr>
            <a:lnSpc>
              <a:spcPts val="2000"/>
            </a:lnSpc>
          </a:pPr>
          <a:r>
            <a:rPr lang="zh-CN" altLang="en-US" sz="2500" dirty="0" smtClean="0">
              <a:latin typeface="黑体" pitchFamily="49" charset="-122"/>
              <a:ea typeface="黑体" pitchFamily="49" charset="-122"/>
            </a:rPr>
            <a:t>社会主义伟大事业</a:t>
          </a:r>
          <a:endParaRPr lang="zh-CN" altLang="en-US" sz="2500" dirty="0">
            <a:latin typeface="黑体" pitchFamily="49" charset="-122"/>
            <a:ea typeface="黑体" pitchFamily="49" charset="-122"/>
          </a:endParaRPr>
        </a:p>
      </dgm:t>
    </dgm:pt>
    <dgm:pt modelId="{79FE3BDA-BBA2-4566-AC50-FB66D7B046C2}" type="parTrans" cxnId="{9578E3C4-1C80-4E10-9055-9B5DBBAFA2E9}">
      <dgm:prSet/>
      <dgm:spPr/>
      <dgm:t>
        <a:bodyPr/>
        <a:lstStyle/>
        <a:p>
          <a:endParaRPr lang="zh-CN" altLang="en-US">
            <a:latin typeface="黑体" pitchFamily="49" charset="-122"/>
            <a:ea typeface="黑体" pitchFamily="49" charset="-122"/>
          </a:endParaRPr>
        </a:p>
      </dgm:t>
    </dgm:pt>
    <dgm:pt modelId="{2470E318-3D9E-4195-9E18-5CC63EE9A8EE}" type="sibTrans" cxnId="{9578E3C4-1C80-4E10-9055-9B5DBBAFA2E9}">
      <dgm:prSet/>
      <dgm:spPr/>
      <dgm:t>
        <a:bodyPr/>
        <a:lstStyle/>
        <a:p>
          <a:endParaRPr lang="zh-CN" altLang="en-US">
            <a:latin typeface="黑体" pitchFamily="49" charset="-122"/>
            <a:ea typeface="黑体" pitchFamily="49" charset="-122"/>
          </a:endParaRPr>
        </a:p>
      </dgm:t>
    </dgm:pt>
    <dgm:pt modelId="{FCAACA9F-4131-4368-AEE5-B6EFBAA2531E}" type="pres">
      <dgm:prSet presAssocID="{C1ECF67C-C4C3-4D58-A7A1-C84050BF198B}" presName="Name0" presStyleCnt="0">
        <dgm:presLayoutVars>
          <dgm:dir/>
          <dgm:animLvl val="lvl"/>
          <dgm:resizeHandles val="exact"/>
        </dgm:presLayoutVars>
      </dgm:prSet>
      <dgm:spPr/>
    </dgm:pt>
    <dgm:pt modelId="{981A8BAA-0E1C-4314-869C-4FFB4E0F19A5}" type="pres">
      <dgm:prSet presAssocID="{656BCE0B-8B7E-4A10-BCB2-34B67A675D6D}" presName="Name8" presStyleCnt="0"/>
      <dgm:spPr/>
    </dgm:pt>
    <dgm:pt modelId="{16C088E8-769F-434C-8E49-9C9FB2294E4D}" type="pres">
      <dgm:prSet presAssocID="{656BCE0B-8B7E-4A10-BCB2-34B67A675D6D}" presName="level" presStyleLbl="node1" presStyleIdx="0" presStyleCnt="3">
        <dgm:presLayoutVars>
          <dgm:chMax val="1"/>
          <dgm:bulletEnabled val="1"/>
        </dgm:presLayoutVars>
      </dgm:prSet>
      <dgm:spPr/>
      <dgm:t>
        <a:bodyPr/>
        <a:lstStyle/>
        <a:p>
          <a:endParaRPr lang="zh-CN" altLang="en-US"/>
        </a:p>
      </dgm:t>
    </dgm:pt>
    <dgm:pt modelId="{23032909-4A4B-4ADE-B155-A10D11C50C57}" type="pres">
      <dgm:prSet presAssocID="{656BCE0B-8B7E-4A10-BCB2-34B67A675D6D}" presName="levelTx" presStyleLbl="revTx" presStyleIdx="0" presStyleCnt="0">
        <dgm:presLayoutVars>
          <dgm:chMax val="1"/>
          <dgm:bulletEnabled val="1"/>
        </dgm:presLayoutVars>
      </dgm:prSet>
      <dgm:spPr/>
      <dgm:t>
        <a:bodyPr/>
        <a:lstStyle/>
        <a:p>
          <a:endParaRPr lang="zh-CN" altLang="en-US"/>
        </a:p>
      </dgm:t>
    </dgm:pt>
    <dgm:pt modelId="{57B77F60-22E0-4D99-8793-82CD4294540D}" type="pres">
      <dgm:prSet presAssocID="{A3DEC584-F735-4CE2-A8B5-A12CB4233DDF}" presName="Name8" presStyleCnt="0"/>
      <dgm:spPr/>
    </dgm:pt>
    <dgm:pt modelId="{085D0E66-BBCA-4EEA-8FE8-AAB6C183A10D}" type="pres">
      <dgm:prSet presAssocID="{A3DEC584-F735-4CE2-A8B5-A12CB4233DDF}" presName="level" presStyleLbl="node1" presStyleIdx="1" presStyleCnt="3">
        <dgm:presLayoutVars>
          <dgm:chMax val="1"/>
          <dgm:bulletEnabled val="1"/>
        </dgm:presLayoutVars>
      </dgm:prSet>
      <dgm:spPr/>
      <dgm:t>
        <a:bodyPr/>
        <a:lstStyle/>
        <a:p>
          <a:endParaRPr lang="zh-CN" altLang="en-US"/>
        </a:p>
      </dgm:t>
    </dgm:pt>
    <dgm:pt modelId="{98A2A1ED-345C-4CD3-8AFC-48241CA04703}" type="pres">
      <dgm:prSet presAssocID="{A3DEC584-F735-4CE2-A8B5-A12CB4233DDF}" presName="levelTx" presStyleLbl="revTx" presStyleIdx="0" presStyleCnt="0">
        <dgm:presLayoutVars>
          <dgm:chMax val="1"/>
          <dgm:bulletEnabled val="1"/>
        </dgm:presLayoutVars>
      </dgm:prSet>
      <dgm:spPr/>
      <dgm:t>
        <a:bodyPr/>
        <a:lstStyle/>
        <a:p>
          <a:endParaRPr lang="zh-CN" altLang="en-US"/>
        </a:p>
      </dgm:t>
    </dgm:pt>
    <dgm:pt modelId="{E6CACE5D-2263-4D90-8062-8A8858D8BFB9}" type="pres">
      <dgm:prSet presAssocID="{DD8553B1-8692-449A-84B4-472A712B5023}" presName="Name8" presStyleCnt="0"/>
      <dgm:spPr/>
    </dgm:pt>
    <dgm:pt modelId="{78887601-DAEB-4932-9984-2E227C9919C5}" type="pres">
      <dgm:prSet presAssocID="{DD8553B1-8692-449A-84B4-472A712B5023}" presName="level" presStyleLbl="node1" presStyleIdx="2" presStyleCnt="3">
        <dgm:presLayoutVars>
          <dgm:chMax val="1"/>
          <dgm:bulletEnabled val="1"/>
        </dgm:presLayoutVars>
      </dgm:prSet>
      <dgm:spPr/>
      <dgm:t>
        <a:bodyPr/>
        <a:lstStyle/>
        <a:p>
          <a:endParaRPr lang="zh-CN" altLang="en-US"/>
        </a:p>
      </dgm:t>
    </dgm:pt>
    <dgm:pt modelId="{B081D0DB-A808-443C-9D64-2A6CBA8176AB}" type="pres">
      <dgm:prSet presAssocID="{DD8553B1-8692-449A-84B4-472A712B5023}" presName="levelTx" presStyleLbl="revTx" presStyleIdx="0" presStyleCnt="0">
        <dgm:presLayoutVars>
          <dgm:chMax val="1"/>
          <dgm:bulletEnabled val="1"/>
        </dgm:presLayoutVars>
      </dgm:prSet>
      <dgm:spPr/>
      <dgm:t>
        <a:bodyPr/>
        <a:lstStyle/>
        <a:p>
          <a:endParaRPr lang="zh-CN" altLang="en-US"/>
        </a:p>
      </dgm:t>
    </dgm:pt>
  </dgm:ptLst>
  <dgm:cxnLst>
    <dgm:cxn modelId="{9578E3C4-1C80-4E10-9055-9B5DBBAFA2E9}" srcId="{C1ECF67C-C4C3-4D58-A7A1-C84050BF198B}" destId="{DD8553B1-8692-449A-84B4-472A712B5023}" srcOrd="2" destOrd="0" parTransId="{79FE3BDA-BBA2-4566-AC50-FB66D7B046C2}" sibTransId="{2470E318-3D9E-4195-9E18-5CC63EE9A8EE}"/>
    <dgm:cxn modelId="{566631FB-CF50-497E-A2E7-C6624EE41FBB}" srcId="{C1ECF67C-C4C3-4D58-A7A1-C84050BF198B}" destId="{A3DEC584-F735-4CE2-A8B5-A12CB4233DDF}" srcOrd="1" destOrd="0" parTransId="{8B532756-2974-4712-B734-C95ED339D187}" sibTransId="{4071B606-5B92-43D5-BBB4-CDC31193876A}"/>
    <dgm:cxn modelId="{712EB377-840A-4255-91D0-02B0D1002F86}" srcId="{C1ECF67C-C4C3-4D58-A7A1-C84050BF198B}" destId="{656BCE0B-8B7E-4A10-BCB2-34B67A675D6D}" srcOrd="0" destOrd="0" parTransId="{DDCDD540-ECA8-4122-B684-45D9B3CCA318}" sibTransId="{83F34025-6171-410E-8DEC-3C065B76FF05}"/>
    <dgm:cxn modelId="{05E0F4E6-68E9-4209-83AF-B6CA4FCBED59}" type="presOf" srcId="{656BCE0B-8B7E-4A10-BCB2-34B67A675D6D}" destId="{16C088E8-769F-434C-8E49-9C9FB2294E4D}" srcOrd="0" destOrd="0" presId="urn:microsoft.com/office/officeart/2005/8/layout/pyramid1"/>
    <dgm:cxn modelId="{DE886EEE-427B-43A4-AB9B-D8E7B85D1CED}" type="presOf" srcId="{A3DEC584-F735-4CE2-A8B5-A12CB4233DDF}" destId="{085D0E66-BBCA-4EEA-8FE8-AAB6C183A10D}" srcOrd="0" destOrd="0" presId="urn:microsoft.com/office/officeart/2005/8/layout/pyramid1"/>
    <dgm:cxn modelId="{C7F0DAF5-5A24-4266-A916-96088A63624C}" type="presOf" srcId="{A3DEC584-F735-4CE2-A8B5-A12CB4233DDF}" destId="{98A2A1ED-345C-4CD3-8AFC-48241CA04703}" srcOrd="1" destOrd="0" presId="urn:microsoft.com/office/officeart/2005/8/layout/pyramid1"/>
    <dgm:cxn modelId="{B3B5FDC9-C373-4D8C-9AC8-2035AE26ADCF}" type="presOf" srcId="{DD8553B1-8692-449A-84B4-472A712B5023}" destId="{78887601-DAEB-4932-9984-2E227C9919C5}" srcOrd="0" destOrd="0" presId="urn:microsoft.com/office/officeart/2005/8/layout/pyramid1"/>
    <dgm:cxn modelId="{80E862CE-FF82-4B18-A2EE-75D9276A0A70}" type="presOf" srcId="{C1ECF67C-C4C3-4D58-A7A1-C84050BF198B}" destId="{FCAACA9F-4131-4368-AEE5-B6EFBAA2531E}" srcOrd="0" destOrd="0" presId="urn:microsoft.com/office/officeart/2005/8/layout/pyramid1"/>
    <dgm:cxn modelId="{1C877752-FE63-4E81-9A19-B78CC7475564}" type="presOf" srcId="{656BCE0B-8B7E-4A10-BCB2-34B67A675D6D}" destId="{23032909-4A4B-4ADE-B155-A10D11C50C57}" srcOrd="1" destOrd="0" presId="urn:microsoft.com/office/officeart/2005/8/layout/pyramid1"/>
    <dgm:cxn modelId="{2EB675D7-DBD2-407D-AA7A-E5E9300E938D}" type="presOf" srcId="{DD8553B1-8692-449A-84B4-472A712B5023}" destId="{B081D0DB-A808-443C-9D64-2A6CBA8176AB}" srcOrd="1" destOrd="0" presId="urn:microsoft.com/office/officeart/2005/8/layout/pyramid1"/>
    <dgm:cxn modelId="{0E42185B-6F20-4248-9C0D-3EB3DA559F59}" type="presParOf" srcId="{FCAACA9F-4131-4368-AEE5-B6EFBAA2531E}" destId="{981A8BAA-0E1C-4314-869C-4FFB4E0F19A5}" srcOrd="0" destOrd="0" presId="urn:microsoft.com/office/officeart/2005/8/layout/pyramid1"/>
    <dgm:cxn modelId="{8058E532-39E7-4676-B404-700F5EA6A51E}" type="presParOf" srcId="{981A8BAA-0E1C-4314-869C-4FFB4E0F19A5}" destId="{16C088E8-769F-434C-8E49-9C9FB2294E4D}" srcOrd="0" destOrd="0" presId="urn:microsoft.com/office/officeart/2005/8/layout/pyramid1"/>
    <dgm:cxn modelId="{830321FA-16EE-4AAF-A5B1-F59E8F1A6C99}" type="presParOf" srcId="{981A8BAA-0E1C-4314-869C-4FFB4E0F19A5}" destId="{23032909-4A4B-4ADE-B155-A10D11C50C57}" srcOrd="1" destOrd="0" presId="urn:microsoft.com/office/officeart/2005/8/layout/pyramid1"/>
    <dgm:cxn modelId="{CFAFFFF0-3531-464B-AED0-20E3A4172256}" type="presParOf" srcId="{FCAACA9F-4131-4368-AEE5-B6EFBAA2531E}" destId="{57B77F60-22E0-4D99-8793-82CD4294540D}" srcOrd="1" destOrd="0" presId="urn:microsoft.com/office/officeart/2005/8/layout/pyramid1"/>
    <dgm:cxn modelId="{7C025ED3-FBA0-40E3-B1B7-7EA0CC64F9B5}" type="presParOf" srcId="{57B77F60-22E0-4D99-8793-82CD4294540D}" destId="{085D0E66-BBCA-4EEA-8FE8-AAB6C183A10D}" srcOrd="0" destOrd="0" presId="urn:microsoft.com/office/officeart/2005/8/layout/pyramid1"/>
    <dgm:cxn modelId="{267B9787-68A8-431D-A975-0F09034A2640}" type="presParOf" srcId="{57B77F60-22E0-4D99-8793-82CD4294540D}" destId="{98A2A1ED-345C-4CD3-8AFC-48241CA04703}" srcOrd="1" destOrd="0" presId="urn:microsoft.com/office/officeart/2005/8/layout/pyramid1"/>
    <dgm:cxn modelId="{F65BA9F4-AF7A-4826-8FA9-3B5D6D325C3A}" type="presParOf" srcId="{FCAACA9F-4131-4368-AEE5-B6EFBAA2531E}" destId="{E6CACE5D-2263-4D90-8062-8A8858D8BFB9}" srcOrd="2" destOrd="0" presId="urn:microsoft.com/office/officeart/2005/8/layout/pyramid1"/>
    <dgm:cxn modelId="{B772C741-D81F-4108-91A1-E8A9009B6D5B}" type="presParOf" srcId="{E6CACE5D-2263-4D90-8062-8A8858D8BFB9}" destId="{78887601-DAEB-4932-9984-2E227C9919C5}" srcOrd="0" destOrd="0" presId="urn:microsoft.com/office/officeart/2005/8/layout/pyramid1"/>
    <dgm:cxn modelId="{8A85666B-F1DF-480A-9356-BF9D592E5B01}" type="presParOf" srcId="{E6CACE5D-2263-4D90-8062-8A8858D8BFB9}" destId="{B081D0DB-A808-443C-9D64-2A6CBA8176AB}"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1D50B2-C096-4182-8700-50640788595C}" type="doc">
      <dgm:prSet loTypeId="urn:microsoft.com/office/officeart/2005/8/layout/radial5" loCatId="cycle" qsTypeId="urn:microsoft.com/office/officeart/2005/8/quickstyle/3d1" qsCatId="3D" csTypeId="urn:microsoft.com/office/officeart/2005/8/colors/accent6_2" csCatId="accent6" phldr="1"/>
      <dgm:spPr/>
      <dgm:t>
        <a:bodyPr/>
        <a:lstStyle/>
        <a:p>
          <a:endParaRPr lang="zh-CN" altLang="en-US"/>
        </a:p>
      </dgm:t>
    </dgm:pt>
    <dgm:pt modelId="{C688B472-4CC4-4DFF-AB89-8FAD20955690}">
      <dgm:prSet phldrT="[文本]"/>
      <dgm:spPr/>
      <dgm:t>
        <a:bodyPr/>
        <a:lstStyle/>
        <a:p>
          <a:r>
            <a:rPr lang="zh-CN" altLang="en-US" b="1" dirty="0" smtClean="0">
              <a:solidFill>
                <a:schemeClr val="tx1"/>
              </a:solidFill>
              <a:latin typeface="黑体" pitchFamily="49" charset="-122"/>
              <a:ea typeface="黑体" pitchFamily="49" charset="-122"/>
            </a:rPr>
            <a:t>尊重</a:t>
          </a:r>
          <a:endParaRPr lang="zh-CN" altLang="en-US" b="1" dirty="0">
            <a:solidFill>
              <a:schemeClr val="tx1"/>
            </a:solidFill>
            <a:latin typeface="黑体" pitchFamily="49" charset="-122"/>
            <a:ea typeface="黑体" pitchFamily="49" charset="-122"/>
          </a:endParaRPr>
        </a:p>
      </dgm:t>
    </dgm:pt>
    <dgm:pt modelId="{A5B08917-6F4B-4DC5-AA34-AA8EBACBAAF4}" type="parTrans" cxnId="{1F5756A6-BA5B-43A4-A811-5A5E743505ED}">
      <dgm:prSet/>
      <dgm:spPr/>
      <dgm:t>
        <a:bodyPr/>
        <a:lstStyle/>
        <a:p>
          <a:endParaRPr lang="zh-CN" altLang="en-US">
            <a:latin typeface="黑体" pitchFamily="49" charset="-122"/>
            <a:ea typeface="黑体" pitchFamily="49" charset="-122"/>
          </a:endParaRPr>
        </a:p>
      </dgm:t>
    </dgm:pt>
    <dgm:pt modelId="{209C903A-D107-4A7A-81D4-6ECFA0E69179}" type="sibTrans" cxnId="{1F5756A6-BA5B-43A4-A811-5A5E743505ED}">
      <dgm:prSet/>
      <dgm:spPr/>
      <dgm:t>
        <a:bodyPr/>
        <a:lstStyle/>
        <a:p>
          <a:endParaRPr lang="zh-CN" altLang="en-US">
            <a:latin typeface="黑体" pitchFamily="49" charset="-122"/>
            <a:ea typeface="黑体" pitchFamily="49" charset="-122"/>
          </a:endParaRPr>
        </a:p>
      </dgm:t>
    </dgm:pt>
    <dgm:pt modelId="{71D7D0C5-BD00-4C6E-95A2-D5F13F89059F}">
      <dgm:prSet phldrT="[文本]"/>
      <dgm:spPr/>
      <dgm:t>
        <a:bodyPr/>
        <a:lstStyle/>
        <a:p>
          <a:r>
            <a:rPr lang="zh-CN" altLang="en-US" b="1" dirty="0" smtClean="0">
              <a:latin typeface="黑体" pitchFamily="49" charset="-122"/>
              <a:ea typeface="黑体" pitchFamily="49" charset="-122"/>
            </a:rPr>
            <a:t>劳动</a:t>
          </a:r>
          <a:endParaRPr lang="zh-CN" altLang="en-US" b="1" dirty="0">
            <a:latin typeface="黑体" pitchFamily="49" charset="-122"/>
            <a:ea typeface="黑体" pitchFamily="49" charset="-122"/>
          </a:endParaRPr>
        </a:p>
      </dgm:t>
    </dgm:pt>
    <dgm:pt modelId="{E6CE0F0C-A568-41E7-8860-57EBC9FFA9BF}" type="parTrans" cxnId="{85FDA49E-EEF7-455F-AFB6-29D1292B8E60}">
      <dgm:prSet/>
      <dgm:spPr/>
      <dgm:t>
        <a:bodyPr/>
        <a:lstStyle/>
        <a:p>
          <a:endParaRPr lang="zh-CN" altLang="en-US">
            <a:latin typeface="黑体" pitchFamily="49" charset="-122"/>
            <a:ea typeface="黑体" pitchFamily="49" charset="-122"/>
          </a:endParaRPr>
        </a:p>
      </dgm:t>
    </dgm:pt>
    <dgm:pt modelId="{A70F586B-0F54-43D4-9356-2D8552BAA507}" type="sibTrans" cxnId="{85FDA49E-EEF7-455F-AFB6-29D1292B8E60}">
      <dgm:prSet/>
      <dgm:spPr/>
      <dgm:t>
        <a:bodyPr/>
        <a:lstStyle/>
        <a:p>
          <a:endParaRPr lang="zh-CN" altLang="en-US">
            <a:latin typeface="黑体" pitchFamily="49" charset="-122"/>
            <a:ea typeface="黑体" pitchFamily="49" charset="-122"/>
          </a:endParaRPr>
        </a:p>
      </dgm:t>
    </dgm:pt>
    <dgm:pt modelId="{5D86589C-2CF5-40EF-9F34-E1B8FE798CB9}">
      <dgm:prSet phldrT="[文本]"/>
      <dgm:spPr/>
      <dgm:t>
        <a:bodyPr/>
        <a:lstStyle/>
        <a:p>
          <a:r>
            <a:rPr lang="zh-CN" altLang="en-US" b="1" dirty="0" smtClean="0">
              <a:latin typeface="黑体" pitchFamily="49" charset="-122"/>
              <a:ea typeface="黑体" pitchFamily="49" charset="-122"/>
            </a:rPr>
            <a:t>知识</a:t>
          </a:r>
          <a:endParaRPr lang="zh-CN" altLang="en-US" b="1" dirty="0">
            <a:latin typeface="黑体" pitchFamily="49" charset="-122"/>
            <a:ea typeface="黑体" pitchFamily="49" charset="-122"/>
          </a:endParaRPr>
        </a:p>
      </dgm:t>
    </dgm:pt>
    <dgm:pt modelId="{E0A9880A-9D01-4455-AA08-AE4DD36FB6DE}" type="parTrans" cxnId="{84CD00B3-8DDA-4938-A174-05FE91119398}">
      <dgm:prSet/>
      <dgm:spPr/>
      <dgm:t>
        <a:bodyPr/>
        <a:lstStyle/>
        <a:p>
          <a:endParaRPr lang="zh-CN" altLang="en-US">
            <a:latin typeface="黑体" pitchFamily="49" charset="-122"/>
            <a:ea typeface="黑体" pitchFamily="49" charset="-122"/>
          </a:endParaRPr>
        </a:p>
      </dgm:t>
    </dgm:pt>
    <dgm:pt modelId="{EC37ACD4-47B7-4146-92A4-8F5B2A64A228}" type="sibTrans" cxnId="{84CD00B3-8DDA-4938-A174-05FE91119398}">
      <dgm:prSet/>
      <dgm:spPr/>
      <dgm:t>
        <a:bodyPr/>
        <a:lstStyle/>
        <a:p>
          <a:endParaRPr lang="zh-CN" altLang="en-US">
            <a:latin typeface="黑体" pitchFamily="49" charset="-122"/>
            <a:ea typeface="黑体" pitchFamily="49" charset="-122"/>
          </a:endParaRPr>
        </a:p>
      </dgm:t>
    </dgm:pt>
    <dgm:pt modelId="{A60E5113-55C1-49C0-B6C4-8D8840E1DC3A}">
      <dgm:prSet phldrT="[文本]"/>
      <dgm:spPr/>
      <dgm:t>
        <a:bodyPr/>
        <a:lstStyle/>
        <a:p>
          <a:r>
            <a:rPr lang="zh-CN" altLang="en-US" b="1" dirty="0" smtClean="0">
              <a:latin typeface="黑体" pitchFamily="49" charset="-122"/>
              <a:ea typeface="黑体" pitchFamily="49" charset="-122"/>
            </a:rPr>
            <a:t>人才</a:t>
          </a:r>
          <a:endParaRPr lang="zh-CN" altLang="en-US" b="1" dirty="0">
            <a:latin typeface="黑体" pitchFamily="49" charset="-122"/>
            <a:ea typeface="黑体" pitchFamily="49" charset="-122"/>
          </a:endParaRPr>
        </a:p>
      </dgm:t>
    </dgm:pt>
    <dgm:pt modelId="{E4AD1521-A5CF-46E2-8EEA-A6140A320A20}" type="parTrans" cxnId="{1E0F95EF-C6B8-4295-B48F-8C54B9880438}">
      <dgm:prSet/>
      <dgm:spPr/>
      <dgm:t>
        <a:bodyPr/>
        <a:lstStyle/>
        <a:p>
          <a:endParaRPr lang="zh-CN" altLang="en-US">
            <a:latin typeface="黑体" pitchFamily="49" charset="-122"/>
            <a:ea typeface="黑体" pitchFamily="49" charset="-122"/>
          </a:endParaRPr>
        </a:p>
      </dgm:t>
    </dgm:pt>
    <dgm:pt modelId="{CF963F49-E4B0-4774-9939-0E5F03CDDBCE}" type="sibTrans" cxnId="{1E0F95EF-C6B8-4295-B48F-8C54B9880438}">
      <dgm:prSet/>
      <dgm:spPr/>
      <dgm:t>
        <a:bodyPr/>
        <a:lstStyle/>
        <a:p>
          <a:endParaRPr lang="zh-CN" altLang="en-US">
            <a:latin typeface="黑体" pitchFamily="49" charset="-122"/>
            <a:ea typeface="黑体" pitchFamily="49" charset="-122"/>
          </a:endParaRPr>
        </a:p>
      </dgm:t>
    </dgm:pt>
    <dgm:pt modelId="{C617AA47-204A-4C92-AB40-3A77F3ADDB29}">
      <dgm:prSet phldrT="[文本]"/>
      <dgm:spPr/>
      <dgm:t>
        <a:bodyPr/>
        <a:lstStyle/>
        <a:p>
          <a:r>
            <a:rPr lang="zh-CN" altLang="en-US" b="1" dirty="0" smtClean="0">
              <a:latin typeface="黑体" pitchFamily="49" charset="-122"/>
              <a:ea typeface="黑体" pitchFamily="49" charset="-122"/>
            </a:rPr>
            <a:t>创造</a:t>
          </a:r>
          <a:endParaRPr lang="zh-CN" altLang="en-US" b="1" dirty="0">
            <a:latin typeface="黑体" pitchFamily="49" charset="-122"/>
            <a:ea typeface="黑体" pitchFamily="49" charset="-122"/>
          </a:endParaRPr>
        </a:p>
      </dgm:t>
    </dgm:pt>
    <dgm:pt modelId="{8BA07204-135B-42F7-9E19-36A2ADAE4214}" type="parTrans" cxnId="{3CC57708-9349-4400-91EA-2ABBCD2C55EF}">
      <dgm:prSet/>
      <dgm:spPr/>
      <dgm:t>
        <a:bodyPr/>
        <a:lstStyle/>
        <a:p>
          <a:endParaRPr lang="zh-CN" altLang="en-US">
            <a:latin typeface="黑体" pitchFamily="49" charset="-122"/>
            <a:ea typeface="黑体" pitchFamily="49" charset="-122"/>
          </a:endParaRPr>
        </a:p>
      </dgm:t>
    </dgm:pt>
    <dgm:pt modelId="{431A6717-70AB-414C-872D-8C02A7821AA6}" type="sibTrans" cxnId="{3CC57708-9349-4400-91EA-2ABBCD2C55EF}">
      <dgm:prSet/>
      <dgm:spPr/>
      <dgm:t>
        <a:bodyPr/>
        <a:lstStyle/>
        <a:p>
          <a:endParaRPr lang="zh-CN" altLang="en-US">
            <a:latin typeface="黑体" pitchFamily="49" charset="-122"/>
            <a:ea typeface="黑体" pitchFamily="49" charset="-122"/>
          </a:endParaRPr>
        </a:p>
      </dgm:t>
    </dgm:pt>
    <dgm:pt modelId="{EDB4FF76-6C4E-43A4-AA84-155A3BF2F22B}" type="pres">
      <dgm:prSet presAssocID="{E81D50B2-C096-4182-8700-50640788595C}" presName="Name0" presStyleCnt="0">
        <dgm:presLayoutVars>
          <dgm:chMax val="1"/>
          <dgm:dir/>
          <dgm:animLvl val="ctr"/>
          <dgm:resizeHandles val="exact"/>
        </dgm:presLayoutVars>
      </dgm:prSet>
      <dgm:spPr/>
      <dgm:t>
        <a:bodyPr/>
        <a:lstStyle/>
        <a:p>
          <a:endParaRPr lang="zh-CN" altLang="en-US"/>
        </a:p>
      </dgm:t>
    </dgm:pt>
    <dgm:pt modelId="{5D7F7CF5-824B-4620-BE3F-3EEF00A9981A}" type="pres">
      <dgm:prSet presAssocID="{C688B472-4CC4-4DFF-AB89-8FAD20955690}" presName="centerShape" presStyleLbl="node0" presStyleIdx="0" presStyleCnt="1" custScaleX="129545" custScaleY="116472"/>
      <dgm:spPr/>
      <dgm:t>
        <a:bodyPr/>
        <a:lstStyle/>
        <a:p>
          <a:endParaRPr lang="zh-CN" altLang="en-US"/>
        </a:p>
      </dgm:t>
    </dgm:pt>
    <dgm:pt modelId="{03D79AC0-DE8C-4246-BF21-BA408DD921F7}" type="pres">
      <dgm:prSet presAssocID="{E6CE0F0C-A568-41E7-8860-57EBC9FFA9BF}" presName="parTrans" presStyleLbl="sibTrans2D1" presStyleIdx="0" presStyleCnt="4"/>
      <dgm:spPr/>
      <dgm:t>
        <a:bodyPr/>
        <a:lstStyle/>
        <a:p>
          <a:endParaRPr lang="zh-CN" altLang="en-US"/>
        </a:p>
      </dgm:t>
    </dgm:pt>
    <dgm:pt modelId="{D6C9FC92-EAE0-4CD2-B7C7-8375FFBDD24C}" type="pres">
      <dgm:prSet presAssocID="{E6CE0F0C-A568-41E7-8860-57EBC9FFA9BF}" presName="connectorText" presStyleLbl="sibTrans2D1" presStyleIdx="0" presStyleCnt="4"/>
      <dgm:spPr/>
      <dgm:t>
        <a:bodyPr/>
        <a:lstStyle/>
        <a:p>
          <a:endParaRPr lang="zh-CN" altLang="en-US"/>
        </a:p>
      </dgm:t>
    </dgm:pt>
    <dgm:pt modelId="{12014144-C07A-4355-83C3-128B37D0B908}" type="pres">
      <dgm:prSet presAssocID="{71D7D0C5-BD00-4C6E-95A2-D5F13F89059F}" presName="node" presStyleLbl="node1" presStyleIdx="0" presStyleCnt="4" custRadScaleRad="101370" custRadScaleInc="106419">
        <dgm:presLayoutVars>
          <dgm:bulletEnabled val="1"/>
        </dgm:presLayoutVars>
      </dgm:prSet>
      <dgm:spPr/>
      <dgm:t>
        <a:bodyPr/>
        <a:lstStyle/>
        <a:p>
          <a:endParaRPr lang="zh-CN" altLang="en-US"/>
        </a:p>
      </dgm:t>
    </dgm:pt>
    <dgm:pt modelId="{8F368B31-9C2E-4500-8A6E-9F2825BC3069}" type="pres">
      <dgm:prSet presAssocID="{E0A9880A-9D01-4455-AA08-AE4DD36FB6DE}" presName="parTrans" presStyleLbl="sibTrans2D1" presStyleIdx="1" presStyleCnt="4"/>
      <dgm:spPr/>
      <dgm:t>
        <a:bodyPr/>
        <a:lstStyle/>
        <a:p>
          <a:endParaRPr lang="zh-CN" altLang="en-US"/>
        </a:p>
      </dgm:t>
    </dgm:pt>
    <dgm:pt modelId="{2F9EE169-0752-45A3-9CE9-62D1D06801EF}" type="pres">
      <dgm:prSet presAssocID="{E0A9880A-9D01-4455-AA08-AE4DD36FB6DE}" presName="connectorText" presStyleLbl="sibTrans2D1" presStyleIdx="1" presStyleCnt="4"/>
      <dgm:spPr/>
      <dgm:t>
        <a:bodyPr/>
        <a:lstStyle/>
        <a:p>
          <a:endParaRPr lang="zh-CN" altLang="en-US"/>
        </a:p>
      </dgm:t>
    </dgm:pt>
    <dgm:pt modelId="{AF0A649B-C68A-4068-BA6F-4FFDB372ED64}" type="pres">
      <dgm:prSet presAssocID="{5D86589C-2CF5-40EF-9F34-E1B8FE798CB9}" presName="node" presStyleLbl="node1" presStyleIdx="1" presStyleCnt="4" custRadScaleRad="99621" custRadScaleInc="91080">
        <dgm:presLayoutVars>
          <dgm:bulletEnabled val="1"/>
        </dgm:presLayoutVars>
      </dgm:prSet>
      <dgm:spPr/>
      <dgm:t>
        <a:bodyPr/>
        <a:lstStyle/>
        <a:p>
          <a:endParaRPr lang="zh-CN" altLang="en-US"/>
        </a:p>
      </dgm:t>
    </dgm:pt>
    <dgm:pt modelId="{A812F51B-2806-4AA9-A360-8AE62BE5C3C6}" type="pres">
      <dgm:prSet presAssocID="{E4AD1521-A5CF-46E2-8EEA-A6140A320A20}" presName="parTrans" presStyleLbl="sibTrans2D1" presStyleIdx="2" presStyleCnt="4"/>
      <dgm:spPr/>
      <dgm:t>
        <a:bodyPr/>
        <a:lstStyle/>
        <a:p>
          <a:endParaRPr lang="zh-CN" altLang="en-US"/>
        </a:p>
      </dgm:t>
    </dgm:pt>
    <dgm:pt modelId="{21B3E4FA-7471-4348-AB21-63804D8E0F24}" type="pres">
      <dgm:prSet presAssocID="{E4AD1521-A5CF-46E2-8EEA-A6140A320A20}" presName="connectorText" presStyleLbl="sibTrans2D1" presStyleIdx="2" presStyleCnt="4"/>
      <dgm:spPr/>
      <dgm:t>
        <a:bodyPr/>
        <a:lstStyle/>
        <a:p>
          <a:endParaRPr lang="zh-CN" altLang="en-US"/>
        </a:p>
      </dgm:t>
    </dgm:pt>
    <dgm:pt modelId="{9B34C201-88BE-4040-BDAD-667CFE0B0623}" type="pres">
      <dgm:prSet presAssocID="{A60E5113-55C1-49C0-B6C4-8D8840E1DC3A}" presName="node" presStyleLbl="node1" presStyleIdx="2" presStyleCnt="4" custRadScaleRad="99662" custRadScaleInc="109635">
        <dgm:presLayoutVars>
          <dgm:bulletEnabled val="1"/>
        </dgm:presLayoutVars>
      </dgm:prSet>
      <dgm:spPr/>
      <dgm:t>
        <a:bodyPr/>
        <a:lstStyle/>
        <a:p>
          <a:endParaRPr lang="zh-CN" altLang="en-US"/>
        </a:p>
      </dgm:t>
    </dgm:pt>
    <dgm:pt modelId="{3336BCE8-D77C-4D3C-B52A-99AE40FF5EFC}" type="pres">
      <dgm:prSet presAssocID="{8BA07204-135B-42F7-9E19-36A2ADAE4214}" presName="parTrans" presStyleLbl="sibTrans2D1" presStyleIdx="3" presStyleCnt="4"/>
      <dgm:spPr/>
      <dgm:t>
        <a:bodyPr/>
        <a:lstStyle/>
        <a:p>
          <a:endParaRPr lang="zh-CN" altLang="en-US"/>
        </a:p>
      </dgm:t>
    </dgm:pt>
    <dgm:pt modelId="{D7F6D671-7619-4D84-A08E-458CB77650A3}" type="pres">
      <dgm:prSet presAssocID="{8BA07204-135B-42F7-9E19-36A2ADAE4214}" presName="connectorText" presStyleLbl="sibTrans2D1" presStyleIdx="3" presStyleCnt="4"/>
      <dgm:spPr/>
      <dgm:t>
        <a:bodyPr/>
        <a:lstStyle/>
        <a:p>
          <a:endParaRPr lang="zh-CN" altLang="en-US"/>
        </a:p>
      </dgm:t>
    </dgm:pt>
    <dgm:pt modelId="{28B5EB4A-4120-4A6E-B871-306D6C33D3ED}" type="pres">
      <dgm:prSet presAssocID="{C617AA47-204A-4C92-AB40-3A77F3ADDB29}" presName="node" presStyleLbl="node1" presStyleIdx="3" presStyleCnt="4" custRadScaleRad="106759" custRadScaleInc="87771">
        <dgm:presLayoutVars>
          <dgm:bulletEnabled val="1"/>
        </dgm:presLayoutVars>
      </dgm:prSet>
      <dgm:spPr/>
      <dgm:t>
        <a:bodyPr/>
        <a:lstStyle/>
        <a:p>
          <a:endParaRPr lang="zh-CN" altLang="en-US"/>
        </a:p>
      </dgm:t>
    </dgm:pt>
  </dgm:ptLst>
  <dgm:cxnLst>
    <dgm:cxn modelId="{3CC57708-9349-4400-91EA-2ABBCD2C55EF}" srcId="{C688B472-4CC4-4DFF-AB89-8FAD20955690}" destId="{C617AA47-204A-4C92-AB40-3A77F3ADDB29}" srcOrd="3" destOrd="0" parTransId="{8BA07204-135B-42F7-9E19-36A2ADAE4214}" sibTransId="{431A6717-70AB-414C-872D-8C02A7821AA6}"/>
    <dgm:cxn modelId="{876AC2C1-D1EC-474D-92BA-C4870B0B3638}" type="presOf" srcId="{E6CE0F0C-A568-41E7-8860-57EBC9FFA9BF}" destId="{D6C9FC92-EAE0-4CD2-B7C7-8375FFBDD24C}" srcOrd="1" destOrd="0" presId="urn:microsoft.com/office/officeart/2005/8/layout/radial5"/>
    <dgm:cxn modelId="{4CD8065F-66D9-4D3E-94BC-964F2D5500FC}" type="presOf" srcId="{E4AD1521-A5CF-46E2-8EEA-A6140A320A20}" destId="{21B3E4FA-7471-4348-AB21-63804D8E0F24}" srcOrd="1" destOrd="0" presId="urn:microsoft.com/office/officeart/2005/8/layout/radial5"/>
    <dgm:cxn modelId="{6187796E-0B87-4C91-8EDF-FBB8F5660D85}" type="presOf" srcId="{E0A9880A-9D01-4455-AA08-AE4DD36FB6DE}" destId="{8F368B31-9C2E-4500-8A6E-9F2825BC3069}" srcOrd="0" destOrd="0" presId="urn:microsoft.com/office/officeart/2005/8/layout/radial5"/>
    <dgm:cxn modelId="{1F5756A6-BA5B-43A4-A811-5A5E743505ED}" srcId="{E81D50B2-C096-4182-8700-50640788595C}" destId="{C688B472-4CC4-4DFF-AB89-8FAD20955690}" srcOrd="0" destOrd="0" parTransId="{A5B08917-6F4B-4DC5-AA34-AA8EBACBAAF4}" sibTransId="{209C903A-D107-4A7A-81D4-6ECFA0E69179}"/>
    <dgm:cxn modelId="{0B49CBE2-FD09-43EB-AC93-69279FCF4CFA}" type="presOf" srcId="{A60E5113-55C1-49C0-B6C4-8D8840E1DC3A}" destId="{9B34C201-88BE-4040-BDAD-667CFE0B0623}" srcOrd="0" destOrd="0" presId="urn:microsoft.com/office/officeart/2005/8/layout/radial5"/>
    <dgm:cxn modelId="{DA4FAC6F-1DD0-4024-BDF6-9E3384EE2AA3}" type="presOf" srcId="{C617AA47-204A-4C92-AB40-3A77F3ADDB29}" destId="{28B5EB4A-4120-4A6E-B871-306D6C33D3ED}" srcOrd="0" destOrd="0" presId="urn:microsoft.com/office/officeart/2005/8/layout/radial5"/>
    <dgm:cxn modelId="{1E0F95EF-C6B8-4295-B48F-8C54B9880438}" srcId="{C688B472-4CC4-4DFF-AB89-8FAD20955690}" destId="{A60E5113-55C1-49C0-B6C4-8D8840E1DC3A}" srcOrd="2" destOrd="0" parTransId="{E4AD1521-A5CF-46E2-8EEA-A6140A320A20}" sibTransId="{CF963F49-E4B0-4774-9939-0E5F03CDDBCE}"/>
    <dgm:cxn modelId="{DBD19459-867D-45D8-B620-3D4B993AC495}" type="presOf" srcId="{E81D50B2-C096-4182-8700-50640788595C}" destId="{EDB4FF76-6C4E-43A4-AA84-155A3BF2F22B}" srcOrd="0" destOrd="0" presId="urn:microsoft.com/office/officeart/2005/8/layout/radial5"/>
    <dgm:cxn modelId="{C1E48F09-6C9D-4B60-89AB-F3D550CBC300}" type="presOf" srcId="{C688B472-4CC4-4DFF-AB89-8FAD20955690}" destId="{5D7F7CF5-824B-4620-BE3F-3EEF00A9981A}" srcOrd="0" destOrd="0" presId="urn:microsoft.com/office/officeart/2005/8/layout/radial5"/>
    <dgm:cxn modelId="{51CC5FFD-55A8-426B-B2C5-D265E520D13B}" type="presOf" srcId="{8BA07204-135B-42F7-9E19-36A2ADAE4214}" destId="{D7F6D671-7619-4D84-A08E-458CB77650A3}" srcOrd="1" destOrd="0" presId="urn:microsoft.com/office/officeart/2005/8/layout/radial5"/>
    <dgm:cxn modelId="{C8E7E93A-8F43-4B05-B5B7-ACEDFA5DA67E}" type="presOf" srcId="{E6CE0F0C-A568-41E7-8860-57EBC9FFA9BF}" destId="{03D79AC0-DE8C-4246-BF21-BA408DD921F7}" srcOrd="0" destOrd="0" presId="urn:microsoft.com/office/officeart/2005/8/layout/radial5"/>
    <dgm:cxn modelId="{221D6038-4623-41CD-871C-2A8B36AE6F76}" type="presOf" srcId="{5D86589C-2CF5-40EF-9F34-E1B8FE798CB9}" destId="{AF0A649B-C68A-4068-BA6F-4FFDB372ED64}" srcOrd="0" destOrd="0" presId="urn:microsoft.com/office/officeart/2005/8/layout/radial5"/>
    <dgm:cxn modelId="{85FDA49E-EEF7-455F-AFB6-29D1292B8E60}" srcId="{C688B472-4CC4-4DFF-AB89-8FAD20955690}" destId="{71D7D0C5-BD00-4C6E-95A2-D5F13F89059F}" srcOrd="0" destOrd="0" parTransId="{E6CE0F0C-A568-41E7-8860-57EBC9FFA9BF}" sibTransId="{A70F586B-0F54-43D4-9356-2D8552BAA507}"/>
    <dgm:cxn modelId="{8426D732-205E-4A8B-A2A0-EDE2B3BBC75F}" type="presOf" srcId="{E4AD1521-A5CF-46E2-8EEA-A6140A320A20}" destId="{A812F51B-2806-4AA9-A360-8AE62BE5C3C6}" srcOrd="0" destOrd="0" presId="urn:microsoft.com/office/officeart/2005/8/layout/radial5"/>
    <dgm:cxn modelId="{CD20500D-4804-49D9-975F-2BC6EC4A1513}" type="presOf" srcId="{8BA07204-135B-42F7-9E19-36A2ADAE4214}" destId="{3336BCE8-D77C-4D3C-B52A-99AE40FF5EFC}" srcOrd="0" destOrd="0" presId="urn:microsoft.com/office/officeart/2005/8/layout/radial5"/>
    <dgm:cxn modelId="{84CD00B3-8DDA-4938-A174-05FE91119398}" srcId="{C688B472-4CC4-4DFF-AB89-8FAD20955690}" destId="{5D86589C-2CF5-40EF-9F34-E1B8FE798CB9}" srcOrd="1" destOrd="0" parTransId="{E0A9880A-9D01-4455-AA08-AE4DD36FB6DE}" sibTransId="{EC37ACD4-47B7-4146-92A4-8F5B2A64A228}"/>
    <dgm:cxn modelId="{F308CAB1-D1F3-4AF1-A980-A7FDB82BC386}" type="presOf" srcId="{E0A9880A-9D01-4455-AA08-AE4DD36FB6DE}" destId="{2F9EE169-0752-45A3-9CE9-62D1D06801EF}" srcOrd="1" destOrd="0" presId="urn:microsoft.com/office/officeart/2005/8/layout/radial5"/>
    <dgm:cxn modelId="{0BA78CAC-C5AC-4B36-B49E-E6E254F96942}" type="presOf" srcId="{71D7D0C5-BD00-4C6E-95A2-D5F13F89059F}" destId="{12014144-C07A-4355-83C3-128B37D0B908}" srcOrd="0" destOrd="0" presId="urn:microsoft.com/office/officeart/2005/8/layout/radial5"/>
    <dgm:cxn modelId="{30E81F0C-0BF0-4E22-BBDA-3808858303F1}" type="presParOf" srcId="{EDB4FF76-6C4E-43A4-AA84-155A3BF2F22B}" destId="{5D7F7CF5-824B-4620-BE3F-3EEF00A9981A}" srcOrd="0" destOrd="0" presId="urn:microsoft.com/office/officeart/2005/8/layout/radial5"/>
    <dgm:cxn modelId="{E6BACEA7-0D6C-4013-A36F-1D3274E78241}" type="presParOf" srcId="{EDB4FF76-6C4E-43A4-AA84-155A3BF2F22B}" destId="{03D79AC0-DE8C-4246-BF21-BA408DD921F7}" srcOrd="1" destOrd="0" presId="urn:microsoft.com/office/officeart/2005/8/layout/radial5"/>
    <dgm:cxn modelId="{E51811FF-EE22-47A4-BD26-F1BF4CE14ED0}" type="presParOf" srcId="{03D79AC0-DE8C-4246-BF21-BA408DD921F7}" destId="{D6C9FC92-EAE0-4CD2-B7C7-8375FFBDD24C}" srcOrd="0" destOrd="0" presId="urn:microsoft.com/office/officeart/2005/8/layout/radial5"/>
    <dgm:cxn modelId="{1BB7407C-F074-4A79-92F2-0984361BAD16}" type="presParOf" srcId="{EDB4FF76-6C4E-43A4-AA84-155A3BF2F22B}" destId="{12014144-C07A-4355-83C3-128B37D0B908}" srcOrd="2" destOrd="0" presId="urn:microsoft.com/office/officeart/2005/8/layout/radial5"/>
    <dgm:cxn modelId="{5BC30D72-11CD-4A92-9572-E91B31E18F13}" type="presParOf" srcId="{EDB4FF76-6C4E-43A4-AA84-155A3BF2F22B}" destId="{8F368B31-9C2E-4500-8A6E-9F2825BC3069}" srcOrd="3" destOrd="0" presId="urn:microsoft.com/office/officeart/2005/8/layout/radial5"/>
    <dgm:cxn modelId="{1A659E10-9545-4E56-B4AC-9A408AD5FD5A}" type="presParOf" srcId="{8F368B31-9C2E-4500-8A6E-9F2825BC3069}" destId="{2F9EE169-0752-45A3-9CE9-62D1D06801EF}" srcOrd="0" destOrd="0" presId="urn:microsoft.com/office/officeart/2005/8/layout/radial5"/>
    <dgm:cxn modelId="{0370208B-E34C-47DF-AD07-62FD83619A75}" type="presParOf" srcId="{EDB4FF76-6C4E-43A4-AA84-155A3BF2F22B}" destId="{AF0A649B-C68A-4068-BA6F-4FFDB372ED64}" srcOrd="4" destOrd="0" presId="urn:microsoft.com/office/officeart/2005/8/layout/radial5"/>
    <dgm:cxn modelId="{CFC2EBE7-A62A-4AF0-B5E4-31A75781D2D5}" type="presParOf" srcId="{EDB4FF76-6C4E-43A4-AA84-155A3BF2F22B}" destId="{A812F51B-2806-4AA9-A360-8AE62BE5C3C6}" srcOrd="5" destOrd="0" presId="urn:microsoft.com/office/officeart/2005/8/layout/radial5"/>
    <dgm:cxn modelId="{88E49E02-1728-4744-B1D7-18B63E3CFE0A}" type="presParOf" srcId="{A812F51B-2806-4AA9-A360-8AE62BE5C3C6}" destId="{21B3E4FA-7471-4348-AB21-63804D8E0F24}" srcOrd="0" destOrd="0" presId="urn:microsoft.com/office/officeart/2005/8/layout/radial5"/>
    <dgm:cxn modelId="{56D2D8C6-696F-49A3-A8D8-1257429B8FAB}" type="presParOf" srcId="{EDB4FF76-6C4E-43A4-AA84-155A3BF2F22B}" destId="{9B34C201-88BE-4040-BDAD-667CFE0B0623}" srcOrd="6" destOrd="0" presId="urn:microsoft.com/office/officeart/2005/8/layout/radial5"/>
    <dgm:cxn modelId="{76E37126-A690-41E9-BBFD-6AF4E9CD1F83}" type="presParOf" srcId="{EDB4FF76-6C4E-43A4-AA84-155A3BF2F22B}" destId="{3336BCE8-D77C-4D3C-B52A-99AE40FF5EFC}" srcOrd="7" destOrd="0" presId="urn:microsoft.com/office/officeart/2005/8/layout/radial5"/>
    <dgm:cxn modelId="{BDCDECC6-1978-4427-952B-7646D519DB25}" type="presParOf" srcId="{3336BCE8-D77C-4D3C-B52A-99AE40FF5EFC}" destId="{D7F6D671-7619-4D84-A08E-458CB77650A3}" srcOrd="0" destOrd="0" presId="urn:microsoft.com/office/officeart/2005/8/layout/radial5"/>
    <dgm:cxn modelId="{B122B090-668B-4D2C-AE11-42E1F7E5E5BC}" type="presParOf" srcId="{EDB4FF76-6C4E-43A4-AA84-155A3BF2F22B}" destId="{28B5EB4A-4120-4A6E-B871-306D6C33D3ED}" srcOrd="8"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18977B-A098-4C3D-843A-6BEB2E12B241}" type="doc">
      <dgm:prSet loTypeId="urn:microsoft.com/office/officeart/2005/8/layout/gear1" loCatId="process" qsTypeId="urn:microsoft.com/office/officeart/2005/8/quickstyle/3d1" qsCatId="3D" csTypeId="urn:microsoft.com/office/officeart/2005/8/colors/accent6_4" csCatId="accent6" phldr="1"/>
      <dgm:spPr/>
    </dgm:pt>
    <dgm:pt modelId="{638423EE-4C21-435A-9564-9BB178F254B1}">
      <dgm:prSet phldrT="[文本]" custT="1"/>
      <dgm:spPr/>
      <dgm:t>
        <a:bodyPr/>
        <a:lstStyle/>
        <a:p>
          <a:pPr>
            <a:spcAft>
              <a:spcPts val="0"/>
            </a:spcAft>
          </a:pPr>
          <a:r>
            <a:rPr lang="zh-CN" altLang="en-US" sz="2800" b="1" dirty="0" smtClean="0">
              <a:solidFill>
                <a:schemeClr val="tx1"/>
              </a:solidFill>
              <a:latin typeface="黑体" pitchFamily="49" charset="-122"/>
              <a:ea typeface="黑体" pitchFamily="49" charset="-122"/>
            </a:rPr>
            <a:t>善待</a:t>
          </a:r>
          <a:endParaRPr lang="en-US" altLang="zh-CN" sz="2800" b="1" dirty="0" smtClean="0">
            <a:solidFill>
              <a:schemeClr val="tx1"/>
            </a:solidFill>
            <a:latin typeface="黑体" pitchFamily="49" charset="-122"/>
            <a:ea typeface="黑体" pitchFamily="49" charset="-122"/>
          </a:endParaRPr>
        </a:p>
        <a:p>
          <a:pPr>
            <a:spcAft>
              <a:spcPts val="0"/>
            </a:spcAft>
          </a:pPr>
          <a:r>
            <a:rPr lang="zh-CN" altLang="en-US" sz="2800" b="1" dirty="0" smtClean="0">
              <a:solidFill>
                <a:schemeClr val="tx1"/>
              </a:solidFill>
              <a:latin typeface="黑体" pitchFamily="49" charset="-122"/>
              <a:ea typeface="黑体" pitchFamily="49" charset="-122"/>
            </a:rPr>
            <a:t>社会</a:t>
          </a:r>
          <a:endParaRPr lang="zh-CN" altLang="en-US" sz="2800" b="1" dirty="0">
            <a:solidFill>
              <a:schemeClr val="tx1"/>
            </a:solidFill>
            <a:latin typeface="黑体" pitchFamily="49" charset="-122"/>
            <a:ea typeface="黑体" pitchFamily="49" charset="-122"/>
          </a:endParaRPr>
        </a:p>
      </dgm:t>
    </dgm:pt>
    <dgm:pt modelId="{9399176B-5A3C-47E7-AE5A-A21806F369E6}" type="parTrans" cxnId="{F9F52EC7-B7A6-40E0-89AF-AD1722A51A20}">
      <dgm:prSet/>
      <dgm:spPr/>
      <dgm:t>
        <a:bodyPr/>
        <a:lstStyle/>
        <a:p>
          <a:endParaRPr lang="zh-CN" altLang="en-US" b="1">
            <a:solidFill>
              <a:schemeClr val="tx1"/>
            </a:solidFill>
            <a:latin typeface="黑体" pitchFamily="49" charset="-122"/>
            <a:ea typeface="黑体" pitchFamily="49" charset="-122"/>
          </a:endParaRPr>
        </a:p>
      </dgm:t>
    </dgm:pt>
    <dgm:pt modelId="{37388F6A-9B06-45CA-9FF1-9E77812240B7}" type="sibTrans" cxnId="{F9F52EC7-B7A6-40E0-89AF-AD1722A51A20}">
      <dgm:prSet/>
      <dgm:spPr/>
      <dgm:t>
        <a:bodyPr/>
        <a:lstStyle/>
        <a:p>
          <a:endParaRPr lang="zh-CN" altLang="en-US" b="1">
            <a:solidFill>
              <a:schemeClr val="tx1"/>
            </a:solidFill>
            <a:latin typeface="黑体" pitchFamily="49" charset="-122"/>
            <a:ea typeface="黑体" pitchFamily="49" charset="-122"/>
          </a:endParaRPr>
        </a:p>
      </dgm:t>
    </dgm:pt>
    <dgm:pt modelId="{F9513909-C5D3-424A-93BC-34251B6068BA}">
      <dgm:prSet phldrT="[文本]" custT="1"/>
      <dgm:spPr/>
      <dgm:t>
        <a:bodyPr/>
        <a:lstStyle/>
        <a:p>
          <a:pPr>
            <a:spcAft>
              <a:spcPts val="0"/>
            </a:spcAft>
          </a:pPr>
          <a:r>
            <a:rPr lang="zh-CN" altLang="en-US" sz="2400" b="1" dirty="0" smtClean="0">
              <a:solidFill>
                <a:schemeClr val="tx1"/>
              </a:solidFill>
              <a:latin typeface="黑体" pitchFamily="49" charset="-122"/>
              <a:ea typeface="黑体" pitchFamily="49" charset="-122"/>
            </a:rPr>
            <a:t>善待</a:t>
          </a:r>
          <a:endParaRPr lang="en-US" altLang="zh-CN" sz="2400" b="1" dirty="0" smtClean="0">
            <a:solidFill>
              <a:schemeClr val="tx1"/>
            </a:solidFill>
            <a:latin typeface="黑体" pitchFamily="49" charset="-122"/>
            <a:ea typeface="黑体" pitchFamily="49" charset="-122"/>
          </a:endParaRPr>
        </a:p>
        <a:p>
          <a:pPr>
            <a:spcAft>
              <a:spcPts val="0"/>
            </a:spcAft>
          </a:pPr>
          <a:r>
            <a:rPr lang="zh-CN" altLang="en-US" sz="2400" b="1" dirty="0" smtClean="0">
              <a:solidFill>
                <a:schemeClr val="tx1"/>
              </a:solidFill>
              <a:latin typeface="黑体" pitchFamily="49" charset="-122"/>
              <a:ea typeface="黑体" pitchFamily="49" charset="-122"/>
            </a:rPr>
            <a:t>身边人</a:t>
          </a:r>
          <a:endParaRPr lang="zh-CN" altLang="en-US" sz="2400" b="1" dirty="0">
            <a:solidFill>
              <a:schemeClr val="tx1"/>
            </a:solidFill>
            <a:latin typeface="黑体" pitchFamily="49" charset="-122"/>
            <a:ea typeface="黑体" pitchFamily="49" charset="-122"/>
          </a:endParaRPr>
        </a:p>
      </dgm:t>
    </dgm:pt>
    <dgm:pt modelId="{389543E4-C0F5-4B1E-B320-5070EB1C60C3}" type="parTrans" cxnId="{380B6152-B5CE-4A9D-852A-3673B8C2A41C}">
      <dgm:prSet/>
      <dgm:spPr/>
      <dgm:t>
        <a:bodyPr/>
        <a:lstStyle/>
        <a:p>
          <a:endParaRPr lang="zh-CN" altLang="en-US" b="1">
            <a:solidFill>
              <a:schemeClr val="tx1"/>
            </a:solidFill>
            <a:latin typeface="黑体" pitchFamily="49" charset="-122"/>
            <a:ea typeface="黑体" pitchFamily="49" charset="-122"/>
          </a:endParaRPr>
        </a:p>
      </dgm:t>
    </dgm:pt>
    <dgm:pt modelId="{F7EE637A-FA52-4BB5-A292-FA9F2FA122B1}" type="sibTrans" cxnId="{380B6152-B5CE-4A9D-852A-3673B8C2A41C}">
      <dgm:prSet/>
      <dgm:spPr/>
      <dgm:t>
        <a:bodyPr/>
        <a:lstStyle/>
        <a:p>
          <a:endParaRPr lang="zh-CN" altLang="en-US" b="1">
            <a:solidFill>
              <a:schemeClr val="tx1"/>
            </a:solidFill>
            <a:latin typeface="黑体" pitchFamily="49" charset="-122"/>
            <a:ea typeface="黑体" pitchFamily="49" charset="-122"/>
          </a:endParaRPr>
        </a:p>
      </dgm:t>
    </dgm:pt>
    <dgm:pt modelId="{476B570C-C60E-49E5-B7DD-9FF8A648B164}">
      <dgm:prSet phldrT="[文本]" custT="1"/>
      <dgm:spPr/>
      <dgm:t>
        <a:bodyPr/>
        <a:lstStyle/>
        <a:p>
          <a:pPr>
            <a:spcAft>
              <a:spcPts val="0"/>
            </a:spcAft>
          </a:pPr>
          <a:r>
            <a:rPr lang="zh-CN" altLang="en-US" sz="2400" b="1" dirty="0" smtClean="0">
              <a:solidFill>
                <a:schemeClr val="tx1"/>
              </a:solidFill>
              <a:latin typeface="黑体" pitchFamily="49" charset="-122"/>
              <a:ea typeface="黑体" pitchFamily="49" charset="-122"/>
            </a:rPr>
            <a:t>善待</a:t>
          </a:r>
          <a:endParaRPr lang="en-US" altLang="zh-CN" sz="2400" b="1" dirty="0" smtClean="0">
            <a:solidFill>
              <a:schemeClr val="tx1"/>
            </a:solidFill>
            <a:latin typeface="黑体" pitchFamily="49" charset="-122"/>
            <a:ea typeface="黑体" pitchFamily="49" charset="-122"/>
          </a:endParaRPr>
        </a:p>
        <a:p>
          <a:pPr>
            <a:spcAft>
              <a:spcPts val="0"/>
            </a:spcAft>
          </a:pPr>
          <a:r>
            <a:rPr lang="zh-CN" altLang="en-US" sz="2400" b="1" dirty="0" smtClean="0">
              <a:solidFill>
                <a:schemeClr val="tx1"/>
              </a:solidFill>
              <a:latin typeface="黑体" pitchFamily="49" charset="-122"/>
              <a:ea typeface="黑体" pitchFamily="49" charset="-122"/>
            </a:rPr>
            <a:t>自然</a:t>
          </a:r>
          <a:endParaRPr lang="zh-CN" altLang="en-US" sz="2400" b="1" dirty="0">
            <a:solidFill>
              <a:schemeClr val="tx1"/>
            </a:solidFill>
            <a:latin typeface="黑体" pitchFamily="49" charset="-122"/>
            <a:ea typeface="黑体" pitchFamily="49" charset="-122"/>
          </a:endParaRPr>
        </a:p>
      </dgm:t>
    </dgm:pt>
    <dgm:pt modelId="{BF3011AF-FE40-4A94-8A58-10FB84107F01}" type="parTrans" cxnId="{C21FAB9C-E901-47DD-AFD1-CDDCF8450BE7}">
      <dgm:prSet/>
      <dgm:spPr/>
      <dgm:t>
        <a:bodyPr/>
        <a:lstStyle/>
        <a:p>
          <a:endParaRPr lang="zh-CN" altLang="en-US" b="1">
            <a:solidFill>
              <a:schemeClr val="tx1"/>
            </a:solidFill>
            <a:latin typeface="黑体" pitchFamily="49" charset="-122"/>
            <a:ea typeface="黑体" pitchFamily="49" charset="-122"/>
          </a:endParaRPr>
        </a:p>
      </dgm:t>
    </dgm:pt>
    <dgm:pt modelId="{1E53F553-1809-494C-A768-9A439C1A8053}" type="sibTrans" cxnId="{C21FAB9C-E901-47DD-AFD1-CDDCF8450BE7}">
      <dgm:prSet/>
      <dgm:spPr/>
      <dgm:t>
        <a:bodyPr/>
        <a:lstStyle/>
        <a:p>
          <a:endParaRPr lang="zh-CN" altLang="en-US" b="1">
            <a:solidFill>
              <a:schemeClr val="tx1"/>
            </a:solidFill>
            <a:latin typeface="黑体" pitchFamily="49" charset="-122"/>
            <a:ea typeface="黑体" pitchFamily="49" charset="-122"/>
          </a:endParaRPr>
        </a:p>
      </dgm:t>
    </dgm:pt>
    <dgm:pt modelId="{EE01A783-643E-4622-89E1-D22E98913C4D}" type="pres">
      <dgm:prSet presAssocID="{C018977B-A098-4C3D-843A-6BEB2E12B241}" presName="composite" presStyleCnt="0">
        <dgm:presLayoutVars>
          <dgm:chMax val="3"/>
          <dgm:animLvl val="lvl"/>
          <dgm:resizeHandles val="exact"/>
        </dgm:presLayoutVars>
      </dgm:prSet>
      <dgm:spPr/>
    </dgm:pt>
    <dgm:pt modelId="{8C51E3BF-6A0A-4B3B-975B-B2BEDC8D1632}" type="pres">
      <dgm:prSet presAssocID="{638423EE-4C21-435A-9564-9BB178F254B1}" presName="gear1" presStyleLbl="node1" presStyleIdx="0" presStyleCnt="3" custScaleX="93436" custScaleY="93436" custLinFactNeighborX="17096" custLinFactNeighborY="299">
        <dgm:presLayoutVars>
          <dgm:chMax val="1"/>
          <dgm:bulletEnabled val="1"/>
        </dgm:presLayoutVars>
      </dgm:prSet>
      <dgm:spPr/>
      <dgm:t>
        <a:bodyPr/>
        <a:lstStyle/>
        <a:p>
          <a:endParaRPr lang="zh-CN" altLang="en-US"/>
        </a:p>
      </dgm:t>
    </dgm:pt>
    <dgm:pt modelId="{8B382DB8-E98F-4165-B9F2-FDC624EEEAFA}" type="pres">
      <dgm:prSet presAssocID="{638423EE-4C21-435A-9564-9BB178F254B1}" presName="gear1srcNode" presStyleLbl="node1" presStyleIdx="0" presStyleCnt="3"/>
      <dgm:spPr/>
      <dgm:t>
        <a:bodyPr/>
        <a:lstStyle/>
        <a:p>
          <a:endParaRPr lang="zh-CN" altLang="en-US"/>
        </a:p>
      </dgm:t>
    </dgm:pt>
    <dgm:pt modelId="{DAB9771C-B277-483E-B4C5-3E5FB96F6F1E}" type="pres">
      <dgm:prSet presAssocID="{638423EE-4C21-435A-9564-9BB178F254B1}" presName="gear1dstNode" presStyleLbl="node1" presStyleIdx="0" presStyleCnt="3"/>
      <dgm:spPr/>
      <dgm:t>
        <a:bodyPr/>
        <a:lstStyle/>
        <a:p>
          <a:endParaRPr lang="zh-CN" altLang="en-US"/>
        </a:p>
      </dgm:t>
    </dgm:pt>
    <dgm:pt modelId="{2A6EC75C-28E6-416B-890A-9ED400618227}" type="pres">
      <dgm:prSet presAssocID="{F9513909-C5D3-424A-93BC-34251B6068BA}" presName="gear2" presStyleLbl="node1" presStyleIdx="1" presStyleCnt="3" custScaleX="126963" custScaleY="126963" custLinFactNeighborX="-8754" custLinFactNeighborY="33562">
        <dgm:presLayoutVars>
          <dgm:chMax val="1"/>
          <dgm:bulletEnabled val="1"/>
        </dgm:presLayoutVars>
      </dgm:prSet>
      <dgm:spPr/>
      <dgm:t>
        <a:bodyPr/>
        <a:lstStyle/>
        <a:p>
          <a:endParaRPr lang="zh-CN" altLang="en-US"/>
        </a:p>
      </dgm:t>
    </dgm:pt>
    <dgm:pt modelId="{0B3A8D04-3365-4EF2-ADA6-4AE119591785}" type="pres">
      <dgm:prSet presAssocID="{F9513909-C5D3-424A-93BC-34251B6068BA}" presName="gear2srcNode" presStyleLbl="node1" presStyleIdx="1" presStyleCnt="3"/>
      <dgm:spPr/>
      <dgm:t>
        <a:bodyPr/>
        <a:lstStyle/>
        <a:p>
          <a:endParaRPr lang="zh-CN" altLang="en-US"/>
        </a:p>
      </dgm:t>
    </dgm:pt>
    <dgm:pt modelId="{95B35F6E-7A04-406F-A832-D89586091783}" type="pres">
      <dgm:prSet presAssocID="{F9513909-C5D3-424A-93BC-34251B6068BA}" presName="gear2dstNode" presStyleLbl="node1" presStyleIdx="1" presStyleCnt="3"/>
      <dgm:spPr/>
      <dgm:t>
        <a:bodyPr/>
        <a:lstStyle/>
        <a:p>
          <a:endParaRPr lang="zh-CN" altLang="en-US"/>
        </a:p>
      </dgm:t>
    </dgm:pt>
    <dgm:pt modelId="{59C28E31-3134-4610-9024-735FE10BB27A}" type="pres">
      <dgm:prSet presAssocID="{476B570C-C60E-49E5-B7DD-9FF8A648B164}" presName="gear3" presStyleLbl="node1" presStyleIdx="2" presStyleCnt="3" custScaleX="122612" custScaleY="122612"/>
      <dgm:spPr/>
      <dgm:t>
        <a:bodyPr/>
        <a:lstStyle/>
        <a:p>
          <a:endParaRPr lang="zh-CN" altLang="en-US"/>
        </a:p>
      </dgm:t>
    </dgm:pt>
    <dgm:pt modelId="{2E2EB100-1117-469F-AE82-CA2B8B3B4629}" type="pres">
      <dgm:prSet presAssocID="{476B570C-C60E-49E5-B7DD-9FF8A648B164}" presName="gear3tx" presStyleLbl="node1" presStyleIdx="2" presStyleCnt="3">
        <dgm:presLayoutVars>
          <dgm:chMax val="1"/>
          <dgm:bulletEnabled val="1"/>
        </dgm:presLayoutVars>
      </dgm:prSet>
      <dgm:spPr/>
      <dgm:t>
        <a:bodyPr/>
        <a:lstStyle/>
        <a:p>
          <a:endParaRPr lang="zh-CN" altLang="en-US"/>
        </a:p>
      </dgm:t>
    </dgm:pt>
    <dgm:pt modelId="{10ED076B-4D5F-46D9-9FA0-A4F38AA7A8F2}" type="pres">
      <dgm:prSet presAssocID="{476B570C-C60E-49E5-B7DD-9FF8A648B164}" presName="gear3srcNode" presStyleLbl="node1" presStyleIdx="2" presStyleCnt="3"/>
      <dgm:spPr/>
      <dgm:t>
        <a:bodyPr/>
        <a:lstStyle/>
        <a:p>
          <a:endParaRPr lang="zh-CN" altLang="en-US"/>
        </a:p>
      </dgm:t>
    </dgm:pt>
    <dgm:pt modelId="{073184AF-F855-4370-B837-03A5F9734EB1}" type="pres">
      <dgm:prSet presAssocID="{476B570C-C60E-49E5-B7DD-9FF8A648B164}" presName="gear3dstNode" presStyleLbl="node1" presStyleIdx="2" presStyleCnt="3"/>
      <dgm:spPr/>
      <dgm:t>
        <a:bodyPr/>
        <a:lstStyle/>
        <a:p>
          <a:endParaRPr lang="zh-CN" altLang="en-US"/>
        </a:p>
      </dgm:t>
    </dgm:pt>
    <dgm:pt modelId="{DAD8659B-A7C8-4843-B220-3870ABAF9597}" type="pres">
      <dgm:prSet presAssocID="{37388F6A-9B06-45CA-9FF1-9E77812240B7}" presName="connector1" presStyleLbl="sibTrans2D1" presStyleIdx="0" presStyleCnt="3"/>
      <dgm:spPr/>
      <dgm:t>
        <a:bodyPr/>
        <a:lstStyle/>
        <a:p>
          <a:endParaRPr lang="zh-CN" altLang="en-US"/>
        </a:p>
      </dgm:t>
    </dgm:pt>
    <dgm:pt modelId="{CDB2EDA6-9189-46FF-9C3A-0BF879EDA531}" type="pres">
      <dgm:prSet presAssocID="{F7EE637A-FA52-4BB5-A292-FA9F2FA122B1}" presName="connector2" presStyleLbl="sibTrans2D1" presStyleIdx="1" presStyleCnt="3" custAng="1772028" custLinFactNeighborX="-1443" custLinFactNeighborY="15071"/>
      <dgm:spPr/>
      <dgm:t>
        <a:bodyPr/>
        <a:lstStyle/>
        <a:p>
          <a:endParaRPr lang="zh-CN" altLang="en-US"/>
        </a:p>
      </dgm:t>
    </dgm:pt>
    <dgm:pt modelId="{29FC8231-390A-4F8F-AF2D-FE7822194BDC}" type="pres">
      <dgm:prSet presAssocID="{1E53F553-1809-494C-A768-9A439C1A8053}" presName="connector3" presStyleLbl="sibTrans2D1" presStyleIdx="2" presStyleCnt="3"/>
      <dgm:spPr/>
      <dgm:t>
        <a:bodyPr/>
        <a:lstStyle/>
        <a:p>
          <a:endParaRPr lang="zh-CN" altLang="en-US"/>
        </a:p>
      </dgm:t>
    </dgm:pt>
  </dgm:ptLst>
  <dgm:cxnLst>
    <dgm:cxn modelId="{FE10D176-96F5-4245-8CB5-84CC39C762A8}" type="presOf" srcId="{638423EE-4C21-435A-9564-9BB178F254B1}" destId="{8B382DB8-E98F-4165-B9F2-FDC624EEEAFA}" srcOrd="1" destOrd="0" presId="urn:microsoft.com/office/officeart/2005/8/layout/gear1"/>
    <dgm:cxn modelId="{BCEE5FFA-18A8-4C37-8CCC-42C1BAB87669}" type="presOf" srcId="{476B570C-C60E-49E5-B7DD-9FF8A648B164}" destId="{59C28E31-3134-4610-9024-735FE10BB27A}" srcOrd="0" destOrd="0" presId="urn:microsoft.com/office/officeart/2005/8/layout/gear1"/>
    <dgm:cxn modelId="{38BC3B61-5EF4-47F7-9508-448832174156}" type="presOf" srcId="{C018977B-A098-4C3D-843A-6BEB2E12B241}" destId="{EE01A783-643E-4622-89E1-D22E98913C4D}" srcOrd="0" destOrd="0" presId="urn:microsoft.com/office/officeart/2005/8/layout/gear1"/>
    <dgm:cxn modelId="{74BAF210-EAE1-4E9E-82A8-A2410F1AC1A7}" type="presOf" srcId="{638423EE-4C21-435A-9564-9BB178F254B1}" destId="{DAB9771C-B277-483E-B4C5-3E5FB96F6F1E}" srcOrd="2" destOrd="0" presId="urn:microsoft.com/office/officeart/2005/8/layout/gear1"/>
    <dgm:cxn modelId="{380B6152-B5CE-4A9D-852A-3673B8C2A41C}" srcId="{C018977B-A098-4C3D-843A-6BEB2E12B241}" destId="{F9513909-C5D3-424A-93BC-34251B6068BA}" srcOrd="1" destOrd="0" parTransId="{389543E4-C0F5-4B1E-B320-5070EB1C60C3}" sibTransId="{F7EE637A-FA52-4BB5-A292-FA9F2FA122B1}"/>
    <dgm:cxn modelId="{4710EEE5-A41C-4616-B8C2-545C9C266275}" type="presOf" srcId="{F9513909-C5D3-424A-93BC-34251B6068BA}" destId="{95B35F6E-7A04-406F-A832-D89586091783}" srcOrd="2" destOrd="0" presId="urn:microsoft.com/office/officeart/2005/8/layout/gear1"/>
    <dgm:cxn modelId="{2FE2D7B4-3E6C-4C50-9F85-54F4705F764B}" type="presOf" srcId="{476B570C-C60E-49E5-B7DD-9FF8A648B164}" destId="{2E2EB100-1117-469F-AE82-CA2B8B3B4629}" srcOrd="1" destOrd="0" presId="urn:microsoft.com/office/officeart/2005/8/layout/gear1"/>
    <dgm:cxn modelId="{D9650D09-830B-42A7-9916-102F822DDE11}" type="presOf" srcId="{476B570C-C60E-49E5-B7DD-9FF8A648B164}" destId="{10ED076B-4D5F-46D9-9FA0-A4F38AA7A8F2}" srcOrd="2" destOrd="0" presId="urn:microsoft.com/office/officeart/2005/8/layout/gear1"/>
    <dgm:cxn modelId="{05E876F1-0169-48EF-A56D-01AB17482014}" type="presOf" srcId="{1E53F553-1809-494C-A768-9A439C1A8053}" destId="{29FC8231-390A-4F8F-AF2D-FE7822194BDC}" srcOrd="0" destOrd="0" presId="urn:microsoft.com/office/officeart/2005/8/layout/gear1"/>
    <dgm:cxn modelId="{2C3686F2-9F55-4DFA-882F-C956EED121C6}" type="presOf" srcId="{F9513909-C5D3-424A-93BC-34251B6068BA}" destId="{0B3A8D04-3365-4EF2-ADA6-4AE119591785}" srcOrd="1" destOrd="0" presId="urn:microsoft.com/office/officeart/2005/8/layout/gear1"/>
    <dgm:cxn modelId="{E670AC6D-5ED9-41E6-B528-C4495986852D}" type="presOf" srcId="{638423EE-4C21-435A-9564-9BB178F254B1}" destId="{8C51E3BF-6A0A-4B3B-975B-B2BEDC8D1632}" srcOrd="0" destOrd="0" presId="urn:microsoft.com/office/officeart/2005/8/layout/gear1"/>
    <dgm:cxn modelId="{AF5BB819-0A03-43BC-8A7F-186AA6F3E563}" type="presOf" srcId="{F9513909-C5D3-424A-93BC-34251B6068BA}" destId="{2A6EC75C-28E6-416B-890A-9ED400618227}" srcOrd="0" destOrd="0" presId="urn:microsoft.com/office/officeart/2005/8/layout/gear1"/>
    <dgm:cxn modelId="{F9F52EC7-B7A6-40E0-89AF-AD1722A51A20}" srcId="{C018977B-A098-4C3D-843A-6BEB2E12B241}" destId="{638423EE-4C21-435A-9564-9BB178F254B1}" srcOrd="0" destOrd="0" parTransId="{9399176B-5A3C-47E7-AE5A-A21806F369E6}" sibTransId="{37388F6A-9B06-45CA-9FF1-9E77812240B7}"/>
    <dgm:cxn modelId="{308AA4B8-F382-4F8C-894E-BCD6709DC9B8}" type="presOf" srcId="{476B570C-C60E-49E5-B7DD-9FF8A648B164}" destId="{073184AF-F855-4370-B837-03A5F9734EB1}" srcOrd="3" destOrd="0" presId="urn:microsoft.com/office/officeart/2005/8/layout/gear1"/>
    <dgm:cxn modelId="{66D7B990-AF5F-4BE4-A9AE-1B456C584171}" type="presOf" srcId="{37388F6A-9B06-45CA-9FF1-9E77812240B7}" destId="{DAD8659B-A7C8-4843-B220-3870ABAF9597}" srcOrd="0" destOrd="0" presId="urn:microsoft.com/office/officeart/2005/8/layout/gear1"/>
    <dgm:cxn modelId="{C21FAB9C-E901-47DD-AFD1-CDDCF8450BE7}" srcId="{C018977B-A098-4C3D-843A-6BEB2E12B241}" destId="{476B570C-C60E-49E5-B7DD-9FF8A648B164}" srcOrd="2" destOrd="0" parTransId="{BF3011AF-FE40-4A94-8A58-10FB84107F01}" sibTransId="{1E53F553-1809-494C-A768-9A439C1A8053}"/>
    <dgm:cxn modelId="{78CD5BF0-E2CA-4A07-B9E4-F7A888C80703}" type="presOf" srcId="{F7EE637A-FA52-4BB5-A292-FA9F2FA122B1}" destId="{CDB2EDA6-9189-46FF-9C3A-0BF879EDA531}" srcOrd="0" destOrd="0" presId="urn:microsoft.com/office/officeart/2005/8/layout/gear1"/>
    <dgm:cxn modelId="{B6CE7EC8-9E14-430A-BFE5-4E945117EC93}" type="presParOf" srcId="{EE01A783-643E-4622-89E1-D22E98913C4D}" destId="{8C51E3BF-6A0A-4B3B-975B-B2BEDC8D1632}" srcOrd="0" destOrd="0" presId="urn:microsoft.com/office/officeart/2005/8/layout/gear1"/>
    <dgm:cxn modelId="{229BB6C5-4097-4A52-8A38-D9FA489AF654}" type="presParOf" srcId="{EE01A783-643E-4622-89E1-D22E98913C4D}" destId="{8B382DB8-E98F-4165-B9F2-FDC624EEEAFA}" srcOrd="1" destOrd="0" presId="urn:microsoft.com/office/officeart/2005/8/layout/gear1"/>
    <dgm:cxn modelId="{C9F823BA-B7DE-4607-BD2A-F69B68B8895B}" type="presParOf" srcId="{EE01A783-643E-4622-89E1-D22E98913C4D}" destId="{DAB9771C-B277-483E-B4C5-3E5FB96F6F1E}" srcOrd="2" destOrd="0" presId="urn:microsoft.com/office/officeart/2005/8/layout/gear1"/>
    <dgm:cxn modelId="{AB80821A-489E-4140-BADA-0D91C3F708EA}" type="presParOf" srcId="{EE01A783-643E-4622-89E1-D22E98913C4D}" destId="{2A6EC75C-28E6-416B-890A-9ED400618227}" srcOrd="3" destOrd="0" presId="urn:microsoft.com/office/officeart/2005/8/layout/gear1"/>
    <dgm:cxn modelId="{FA39A26F-F500-4650-9B1A-753323F1FCF6}" type="presParOf" srcId="{EE01A783-643E-4622-89E1-D22E98913C4D}" destId="{0B3A8D04-3365-4EF2-ADA6-4AE119591785}" srcOrd="4" destOrd="0" presId="urn:microsoft.com/office/officeart/2005/8/layout/gear1"/>
    <dgm:cxn modelId="{C6040E1E-0C04-4446-9633-C24E3C6C3193}" type="presParOf" srcId="{EE01A783-643E-4622-89E1-D22E98913C4D}" destId="{95B35F6E-7A04-406F-A832-D89586091783}" srcOrd="5" destOrd="0" presId="urn:microsoft.com/office/officeart/2005/8/layout/gear1"/>
    <dgm:cxn modelId="{AE28F9EE-E35C-438A-82A7-3C4458052753}" type="presParOf" srcId="{EE01A783-643E-4622-89E1-D22E98913C4D}" destId="{59C28E31-3134-4610-9024-735FE10BB27A}" srcOrd="6" destOrd="0" presId="urn:microsoft.com/office/officeart/2005/8/layout/gear1"/>
    <dgm:cxn modelId="{320C879A-5900-46A2-A50C-8FDC2F288C6F}" type="presParOf" srcId="{EE01A783-643E-4622-89E1-D22E98913C4D}" destId="{2E2EB100-1117-469F-AE82-CA2B8B3B4629}" srcOrd="7" destOrd="0" presId="urn:microsoft.com/office/officeart/2005/8/layout/gear1"/>
    <dgm:cxn modelId="{DFDA4BC4-BF3A-4F99-91AA-FA6853F743EB}" type="presParOf" srcId="{EE01A783-643E-4622-89E1-D22E98913C4D}" destId="{10ED076B-4D5F-46D9-9FA0-A4F38AA7A8F2}" srcOrd="8" destOrd="0" presId="urn:microsoft.com/office/officeart/2005/8/layout/gear1"/>
    <dgm:cxn modelId="{70B350E0-D28D-4822-ACBC-00F3936C07ED}" type="presParOf" srcId="{EE01A783-643E-4622-89E1-D22E98913C4D}" destId="{073184AF-F855-4370-B837-03A5F9734EB1}" srcOrd="9" destOrd="0" presId="urn:microsoft.com/office/officeart/2005/8/layout/gear1"/>
    <dgm:cxn modelId="{762821E8-3889-4D73-B236-9373E1B13739}" type="presParOf" srcId="{EE01A783-643E-4622-89E1-D22E98913C4D}" destId="{DAD8659B-A7C8-4843-B220-3870ABAF9597}" srcOrd="10" destOrd="0" presId="urn:microsoft.com/office/officeart/2005/8/layout/gear1"/>
    <dgm:cxn modelId="{F22535AC-A343-4B5B-B1D7-BC3A52BCCFBF}" type="presParOf" srcId="{EE01A783-643E-4622-89E1-D22E98913C4D}" destId="{CDB2EDA6-9189-46FF-9C3A-0BF879EDA531}" srcOrd="11" destOrd="0" presId="urn:microsoft.com/office/officeart/2005/8/layout/gear1"/>
    <dgm:cxn modelId="{80BD4F70-F1D4-4E90-8313-05C89AC1A89F}" type="presParOf" srcId="{EE01A783-643E-4622-89E1-D22E98913C4D}" destId="{29FC8231-390A-4F8F-AF2D-FE7822194BDC}" srcOrd="12" destOrd="0" presId="urn:microsoft.com/office/officeart/2005/8/layout/gear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750926A-B7D3-458E-BE57-B3754D774726}" type="doc">
      <dgm:prSet loTypeId="urn:microsoft.com/office/officeart/2005/8/layout/pyramid2" loCatId="pyramid" qsTypeId="urn:microsoft.com/office/officeart/2005/8/quickstyle/3d1" qsCatId="3D" csTypeId="urn:microsoft.com/office/officeart/2005/8/colors/accent6_5" csCatId="accent6" phldr="1"/>
      <dgm:spPr/>
    </dgm:pt>
    <dgm:pt modelId="{35850B11-DF81-4215-BF1D-62A8E0E7ADF8}">
      <dgm:prSet phldrT="[文本]"/>
      <dgm:spPr>
        <a:xfrm>
          <a:off x="2317742" y="484784"/>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zh-CN" altLang="en-US" b="1" dirty="0" smtClean="0">
              <a:solidFill>
                <a:sysClr val="windowText" lastClr="000000">
                  <a:hueOff val="0"/>
                  <a:satOff val="0"/>
                  <a:lumOff val="0"/>
                  <a:alphaOff val="0"/>
                </a:sysClr>
              </a:solidFill>
              <a:latin typeface="黑体" pitchFamily="49" charset="-122"/>
              <a:ea typeface="黑体" pitchFamily="49" charset="-122"/>
              <a:cs typeface="+mn-cs"/>
            </a:rPr>
            <a:t>马克思主义指导思想</a:t>
          </a:r>
          <a:endParaRPr lang="zh-CN" altLang="en-US" b="1" dirty="0">
            <a:solidFill>
              <a:sysClr val="windowText" lastClr="000000">
                <a:hueOff val="0"/>
                <a:satOff val="0"/>
                <a:lumOff val="0"/>
                <a:alphaOff val="0"/>
              </a:sysClr>
            </a:solidFill>
            <a:latin typeface="黑体" pitchFamily="49" charset="-122"/>
            <a:ea typeface="黑体" pitchFamily="49" charset="-122"/>
            <a:cs typeface="+mn-cs"/>
          </a:endParaRPr>
        </a:p>
      </dgm:t>
    </dgm:pt>
    <dgm:pt modelId="{80299FDE-FF6B-4A18-94EF-D4EE365F9B85}" type="parTrans" cxnId="{E24AD2F8-5832-4059-B511-B01B1CCA3FAA}">
      <dgm:prSet/>
      <dgm:spPr/>
      <dgm:t>
        <a:bodyPr/>
        <a:lstStyle/>
        <a:p>
          <a:endParaRPr lang="zh-CN" altLang="en-US" b="1">
            <a:latin typeface="黑体" pitchFamily="49" charset="-122"/>
            <a:ea typeface="黑体" pitchFamily="49" charset="-122"/>
          </a:endParaRPr>
        </a:p>
      </dgm:t>
    </dgm:pt>
    <dgm:pt modelId="{70E4603C-598E-4D95-9487-440DCC12016E}" type="sibTrans" cxnId="{E24AD2F8-5832-4059-B511-B01B1CCA3FAA}">
      <dgm:prSet/>
      <dgm:spPr/>
      <dgm:t>
        <a:bodyPr/>
        <a:lstStyle/>
        <a:p>
          <a:endParaRPr lang="zh-CN" altLang="en-US" b="1">
            <a:latin typeface="黑体" pitchFamily="49" charset="-122"/>
            <a:ea typeface="黑体" pitchFamily="49" charset="-122"/>
          </a:endParaRPr>
        </a:p>
      </dgm:t>
    </dgm:pt>
    <dgm:pt modelId="{73B0CD5A-0D93-4619-9818-7C7BF3D2F034}">
      <dgm:prSet phldrT="[文本]"/>
      <dgm:spPr>
        <a:xfrm>
          <a:off x="2317742" y="1297385"/>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13333"/>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zh-CN" altLang="en-US" b="1" dirty="0" smtClean="0">
              <a:solidFill>
                <a:sysClr val="windowText" lastClr="000000">
                  <a:hueOff val="0"/>
                  <a:satOff val="0"/>
                  <a:lumOff val="0"/>
                  <a:alphaOff val="0"/>
                </a:sysClr>
              </a:solidFill>
              <a:latin typeface="黑体" pitchFamily="49" charset="-122"/>
              <a:ea typeface="黑体" pitchFamily="49" charset="-122"/>
              <a:cs typeface="+mn-cs"/>
            </a:rPr>
            <a:t>中国特色社会主义理论体系</a:t>
          </a:r>
          <a:endParaRPr lang="zh-CN" altLang="en-US" b="1" dirty="0">
            <a:solidFill>
              <a:sysClr val="windowText" lastClr="000000">
                <a:hueOff val="0"/>
                <a:satOff val="0"/>
                <a:lumOff val="0"/>
                <a:alphaOff val="0"/>
              </a:sysClr>
            </a:solidFill>
            <a:latin typeface="黑体" pitchFamily="49" charset="-122"/>
            <a:ea typeface="黑体" pitchFamily="49" charset="-122"/>
            <a:cs typeface="+mn-cs"/>
          </a:endParaRPr>
        </a:p>
      </dgm:t>
    </dgm:pt>
    <dgm:pt modelId="{9F0EBA54-A917-4FE7-9792-D7E3E80E60F3}" type="parTrans" cxnId="{1C4F9119-DA60-4491-A242-A8CEA6B3F784}">
      <dgm:prSet/>
      <dgm:spPr/>
      <dgm:t>
        <a:bodyPr/>
        <a:lstStyle/>
        <a:p>
          <a:endParaRPr lang="zh-CN" altLang="en-US" b="1">
            <a:latin typeface="黑体" pitchFamily="49" charset="-122"/>
            <a:ea typeface="黑体" pitchFamily="49" charset="-122"/>
          </a:endParaRPr>
        </a:p>
      </dgm:t>
    </dgm:pt>
    <dgm:pt modelId="{D5D64F89-7CD8-44F0-B1C6-8630BE85AD20}" type="sibTrans" cxnId="{1C4F9119-DA60-4491-A242-A8CEA6B3F784}">
      <dgm:prSet/>
      <dgm:spPr/>
      <dgm:t>
        <a:bodyPr/>
        <a:lstStyle/>
        <a:p>
          <a:endParaRPr lang="zh-CN" altLang="en-US" b="1">
            <a:latin typeface="黑体" pitchFamily="49" charset="-122"/>
            <a:ea typeface="黑体" pitchFamily="49" charset="-122"/>
          </a:endParaRPr>
        </a:p>
      </dgm:t>
    </dgm:pt>
    <dgm:pt modelId="{E2C61C3F-DCFF-4D82-8E3D-390AD9FD8A03}">
      <dgm:prSet phldrT="[文本]"/>
      <dgm:spPr>
        <a:xfrm>
          <a:off x="2317742" y="2109987"/>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26667"/>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zh-CN" altLang="en-US" b="1" dirty="0" smtClean="0">
              <a:solidFill>
                <a:sysClr val="windowText" lastClr="000000">
                  <a:hueOff val="0"/>
                  <a:satOff val="0"/>
                  <a:lumOff val="0"/>
                  <a:alphaOff val="0"/>
                </a:sysClr>
              </a:solidFill>
              <a:latin typeface="黑体" pitchFamily="49" charset="-122"/>
              <a:ea typeface="黑体" pitchFamily="49" charset="-122"/>
              <a:cs typeface="+mn-cs"/>
            </a:rPr>
            <a:t>爱国主义、改革创新</a:t>
          </a:r>
          <a:endParaRPr lang="zh-CN" altLang="en-US" b="1" dirty="0">
            <a:solidFill>
              <a:sysClr val="windowText" lastClr="000000">
                <a:hueOff val="0"/>
                <a:satOff val="0"/>
                <a:lumOff val="0"/>
                <a:alphaOff val="0"/>
              </a:sysClr>
            </a:solidFill>
            <a:latin typeface="黑体" pitchFamily="49" charset="-122"/>
            <a:ea typeface="黑体" pitchFamily="49" charset="-122"/>
            <a:cs typeface="+mn-cs"/>
          </a:endParaRPr>
        </a:p>
      </dgm:t>
    </dgm:pt>
    <dgm:pt modelId="{A927F11F-A9A3-4A7A-8DD9-AC95BF3AE8B8}" type="parTrans" cxnId="{56FA474B-3A22-4545-A8E6-9F23038A129C}">
      <dgm:prSet/>
      <dgm:spPr/>
      <dgm:t>
        <a:bodyPr/>
        <a:lstStyle/>
        <a:p>
          <a:endParaRPr lang="zh-CN" altLang="en-US" b="1">
            <a:latin typeface="黑体" pitchFamily="49" charset="-122"/>
            <a:ea typeface="黑体" pitchFamily="49" charset="-122"/>
          </a:endParaRPr>
        </a:p>
      </dgm:t>
    </dgm:pt>
    <dgm:pt modelId="{6875E1D1-906A-41F1-A4B8-C6B2C80AD1DE}" type="sibTrans" cxnId="{56FA474B-3A22-4545-A8E6-9F23038A129C}">
      <dgm:prSet/>
      <dgm:spPr/>
      <dgm:t>
        <a:bodyPr/>
        <a:lstStyle/>
        <a:p>
          <a:endParaRPr lang="zh-CN" altLang="en-US" b="1">
            <a:latin typeface="黑体" pitchFamily="49" charset="-122"/>
            <a:ea typeface="黑体" pitchFamily="49" charset="-122"/>
          </a:endParaRPr>
        </a:p>
      </dgm:t>
    </dgm:pt>
    <dgm:pt modelId="{1F9C8C1A-E58D-4F40-AE98-51E7F9096E64}">
      <dgm:prSet phldrT="[文本]"/>
      <dgm:spPr>
        <a:xfrm>
          <a:off x="2317742" y="2922588"/>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4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zh-CN" altLang="en-US" b="1" dirty="0" smtClean="0">
              <a:solidFill>
                <a:sysClr val="windowText" lastClr="000000">
                  <a:hueOff val="0"/>
                  <a:satOff val="0"/>
                  <a:lumOff val="0"/>
                  <a:alphaOff val="0"/>
                </a:sysClr>
              </a:solidFill>
              <a:latin typeface="黑体" pitchFamily="49" charset="-122"/>
              <a:ea typeface="黑体" pitchFamily="49" charset="-122"/>
              <a:cs typeface="+mn-cs"/>
            </a:rPr>
            <a:t>社会主义荣辱观</a:t>
          </a:r>
          <a:endParaRPr lang="zh-CN" altLang="en-US" b="1" dirty="0">
            <a:solidFill>
              <a:sysClr val="windowText" lastClr="000000">
                <a:hueOff val="0"/>
                <a:satOff val="0"/>
                <a:lumOff val="0"/>
                <a:alphaOff val="0"/>
              </a:sysClr>
            </a:solidFill>
            <a:latin typeface="黑体" pitchFamily="49" charset="-122"/>
            <a:ea typeface="黑体" pitchFamily="49" charset="-122"/>
            <a:cs typeface="+mn-cs"/>
          </a:endParaRPr>
        </a:p>
      </dgm:t>
    </dgm:pt>
    <dgm:pt modelId="{2F25CD18-E2B9-469C-B9C3-EA61CB669FC6}" type="parTrans" cxnId="{456E8AD1-F202-4048-8C61-D9BC7B04A05A}">
      <dgm:prSet/>
      <dgm:spPr/>
      <dgm:t>
        <a:bodyPr/>
        <a:lstStyle/>
        <a:p>
          <a:endParaRPr lang="zh-CN" altLang="en-US" b="1">
            <a:latin typeface="黑体" pitchFamily="49" charset="-122"/>
            <a:ea typeface="黑体" pitchFamily="49" charset="-122"/>
          </a:endParaRPr>
        </a:p>
      </dgm:t>
    </dgm:pt>
    <dgm:pt modelId="{91A9A9BE-0ED1-486B-B246-150BFD1A4C22}" type="sibTrans" cxnId="{456E8AD1-F202-4048-8C61-D9BC7B04A05A}">
      <dgm:prSet/>
      <dgm:spPr/>
      <dgm:t>
        <a:bodyPr/>
        <a:lstStyle/>
        <a:p>
          <a:endParaRPr lang="zh-CN" altLang="en-US" b="1">
            <a:latin typeface="黑体" pitchFamily="49" charset="-122"/>
            <a:ea typeface="黑体" pitchFamily="49" charset="-122"/>
          </a:endParaRPr>
        </a:p>
      </dgm:t>
    </dgm:pt>
    <dgm:pt modelId="{A72E68C6-53B3-432B-BF02-C84C801282DA}" type="pres">
      <dgm:prSet presAssocID="{3750926A-B7D3-458E-BE57-B3754D774726}" presName="compositeShape" presStyleCnt="0">
        <dgm:presLayoutVars>
          <dgm:dir/>
          <dgm:resizeHandles/>
        </dgm:presLayoutVars>
      </dgm:prSet>
      <dgm:spPr/>
    </dgm:pt>
    <dgm:pt modelId="{5F6D16FC-9289-4F6E-8086-91F0534C02A6}" type="pres">
      <dgm:prSet presAssocID="{3750926A-B7D3-458E-BE57-B3754D774726}" presName="pyramid" presStyleLbl="node1" presStyleIdx="0" presStyleCnt="1" custScaleX="79688" custScaleY="91875"/>
      <dgm:spPr>
        <a:xfrm>
          <a:off x="747708" y="165100"/>
          <a:ext cx="3238520" cy="3733799"/>
        </a:xfrm>
        <a:prstGeom prst="triangle">
          <a:avLst/>
        </a:prstGeom>
        <a:gradFill rotWithShape="0">
          <a:gsLst>
            <a:gs pos="0">
              <a:srgbClr val="F79646">
                <a:alpha val="90000"/>
                <a:hueOff val="0"/>
                <a:satOff val="0"/>
                <a:lumOff val="0"/>
                <a:alphaOff val="0"/>
                <a:shade val="51000"/>
                <a:satMod val="130000"/>
              </a:srgbClr>
            </a:gs>
            <a:gs pos="80000">
              <a:srgbClr val="F79646">
                <a:alpha val="90000"/>
                <a:hueOff val="0"/>
                <a:satOff val="0"/>
                <a:lumOff val="0"/>
                <a:alphaOff val="0"/>
                <a:shade val="93000"/>
                <a:satMod val="130000"/>
              </a:srgbClr>
            </a:gs>
            <a:gs pos="100000">
              <a:srgbClr val="F79646">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pt>
    <dgm:pt modelId="{BE21F26D-E7F4-4464-AA40-1829D92B76A9}" type="pres">
      <dgm:prSet presAssocID="{3750926A-B7D3-458E-BE57-B3754D774726}" presName="theList" presStyleCnt="0"/>
      <dgm:spPr/>
    </dgm:pt>
    <dgm:pt modelId="{15B1DF33-9114-405D-B4BB-2095CA3B10B2}" type="pres">
      <dgm:prSet presAssocID="{35850B11-DF81-4215-BF1D-62A8E0E7ADF8}" presName="aNode" presStyleLbl="fgAcc1" presStyleIdx="0" presStyleCnt="4" custScaleX="125721" custLinFactNeighborX="10997" custLinFactNeighborY="86375">
        <dgm:presLayoutVars>
          <dgm:bulletEnabled val="1"/>
        </dgm:presLayoutVars>
      </dgm:prSet>
      <dgm:spPr/>
      <dgm:t>
        <a:bodyPr/>
        <a:lstStyle/>
        <a:p>
          <a:endParaRPr lang="zh-CN" altLang="en-US"/>
        </a:p>
      </dgm:t>
    </dgm:pt>
    <dgm:pt modelId="{38DAD6FC-FCD9-4899-8EA3-9C0AF076D322}" type="pres">
      <dgm:prSet presAssocID="{35850B11-DF81-4215-BF1D-62A8E0E7ADF8}" presName="aSpace" presStyleCnt="0"/>
      <dgm:spPr/>
    </dgm:pt>
    <dgm:pt modelId="{F0718E0D-1BD4-48B1-8B50-EFA736D4B7CA}" type="pres">
      <dgm:prSet presAssocID="{73B0CD5A-0D93-4619-9818-7C7BF3D2F034}" presName="aNode" presStyleLbl="fgAcc1" presStyleIdx="1" presStyleCnt="4" custScaleX="125721" custLinFactNeighborX="10997" custLinFactNeighborY="86375">
        <dgm:presLayoutVars>
          <dgm:bulletEnabled val="1"/>
        </dgm:presLayoutVars>
      </dgm:prSet>
      <dgm:spPr/>
      <dgm:t>
        <a:bodyPr/>
        <a:lstStyle/>
        <a:p>
          <a:endParaRPr lang="zh-CN" altLang="en-US"/>
        </a:p>
      </dgm:t>
    </dgm:pt>
    <dgm:pt modelId="{1F20D910-9B32-4A23-9A54-4DB278846E38}" type="pres">
      <dgm:prSet presAssocID="{73B0CD5A-0D93-4619-9818-7C7BF3D2F034}" presName="aSpace" presStyleCnt="0"/>
      <dgm:spPr/>
    </dgm:pt>
    <dgm:pt modelId="{2C65D045-0DC7-47F1-B679-37E846364CDF}" type="pres">
      <dgm:prSet presAssocID="{E2C61C3F-DCFF-4D82-8E3D-390AD9FD8A03}" presName="aNode" presStyleLbl="fgAcc1" presStyleIdx="2" presStyleCnt="4" custScaleX="125721" custLinFactNeighborX="10997" custLinFactNeighborY="86375">
        <dgm:presLayoutVars>
          <dgm:bulletEnabled val="1"/>
        </dgm:presLayoutVars>
      </dgm:prSet>
      <dgm:spPr/>
      <dgm:t>
        <a:bodyPr/>
        <a:lstStyle/>
        <a:p>
          <a:endParaRPr lang="zh-CN" altLang="en-US"/>
        </a:p>
      </dgm:t>
    </dgm:pt>
    <dgm:pt modelId="{E1B12AED-6E7A-4A31-ABF2-E1D412EEAE60}" type="pres">
      <dgm:prSet presAssocID="{E2C61C3F-DCFF-4D82-8E3D-390AD9FD8A03}" presName="aSpace" presStyleCnt="0"/>
      <dgm:spPr/>
    </dgm:pt>
    <dgm:pt modelId="{7656D9AD-4640-4037-9DDB-0BC7341BA0BA}" type="pres">
      <dgm:prSet presAssocID="{1F9C8C1A-E58D-4F40-AE98-51E7F9096E64}" presName="aNode" presStyleLbl="fgAcc1" presStyleIdx="3" presStyleCnt="4" custScaleX="125721" custLinFactNeighborX="10997" custLinFactNeighborY="86375">
        <dgm:presLayoutVars>
          <dgm:bulletEnabled val="1"/>
        </dgm:presLayoutVars>
      </dgm:prSet>
      <dgm:spPr/>
      <dgm:t>
        <a:bodyPr/>
        <a:lstStyle/>
        <a:p>
          <a:endParaRPr lang="zh-CN" altLang="en-US"/>
        </a:p>
      </dgm:t>
    </dgm:pt>
    <dgm:pt modelId="{72D42958-1319-4072-BAA6-B54A90A7159F}" type="pres">
      <dgm:prSet presAssocID="{1F9C8C1A-E58D-4F40-AE98-51E7F9096E64}" presName="aSpace" presStyleCnt="0"/>
      <dgm:spPr/>
    </dgm:pt>
  </dgm:ptLst>
  <dgm:cxnLst>
    <dgm:cxn modelId="{2C60A043-374A-420E-A361-E71A27EE67D2}" type="presOf" srcId="{35850B11-DF81-4215-BF1D-62A8E0E7ADF8}" destId="{15B1DF33-9114-405D-B4BB-2095CA3B10B2}" srcOrd="0" destOrd="0" presId="urn:microsoft.com/office/officeart/2005/8/layout/pyramid2"/>
    <dgm:cxn modelId="{456E8AD1-F202-4048-8C61-D9BC7B04A05A}" srcId="{3750926A-B7D3-458E-BE57-B3754D774726}" destId="{1F9C8C1A-E58D-4F40-AE98-51E7F9096E64}" srcOrd="3" destOrd="0" parTransId="{2F25CD18-E2B9-469C-B9C3-EA61CB669FC6}" sibTransId="{91A9A9BE-0ED1-486B-B246-150BFD1A4C22}"/>
    <dgm:cxn modelId="{56FA474B-3A22-4545-A8E6-9F23038A129C}" srcId="{3750926A-B7D3-458E-BE57-B3754D774726}" destId="{E2C61C3F-DCFF-4D82-8E3D-390AD9FD8A03}" srcOrd="2" destOrd="0" parTransId="{A927F11F-A9A3-4A7A-8DD9-AC95BF3AE8B8}" sibTransId="{6875E1D1-906A-41F1-A4B8-C6B2C80AD1DE}"/>
    <dgm:cxn modelId="{25DE655B-CA1F-473A-91EF-5F1ACE88B305}" type="presOf" srcId="{E2C61C3F-DCFF-4D82-8E3D-390AD9FD8A03}" destId="{2C65D045-0DC7-47F1-B679-37E846364CDF}" srcOrd="0" destOrd="0" presId="urn:microsoft.com/office/officeart/2005/8/layout/pyramid2"/>
    <dgm:cxn modelId="{E24AD2F8-5832-4059-B511-B01B1CCA3FAA}" srcId="{3750926A-B7D3-458E-BE57-B3754D774726}" destId="{35850B11-DF81-4215-BF1D-62A8E0E7ADF8}" srcOrd="0" destOrd="0" parTransId="{80299FDE-FF6B-4A18-94EF-D4EE365F9B85}" sibTransId="{70E4603C-598E-4D95-9487-440DCC12016E}"/>
    <dgm:cxn modelId="{8C5A0229-0812-4956-AAD6-46D6AF125862}" type="presOf" srcId="{1F9C8C1A-E58D-4F40-AE98-51E7F9096E64}" destId="{7656D9AD-4640-4037-9DDB-0BC7341BA0BA}" srcOrd="0" destOrd="0" presId="urn:microsoft.com/office/officeart/2005/8/layout/pyramid2"/>
    <dgm:cxn modelId="{1C4F9119-DA60-4491-A242-A8CEA6B3F784}" srcId="{3750926A-B7D3-458E-BE57-B3754D774726}" destId="{73B0CD5A-0D93-4619-9818-7C7BF3D2F034}" srcOrd="1" destOrd="0" parTransId="{9F0EBA54-A917-4FE7-9792-D7E3E80E60F3}" sibTransId="{D5D64F89-7CD8-44F0-B1C6-8630BE85AD20}"/>
    <dgm:cxn modelId="{CA5183E5-9F1C-4EC3-84C8-3A38F504D538}" type="presOf" srcId="{3750926A-B7D3-458E-BE57-B3754D774726}" destId="{A72E68C6-53B3-432B-BF02-C84C801282DA}" srcOrd="0" destOrd="0" presId="urn:microsoft.com/office/officeart/2005/8/layout/pyramid2"/>
    <dgm:cxn modelId="{3D720575-6264-42C2-B160-2EE5BD14A10B}" type="presOf" srcId="{73B0CD5A-0D93-4619-9818-7C7BF3D2F034}" destId="{F0718E0D-1BD4-48B1-8B50-EFA736D4B7CA}" srcOrd="0" destOrd="0" presId="urn:microsoft.com/office/officeart/2005/8/layout/pyramid2"/>
    <dgm:cxn modelId="{20FC7FC8-877F-43ED-8FA1-C6D9AE887EDB}" type="presParOf" srcId="{A72E68C6-53B3-432B-BF02-C84C801282DA}" destId="{5F6D16FC-9289-4F6E-8086-91F0534C02A6}" srcOrd="0" destOrd="0" presId="urn:microsoft.com/office/officeart/2005/8/layout/pyramid2"/>
    <dgm:cxn modelId="{6E067DED-BCB8-4A05-9E5E-49FC7FDF96A4}" type="presParOf" srcId="{A72E68C6-53B3-432B-BF02-C84C801282DA}" destId="{BE21F26D-E7F4-4464-AA40-1829D92B76A9}" srcOrd="1" destOrd="0" presId="urn:microsoft.com/office/officeart/2005/8/layout/pyramid2"/>
    <dgm:cxn modelId="{CAF5A885-9E45-4C70-B06F-9E0240601A43}" type="presParOf" srcId="{BE21F26D-E7F4-4464-AA40-1829D92B76A9}" destId="{15B1DF33-9114-405D-B4BB-2095CA3B10B2}" srcOrd="0" destOrd="0" presId="urn:microsoft.com/office/officeart/2005/8/layout/pyramid2"/>
    <dgm:cxn modelId="{22A7F26C-2892-4D5F-9D87-C01AEBF63C24}" type="presParOf" srcId="{BE21F26D-E7F4-4464-AA40-1829D92B76A9}" destId="{38DAD6FC-FCD9-4899-8EA3-9C0AF076D322}" srcOrd="1" destOrd="0" presId="urn:microsoft.com/office/officeart/2005/8/layout/pyramid2"/>
    <dgm:cxn modelId="{B6950BE1-8AE7-4AA4-8ADE-3424DD86AE28}" type="presParOf" srcId="{BE21F26D-E7F4-4464-AA40-1829D92B76A9}" destId="{F0718E0D-1BD4-48B1-8B50-EFA736D4B7CA}" srcOrd="2" destOrd="0" presId="urn:microsoft.com/office/officeart/2005/8/layout/pyramid2"/>
    <dgm:cxn modelId="{C7AFEFCB-B6EB-409E-BF49-91E9DA805FC1}" type="presParOf" srcId="{BE21F26D-E7F4-4464-AA40-1829D92B76A9}" destId="{1F20D910-9B32-4A23-9A54-4DB278846E38}" srcOrd="3" destOrd="0" presId="urn:microsoft.com/office/officeart/2005/8/layout/pyramid2"/>
    <dgm:cxn modelId="{6E5F5F3E-8D02-4229-BF66-2CC8322DD74D}" type="presParOf" srcId="{BE21F26D-E7F4-4464-AA40-1829D92B76A9}" destId="{2C65D045-0DC7-47F1-B679-37E846364CDF}" srcOrd="4" destOrd="0" presId="urn:microsoft.com/office/officeart/2005/8/layout/pyramid2"/>
    <dgm:cxn modelId="{54883D10-8B3A-405C-8FDC-91782F2B4AC2}" type="presParOf" srcId="{BE21F26D-E7F4-4464-AA40-1829D92B76A9}" destId="{E1B12AED-6E7A-4A31-ABF2-E1D412EEAE60}" srcOrd="5" destOrd="0" presId="urn:microsoft.com/office/officeart/2005/8/layout/pyramid2"/>
    <dgm:cxn modelId="{E1EF69C4-241C-4D62-995B-7D8F18AC6E13}" type="presParOf" srcId="{BE21F26D-E7F4-4464-AA40-1829D92B76A9}" destId="{7656D9AD-4640-4037-9DDB-0BC7341BA0BA}" srcOrd="6" destOrd="0" presId="urn:microsoft.com/office/officeart/2005/8/layout/pyramid2"/>
    <dgm:cxn modelId="{F51F6863-B6DD-4E5E-9C71-829A380F771D}" type="presParOf" srcId="{BE21F26D-E7F4-4464-AA40-1829D92B76A9}" destId="{72D42958-1319-4072-BAA6-B54A90A7159F}"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D23066-F3F2-4245-AC00-364798D256AE}" type="doc">
      <dgm:prSet loTypeId="urn:microsoft.com/office/officeart/2005/8/layout/hProcess9" loCatId="process" qsTypeId="urn:microsoft.com/office/officeart/2005/8/quickstyle/3d1" qsCatId="3D" csTypeId="urn:microsoft.com/office/officeart/2005/8/colors/accent6_2" csCatId="accent6" phldr="1"/>
      <dgm:spPr/>
    </dgm:pt>
    <dgm:pt modelId="{6E43414F-F4B8-4C31-9C05-27FCB640C394}">
      <dgm:prSet phldrT="[文本]" custT="1"/>
      <dgm:spPr/>
      <dgm:t>
        <a:bodyPr/>
        <a:lstStyle/>
        <a:p>
          <a:pPr>
            <a:lnSpc>
              <a:spcPct val="100000"/>
            </a:lnSpc>
            <a:spcAft>
              <a:spcPts val="0"/>
            </a:spcAft>
          </a:pPr>
          <a:r>
            <a:rPr lang="zh-CN" altLang="en-US" sz="2400" b="1" dirty="0" smtClean="0">
              <a:latin typeface="黑体" pitchFamily="49" charset="-122"/>
              <a:ea typeface="黑体" pitchFamily="49" charset="-122"/>
            </a:rPr>
            <a:t>爱党爱国</a:t>
          </a:r>
          <a:endParaRPr lang="en-US" altLang="zh-CN" sz="2400" b="1" dirty="0" smtClean="0">
            <a:latin typeface="黑体" pitchFamily="49" charset="-122"/>
            <a:ea typeface="黑体" pitchFamily="49" charset="-122"/>
          </a:endParaRPr>
        </a:p>
        <a:p>
          <a:pPr>
            <a:lnSpc>
              <a:spcPct val="100000"/>
            </a:lnSpc>
            <a:spcAft>
              <a:spcPts val="0"/>
            </a:spcAft>
          </a:pPr>
          <a:r>
            <a:rPr lang="zh-CN" altLang="en-US" sz="2400" b="1" dirty="0" smtClean="0">
              <a:latin typeface="黑体" pitchFamily="49" charset="-122"/>
              <a:ea typeface="黑体" pitchFamily="49" charset="-122"/>
            </a:rPr>
            <a:t>立身做人</a:t>
          </a:r>
          <a:endParaRPr lang="zh-CN" altLang="en-US" sz="2400" dirty="0">
            <a:latin typeface="黑体" pitchFamily="49" charset="-122"/>
            <a:ea typeface="黑体" pitchFamily="49" charset="-122"/>
          </a:endParaRPr>
        </a:p>
      </dgm:t>
    </dgm:pt>
    <dgm:pt modelId="{490AD4CA-A1CC-4CEC-9F5C-182A397315A2}" type="parTrans" cxnId="{007176C9-D782-4138-93C2-40995B6AE13D}">
      <dgm:prSet/>
      <dgm:spPr/>
      <dgm:t>
        <a:bodyPr/>
        <a:lstStyle/>
        <a:p>
          <a:endParaRPr lang="zh-CN" altLang="en-US">
            <a:latin typeface="黑体" pitchFamily="49" charset="-122"/>
            <a:ea typeface="黑体" pitchFamily="49" charset="-122"/>
          </a:endParaRPr>
        </a:p>
      </dgm:t>
    </dgm:pt>
    <dgm:pt modelId="{E6F233B1-1213-48B2-82FF-1EEAC657EA5D}" type="sibTrans" cxnId="{007176C9-D782-4138-93C2-40995B6AE13D}">
      <dgm:prSet/>
      <dgm:spPr/>
      <dgm:t>
        <a:bodyPr/>
        <a:lstStyle/>
        <a:p>
          <a:endParaRPr lang="zh-CN" altLang="en-US">
            <a:latin typeface="黑体" pitchFamily="49" charset="-122"/>
            <a:ea typeface="黑体" pitchFamily="49" charset="-122"/>
          </a:endParaRPr>
        </a:p>
      </dgm:t>
    </dgm:pt>
    <dgm:pt modelId="{65787C39-D429-46C3-B38C-83C6B6B03835}">
      <dgm:prSet phldrT="[文本]" custT="1"/>
      <dgm:spPr/>
      <dgm:t>
        <a:bodyPr/>
        <a:lstStyle/>
        <a:p>
          <a:pPr>
            <a:lnSpc>
              <a:spcPct val="100000"/>
            </a:lnSpc>
            <a:spcAft>
              <a:spcPts val="0"/>
            </a:spcAft>
          </a:pPr>
          <a:r>
            <a:rPr lang="zh-CN" altLang="en-US" sz="2400" b="1" dirty="0" smtClean="0">
              <a:latin typeface="黑体" pitchFamily="49" charset="-122"/>
              <a:ea typeface="黑体" pitchFamily="49" charset="-122"/>
            </a:rPr>
            <a:t>勤学善思</a:t>
          </a:r>
          <a:endParaRPr lang="en-US" altLang="zh-CN" sz="2400" b="1" dirty="0" smtClean="0">
            <a:latin typeface="黑体" pitchFamily="49" charset="-122"/>
            <a:ea typeface="黑体" pitchFamily="49" charset="-122"/>
          </a:endParaRPr>
        </a:p>
        <a:p>
          <a:pPr>
            <a:lnSpc>
              <a:spcPct val="100000"/>
            </a:lnSpc>
            <a:spcAft>
              <a:spcPts val="0"/>
            </a:spcAft>
          </a:pPr>
          <a:r>
            <a:rPr lang="zh-CN" altLang="en-US" sz="2400" b="1" dirty="0" smtClean="0">
              <a:latin typeface="黑体" pitchFamily="49" charset="-122"/>
              <a:ea typeface="黑体" pitchFamily="49" charset="-122"/>
            </a:rPr>
            <a:t>立志成才</a:t>
          </a:r>
          <a:endParaRPr lang="zh-CN" altLang="en-US" sz="2400" dirty="0">
            <a:latin typeface="黑体" pitchFamily="49" charset="-122"/>
            <a:ea typeface="黑体" pitchFamily="49" charset="-122"/>
          </a:endParaRPr>
        </a:p>
      </dgm:t>
    </dgm:pt>
    <dgm:pt modelId="{F7DDA902-1FD7-4F5C-A382-80545ECEE41F}" type="parTrans" cxnId="{AD7CAD1C-5D18-4440-A225-64ADB0CCA20D}">
      <dgm:prSet/>
      <dgm:spPr/>
      <dgm:t>
        <a:bodyPr/>
        <a:lstStyle/>
        <a:p>
          <a:endParaRPr lang="zh-CN" altLang="en-US">
            <a:latin typeface="黑体" pitchFamily="49" charset="-122"/>
            <a:ea typeface="黑体" pitchFamily="49" charset="-122"/>
          </a:endParaRPr>
        </a:p>
      </dgm:t>
    </dgm:pt>
    <dgm:pt modelId="{FCC2D093-9CF1-4627-ABA4-B30DAAA6F447}" type="sibTrans" cxnId="{AD7CAD1C-5D18-4440-A225-64ADB0CCA20D}">
      <dgm:prSet/>
      <dgm:spPr/>
      <dgm:t>
        <a:bodyPr/>
        <a:lstStyle/>
        <a:p>
          <a:endParaRPr lang="zh-CN" altLang="en-US">
            <a:latin typeface="黑体" pitchFamily="49" charset="-122"/>
            <a:ea typeface="黑体" pitchFamily="49" charset="-122"/>
          </a:endParaRPr>
        </a:p>
      </dgm:t>
    </dgm:pt>
    <dgm:pt modelId="{0B79C4A5-61B1-43B6-8B7B-63F9980725FC}">
      <dgm:prSet phldrT="[文本]" custT="1"/>
      <dgm:spPr/>
      <dgm:t>
        <a:bodyPr/>
        <a:lstStyle/>
        <a:p>
          <a:pPr>
            <a:lnSpc>
              <a:spcPct val="100000"/>
            </a:lnSpc>
            <a:spcAft>
              <a:spcPts val="0"/>
            </a:spcAft>
          </a:pPr>
          <a:r>
            <a:rPr lang="zh-CN" altLang="en-US" sz="2400" b="1" dirty="0" smtClean="0">
              <a:latin typeface="黑体" pitchFamily="49" charset="-122"/>
              <a:ea typeface="黑体" pitchFamily="49" charset="-122"/>
            </a:rPr>
            <a:t>历练本领</a:t>
          </a:r>
          <a:endParaRPr lang="en-US" altLang="zh-CN" sz="2400" b="1" dirty="0" smtClean="0">
            <a:latin typeface="黑体" pitchFamily="49" charset="-122"/>
            <a:ea typeface="黑体" pitchFamily="49" charset="-122"/>
          </a:endParaRPr>
        </a:p>
        <a:p>
          <a:pPr>
            <a:lnSpc>
              <a:spcPct val="100000"/>
            </a:lnSpc>
            <a:spcAft>
              <a:spcPts val="0"/>
            </a:spcAft>
          </a:pPr>
          <a:r>
            <a:rPr lang="zh-CN" altLang="en-US" sz="2400" b="1" dirty="0" smtClean="0">
              <a:latin typeface="黑体" pitchFamily="49" charset="-122"/>
              <a:ea typeface="黑体" pitchFamily="49" charset="-122"/>
            </a:rPr>
            <a:t>立业为民</a:t>
          </a:r>
          <a:endParaRPr lang="zh-CN" altLang="en-US" sz="2400" dirty="0">
            <a:latin typeface="黑体" pitchFamily="49" charset="-122"/>
            <a:ea typeface="黑体" pitchFamily="49" charset="-122"/>
          </a:endParaRPr>
        </a:p>
      </dgm:t>
    </dgm:pt>
    <dgm:pt modelId="{027F0583-4892-42E6-9A29-F6BD41EC0E67}" type="parTrans" cxnId="{3F6CA9E9-24FB-4EAD-B2AA-427854C5E70E}">
      <dgm:prSet/>
      <dgm:spPr/>
      <dgm:t>
        <a:bodyPr/>
        <a:lstStyle/>
        <a:p>
          <a:endParaRPr lang="zh-CN" altLang="en-US">
            <a:latin typeface="黑体" pitchFamily="49" charset="-122"/>
            <a:ea typeface="黑体" pitchFamily="49" charset="-122"/>
          </a:endParaRPr>
        </a:p>
      </dgm:t>
    </dgm:pt>
    <dgm:pt modelId="{AD662DB7-20FD-4739-A224-DA557BF3617F}" type="sibTrans" cxnId="{3F6CA9E9-24FB-4EAD-B2AA-427854C5E70E}">
      <dgm:prSet/>
      <dgm:spPr/>
      <dgm:t>
        <a:bodyPr/>
        <a:lstStyle/>
        <a:p>
          <a:endParaRPr lang="zh-CN" altLang="en-US">
            <a:latin typeface="黑体" pitchFamily="49" charset="-122"/>
            <a:ea typeface="黑体" pitchFamily="49" charset="-122"/>
          </a:endParaRPr>
        </a:p>
      </dgm:t>
    </dgm:pt>
    <dgm:pt modelId="{292342DC-CC50-4FAB-80F1-A1CE5CA034D3}" type="pres">
      <dgm:prSet presAssocID="{F4D23066-F3F2-4245-AC00-364798D256AE}" presName="CompostProcess" presStyleCnt="0">
        <dgm:presLayoutVars>
          <dgm:dir/>
          <dgm:resizeHandles val="exact"/>
        </dgm:presLayoutVars>
      </dgm:prSet>
      <dgm:spPr/>
    </dgm:pt>
    <dgm:pt modelId="{88443E4E-E0C6-4153-8B21-F3C284D04895}" type="pres">
      <dgm:prSet presAssocID="{F4D23066-F3F2-4245-AC00-364798D256AE}" presName="arrow" presStyleLbl="bgShp" presStyleIdx="0" presStyleCnt="1"/>
      <dgm:spPr/>
    </dgm:pt>
    <dgm:pt modelId="{8C8AE182-D9F8-47C2-A676-BD9CBA76E796}" type="pres">
      <dgm:prSet presAssocID="{F4D23066-F3F2-4245-AC00-364798D256AE}" presName="linearProcess" presStyleCnt="0"/>
      <dgm:spPr/>
    </dgm:pt>
    <dgm:pt modelId="{18921E9D-00C8-47E5-8ED2-90CA1A8D017A}" type="pres">
      <dgm:prSet presAssocID="{6E43414F-F4B8-4C31-9C05-27FCB640C394}" presName="textNode" presStyleLbl="node1" presStyleIdx="0" presStyleCnt="3">
        <dgm:presLayoutVars>
          <dgm:bulletEnabled val="1"/>
        </dgm:presLayoutVars>
      </dgm:prSet>
      <dgm:spPr/>
      <dgm:t>
        <a:bodyPr/>
        <a:lstStyle/>
        <a:p>
          <a:endParaRPr lang="zh-CN" altLang="en-US"/>
        </a:p>
      </dgm:t>
    </dgm:pt>
    <dgm:pt modelId="{10C7DF14-8641-4098-9090-68440D13C96B}" type="pres">
      <dgm:prSet presAssocID="{E6F233B1-1213-48B2-82FF-1EEAC657EA5D}" presName="sibTrans" presStyleCnt="0"/>
      <dgm:spPr/>
    </dgm:pt>
    <dgm:pt modelId="{46FE47F0-0230-41CF-A8C6-13B0AFACF7F2}" type="pres">
      <dgm:prSet presAssocID="{65787C39-D429-46C3-B38C-83C6B6B03835}" presName="textNode" presStyleLbl="node1" presStyleIdx="1" presStyleCnt="3">
        <dgm:presLayoutVars>
          <dgm:bulletEnabled val="1"/>
        </dgm:presLayoutVars>
      </dgm:prSet>
      <dgm:spPr/>
      <dgm:t>
        <a:bodyPr/>
        <a:lstStyle/>
        <a:p>
          <a:endParaRPr lang="zh-CN" altLang="en-US"/>
        </a:p>
      </dgm:t>
    </dgm:pt>
    <dgm:pt modelId="{26BEFA95-74B0-4E14-BDBA-44CC0E79126C}" type="pres">
      <dgm:prSet presAssocID="{FCC2D093-9CF1-4627-ABA4-B30DAAA6F447}" presName="sibTrans" presStyleCnt="0"/>
      <dgm:spPr/>
    </dgm:pt>
    <dgm:pt modelId="{2C6882D4-DF92-4C1D-977B-8EED33F3E247}" type="pres">
      <dgm:prSet presAssocID="{0B79C4A5-61B1-43B6-8B7B-63F9980725FC}" presName="textNode" presStyleLbl="node1" presStyleIdx="2" presStyleCnt="3">
        <dgm:presLayoutVars>
          <dgm:bulletEnabled val="1"/>
        </dgm:presLayoutVars>
      </dgm:prSet>
      <dgm:spPr/>
      <dgm:t>
        <a:bodyPr/>
        <a:lstStyle/>
        <a:p>
          <a:endParaRPr lang="zh-CN" altLang="en-US"/>
        </a:p>
      </dgm:t>
    </dgm:pt>
  </dgm:ptLst>
  <dgm:cxnLst>
    <dgm:cxn modelId="{007176C9-D782-4138-93C2-40995B6AE13D}" srcId="{F4D23066-F3F2-4245-AC00-364798D256AE}" destId="{6E43414F-F4B8-4C31-9C05-27FCB640C394}" srcOrd="0" destOrd="0" parTransId="{490AD4CA-A1CC-4CEC-9F5C-182A397315A2}" sibTransId="{E6F233B1-1213-48B2-82FF-1EEAC657EA5D}"/>
    <dgm:cxn modelId="{24CFD044-A63F-4B9F-89BF-5285B7255D39}" type="presOf" srcId="{F4D23066-F3F2-4245-AC00-364798D256AE}" destId="{292342DC-CC50-4FAB-80F1-A1CE5CA034D3}" srcOrd="0" destOrd="0" presId="urn:microsoft.com/office/officeart/2005/8/layout/hProcess9"/>
    <dgm:cxn modelId="{AD7CAD1C-5D18-4440-A225-64ADB0CCA20D}" srcId="{F4D23066-F3F2-4245-AC00-364798D256AE}" destId="{65787C39-D429-46C3-B38C-83C6B6B03835}" srcOrd="1" destOrd="0" parTransId="{F7DDA902-1FD7-4F5C-A382-80545ECEE41F}" sibTransId="{FCC2D093-9CF1-4627-ABA4-B30DAAA6F447}"/>
    <dgm:cxn modelId="{3F6CA9E9-24FB-4EAD-B2AA-427854C5E70E}" srcId="{F4D23066-F3F2-4245-AC00-364798D256AE}" destId="{0B79C4A5-61B1-43B6-8B7B-63F9980725FC}" srcOrd="2" destOrd="0" parTransId="{027F0583-4892-42E6-9A29-F6BD41EC0E67}" sibTransId="{AD662DB7-20FD-4739-A224-DA557BF3617F}"/>
    <dgm:cxn modelId="{F3C3CA11-5BB8-46BC-B9ED-106D319ACD27}" type="presOf" srcId="{6E43414F-F4B8-4C31-9C05-27FCB640C394}" destId="{18921E9D-00C8-47E5-8ED2-90CA1A8D017A}" srcOrd="0" destOrd="0" presId="urn:microsoft.com/office/officeart/2005/8/layout/hProcess9"/>
    <dgm:cxn modelId="{54564691-6A8D-4276-B732-9C527B6C7C4E}" type="presOf" srcId="{0B79C4A5-61B1-43B6-8B7B-63F9980725FC}" destId="{2C6882D4-DF92-4C1D-977B-8EED33F3E247}" srcOrd="0" destOrd="0" presId="urn:microsoft.com/office/officeart/2005/8/layout/hProcess9"/>
    <dgm:cxn modelId="{1870E152-B0C8-402D-83A9-1923621F22BC}" type="presOf" srcId="{65787C39-D429-46C3-B38C-83C6B6B03835}" destId="{46FE47F0-0230-41CF-A8C6-13B0AFACF7F2}" srcOrd="0" destOrd="0" presId="urn:microsoft.com/office/officeart/2005/8/layout/hProcess9"/>
    <dgm:cxn modelId="{8EDFDC16-388F-41CD-B936-49969A3EF237}" type="presParOf" srcId="{292342DC-CC50-4FAB-80F1-A1CE5CA034D3}" destId="{88443E4E-E0C6-4153-8B21-F3C284D04895}" srcOrd="0" destOrd="0" presId="urn:microsoft.com/office/officeart/2005/8/layout/hProcess9"/>
    <dgm:cxn modelId="{E0ACF0DA-B9B3-4D8E-8062-E09FEB04A932}" type="presParOf" srcId="{292342DC-CC50-4FAB-80F1-A1CE5CA034D3}" destId="{8C8AE182-D9F8-47C2-A676-BD9CBA76E796}" srcOrd="1" destOrd="0" presId="urn:microsoft.com/office/officeart/2005/8/layout/hProcess9"/>
    <dgm:cxn modelId="{ACB9F541-A4A1-4B74-AF83-96F8C0519224}" type="presParOf" srcId="{8C8AE182-D9F8-47C2-A676-BD9CBA76E796}" destId="{18921E9D-00C8-47E5-8ED2-90CA1A8D017A}" srcOrd="0" destOrd="0" presId="urn:microsoft.com/office/officeart/2005/8/layout/hProcess9"/>
    <dgm:cxn modelId="{5E4051AE-F6FC-433B-8248-FF4F3CC9CE16}" type="presParOf" srcId="{8C8AE182-D9F8-47C2-A676-BD9CBA76E796}" destId="{10C7DF14-8641-4098-9090-68440D13C96B}" srcOrd="1" destOrd="0" presId="urn:microsoft.com/office/officeart/2005/8/layout/hProcess9"/>
    <dgm:cxn modelId="{336F60C5-5448-4A2B-AC6A-2166135B9AD8}" type="presParOf" srcId="{8C8AE182-D9F8-47C2-A676-BD9CBA76E796}" destId="{46FE47F0-0230-41CF-A8C6-13B0AFACF7F2}" srcOrd="2" destOrd="0" presId="urn:microsoft.com/office/officeart/2005/8/layout/hProcess9"/>
    <dgm:cxn modelId="{CA631CFC-7D06-4EE0-9A13-1A4FB5595564}" type="presParOf" srcId="{8C8AE182-D9F8-47C2-A676-BD9CBA76E796}" destId="{26BEFA95-74B0-4E14-BDBA-44CC0E79126C}" srcOrd="3" destOrd="0" presId="urn:microsoft.com/office/officeart/2005/8/layout/hProcess9"/>
    <dgm:cxn modelId="{20884172-6B99-49B5-AB63-7DC7F7A741F6}" type="presParOf" srcId="{8C8AE182-D9F8-47C2-A676-BD9CBA76E796}" destId="{2C6882D4-DF92-4C1D-977B-8EED33F3E247}"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CBD22C-3ED2-4C0E-A9F9-31AA7E3B90A3}" type="doc">
      <dgm:prSet loTypeId="urn:microsoft.com/office/officeart/2005/8/layout/arrow5" loCatId="relationship" qsTypeId="urn:microsoft.com/office/officeart/2005/8/quickstyle/3d2" qsCatId="3D" csTypeId="urn:microsoft.com/office/officeart/2005/8/colors/accent6_2" csCatId="accent6" phldr="1"/>
      <dgm:spPr/>
      <dgm:t>
        <a:bodyPr/>
        <a:lstStyle/>
        <a:p>
          <a:endParaRPr lang="zh-CN" altLang="en-US"/>
        </a:p>
      </dgm:t>
    </dgm:pt>
    <dgm:pt modelId="{78124696-E35C-41B4-80A9-62E50AAD7EB0}">
      <dgm:prSet phldrT="[文本]" custT="1"/>
      <dgm:spPr/>
      <dgm:t>
        <a:bodyPr/>
        <a:lstStyle/>
        <a:p>
          <a:r>
            <a:rPr lang="zh-CN" altLang="en-US" sz="3200" b="1" dirty="0" smtClean="0">
              <a:latin typeface="黑体" pitchFamily="49" charset="-122"/>
              <a:ea typeface="黑体" pitchFamily="49" charset="-122"/>
            </a:rPr>
            <a:t>理论</a:t>
          </a:r>
          <a:endParaRPr lang="zh-CN" altLang="en-US" sz="3200" b="1" dirty="0">
            <a:latin typeface="黑体" pitchFamily="49" charset="-122"/>
            <a:ea typeface="黑体" pitchFamily="49" charset="-122"/>
          </a:endParaRPr>
        </a:p>
      </dgm:t>
    </dgm:pt>
    <dgm:pt modelId="{89F244F3-AF75-405E-ABF7-8BC763C1CB61}" type="parTrans" cxnId="{3F59CFCE-A0ED-4511-88A7-E15C895828DE}">
      <dgm:prSet/>
      <dgm:spPr/>
      <dgm:t>
        <a:bodyPr/>
        <a:lstStyle/>
        <a:p>
          <a:endParaRPr lang="zh-CN" altLang="en-US" sz="4000">
            <a:latin typeface="黑体" pitchFamily="49" charset="-122"/>
            <a:ea typeface="黑体" pitchFamily="49" charset="-122"/>
          </a:endParaRPr>
        </a:p>
      </dgm:t>
    </dgm:pt>
    <dgm:pt modelId="{8D7B4ECF-4EE6-4709-B5A8-E47C56DF2424}" type="sibTrans" cxnId="{3F59CFCE-A0ED-4511-88A7-E15C895828DE}">
      <dgm:prSet/>
      <dgm:spPr/>
      <dgm:t>
        <a:bodyPr/>
        <a:lstStyle/>
        <a:p>
          <a:endParaRPr lang="zh-CN" altLang="en-US" sz="4000">
            <a:latin typeface="黑体" pitchFamily="49" charset="-122"/>
            <a:ea typeface="黑体" pitchFamily="49" charset="-122"/>
          </a:endParaRPr>
        </a:p>
      </dgm:t>
    </dgm:pt>
    <dgm:pt modelId="{366509A4-2AE9-4AD5-B678-C60913D15D0E}">
      <dgm:prSet phldrT="[文本]" custT="1"/>
      <dgm:spPr/>
      <dgm:t>
        <a:bodyPr/>
        <a:lstStyle/>
        <a:p>
          <a:r>
            <a:rPr lang="zh-CN" altLang="en-US" sz="3200" b="1" dirty="0" smtClean="0">
              <a:latin typeface="黑体" pitchFamily="49" charset="-122"/>
              <a:ea typeface="黑体" pitchFamily="49" charset="-122"/>
            </a:rPr>
            <a:t>实践</a:t>
          </a:r>
          <a:endParaRPr lang="zh-CN" altLang="en-US" sz="3200" b="1" dirty="0">
            <a:latin typeface="黑体" pitchFamily="49" charset="-122"/>
            <a:ea typeface="黑体" pitchFamily="49" charset="-122"/>
          </a:endParaRPr>
        </a:p>
      </dgm:t>
    </dgm:pt>
    <dgm:pt modelId="{24042603-CDFF-473B-97FA-F8228116588E}" type="parTrans" cxnId="{203566AE-92AA-4771-B512-BA00CF2656CD}">
      <dgm:prSet/>
      <dgm:spPr/>
      <dgm:t>
        <a:bodyPr/>
        <a:lstStyle/>
        <a:p>
          <a:endParaRPr lang="zh-CN" altLang="en-US" sz="4000">
            <a:latin typeface="黑体" pitchFamily="49" charset="-122"/>
            <a:ea typeface="黑体" pitchFamily="49" charset="-122"/>
          </a:endParaRPr>
        </a:p>
      </dgm:t>
    </dgm:pt>
    <dgm:pt modelId="{1CFA09D9-84D6-4E67-8975-4A47D1708153}" type="sibTrans" cxnId="{203566AE-92AA-4771-B512-BA00CF2656CD}">
      <dgm:prSet/>
      <dgm:spPr/>
      <dgm:t>
        <a:bodyPr/>
        <a:lstStyle/>
        <a:p>
          <a:endParaRPr lang="zh-CN" altLang="en-US" sz="4000">
            <a:latin typeface="黑体" pitchFamily="49" charset="-122"/>
            <a:ea typeface="黑体" pitchFamily="49" charset="-122"/>
          </a:endParaRPr>
        </a:p>
      </dgm:t>
    </dgm:pt>
    <dgm:pt modelId="{602DF95C-5D18-42F5-AF4C-26250F6953B7}" type="pres">
      <dgm:prSet presAssocID="{2FCBD22C-3ED2-4C0E-A9F9-31AA7E3B90A3}" presName="diagram" presStyleCnt="0">
        <dgm:presLayoutVars>
          <dgm:dir/>
          <dgm:resizeHandles val="exact"/>
        </dgm:presLayoutVars>
      </dgm:prSet>
      <dgm:spPr/>
      <dgm:t>
        <a:bodyPr/>
        <a:lstStyle/>
        <a:p>
          <a:endParaRPr lang="zh-CN" altLang="en-US"/>
        </a:p>
      </dgm:t>
    </dgm:pt>
    <dgm:pt modelId="{D69FAEAA-E739-4D34-92C1-A959DF1F17D6}" type="pres">
      <dgm:prSet presAssocID="{78124696-E35C-41B4-80A9-62E50AAD7EB0}" presName="arrow" presStyleLbl="node1" presStyleIdx="0" presStyleCnt="2" custScaleY="100296" custRadScaleRad="117201" custRadScaleInc="-1099">
        <dgm:presLayoutVars>
          <dgm:bulletEnabled val="1"/>
        </dgm:presLayoutVars>
      </dgm:prSet>
      <dgm:spPr/>
      <dgm:t>
        <a:bodyPr/>
        <a:lstStyle/>
        <a:p>
          <a:endParaRPr lang="zh-CN" altLang="en-US"/>
        </a:p>
      </dgm:t>
    </dgm:pt>
    <dgm:pt modelId="{EE5EFFE4-8DE8-41EF-83F8-1A224F490DAC}" type="pres">
      <dgm:prSet presAssocID="{366509A4-2AE9-4AD5-B678-C60913D15D0E}" presName="arrow" presStyleLbl="node1" presStyleIdx="1" presStyleCnt="2" custScaleY="100095">
        <dgm:presLayoutVars>
          <dgm:bulletEnabled val="1"/>
        </dgm:presLayoutVars>
      </dgm:prSet>
      <dgm:spPr/>
      <dgm:t>
        <a:bodyPr/>
        <a:lstStyle/>
        <a:p>
          <a:endParaRPr lang="zh-CN" altLang="en-US"/>
        </a:p>
      </dgm:t>
    </dgm:pt>
  </dgm:ptLst>
  <dgm:cxnLst>
    <dgm:cxn modelId="{3F59CFCE-A0ED-4511-88A7-E15C895828DE}" srcId="{2FCBD22C-3ED2-4C0E-A9F9-31AA7E3B90A3}" destId="{78124696-E35C-41B4-80A9-62E50AAD7EB0}" srcOrd="0" destOrd="0" parTransId="{89F244F3-AF75-405E-ABF7-8BC763C1CB61}" sibTransId="{8D7B4ECF-4EE6-4709-B5A8-E47C56DF2424}"/>
    <dgm:cxn modelId="{0AF84CC9-7C40-46D5-8899-57E1CA9B3B7D}" type="presOf" srcId="{366509A4-2AE9-4AD5-B678-C60913D15D0E}" destId="{EE5EFFE4-8DE8-41EF-83F8-1A224F490DAC}" srcOrd="0" destOrd="0" presId="urn:microsoft.com/office/officeart/2005/8/layout/arrow5"/>
    <dgm:cxn modelId="{203566AE-92AA-4771-B512-BA00CF2656CD}" srcId="{2FCBD22C-3ED2-4C0E-A9F9-31AA7E3B90A3}" destId="{366509A4-2AE9-4AD5-B678-C60913D15D0E}" srcOrd="1" destOrd="0" parTransId="{24042603-CDFF-473B-97FA-F8228116588E}" sibTransId="{1CFA09D9-84D6-4E67-8975-4A47D1708153}"/>
    <dgm:cxn modelId="{DAC94059-5BEC-4ADA-BA9C-6B29C0ABF571}" type="presOf" srcId="{2FCBD22C-3ED2-4C0E-A9F9-31AA7E3B90A3}" destId="{602DF95C-5D18-42F5-AF4C-26250F6953B7}" srcOrd="0" destOrd="0" presId="urn:microsoft.com/office/officeart/2005/8/layout/arrow5"/>
    <dgm:cxn modelId="{904758B4-960B-4ADB-B8FF-C367E98D0FC1}" type="presOf" srcId="{78124696-E35C-41B4-80A9-62E50AAD7EB0}" destId="{D69FAEAA-E739-4D34-92C1-A959DF1F17D6}" srcOrd="0" destOrd="0" presId="urn:microsoft.com/office/officeart/2005/8/layout/arrow5"/>
    <dgm:cxn modelId="{5EAB3A1B-61F9-4D8D-89FA-6924269EFFEF}" type="presParOf" srcId="{602DF95C-5D18-42F5-AF4C-26250F6953B7}" destId="{D69FAEAA-E739-4D34-92C1-A959DF1F17D6}" srcOrd="0" destOrd="0" presId="urn:microsoft.com/office/officeart/2005/8/layout/arrow5"/>
    <dgm:cxn modelId="{F8D12B54-B773-4E52-B580-E72871E70E5A}" type="presParOf" srcId="{602DF95C-5D18-42F5-AF4C-26250F6953B7}" destId="{EE5EFFE4-8DE8-41EF-83F8-1A224F490DAC}" srcOrd="1" destOrd="0" presId="urn:microsoft.com/office/officeart/2005/8/layout/arrow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FBBA184-EC4D-4FF3-BBB2-D96C38BA24E9}" type="doc">
      <dgm:prSet loTypeId="urn:microsoft.com/office/officeart/2005/8/layout/radial4" loCatId="relationship" qsTypeId="urn:microsoft.com/office/officeart/2005/8/quickstyle/3d2" qsCatId="3D" csTypeId="urn:microsoft.com/office/officeart/2005/8/colors/accent6_2" csCatId="accent6" phldr="1"/>
      <dgm:spPr/>
      <dgm:t>
        <a:bodyPr/>
        <a:lstStyle/>
        <a:p>
          <a:endParaRPr lang="zh-CN" altLang="en-US"/>
        </a:p>
      </dgm:t>
    </dgm:pt>
    <dgm:pt modelId="{22A399CD-A8EA-432A-8AC8-FEA876B4EB57}">
      <dgm:prSet phldrT="[文本]" custT="1"/>
      <dgm:spPr/>
      <dgm:t>
        <a:bodyPr/>
        <a:lstStyle/>
        <a:p>
          <a:r>
            <a:rPr lang="zh-CN" altLang="en-US" sz="2400" b="1" dirty="0" smtClean="0">
              <a:solidFill>
                <a:srgbClr val="FF0000"/>
              </a:solidFill>
              <a:latin typeface="黑体" pitchFamily="49" charset="-122"/>
              <a:ea typeface="黑体" pitchFamily="49" charset="-122"/>
            </a:rPr>
            <a:t>人</a:t>
          </a:r>
          <a:r>
            <a:rPr lang="zh-CN" altLang="en-US" sz="2300" b="1" dirty="0" smtClean="0">
              <a:latin typeface="黑体" pitchFamily="49" charset="-122"/>
              <a:ea typeface="黑体" pitchFamily="49" charset="-122"/>
            </a:rPr>
            <a:t>的全面发展</a:t>
          </a:r>
          <a:endParaRPr lang="zh-CN" altLang="en-US" sz="2300" b="1" dirty="0">
            <a:latin typeface="黑体" pitchFamily="49" charset="-122"/>
            <a:ea typeface="黑体" pitchFamily="49" charset="-122"/>
          </a:endParaRPr>
        </a:p>
      </dgm:t>
    </dgm:pt>
    <dgm:pt modelId="{20F424DB-638C-45D0-846B-6AC634A52E37}" type="parTrans" cxnId="{35990193-44BD-4D24-A62A-1DDACAEF73FD}">
      <dgm:prSet/>
      <dgm:spPr/>
      <dgm:t>
        <a:bodyPr/>
        <a:lstStyle/>
        <a:p>
          <a:endParaRPr lang="zh-CN" altLang="en-US">
            <a:latin typeface="黑体" pitchFamily="49" charset="-122"/>
            <a:ea typeface="黑体" pitchFamily="49" charset="-122"/>
          </a:endParaRPr>
        </a:p>
      </dgm:t>
    </dgm:pt>
    <dgm:pt modelId="{A1CBE07C-0375-4BCA-8F50-900EA6400A93}" type="sibTrans" cxnId="{35990193-44BD-4D24-A62A-1DDACAEF73FD}">
      <dgm:prSet/>
      <dgm:spPr/>
      <dgm:t>
        <a:bodyPr/>
        <a:lstStyle/>
        <a:p>
          <a:endParaRPr lang="zh-CN" altLang="en-US">
            <a:latin typeface="黑体" pitchFamily="49" charset="-122"/>
            <a:ea typeface="黑体" pitchFamily="49" charset="-122"/>
          </a:endParaRPr>
        </a:p>
      </dgm:t>
    </dgm:pt>
    <dgm:pt modelId="{BF045802-9235-47C7-B10A-5697DE1C5EC2}">
      <dgm:prSet phldrT="[文本]" custT="1"/>
      <dgm:spPr/>
      <dgm:t>
        <a:bodyPr/>
        <a:lstStyle/>
        <a:p>
          <a:r>
            <a:rPr lang="zh-CN" altLang="en-US" sz="2000" b="1" dirty="0" smtClean="0">
              <a:latin typeface="黑体" pitchFamily="49" charset="-122"/>
              <a:ea typeface="黑体" pitchFamily="49" charset="-122"/>
            </a:rPr>
            <a:t>自主活动</a:t>
          </a:r>
          <a:endParaRPr lang="zh-CN" altLang="en-US" sz="2000" b="1" dirty="0">
            <a:latin typeface="黑体" pitchFamily="49" charset="-122"/>
            <a:ea typeface="黑体" pitchFamily="49" charset="-122"/>
          </a:endParaRPr>
        </a:p>
      </dgm:t>
    </dgm:pt>
    <dgm:pt modelId="{16B854F7-77FF-44AA-97B3-D57CA1BA9CE8}" type="parTrans" cxnId="{D1ADE5F8-8445-4599-9970-B16C4B824EF0}">
      <dgm:prSet/>
      <dgm:spPr/>
      <dgm:t>
        <a:bodyPr/>
        <a:lstStyle/>
        <a:p>
          <a:endParaRPr lang="zh-CN" altLang="en-US">
            <a:latin typeface="黑体" pitchFamily="49" charset="-122"/>
            <a:ea typeface="黑体" pitchFamily="49" charset="-122"/>
          </a:endParaRPr>
        </a:p>
      </dgm:t>
    </dgm:pt>
    <dgm:pt modelId="{7F15C6C5-672D-4D6B-ADE2-288573015D1D}" type="sibTrans" cxnId="{D1ADE5F8-8445-4599-9970-B16C4B824EF0}">
      <dgm:prSet/>
      <dgm:spPr/>
      <dgm:t>
        <a:bodyPr/>
        <a:lstStyle/>
        <a:p>
          <a:endParaRPr lang="zh-CN" altLang="en-US">
            <a:latin typeface="黑体" pitchFamily="49" charset="-122"/>
            <a:ea typeface="黑体" pitchFamily="49" charset="-122"/>
          </a:endParaRPr>
        </a:p>
      </dgm:t>
    </dgm:pt>
    <dgm:pt modelId="{3CF67A18-A72C-4B9F-B8AB-2E2282DDFA3A}">
      <dgm:prSet phldrT="[文本]" custT="1"/>
      <dgm:spPr/>
      <dgm:t>
        <a:bodyPr/>
        <a:lstStyle/>
        <a:p>
          <a:r>
            <a:rPr lang="zh-CN" altLang="en-US" sz="2000" b="1" dirty="0" smtClean="0">
              <a:latin typeface="黑体" pitchFamily="49" charset="-122"/>
              <a:ea typeface="黑体" pitchFamily="49" charset="-122"/>
            </a:rPr>
            <a:t>自由个性</a:t>
          </a:r>
          <a:endParaRPr lang="zh-CN" altLang="en-US" sz="2000" b="1" dirty="0">
            <a:latin typeface="黑体" pitchFamily="49" charset="-122"/>
            <a:ea typeface="黑体" pitchFamily="49" charset="-122"/>
          </a:endParaRPr>
        </a:p>
      </dgm:t>
    </dgm:pt>
    <dgm:pt modelId="{C1E44F29-156C-4438-B1C7-CD65BA3106E1}" type="parTrans" cxnId="{449C59E8-EF6C-4A1E-9423-FE7686AA35F0}">
      <dgm:prSet/>
      <dgm:spPr/>
      <dgm:t>
        <a:bodyPr/>
        <a:lstStyle/>
        <a:p>
          <a:endParaRPr lang="zh-CN" altLang="en-US">
            <a:latin typeface="黑体" pitchFamily="49" charset="-122"/>
            <a:ea typeface="黑体" pitchFamily="49" charset="-122"/>
          </a:endParaRPr>
        </a:p>
      </dgm:t>
    </dgm:pt>
    <dgm:pt modelId="{8C0364EC-0D57-4271-96B1-A2341E029378}" type="sibTrans" cxnId="{449C59E8-EF6C-4A1E-9423-FE7686AA35F0}">
      <dgm:prSet/>
      <dgm:spPr/>
      <dgm:t>
        <a:bodyPr/>
        <a:lstStyle/>
        <a:p>
          <a:endParaRPr lang="zh-CN" altLang="en-US">
            <a:latin typeface="黑体" pitchFamily="49" charset="-122"/>
            <a:ea typeface="黑体" pitchFamily="49" charset="-122"/>
          </a:endParaRPr>
        </a:p>
      </dgm:t>
    </dgm:pt>
    <dgm:pt modelId="{BCE3C58F-5FB4-4603-AE7D-B1C949A35069}" type="pres">
      <dgm:prSet presAssocID="{6FBBA184-EC4D-4FF3-BBB2-D96C38BA24E9}" presName="cycle" presStyleCnt="0">
        <dgm:presLayoutVars>
          <dgm:chMax val="1"/>
          <dgm:dir/>
          <dgm:animLvl val="ctr"/>
          <dgm:resizeHandles val="exact"/>
        </dgm:presLayoutVars>
      </dgm:prSet>
      <dgm:spPr/>
      <dgm:t>
        <a:bodyPr/>
        <a:lstStyle/>
        <a:p>
          <a:endParaRPr lang="zh-CN" altLang="en-US"/>
        </a:p>
      </dgm:t>
    </dgm:pt>
    <dgm:pt modelId="{0A030840-9497-4A09-937F-D9BAD0DF4698}" type="pres">
      <dgm:prSet presAssocID="{22A399CD-A8EA-432A-8AC8-FEA876B4EB57}" presName="centerShape" presStyleLbl="node0" presStyleIdx="0" presStyleCnt="1"/>
      <dgm:spPr/>
      <dgm:t>
        <a:bodyPr/>
        <a:lstStyle/>
        <a:p>
          <a:endParaRPr lang="zh-CN" altLang="en-US"/>
        </a:p>
      </dgm:t>
    </dgm:pt>
    <dgm:pt modelId="{16EB7EA5-D5F6-4853-BD47-D8B814CC3785}" type="pres">
      <dgm:prSet presAssocID="{16B854F7-77FF-44AA-97B3-D57CA1BA9CE8}" presName="parTrans" presStyleLbl="bgSibTrans2D1" presStyleIdx="0" presStyleCnt="2"/>
      <dgm:spPr/>
      <dgm:t>
        <a:bodyPr/>
        <a:lstStyle/>
        <a:p>
          <a:endParaRPr lang="zh-CN" altLang="en-US"/>
        </a:p>
      </dgm:t>
    </dgm:pt>
    <dgm:pt modelId="{224913C4-40C2-4528-BAB8-BF4EF2AC5B84}" type="pres">
      <dgm:prSet presAssocID="{BF045802-9235-47C7-B10A-5697DE1C5EC2}" presName="node" presStyleLbl="node1" presStyleIdx="0" presStyleCnt="2">
        <dgm:presLayoutVars>
          <dgm:bulletEnabled val="1"/>
        </dgm:presLayoutVars>
      </dgm:prSet>
      <dgm:spPr/>
      <dgm:t>
        <a:bodyPr/>
        <a:lstStyle/>
        <a:p>
          <a:endParaRPr lang="zh-CN" altLang="en-US"/>
        </a:p>
      </dgm:t>
    </dgm:pt>
    <dgm:pt modelId="{23C1D42F-E21D-4FD5-8F32-16A509CCF06A}" type="pres">
      <dgm:prSet presAssocID="{C1E44F29-156C-4438-B1C7-CD65BA3106E1}" presName="parTrans" presStyleLbl="bgSibTrans2D1" presStyleIdx="1" presStyleCnt="2"/>
      <dgm:spPr/>
      <dgm:t>
        <a:bodyPr/>
        <a:lstStyle/>
        <a:p>
          <a:endParaRPr lang="zh-CN" altLang="en-US"/>
        </a:p>
      </dgm:t>
    </dgm:pt>
    <dgm:pt modelId="{58D07880-771B-4611-8AFB-9B5413B000C8}" type="pres">
      <dgm:prSet presAssocID="{3CF67A18-A72C-4B9F-B8AB-2E2282DDFA3A}" presName="node" presStyleLbl="node1" presStyleIdx="1" presStyleCnt="2">
        <dgm:presLayoutVars>
          <dgm:bulletEnabled val="1"/>
        </dgm:presLayoutVars>
      </dgm:prSet>
      <dgm:spPr/>
      <dgm:t>
        <a:bodyPr/>
        <a:lstStyle/>
        <a:p>
          <a:endParaRPr lang="zh-CN" altLang="en-US"/>
        </a:p>
      </dgm:t>
    </dgm:pt>
  </dgm:ptLst>
  <dgm:cxnLst>
    <dgm:cxn modelId="{152BB80E-5547-4F54-A938-712F84682D4D}" type="presOf" srcId="{C1E44F29-156C-4438-B1C7-CD65BA3106E1}" destId="{23C1D42F-E21D-4FD5-8F32-16A509CCF06A}" srcOrd="0" destOrd="0" presId="urn:microsoft.com/office/officeart/2005/8/layout/radial4"/>
    <dgm:cxn modelId="{C42DC35D-44B2-4554-90DE-3E92AB277461}" type="presOf" srcId="{BF045802-9235-47C7-B10A-5697DE1C5EC2}" destId="{224913C4-40C2-4528-BAB8-BF4EF2AC5B84}" srcOrd="0" destOrd="0" presId="urn:microsoft.com/office/officeart/2005/8/layout/radial4"/>
    <dgm:cxn modelId="{2BCCEDB9-2BD6-4E78-B7ED-42A17F485781}" type="presOf" srcId="{3CF67A18-A72C-4B9F-B8AB-2E2282DDFA3A}" destId="{58D07880-771B-4611-8AFB-9B5413B000C8}" srcOrd="0" destOrd="0" presId="urn:microsoft.com/office/officeart/2005/8/layout/radial4"/>
    <dgm:cxn modelId="{501793BD-4DE8-4055-A91F-FFEE51F75F67}" type="presOf" srcId="{6FBBA184-EC4D-4FF3-BBB2-D96C38BA24E9}" destId="{BCE3C58F-5FB4-4603-AE7D-B1C949A35069}" srcOrd="0" destOrd="0" presId="urn:microsoft.com/office/officeart/2005/8/layout/radial4"/>
    <dgm:cxn modelId="{449C59E8-EF6C-4A1E-9423-FE7686AA35F0}" srcId="{22A399CD-A8EA-432A-8AC8-FEA876B4EB57}" destId="{3CF67A18-A72C-4B9F-B8AB-2E2282DDFA3A}" srcOrd="1" destOrd="0" parTransId="{C1E44F29-156C-4438-B1C7-CD65BA3106E1}" sibTransId="{8C0364EC-0D57-4271-96B1-A2341E029378}"/>
    <dgm:cxn modelId="{35990193-44BD-4D24-A62A-1DDACAEF73FD}" srcId="{6FBBA184-EC4D-4FF3-BBB2-D96C38BA24E9}" destId="{22A399CD-A8EA-432A-8AC8-FEA876B4EB57}" srcOrd="0" destOrd="0" parTransId="{20F424DB-638C-45D0-846B-6AC634A52E37}" sibTransId="{A1CBE07C-0375-4BCA-8F50-900EA6400A93}"/>
    <dgm:cxn modelId="{8CCF264D-5735-4C42-BAEF-97736750AB05}" type="presOf" srcId="{16B854F7-77FF-44AA-97B3-D57CA1BA9CE8}" destId="{16EB7EA5-D5F6-4853-BD47-D8B814CC3785}" srcOrd="0" destOrd="0" presId="urn:microsoft.com/office/officeart/2005/8/layout/radial4"/>
    <dgm:cxn modelId="{BC599A47-C511-4FBB-BAD8-1518FD75B0E5}" type="presOf" srcId="{22A399CD-A8EA-432A-8AC8-FEA876B4EB57}" destId="{0A030840-9497-4A09-937F-D9BAD0DF4698}" srcOrd="0" destOrd="0" presId="urn:microsoft.com/office/officeart/2005/8/layout/radial4"/>
    <dgm:cxn modelId="{D1ADE5F8-8445-4599-9970-B16C4B824EF0}" srcId="{22A399CD-A8EA-432A-8AC8-FEA876B4EB57}" destId="{BF045802-9235-47C7-B10A-5697DE1C5EC2}" srcOrd="0" destOrd="0" parTransId="{16B854F7-77FF-44AA-97B3-D57CA1BA9CE8}" sibTransId="{7F15C6C5-672D-4D6B-ADE2-288573015D1D}"/>
    <dgm:cxn modelId="{41E14E64-0B16-40B0-A9FD-D0785399D85B}" type="presParOf" srcId="{BCE3C58F-5FB4-4603-AE7D-B1C949A35069}" destId="{0A030840-9497-4A09-937F-D9BAD0DF4698}" srcOrd="0" destOrd="0" presId="urn:microsoft.com/office/officeart/2005/8/layout/radial4"/>
    <dgm:cxn modelId="{E20DF20E-D6A1-4DDD-A8BC-D216C2A91F3A}" type="presParOf" srcId="{BCE3C58F-5FB4-4603-AE7D-B1C949A35069}" destId="{16EB7EA5-D5F6-4853-BD47-D8B814CC3785}" srcOrd="1" destOrd="0" presId="urn:microsoft.com/office/officeart/2005/8/layout/radial4"/>
    <dgm:cxn modelId="{A7574A70-5A3C-4DA0-9D15-A4FDBD917518}" type="presParOf" srcId="{BCE3C58F-5FB4-4603-AE7D-B1C949A35069}" destId="{224913C4-40C2-4528-BAB8-BF4EF2AC5B84}" srcOrd="2" destOrd="0" presId="urn:microsoft.com/office/officeart/2005/8/layout/radial4"/>
    <dgm:cxn modelId="{09CEC412-9E48-42EE-A59A-803611652F85}" type="presParOf" srcId="{BCE3C58F-5FB4-4603-AE7D-B1C949A35069}" destId="{23C1D42F-E21D-4FD5-8F32-16A509CCF06A}" srcOrd="3" destOrd="0" presId="urn:microsoft.com/office/officeart/2005/8/layout/radial4"/>
    <dgm:cxn modelId="{6C031146-2C93-445E-B14A-D43C904B0C96}" type="presParOf" srcId="{BCE3C58F-5FB4-4603-AE7D-B1C949A35069}" destId="{58D07880-771B-4611-8AFB-9B5413B000C8}"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D06FD13-C836-47E1-BFEF-54D2546D2F56}" type="doc">
      <dgm:prSet loTypeId="urn:microsoft.com/office/officeart/2005/8/layout/gear1" loCatId="process" qsTypeId="urn:microsoft.com/office/officeart/2005/8/quickstyle/simple5" qsCatId="simple" csTypeId="urn:microsoft.com/office/officeart/2005/8/colors/accent6_3" csCatId="accent6" phldr="1"/>
      <dgm:spPr/>
    </dgm:pt>
    <dgm:pt modelId="{B3AC6036-4EC9-498E-AB38-CCDBF9428916}">
      <dgm:prSet phldrT="[文本]" custT="1"/>
      <dgm:spPr/>
      <dgm:t>
        <a:bodyPr/>
        <a:lstStyle/>
        <a:p>
          <a:r>
            <a:rPr lang="zh-CN" altLang="en-US" sz="3600" b="1" dirty="0" smtClean="0">
              <a:solidFill>
                <a:schemeClr val="tx1"/>
              </a:solidFill>
              <a:latin typeface="黑体" pitchFamily="49" charset="-122"/>
              <a:ea typeface="黑体" pitchFamily="49" charset="-122"/>
            </a:rPr>
            <a:t>社会</a:t>
          </a:r>
          <a:endParaRPr lang="zh-CN" altLang="en-US" sz="3600" b="1" dirty="0">
            <a:solidFill>
              <a:schemeClr val="tx1"/>
            </a:solidFill>
            <a:latin typeface="黑体" pitchFamily="49" charset="-122"/>
            <a:ea typeface="黑体" pitchFamily="49" charset="-122"/>
          </a:endParaRPr>
        </a:p>
      </dgm:t>
    </dgm:pt>
    <dgm:pt modelId="{3771D952-6F32-428F-B548-D67B236EC302}" type="parTrans" cxnId="{B28B7257-634D-410F-8346-109C25927E63}">
      <dgm:prSet/>
      <dgm:spPr/>
      <dgm:t>
        <a:bodyPr/>
        <a:lstStyle/>
        <a:p>
          <a:endParaRPr lang="zh-CN" altLang="en-US" sz="2400" b="1">
            <a:solidFill>
              <a:schemeClr val="tx1"/>
            </a:solidFill>
            <a:latin typeface="黑体" pitchFamily="49" charset="-122"/>
            <a:ea typeface="黑体" pitchFamily="49" charset="-122"/>
          </a:endParaRPr>
        </a:p>
      </dgm:t>
    </dgm:pt>
    <dgm:pt modelId="{67E69370-E9D4-44C8-B141-08227AFDC3F2}" type="sibTrans" cxnId="{B28B7257-634D-410F-8346-109C25927E63}">
      <dgm:prSet/>
      <dgm:spPr/>
      <dgm:t>
        <a:bodyPr/>
        <a:lstStyle/>
        <a:p>
          <a:endParaRPr lang="zh-CN" altLang="en-US" sz="2400" b="1">
            <a:solidFill>
              <a:schemeClr val="tx1"/>
            </a:solidFill>
            <a:latin typeface="黑体" pitchFamily="49" charset="-122"/>
            <a:ea typeface="黑体" pitchFamily="49" charset="-122"/>
          </a:endParaRPr>
        </a:p>
      </dgm:t>
    </dgm:pt>
    <dgm:pt modelId="{5F250A3C-E3A1-4B27-95FC-6393A462128F}">
      <dgm:prSet phldrT="[文本]" custT="1"/>
      <dgm:spPr/>
      <dgm:t>
        <a:bodyPr/>
        <a:lstStyle/>
        <a:p>
          <a:r>
            <a:rPr lang="zh-CN" altLang="en-US" sz="2400" b="1" dirty="0" smtClean="0">
              <a:solidFill>
                <a:schemeClr val="tx1"/>
              </a:solidFill>
              <a:latin typeface="黑体" pitchFamily="49" charset="-122"/>
              <a:ea typeface="黑体" pitchFamily="49" charset="-122"/>
            </a:rPr>
            <a:t>集体</a:t>
          </a:r>
          <a:endParaRPr lang="zh-CN" altLang="en-US" sz="2400" b="1" dirty="0">
            <a:solidFill>
              <a:schemeClr val="tx1"/>
            </a:solidFill>
            <a:latin typeface="黑体" pitchFamily="49" charset="-122"/>
            <a:ea typeface="黑体" pitchFamily="49" charset="-122"/>
          </a:endParaRPr>
        </a:p>
      </dgm:t>
    </dgm:pt>
    <dgm:pt modelId="{EBEC2E05-14C1-4C77-9561-3FC0371F823C}" type="parTrans" cxnId="{CDFC3F34-281C-49DB-815F-1939D4D77012}">
      <dgm:prSet/>
      <dgm:spPr/>
      <dgm:t>
        <a:bodyPr/>
        <a:lstStyle/>
        <a:p>
          <a:endParaRPr lang="zh-CN" altLang="en-US" sz="2400" b="1">
            <a:solidFill>
              <a:schemeClr val="tx1"/>
            </a:solidFill>
            <a:latin typeface="黑体" pitchFamily="49" charset="-122"/>
            <a:ea typeface="黑体" pitchFamily="49" charset="-122"/>
          </a:endParaRPr>
        </a:p>
      </dgm:t>
    </dgm:pt>
    <dgm:pt modelId="{C9D03EF5-DE43-4137-9931-236AF2EAAA3C}" type="sibTrans" cxnId="{CDFC3F34-281C-49DB-815F-1939D4D77012}">
      <dgm:prSet/>
      <dgm:spPr/>
      <dgm:t>
        <a:bodyPr/>
        <a:lstStyle/>
        <a:p>
          <a:endParaRPr lang="zh-CN" altLang="en-US" sz="2400" b="1">
            <a:solidFill>
              <a:schemeClr val="tx1"/>
            </a:solidFill>
            <a:latin typeface="黑体" pitchFamily="49" charset="-122"/>
            <a:ea typeface="黑体" pitchFamily="49" charset="-122"/>
          </a:endParaRPr>
        </a:p>
      </dgm:t>
    </dgm:pt>
    <dgm:pt modelId="{6CBC1B14-9740-43D2-B6DC-D53C3FF3BCF0}">
      <dgm:prSet phldrT="[文本]" custT="1"/>
      <dgm:spPr/>
      <dgm:t>
        <a:bodyPr/>
        <a:lstStyle/>
        <a:p>
          <a:r>
            <a:rPr lang="zh-CN" altLang="en-US" sz="2400" b="1" dirty="0" smtClean="0">
              <a:solidFill>
                <a:schemeClr val="tx1"/>
              </a:solidFill>
              <a:latin typeface="黑体" pitchFamily="49" charset="-122"/>
              <a:ea typeface="黑体" pitchFamily="49" charset="-122"/>
            </a:rPr>
            <a:t>个人</a:t>
          </a:r>
          <a:endParaRPr lang="zh-CN" altLang="en-US" sz="2400" b="1" dirty="0">
            <a:solidFill>
              <a:schemeClr val="tx1"/>
            </a:solidFill>
            <a:latin typeface="黑体" pitchFamily="49" charset="-122"/>
            <a:ea typeface="黑体" pitchFamily="49" charset="-122"/>
          </a:endParaRPr>
        </a:p>
      </dgm:t>
    </dgm:pt>
    <dgm:pt modelId="{F640D811-5147-4435-BE56-737F28CF7438}" type="parTrans" cxnId="{93FE18E5-211B-454A-847A-9ECF5B1EB839}">
      <dgm:prSet/>
      <dgm:spPr/>
      <dgm:t>
        <a:bodyPr/>
        <a:lstStyle/>
        <a:p>
          <a:endParaRPr lang="zh-CN" altLang="en-US" sz="2400" b="1">
            <a:solidFill>
              <a:schemeClr val="tx1"/>
            </a:solidFill>
            <a:latin typeface="黑体" pitchFamily="49" charset="-122"/>
            <a:ea typeface="黑体" pitchFamily="49" charset="-122"/>
          </a:endParaRPr>
        </a:p>
      </dgm:t>
    </dgm:pt>
    <dgm:pt modelId="{C442417F-CE86-43E3-A3B9-7E0FE2134476}" type="sibTrans" cxnId="{93FE18E5-211B-454A-847A-9ECF5B1EB839}">
      <dgm:prSet/>
      <dgm:spPr/>
      <dgm:t>
        <a:bodyPr/>
        <a:lstStyle/>
        <a:p>
          <a:endParaRPr lang="zh-CN" altLang="en-US" sz="2400" b="1">
            <a:solidFill>
              <a:schemeClr val="tx1"/>
            </a:solidFill>
            <a:latin typeface="黑体" pitchFamily="49" charset="-122"/>
            <a:ea typeface="黑体" pitchFamily="49" charset="-122"/>
          </a:endParaRPr>
        </a:p>
      </dgm:t>
    </dgm:pt>
    <dgm:pt modelId="{DDE4C169-71A6-4248-987E-AA0D92649BA1}" type="pres">
      <dgm:prSet presAssocID="{2D06FD13-C836-47E1-BFEF-54D2546D2F56}" presName="composite" presStyleCnt="0">
        <dgm:presLayoutVars>
          <dgm:chMax val="3"/>
          <dgm:animLvl val="lvl"/>
          <dgm:resizeHandles val="exact"/>
        </dgm:presLayoutVars>
      </dgm:prSet>
      <dgm:spPr/>
    </dgm:pt>
    <dgm:pt modelId="{376719E3-DC21-4BB8-859A-7AD75498D853}" type="pres">
      <dgm:prSet presAssocID="{B3AC6036-4EC9-498E-AB38-CCDBF9428916}" presName="gear1" presStyleLbl="node1" presStyleIdx="0" presStyleCnt="3">
        <dgm:presLayoutVars>
          <dgm:chMax val="1"/>
          <dgm:bulletEnabled val="1"/>
        </dgm:presLayoutVars>
      </dgm:prSet>
      <dgm:spPr/>
      <dgm:t>
        <a:bodyPr/>
        <a:lstStyle/>
        <a:p>
          <a:endParaRPr lang="zh-CN" altLang="en-US"/>
        </a:p>
      </dgm:t>
    </dgm:pt>
    <dgm:pt modelId="{D85E2C82-5F08-44A9-99F6-141CEA875A28}" type="pres">
      <dgm:prSet presAssocID="{B3AC6036-4EC9-498E-AB38-CCDBF9428916}" presName="gear1srcNode" presStyleLbl="node1" presStyleIdx="0" presStyleCnt="3"/>
      <dgm:spPr/>
      <dgm:t>
        <a:bodyPr/>
        <a:lstStyle/>
        <a:p>
          <a:endParaRPr lang="zh-CN" altLang="en-US"/>
        </a:p>
      </dgm:t>
    </dgm:pt>
    <dgm:pt modelId="{D38357F9-6207-4B5A-A43D-42B03D1EE755}" type="pres">
      <dgm:prSet presAssocID="{B3AC6036-4EC9-498E-AB38-CCDBF9428916}" presName="gear1dstNode" presStyleLbl="node1" presStyleIdx="0" presStyleCnt="3"/>
      <dgm:spPr/>
      <dgm:t>
        <a:bodyPr/>
        <a:lstStyle/>
        <a:p>
          <a:endParaRPr lang="zh-CN" altLang="en-US"/>
        </a:p>
      </dgm:t>
    </dgm:pt>
    <dgm:pt modelId="{6E435AFF-9637-43BC-A8CF-01A2330DD172}" type="pres">
      <dgm:prSet presAssocID="{5F250A3C-E3A1-4B27-95FC-6393A462128F}" presName="gear2" presStyleLbl="node1" presStyleIdx="1" presStyleCnt="3" custScaleX="129780" custScaleY="129780" custLinFactNeighborX="-15221" custLinFactNeighborY="16131">
        <dgm:presLayoutVars>
          <dgm:chMax val="1"/>
          <dgm:bulletEnabled val="1"/>
        </dgm:presLayoutVars>
      </dgm:prSet>
      <dgm:spPr/>
      <dgm:t>
        <a:bodyPr/>
        <a:lstStyle/>
        <a:p>
          <a:endParaRPr lang="zh-CN" altLang="en-US"/>
        </a:p>
      </dgm:t>
    </dgm:pt>
    <dgm:pt modelId="{5782B211-1811-46CB-A05C-F90C2073CF71}" type="pres">
      <dgm:prSet presAssocID="{5F250A3C-E3A1-4B27-95FC-6393A462128F}" presName="gear2srcNode" presStyleLbl="node1" presStyleIdx="1" presStyleCnt="3"/>
      <dgm:spPr/>
      <dgm:t>
        <a:bodyPr/>
        <a:lstStyle/>
        <a:p>
          <a:endParaRPr lang="zh-CN" altLang="en-US"/>
        </a:p>
      </dgm:t>
    </dgm:pt>
    <dgm:pt modelId="{5E43EC3C-E842-4299-BD73-B79B67B27439}" type="pres">
      <dgm:prSet presAssocID="{5F250A3C-E3A1-4B27-95FC-6393A462128F}" presName="gear2dstNode" presStyleLbl="node1" presStyleIdx="1" presStyleCnt="3"/>
      <dgm:spPr/>
      <dgm:t>
        <a:bodyPr/>
        <a:lstStyle/>
        <a:p>
          <a:endParaRPr lang="zh-CN" altLang="en-US"/>
        </a:p>
      </dgm:t>
    </dgm:pt>
    <dgm:pt modelId="{998330BA-0D4F-4AFB-AE47-A661A6035A19}" type="pres">
      <dgm:prSet presAssocID="{6CBC1B14-9740-43D2-B6DC-D53C3FF3BCF0}" presName="gear3" presStyleLbl="node1" presStyleIdx="2" presStyleCnt="3" custScaleX="136640" custScaleY="136640"/>
      <dgm:spPr/>
      <dgm:t>
        <a:bodyPr/>
        <a:lstStyle/>
        <a:p>
          <a:endParaRPr lang="zh-CN" altLang="en-US"/>
        </a:p>
      </dgm:t>
    </dgm:pt>
    <dgm:pt modelId="{AAE95E0E-D3D4-467D-8CAD-440675983108}" type="pres">
      <dgm:prSet presAssocID="{6CBC1B14-9740-43D2-B6DC-D53C3FF3BCF0}" presName="gear3tx" presStyleLbl="node1" presStyleIdx="2" presStyleCnt="3">
        <dgm:presLayoutVars>
          <dgm:chMax val="1"/>
          <dgm:bulletEnabled val="1"/>
        </dgm:presLayoutVars>
      </dgm:prSet>
      <dgm:spPr/>
      <dgm:t>
        <a:bodyPr/>
        <a:lstStyle/>
        <a:p>
          <a:endParaRPr lang="zh-CN" altLang="en-US"/>
        </a:p>
      </dgm:t>
    </dgm:pt>
    <dgm:pt modelId="{EA2B9AF9-9A1B-492B-BD4A-88CDA6A5AB1D}" type="pres">
      <dgm:prSet presAssocID="{6CBC1B14-9740-43D2-B6DC-D53C3FF3BCF0}" presName="gear3srcNode" presStyleLbl="node1" presStyleIdx="2" presStyleCnt="3"/>
      <dgm:spPr/>
      <dgm:t>
        <a:bodyPr/>
        <a:lstStyle/>
        <a:p>
          <a:endParaRPr lang="zh-CN" altLang="en-US"/>
        </a:p>
      </dgm:t>
    </dgm:pt>
    <dgm:pt modelId="{F3C15BFE-CD1D-459C-98A0-68E41D11178E}" type="pres">
      <dgm:prSet presAssocID="{6CBC1B14-9740-43D2-B6DC-D53C3FF3BCF0}" presName="gear3dstNode" presStyleLbl="node1" presStyleIdx="2" presStyleCnt="3"/>
      <dgm:spPr/>
      <dgm:t>
        <a:bodyPr/>
        <a:lstStyle/>
        <a:p>
          <a:endParaRPr lang="zh-CN" altLang="en-US"/>
        </a:p>
      </dgm:t>
    </dgm:pt>
    <dgm:pt modelId="{AD1D8B2E-FF1E-4C7B-AFEA-8B41DE1E8960}" type="pres">
      <dgm:prSet presAssocID="{67E69370-E9D4-44C8-B141-08227AFDC3F2}" presName="connector1" presStyleLbl="sibTrans2D1" presStyleIdx="0" presStyleCnt="3"/>
      <dgm:spPr/>
      <dgm:t>
        <a:bodyPr/>
        <a:lstStyle/>
        <a:p>
          <a:endParaRPr lang="zh-CN" altLang="en-US"/>
        </a:p>
      </dgm:t>
    </dgm:pt>
    <dgm:pt modelId="{D2394746-E9A1-49A3-A52C-F0913A7DEA6D}" type="pres">
      <dgm:prSet presAssocID="{C9D03EF5-DE43-4137-9931-236AF2EAAA3C}" presName="connector2" presStyleLbl="sibTrans2D1" presStyleIdx="1" presStyleCnt="3" custLinFactNeighborX="-21342" custLinFactNeighborY="-2428"/>
      <dgm:spPr/>
      <dgm:t>
        <a:bodyPr/>
        <a:lstStyle/>
        <a:p>
          <a:endParaRPr lang="zh-CN" altLang="en-US"/>
        </a:p>
      </dgm:t>
    </dgm:pt>
    <dgm:pt modelId="{1871CDF3-0672-407C-B407-2F46DB0986F9}" type="pres">
      <dgm:prSet presAssocID="{C442417F-CE86-43E3-A3B9-7E0FE2134476}" presName="connector3" presStyleLbl="sibTrans2D1" presStyleIdx="2" presStyleCnt="3" custLinFactNeighborX="-5528" custLinFactNeighborY="-6693"/>
      <dgm:spPr/>
      <dgm:t>
        <a:bodyPr/>
        <a:lstStyle/>
        <a:p>
          <a:endParaRPr lang="zh-CN" altLang="en-US"/>
        </a:p>
      </dgm:t>
    </dgm:pt>
  </dgm:ptLst>
  <dgm:cxnLst>
    <dgm:cxn modelId="{7E38A85D-C990-401D-9FF5-685F598325CE}" type="presOf" srcId="{6CBC1B14-9740-43D2-B6DC-D53C3FF3BCF0}" destId="{EA2B9AF9-9A1B-492B-BD4A-88CDA6A5AB1D}" srcOrd="2" destOrd="0" presId="urn:microsoft.com/office/officeart/2005/8/layout/gear1"/>
    <dgm:cxn modelId="{3F35B61F-14C7-4EFF-8E00-87A387F0EE63}" type="presOf" srcId="{5F250A3C-E3A1-4B27-95FC-6393A462128F}" destId="{6E435AFF-9637-43BC-A8CF-01A2330DD172}" srcOrd="0" destOrd="0" presId="urn:microsoft.com/office/officeart/2005/8/layout/gear1"/>
    <dgm:cxn modelId="{4ABE0FA7-9E50-403F-84CD-81306678B5CC}" type="presOf" srcId="{2D06FD13-C836-47E1-BFEF-54D2546D2F56}" destId="{DDE4C169-71A6-4248-987E-AA0D92649BA1}" srcOrd="0" destOrd="0" presId="urn:microsoft.com/office/officeart/2005/8/layout/gear1"/>
    <dgm:cxn modelId="{D8321383-A5A0-4CB0-B451-AC4637A2C502}" type="presOf" srcId="{6CBC1B14-9740-43D2-B6DC-D53C3FF3BCF0}" destId="{AAE95E0E-D3D4-467D-8CAD-440675983108}" srcOrd="1" destOrd="0" presId="urn:microsoft.com/office/officeart/2005/8/layout/gear1"/>
    <dgm:cxn modelId="{02266298-1EA5-4B9F-8B83-1C225148B22F}" type="presOf" srcId="{6CBC1B14-9740-43D2-B6DC-D53C3FF3BCF0}" destId="{998330BA-0D4F-4AFB-AE47-A661A6035A19}" srcOrd="0" destOrd="0" presId="urn:microsoft.com/office/officeart/2005/8/layout/gear1"/>
    <dgm:cxn modelId="{F2F435E7-8D50-4FC1-A12F-4E855CA2EB35}" type="presOf" srcId="{B3AC6036-4EC9-498E-AB38-CCDBF9428916}" destId="{D85E2C82-5F08-44A9-99F6-141CEA875A28}" srcOrd="1" destOrd="0" presId="urn:microsoft.com/office/officeart/2005/8/layout/gear1"/>
    <dgm:cxn modelId="{E1EC898D-31A6-4626-BCA5-D6497A22BBD8}" type="presOf" srcId="{5F250A3C-E3A1-4B27-95FC-6393A462128F}" destId="{5782B211-1811-46CB-A05C-F90C2073CF71}" srcOrd="1" destOrd="0" presId="urn:microsoft.com/office/officeart/2005/8/layout/gear1"/>
    <dgm:cxn modelId="{CDFC3F34-281C-49DB-815F-1939D4D77012}" srcId="{2D06FD13-C836-47E1-BFEF-54D2546D2F56}" destId="{5F250A3C-E3A1-4B27-95FC-6393A462128F}" srcOrd="1" destOrd="0" parTransId="{EBEC2E05-14C1-4C77-9561-3FC0371F823C}" sibTransId="{C9D03EF5-DE43-4137-9931-236AF2EAAA3C}"/>
    <dgm:cxn modelId="{93FE18E5-211B-454A-847A-9ECF5B1EB839}" srcId="{2D06FD13-C836-47E1-BFEF-54D2546D2F56}" destId="{6CBC1B14-9740-43D2-B6DC-D53C3FF3BCF0}" srcOrd="2" destOrd="0" parTransId="{F640D811-5147-4435-BE56-737F28CF7438}" sibTransId="{C442417F-CE86-43E3-A3B9-7E0FE2134476}"/>
    <dgm:cxn modelId="{A5A3DC48-DE31-4ADA-B557-93E75ED701AC}" type="presOf" srcId="{C9D03EF5-DE43-4137-9931-236AF2EAAA3C}" destId="{D2394746-E9A1-49A3-A52C-F0913A7DEA6D}" srcOrd="0" destOrd="0" presId="urn:microsoft.com/office/officeart/2005/8/layout/gear1"/>
    <dgm:cxn modelId="{8348EAE4-2011-43D1-9656-7DBCEBF0697C}" type="presOf" srcId="{B3AC6036-4EC9-498E-AB38-CCDBF9428916}" destId="{D38357F9-6207-4B5A-A43D-42B03D1EE755}" srcOrd="2" destOrd="0" presId="urn:microsoft.com/office/officeart/2005/8/layout/gear1"/>
    <dgm:cxn modelId="{B28B7257-634D-410F-8346-109C25927E63}" srcId="{2D06FD13-C836-47E1-BFEF-54D2546D2F56}" destId="{B3AC6036-4EC9-498E-AB38-CCDBF9428916}" srcOrd="0" destOrd="0" parTransId="{3771D952-6F32-428F-B548-D67B236EC302}" sibTransId="{67E69370-E9D4-44C8-B141-08227AFDC3F2}"/>
    <dgm:cxn modelId="{6BB8E7F0-4556-4644-A291-407AED4DF584}" type="presOf" srcId="{C442417F-CE86-43E3-A3B9-7E0FE2134476}" destId="{1871CDF3-0672-407C-B407-2F46DB0986F9}" srcOrd="0" destOrd="0" presId="urn:microsoft.com/office/officeart/2005/8/layout/gear1"/>
    <dgm:cxn modelId="{4436AB22-D287-498C-8D50-FB608C548B90}" type="presOf" srcId="{67E69370-E9D4-44C8-B141-08227AFDC3F2}" destId="{AD1D8B2E-FF1E-4C7B-AFEA-8B41DE1E8960}" srcOrd="0" destOrd="0" presId="urn:microsoft.com/office/officeart/2005/8/layout/gear1"/>
    <dgm:cxn modelId="{2EAE0652-E7CB-4A55-BC8D-730203DCC0D5}" type="presOf" srcId="{6CBC1B14-9740-43D2-B6DC-D53C3FF3BCF0}" destId="{F3C15BFE-CD1D-459C-98A0-68E41D11178E}" srcOrd="3" destOrd="0" presId="urn:microsoft.com/office/officeart/2005/8/layout/gear1"/>
    <dgm:cxn modelId="{E772BB7B-0712-4A9B-BCCE-D57030E994C0}" type="presOf" srcId="{B3AC6036-4EC9-498E-AB38-CCDBF9428916}" destId="{376719E3-DC21-4BB8-859A-7AD75498D853}" srcOrd="0" destOrd="0" presId="urn:microsoft.com/office/officeart/2005/8/layout/gear1"/>
    <dgm:cxn modelId="{8D815CC5-0B3D-4898-8B9F-B3459901225C}" type="presOf" srcId="{5F250A3C-E3A1-4B27-95FC-6393A462128F}" destId="{5E43EC3C-E842-4299-BD73-B79B67B27439}" srcOrd="2" destOrd="0" presId="urn:microsoft.com/office/officeart/2005/8/layout/gear1"/>
    <dgm:cxn modelId="{5EA96130-E3E4-4162-B3F1-DDFBCEC0A2B3}" type="presParOf" srcId="{DDE4C169-71A6-4248-987E-AA0D92649BA1}" destId="{376719E3-DC21-4BB8-859A-7AD75498D853}" srcOrd="0" destOrd="0" presId="urn:microsoft.com/office/officeart/2005/8/layout/gear1"/>
    <dgm:cxn modelId="{A38ABB7D-975A-41DA-90CD-EEBA57B44238}" type="presParOf" srcId="{DDE4C169-71A6-4248-987E-AA0D92649BA1}" destId="{D85E2C82-5F08-44A9-99F6-141CEA875A28}" srcOrd="1" destOrd="0" presId="urn:microsoft.com/office/officeart/2005/8/layout/gear1"/>
    <dgm:cxn modelId="{09A00E4E-9D45-40AD-9310-8BBCB190F898}" type="presParOf" srcId="{DDE4C169-71A6-4248-987E-AA0D92649BA1}" destId="{D38357F9-6207-4B5A-A43D-42B03D1EE755}" srcOrd="2" destOrd="0" presId="urn:microsoft.com/office/officeart/2005/8/layout/gear1"/>
    <dgm:cxn modelId="{1B757438-27B1-471F-97E6-7321D3887218}" type="presParOf" srcId="{DDE4C169-71A6-4248-987E-AA0D92649BA1}" destId="{6E435AFF-9637-43BC-A8CF-01A2330DD172}" srcOrd="3" destOrd="0" presId="urn:microsoft.com/office/officeart/2005/8/layout/gear1"/>
    <dgm:cxn modelId="{288C4781-1A1A-4D1D-AC86-2714AA1F0439}" type="presParOf" srcId="{DDE4C169-71A6-4248-987E-AA0D92649BA1}" destId="{5782B211-1811-46CB-A05C-F90C2073CF71}" srcOrd="4" destOrd="0" presId="urn:microsoft.com/office/officeart/2005/8/layout/gear1"/>
    <dgm:cxn modelId="{CF42C439-0BDC-47A1-9DB6-00D4ED96D4DA}" type="presParOf" srcId="{DDE4C169-71A6-4248-987E-AA0D92649BA1}" destId="{5E43EC3C-E842-4299-BD73-B79B67B27439}" srcOrd="5" destOrd="0" presId="urn:microsoft.com/office/officeart/2005/8/layout/gear1"/>
    <dgm:cxn modelId="{BFE888DA-7D3A-4E1A-86C5-2B4CBB062991}" type="presParOf" srcId="{DDE4C169-71A6-4248-987E-AA0D92649BA1}" destId="{998330BA-0D4F-4AFB-AE47-A661A6035A19}" srcOrd="6" destOrd="0" presId="urn:microsoft.com/office/officeart/2005/8/layout/gear1"/>
    <dgm:cxn modelId="{247338C8-6EB0-44EC-9DDE-CC7D026F03D9}" type="presParOf" srcId="{DDE4C169-71A6-4248-987E-AA0D92649BA1}" destId="{AAE95E0E-D3D4-467D-8CAD-440675983108}" srcOrd="7" destOrd="0" presId="urn:microsoft.com/office/officeart/2005/8/layout/gear1"/>
    <dgm:cxn modelId="{BCBA95F5-C027-4DD7-81AB-D83AD16D5D43}" type="presParOf" srcId="{DDE4C169-71A6-4248-987E-AA0D92649BA1}" destId="{EA2B9AF9-9A1B-492B-BD4A-88CDA6A5AB1D}" srcOrd="8" destOrd="0" presId="urn:microsoft.com/office/officeart/2005/8/layout/gear1"/>
    <dgm:cxn modelId="{1CCBD6C8-E375-47BB-ABFD-6F986C097153}" type="presParOf" srcId="{DDE4C169-71A6-4248-987E-AA0D92649BA1}" destId="{F3C15BFE-CD1D-459C-98A0-68E41D11178E}" srcOrd="9" destOrd="0" presId="urn:microsoft.com/office/officeart/2005/8/layout/gear1"/>
    <dgm:cxn modelId="{FF719B38-3EB4-459E-8157-154D15507B5B}" type="presParOf" srcId="{DDE4C169-71A6-4248-987E-AA0D92649BA1}" destId="{AD1D8B2E-FF1E-4C7B-AFEA-8B41DE1E8960}" srcOrd="10" destOrd="0" presId="urn:microsoft.com/office/officeart/2005/8/layout/gear1"/>
    <dgm:cxn modelId="{71BD2B95-EFBC-4D7B-8A06-42135323D929}" type="presParOf" srcId="{DDE4C169-71A6-4248-987E-AA0D92649BA1}" destId="{D2394746-E9A1-49A3-A52C-F0913A7DEA6D}" srcOrd="11" destOrd="0" presId="urn:microsoft.com/office/officeart/2005/8/layout/gear1"/>
    <dgm:cxn modelId="{AEC754A2-CD10-421B-ACBC-CD7BEF8233DD}" type="presParOf" srcId="{DDE4C169-71A6-4248-987E-AA0D92649BA1}" destId="{1871CDF3-0672-407C-B407-2F46DB0986F9}"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21421FB-71BD-42DB-99EF-9EC14638353E}" type="doc">
      <dgm:prSet loTypeId="urn:microsoft.com/office/officeart/2005/8/layout/arrow6" loCatId="process" qsTypeId="urn:microsoft.com/office/officeart/2005/8/quickstyle/simple1" qsCatId="simple" csTypeId="urn:microsoft.com/office/officeart/2005/8/colors/accent6_4" csCatId="accent6" phldr="1"/>
      <dgm:spPr/>
      <dgm:t>
        <a:bodyPr/>
        <a:lstStyle/>
        <a:p>
          <a:endParaRPr lang="zh-CN" altLang="en-US"/>
        </a:p>
      </dgm:t>
    </dgm:pt>
    <dgm:pt modelId="{35005996-41DA-4D7F-A3D6-9593DC6BD0C4}">
      <dgm:prSet phldrT="[文本]"/>
      <dgm:spPr/>
      <dgm:t>
        <a:bodyPr/>
        <a:lstStyle/>
        <a:p>
          <a:r>
            <a:rPr lang="zh-CN" altLang="en-US" b="1" dirty="0" smtClean="0"/>
            <a:t>全面发展</a:t>
          </a:r>
          <a:endParaRPr lang="zh-CN" altLang="en-US" b="1" dirty="0"/>
        </a:p>
      </dgm:t>
    </dgm:pt>
    <dgm:pt modelId="{5112111E-FC85-402B-9308-92FE1DF9E299}" type="parTrans" cxnId="{328F24B0-8CB5-4D53-A977-800246752B55}">
      <dgm:prSet/>
      <dgm:spPr/>
      <dgm:t>
        <a:bodyPr/>
        <a:lstStyle/>
        <a:p>
          <a:endParaRPr lang="zh-CN" altLang="en-US" b="1"/>
        </a:p>
      </dgm:t>
    </dgm:pt>
    <dgm:pt modelId="{94A5FA1B-0EC3-411B-BD51-1BE1B41ED9BC}" type="sibTrans" cxnId="{328F24B0-8CB5-4D53-A977-800246752B55}">
      <dgm:prSet/>
      <dgm:spPr/>
      <dgm:t>
        <a:bodyPr/>
        <a:lstStyle/>
        <a:p>
          <a:endParaRPr lang="zh-CN" altLang="en-US" b="1"/>
        </a:p>
      </dgm:t>
    </dgm:pt>
    <dgm:pt modelId="{8A66D402-DB37-43B1-9267-2BBE7871FCF0}">
      <dgm:prSet phldrT="[文本]"/>
      <dgm:spPr/>
      <dgm:t>
        <a:bodyPr/>
        <a:lstStyle/>
        <a:p>
          <a:r>
            <a:rPr lang="zh-CN" altLang="en-US" b="1" dirty="0" smtClean="0"/>
            <a:t>个性发展</a:t>
          </a:r>
          <a:endParaRPr lang="zh-CN" altLang="en-US" b="1" dirty="0"/>
        </a:p>
      </dgm:t>
    </dgm:pt>
    <dgm:pt modelId="{BC23E879-879C-475C-B0EE-5C4622DBFF93}" type="parTrans" cxnId="{4D788960-A76D-489E-9C0B-85D23D3E6F4A}">
      <dgm:prSet/>
      <dgm:spPr/>
      <dgm:t>
        <a:bodyPr/>
        <a:lstStyle/>
        <a:p>
          <a:endParaRPr lang="zh-CN" altLang="en-US" b="1"/>
        </a:p>
      </dgm:t>
    </dgm:pt>
    <dgm:pt modelId="{464E12A9-3D76-474A-BEC7-770424B3AAEE}" type="sibTrans" cxnId="{4D788960-A76D-489E-9C0B-85D23D3E6F4A}">
      <dgm:prSet/>
      <dgm:spPr/>
      <dgm:t>
        <a:bodyPr/>
        <a:lstStyle/>
        <a:p>
          <a:endParaRPr lang="zh-CN" altLang="en-US" b="1"/>
        </a:p>
      </dgm:t>
    </dgm:pt>
    <dgm:pt modelId="{65DA0EE7-67D7-4F10-8EE9-9FFE6717969D}" type="pres">
      <dgm:prSet presAssocID="{221421FB-71BD-42DB-99EF-9EC14638353E}" presName="compositeShape" presStyleCnt="0">
        <dgm:presLayoutVars>
          <dgm:chMax val="2"/>
          <dgm:dir/>
          <dgm:resizeHandles val="exact"/>
        </dgm:presLayoutVars>
      </dgm:prSet>
      <dgm:spPr/>
      <dgm:t>
        <a:bodyPr/>
        <a:lstStyle/>
        <a:p>
          <a:endParaRPr lang="zh-CN" altLang="en-US"/>
        </a:p>
      </dgm:t>
    </dgm:pt>
    <dgm:pt modelId="{E933F8DB-F6A5-4E7C-A1A9-10A873E5448A}" type="pres">
      <dgm:prSet presAssocID="{221421FB-71BD-42DB-99EF-9EC14638353E}" presName="ribbon" presStyleLbl="node1" presStyleIdx="0" presStyleCnt="1" custScaleX="123675"/>
      <dgm:spPr/>
    </dgm:pt>
    <dgm:pt modelId="{15546E38-3D7F-47F2-944C-AFA2DDC8B0CB}" type="pres">
      <dgm:prSet presAssocID="{221421FB-71BD-42DB-99EF-9EC14638353E}" presName="leftArrowText" presStyleLbl="node1" presStyleIdx="0" presStyleCnt="1" custLinFactNeighborX="-27262">
        <dgm:presLayoutVars>
          <dgm:chMax val="0"/>
          <dgm:bulletEnabled val="1"/>
        </dgm:presLayoutVars>
      </dgm:prSet>
      <dgm:spPr/>
      <dgm:t>
        <a:bodyPr/>
        <a:lstStyle/>
        <a:p>
          <a:endParaRPr lang="zh-CN" altLang="en-US"/>
        </a:p>
      </dgm:t>
    </dgm:pt>
    <dgm:pt modelId="{1ED5EFA0-B03C-441A-9714-4BB83A1D8201}" type="pres">
      <dgm:prSet presAssocID="{221421FB-71BD-42DB-99EF-9EC14638353E}" presName="rightArrowText" presStyleLbl="node1" presStyleIdx="0" presStyleCnt="1" custLinFactNeighborX="15430" custLinFactNeighborY="-2744">
        <dgm:presLayoutVars>
          <dgm:chMax val="0"/>
          <dgm:bulletEnabled val="1"/>
        </dgm:presLayoutVars>
      </dgm:prSet>
      <dgm:spPr/>
      <dgm:t>
        <a:bodyPr/>
        <a:lstStyle/>
        <a:p>
          <a:endParaRPr lang="zh-CN" altLang="en-US"/>
        </a:p>
      </dgm:t>
    </dgm:pt>
  </dgm:ptLst>
  <dgm:cxnLst>
    <dgm:cxn modelId="{328F24B0-8CB5-4D53-A977-800246752B55}" srcId="{221421FB-71BD-42DB-99EF-9EC14638353E}" destId="{35005996-41DA-4D7F-A3D6-9593DC6BD0C4}" srcOrd="0" destOrd="0" parTransId="{5112111E-FC85-402B-9308-92FE1DF9E299}" sibTransId="{94A5FA1B-0EC3-411B-BD51-1BE1B41ED9BC}"/>
    <dgm:cxn modelId="{4D788960-A76D-489E-9C0B-85D23D3E6F4A}" srcId="{221421FB-71BD-42DB-99EF-9EC14638353E}" destId="{8A66D402-DB37-43B1-9267-2BBE7871FCF0}" srcOrd="1" destOrd="0" parTransId="{BC23E879-879C-475C-B0EE-5C4622DBFF93}" sibTransId="{464E12A9-3D76-474A-BEC7-770424B3AAEE}"/>
    <dgm:cxn modelId="{DBF5B628-E0A8-4773-A7A1-C93DB5BC5E99}" type="presOf" srcId="{35005996-41DA-4D7F-A3D6-9593DC6BD0C4}" destId="{15546E38-3D7F-47F2-944C-AFA2DDC8B0CB}" srcOrd="0" destOrd="0" presId="urn:microsoft.com/office/officeart/2005/8/layout/arrow6"/>
    <dgm:cxn modelId="{6C36E32F-B0EF-48CF-9547-48A83137822D}" type="presOf" srcId="{8A66D402-DB37-43B1-9267-2BBE7871FCF0}" destId="{1ED5EFA0-B03C-441A-9714-4BB83A1D8201}" srcOrd="0" destOrd="0" presId="urn:microsoft.com/office/officeart/2005/8/layout/arrow6"/>
    <dgm:cxn modelId="{E92BBA1D-B37E-4D12-ABFC-EA60AF101A16}" type="presOf" srcId="{221421FB-71BD-42DB-99EF-9EC14638353E}" destId="{65DA0EE7-67D7-4F10-8EE9-9FFE6717969D}" srcOrd="0" destOrd="0" presId="urn:microsoft.com/office/officeart/2005/8/layout/arrow6"/>
    <dgm:cxn modelId="{C3B456D1-3114-4ED9-9B1D-731D086E1D9C}" type="presParOf" srcId="{65DA0EE7-67D7-4F10-8EE9-9FFE6717969D}" destId="{E933F8DB-F6A5-4E7C-A1A9-10A873E5448A}" srcOrd="0" destOrd="0" presId="urn:microsoft.com/office/officeart/2005/8/layout/arrow6"/>
    <dgm:cxn modelId="{CEC2D8C4-ED54-4B2E-AB5C-739C2689433A}" type="presParOf" srcId="{65DA0EE7-67D7-4F10-8EE9-9FFE6717969D}" destId="{15546E38-3D7F-47F2-944C-AFA2DDC8B0CB}" srcOrd="1" destOrd="0" presId="urn:microsoft.com/office/officeart/2005/8/layout/arrow6"/>
    <dgm:cxn modelId="{552F6E3E-7F33-4A35-BD02-09DA95474B71}" type="presParOf" srcId="{65DA0EE7-67D7-4F10-8EE9-9FFE6717969D}" destId="{1ED5EFA0-B03C-441A-9714-4BB83A1D8201}" srcOrd="2" destOrd="0" presId="urn:microsoft.com/office/officeart/2005/8/layout/arrow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44F3CA-CC12-4C27-828B-F6CD65E1F1F1}" type="doc">
      <dgm:prSet loTypeId="urn:microsoft.com/office/officeart/2005/8/layout/vList5" loCatId="list" qsTypeId="urn:microsoft.com/office/officeart/2005/8/quickstyle/3d1" qsCatId="3D" csTypeId="urn:microsoft.com/office/officeart/2005/8/colors/accent6_2" csCatId="accent6" phldr="1"/>
      <dgm:spPr/>
      <dgm:t>
        <a:bodyPr/>
        <a:lstStyle/>
        <a:p>
          <a:endParaRPr lang="zh-CN" altLang="en-US"/>
        </a:p>
      </dgm:t>
    </dgm:pt>
    <dgm:pt modelId="{607C20E0-801F-45C2-916F-315AB303A83A}">
      <dgm:prSet phldrT="[文本]"/>
      <dgm:spPr>
        <a:xfrm>
          <a:off x="0" y="1286"/>
          <a:ext cx="1968246" cy="803444"/>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CN" altLang="en-US" b="1" dirty="0" smtClean="0">
              <a:solidFill>
                <a:sysClr val="window" lastClr="FFFFFF"/>
              </a:solidFill>
              <a:latin typeface="黑体" pitchFamily="49" charset="-122"/>
              <a:ea typeface="黑体" pitchFamily="49" charset="-122"/>
              <a:cs typeface="+mn-cs"/>
            </a:rPr>
            <a:t>价值目标</a:t>
          </a:r>
          <a:endParaRPr lang="zh-CN" altLang="en-US" b="1" dirty="0">
            <a:solidFill>
              <a:sysClr val="window" lastClr="FFFFFF"/>
            </a:solidFill>
            <a:latin typeface="黑体" pitchFamily="49" charset="-122"/>
            <a:ea typeface="黑体" pitchFamily="49" charset="-122"/>
            <a:cs typeface="+mn-cs"/>
          </a:endParaRPr>
        </a:p>
      </dgm:t>
    </dgm:pt>
    <dgm:pt modelId="{59D0CCA3-32AD-4DE0-B615-EE0B5D17D1BC}" type="parTrans" cxnId="{E812035F-B661-4EB6-9462-474676F14DD8}">
      <dgm:prSet/>
      <dgm:spPr/>
      <dgm:t>
        <a:bodyPr/>
        <a:lstStyle/>
        <a:p>
          <a:endParaRPr lang="zh-CN" altLang="en-US">
            <a:latin typeface="黑体" pitchFamily="49" charset="-122"/>
            <a:ea typeface="黑体" pitchFamily="49" charset="-122"/>
          </a:endParaRPr>
        </a:p>
      </dgm:t>
    </dgm:pt>
    <dgm:pt modelId="{FD12C753-3AD3-4848-A23B-627D414229C7}" type="sibTrans" cxnId="{E812035F-B661-4EB6-9462-474676F14DD8}">
      <dgm:prSet/>
      <dgm:spPr/>
      <dgm:t>
        <a:bodyPr/>
        <a:lstStyle/>
        <a:p>
          <a:endParaRPr lang="zh-CN" altLang="en-US">
            <a:latin typeface="黑体" pitchFamily="49" charset="-122"/>
            <a:ea typeface="黑体" pitchFamily="49" charset="-122"/>
          </a:endParaRPr>
        </a:p>
      </dgm:t>
    </dgm:pt>
    <dgm:pt modelId="{CF543EC4-983F-492C-BBCF-5F90E76D6C91}">
      <dgm:prSet phldrT="[文本]"/>
      <dgm:spPr>
        <a:xfrm rot="5400000">
          <a:off x="3456980" y="-1346543"/>
          <a:ext cx="521634" cy="3499104"/>
        </a:xfrm>
        <a:prstGeom prst="round2SameRect">
          <a:avLst/>
        </a:prstGeom>
        <a:solidFill>
          <a:srgbClr val="F79646">
            <a:alpha val="90000"/>
            <a:tint val="40000"/>
            <a:hueOff val="0"/>
            <a:satOff val="0"/>
            <a:lumOff val="0"/>
            <a:alphaOff val="0"/>
          </a:srgbClr>
        </a:solidFill>
        <a:ln w="9525" cap="flat" cmpd="sng" algn="ctr">
          <a:solidFill>
            <a:srgbClr val="F79646">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CN" altLang="en-US" dirty="0" smtClean="0">
              <a:solidFill>
                <a:sysClr val="windowText" lastClr="000000">
                  <a:hueOff val="0"/>
                  <a:satOff val="0"/>
                  <a:lumOff val="0"/>
                  <a:alphaOff val="0"/>
                </a:sysClr>
              </a:solidFill>
              <a:latin typeface="黑体" pitchFamily="49" charset="-122"/>
              <a:ea typeface="黑体" pitchFamily="49" charset="-122"/>
              <a:cs typeface="+mn-cs"/>
            </a:rPr>
            <a:t>富强、民主、文明、和谐</a:t>
          </a:r>
          <a:endParaRPr lang="zh-CN" altLang="en-US" dirty="0">
            <a:solidFill>
              <a:sysClr val="windowText" lastClr="000000">
                <a:hueOff val="0"/>
                <a:satOff val="0"/>
                <a:lumOff val="0"/>
                <a:alphaOff val="0"/>
              </a:sysClr>
            </a:solidFill>
            <a:latin typeface="黑体" pitchFamily="49" charset="-122"/>
            <a:ea typeface="黑体" pitchFamily="49" charset="-122"/>
            <a:cs typeface="+mn-cs"/>
          </a:endParaRPr>
        </a:p>
      </dgm:t>
    </dgm:pt>
    <dgm:pt modelId="{60DBEDC9-A603-4189-9A67-43A7FAD67FFA}" type="parTrans" cxnId="{8A494E06-4B1E-45FB-A513-459399EA3B31}">
      <dgm:prSet/>
      <dgm:spPr/>
      <dgm:t>
        <a:bodyPr/>
        <a:lstStyle/>
        <a:p>
          <a:endParaRPr lang="zh-CN" altLang="en-US">
            <a:latin typeface="黑体" pitchFamily="49" charset="-122"/>
            <a:ea typeface="黑体" pitchFamily="49" charset="-122"/>
          </a:endParaRPr>
        </a:p>
      </dgm:t>
    </dgm:pt>
    <dgm:pt modelId="{53730841-C946-4FBB-A53D-CA164D3DB677}" type="sibTrans" cxnId="{8A494E06-4B1E-45FB-A513-459399EA3B31}">
      <dgm:prSet/>
      <dgm:spPr/>
      <dgm:t>
        <a:bodyPr/>
        <a:lstStyle/>
        <a:p>
          <a:endParaRPr lang="zh-CN" altLang="en-US">
            <a:latin typeface="黑体" pitchFamily="49" charset="-122"/>
            <a:ea typeface="黑体" pitchFamily="49" charset="-122"/>
          </a:endParaRPr>
        </a:p>
      </dgm:t>
    </dgm:pt>
    <dgm:pt modelId="{A2A4B012-DD36-4F3A-8B9B-52E8729F6E1C}">
      <dgm:prSet phldrT="[文本]"/>
      <dgm:spPr>
        <a:xfrm>
          <a:off x="0" y="865102"/>
          <a:ext cx="1968246" cy="803444"/>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CN" altLang="en-US" b="1" dirty="0" smtClean="0">
              <a:solidFill>
                <a:sysClr val="window" lastClr="FFFFFF"/>
              </a:solidFill>
              <a:latin typeface="黑体" pitchFamily="49" charset="-122"/>
              <a:ea typeface="黑体" pitchFamily="49" charset="-122"/>
              <a:cs typeface="+mn-cs"/>
            </a:rPr>
            <a:t>价值准则</a:t>
          </a:r>
          <a:endParaRPr lang="zh-CN" altLang="en-US" b="1" dirty="0">
            <a:solidFill>
              <a:sysClr val="window" lastClr="FFFFFF"/>
            </a:solidFill>
            <a:latin typeface="黑体" pitchFamily="49" charset="-122"/>
            <a:ea typeface="黑体" pitchFamily="49" charset="-122"/>
            <a:cs typeface="+mn-cs"/>
          </a:endParaRPr>
        </a:p>
      </dgm:t>
    </dgm:pt>
    <dgm:pt modelId="{D528173D-9240-499D-BD77-ABF28945045F}" type="parTrans" cxnId="{FB1A5F0F-B9F9-4C3A-B1F6-B6799E0631F5}">
      <dgm:prSet/>
      <dgm:spPr/>
      <dgm:t>
        <a:bodyPr/>
        <a:lstStyle/>
        <a:p>
          <a:endParaRPr lang="zh-CN" altLang="en-US">
            <a:latin typeface="黑体" pitchFamily="49" charset="-122"/>
            <a:ea typeface="黑体" pitchFamily="49" charset="-122"/>
          </a:endParaRPr>
        </a:p>
      </dgm:t>
    </dgm:pt>
    <dgm:pt modelId="{F81EC4DF-4BFF-4A64-8E6C-C23DC8F01733}" type="sibTrans" cxnId="{FB1A5F0F-B9F9-4C3A-B1F6-B6799E0631F5}">
      <dgm:prSet/>
      <dgm:spPr/>
      <dgm:t>
        <a:bodyPr/>
        <a:lstStyle/>
        <a:p>
          <a:endParaRPr lang="zh-CN" altLang="en-US">
            <a:latin typeface="黑体" pitchFamily="49" charset="-122"/>
            <a:ea typeface="黑体" pitchFamily="49" charset="-122"/>
          </a:endParaRPr>
        </a:p>
      </dgm:t>
    </dgm:pt>
    <dgm:pt modelId="{D0BB50D4-4640-437C-B599-595664CC351A}">
      <dgm:prSet phldrT="[文本]"/>
      <dgm:spPr>
        <a:xfrm rot="5400000">
          <a:off x="3456980" y="-482727"/>
          <a:ext cx="521634" cy="3499104"/>
        </a:xfrm>
        <a:prstGeom prst="round2SameRect">
          <a:avLst/>
        </a:prstGeom>
        <a:solidFill>
          <a:srgbClr val="F79646">
            <a:alpha val="90000"/>
            <a:tint val="40000"/>
            <a:hueOff val="0"/>
            <a:satOff val="0"/>
            <a:lumOff val="0"/>
            <a:alphaOff val="0"/>
          </a:srgbClr>
        </a:solidFill>
        <a:ln w="9525" cap="flat" cmpd="sng" algn="ctr">
          <a:solidFill>
            <a:srgbClr val="F79646">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CN" altLang="en-US" dirty="0" smtClean="0">
              <a:solidFill>
                <a:sysClr val="windowText" lastClr="000000">
                  <a:hueOff val="0"/>
                  <a:satOff val="0"/>
                  <a:lumOff val="0"/>
                  <a:alphaOff val="0"/>
                </a:sysClr>
              </a:solidFill>
              <a:latin typeface="黑体" pitchFamily="49" charset="-122"/>
              <a:ea typeface="黑体" pitchFamily="49" charset="-122"/>
              <a:cs typeface="+mn-cs"/>
            </a:rPr>
            <a:t>自由、平等、公正、法治</a:t>
          </a:r>
          <a:endParaRPr lang="zh-CN" altLang="en-US" dirty="0">
            <a:solidFill>
              <a:sysClr val="windowText" lastClr="000000">
                <a:hueOff val="0"/>
                <a:satOff val="0"/>
                <a:lumOff val="0"/>
                <a:alphaOff val="0"/>
              </a:sysClr>
            </a:solidFill>
            <a:latin typeface="黑体" pitchFamily="49" charset="-122"/>
            <a:ea typeface="黑体" pitchFamily="49" charset="-122"/>
            <a:cs typeface="+mn-cs"/>
          </a:endParaRPr>
        </a:p>
      </dgm:t>
    </dgm:pt>
    <dgm:pt modelId="{8902BD03-F7A0-41EE-9897-0EC834326321}" type="parTrans" cxnId="{7C4D9DA4-A5AA-4A41-AD5B-A8010FCE5BA4}">
      <dgm:prSet/>
      <dgm:spPr/>
      <dgm:t>
        <a:bodyPr/>
        <a:lstStyle/>
        <a:p>
          <a:endParaRPr lang="zh-CN" altLang="en-US">
            <a:latin typeface="黑体" pitchFamily="49" charset="-122"/>
            <a:ea typeface="黑体" pitchFamily="49" charset="-122"/>
          </a:endParaRPr>
        </a:p>
      </dgm:t>
    </dgm:pt>
    <dgm:pt modelId="{BCFB2B60-7DA7-4242-88DF-C710E24F24A3}" type="sibTrans" cxnId="{7C4D9DA4-A5AA-4A41-AD5B-A8010FCE5BA4}">
      <dgm:prSet/>
      <dgm:spPr/>
      <dgm:t>
        <a:bodyPr/>
        <a:lstStyle/>
        <a:p>
          <a:endParaRPr lang="zh-CN" altLang="en-US">
            <a:latin typeface="黑体" pitchFamily="49" charset="-122"/>
            <a:ea typeface="黑体" pitchFamily="49" charset="-122"/>
          </a:endParaRPr>
        </a:p>
      </dgm:t>
    </dgm:pt>
    <dgm:pt modelId="{34E50292-3D23-4A77-BA36-BA4650C92865}">
      <dgm:prSet phldrT="[文本]"/>
      <dgm:spPr>
        <a:xfrm>
          <a:off x="0" y="1728919"/>
          <a:ext cx="1968246" cy="803444"/>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zh-CN" altLang="en-US" b="1" dirty="0" smtClean="0">
              <a:solidFill>
                <a:sysClr val="window" lastClr="FFFFFF"/>
              </a:solidFill>
              <a:latin typeface="黑体" pitchFamily="49" charset="-122"/>
              <a:ea typeface="黑体" pitchFamily="49" charset="-122"/>
              <a:cs typeface="+mn-cs"/>
            </a:rPr>
            <a:t>价值行为</a:t>
          </a:r>
          <a:endParaRPr lang="zh-CN" altLang="en-US" b="1" dirty="0">
            <a:solidFill>
              <a:sysClr val="window" lastClr="FFFFFF"/>
            </a:solidFill>
            <a:latin typeface="黑体" pitchFamily="49" charset="-122"/>
            <a:ea typeface="黑体" pitchFamily="49" charset="-122"/>
            <a:cs typeface="+mn-cs"/>
          </a:endParaRPr>
        </a:p>
      </dgm:t>
    </dgm:pt>
    <dgm:pt modelId="{16A3657D-0905-4D6E-BAC8-0BB9B20F2B50}" type="parTrans" cxnId="{2CF67A74-F220-4C5E-AE9A-DBE8B9691E55}">
      <dgm:prSet/>
      <dgm:spPr/>
      <dgm:t>
        <a:bodyPr/>
        <a:lstStyle/>
        <a:p>
          <a:endParaRPr lang="zh-CN" altLang="en-US">
            <a:latin typeface="黑体" pitchFamily="49" charset="-122"/>
            <a:ea typeface="黑体" pitchFamily="49" charset="-122"/>
          </a:endParaRPr>
        </a:p>
      </dgm:t>
    </dgm:pt>
    <dgm:pt modelId="{C477525F-C6A9-4CAF-B1C0-40EAC53DE6DE}" type="sibTrans" cxnId="{2CF67A74-F220-4C5E-AE9A-DBE8B9691E55}">
      <dgm:prSet/>
      <dgm:spPr/>
      <dgm:t>
        <a:bodyPr/>
        <a:lstStyle/>
        <a:p>
          <a:endParaRPr lang="zh-CN" altLang="en-US">
            <a:latin typeface="黑体" pitchFamily="49" charset="-122"/>
            <a:ea typeface="黑体" pitchFamily="49" charset="-122"/>
          </a:endParaRPr>
        </a:p>
      </dgm:t>
    </dgm:pt>
    <dgm:pt modelId="{9ED7FA0B-DCA3-4BE3-981D-F94F678E2166}">
      <dgm:prSet phldrT="[文本]"/>
      <dgm:spPr>
        <a:xfrm rot="5400000">
          <a:off x="3456980" y="381089"/>
          <a:ext cx="521634" cy="3499104"/>
        </a:xfrm>
        <a:prstGeom prst="round2SameRect">
          <a:avLst/>
        </a:prstGeom>
        <a:solidFill>
          <a:srgbClr val="F79646">
            <a:alpha val="90000"/>
            <a:tint val="40000"/>
            <a:hueOff val="0"/>
            <a:satOff val="0"/>
            <a:lumOff val="0"/>
            <a:alphaOff val="0"/>
          </a:srgbClr>
        </a:solidFill>
        <a:ln w="9525" cap="flat" cmpd="sng" algn="ctr">
          <a:solidFill>
            <a:srgbClr val="F79646">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zh-CN" altLang="en-US" dirty="0" smtClean="0">
              <a:solidFill>
                <a:sysClr val="windowText" lastClr="000000">
                  <a:hueOff val="0"/>
                  <a:satOff val="0"/>
                  <a:lumOff val="0"/>
                  <a:alphaOff val="0"/>
                </a:sysClr>
              </a:solidFill>
              <a:latin typeface="黑体" pitchFamily="49" charset="-122"/>
              <a:ea typeface="黑体" pitchFamily="49" charset="-122"/>
              <a:cs typeface="+mn-cs"/>
            </a:rPr>
            <a:t>爱国、敬业、诚信、友善</a:t>
          </a:r>
          <a:endParaRPr lang="zh-CN" altLang="en-US" dirty="0">
            <a:solidFill>
              <a:sysClr val="windowText" lastClr="000000">
                <a:hueOff val="0"/>
                <a:satOff val="0"/>
                <a:lumOff val="0"/>
                <a:alphaOff val="0"/>
              </a:sysClr>
            </a:solidFill>
            <a:latin typeface="黑体" pitchFamily="49" charset="-122"/>
            <a:ea typeface="黑体" pitchFamily="49" charset="-122"/>
            <a:cs typeface="+mn-cs"/>
          </a:endParaRPr>
        </a:p>
      </dgm:t>
    </dgm:pt>
    <dgm:pt modelId="{080ACA3F-9118-46A6-813F-1C2673347A9A}" type="parTrans" cxnId="{D406EF35-E69E-4060-B38B-8A48B0E72A44}">
      <dgm:prSet/>
      <dgm:spPr/>
      <dgm:t>
        <a:bodyPr/>
        <a:lstStyle/>
        <a:p>
          <a:endParaRPr lang="zh-CN" altLang="en-US">
            <a:latin typeface="黑体" pitchFamily="49" charset="-122"/>
            <a:ea typeface="黑体" pitchFamily="49" charset="-122"/>
          </a:endParaRPr>
        </a:p>
      </dgm:t>
    </dgm:pt>
    <dgm:pt modelId="{412A9E02-B485-4B34-8718-7DEA3DFBD701}" type="sibTrans" cxnId="{D406EF35-E69E-4060-B38B-8A48B0E72A44}">
      <dgm:prSet/>
      <dgm:spPr/>
      <dgm:t>
        <a:bodyPr/>
        <a:lstStyle/>
        <a:p>
          <a:endParaRPr lang="zh-CN" altLang="en-US">
            <a:latin typeface="黑体" pitchFamily="49" charset="-122"/>
            <a:ea typeface="黑体" pitchFamily="49" charset="-122"/>
          </a:endParaRPr>
        </a:p>
      </dgm:t>
    </dgm:pt>
    <dgm:pt modelId="{E149C784-6C03-4E98-81B8-EBF359EBB4A7}" type="pres">
      <dgm:prSet presAssocID="{E144F3CA-CC12-4C27-828B-F6CD65E1F1F1}" presName="Name0" presStyleCnt="0">
        <dgm:presLayoutVars>
          <dgm:dir/>
          <dgm:animLvl val="lvl"/>
          <dgm:resizeHandles val="exact"/>
        </dgm:presLayoutVars>
      </dgm:prSet>
      <dgm:spPr/>
      <dgm:t>
        <a:bodyPr/>
        <a:lstStyle/>
        <a:p>
          <a:endParaRPr lang="zh-CN" altLang="en-US"/>
        </a:p>
      </dgm:t>
    </dgm:pt>
    <dgm:pt modelId="{E533E95F-FC96-442C-9E1D-A89C92452BDE}" type="pres">
      <dgm:prSet presAssocID="{607C20E0-801F-45C2-916F-315AB303A83A}" presName="linNode" presStyleCnt="0"/>
      <dgm:spPr/>
      <dgm:t>
        <a:bodyPr/>
        <a:lstStyle/>
        <a:p>
          <a:endParaRPr lang="zh-CN" altLang="en-US"/>
        </a:p>
      </dgm:t>
    </dgm:pt>
    <dgm:pt modelId="{E3E65178-6712-4DA6-A309-638388CBACE4}" type="pres">
      <dgm:prSet presAssocID="{607C20E0-801F-45C2-916F-315AB303A83A}" presName="parentText" presStyleLbl="node1" presStyleIdx="0" presStyleCnt="3" custScaleY="66541">
        <dgm:presLayoutVars>
          <dgm:chMax val="1"/>
          <dgm:bulletEnabled val="1"/>
        </dgm:presLayoutVars>
      </dgm:prSet>
      <dgm:spPr/>
      <dgm:t>
        <a:bodyPr/>
        <a:lstStyle/>
        <a:p>
          <a:endParaRPr lang="zh-CN" altLang="en-US"/>
        </a:p>
      </dgm:t>
    </dgm:pt>
    <dgm:pt modelId="{1E61B071-ED5B-44AF-B29E-B6E382DF1060}" type="pres">
      <dgm:prSet presAssocID="{607C20E0-801F-45C2-916F-315AB303A83A}" presName="descendantText" presStyleLbl="alignAccFollowNode1" presStyleIdx="0" presStyleCnt="3" custScaleY="54002">
        <dgm:presLayoutVars>
          <dgm:bulletEnabled val="1"/>
        </dgm:presLayoutVars>
      </dgm:prSet>
      <dgm:spPr/>
      <dgm:t>
        <a:bodyPr/>
        <a:lstStyle/>
        <a:p>
          <a:endParaRPr lang="zh-CN" altLang="en-US"/>
        </a:p>
      </dgm:t>
    </dgm:pt>
    <dgm:pt modelId="{6747288B-80A2-4BCB-8C5C-250E2698C6CF}" type="pres">
      <dgm:prSet presAssocID="{FD12C753-3AD3-4848-A23B-627D414229C7}" presName="sp" presStyleCnt="0"/>
      <dgm:spPr/>
      <dgm:t>
        <a:bodyPr/>
        <a:lstStyle/>
        <a:p>
          <a:endParaRPr lang="zh-CN" altLang="en-US"/>
        </a:p>
      </dgm:t>
    </dgm:pt>
    <dgm:pt modelId="{AD751BE3-B34A-4F88-B5C8-C976C002C3C9}" type="pres">
      <dgm:prSet presAssocID="{A2A4B012-DD36-4F3A-8B9B-52E8729F6E1C}" presName="linNode" presStyleCnt="0"/>
      <dgm:spPr/>
      <dgm:t>
        <a:bodyPr/>
        <a:lstStyle/>
        <a:p>
          <a:endParaRPr lang="zh-CN" altLang="en-US"/>
        </a:p>
      </dgm:t>
    </dgm:pt>
    <dgm:pt modelId="{5DEF30C1-AA56-4C8D-8F70-0A559ACEF4DB}" type="pres">
      <dgm:prSet presAssocID="{A2A4B012-DD36-4F3A-8B9B-52E8729F6E1C}" presName="parentText" presStyleLbl="node1" presStyleIdx="1" presStyleCnt="3" custScaleY="66541">
        <dgm:presLayoutVars>
          <dgm:chMax val="1"/>
          <dgm:bulletEnabled val="1"/>
        </dgm:presLayoutVars>
      </dgm:prSet>
      <dgm:spPr/>
      <dgm:t>
        <a:bodyPr/>
        <a:lstStyle/>
        <a:p>
          <a:endParaRPr lang="zh-CN" altLang="en-US"/>
        </a:p>
      </dgm:t>
    </dgm:pt>
    <dgm:pt modelId="{B5751AC8-B620-49D8-91E7-65E5FC23F92B}" type="pres">
      <dgm:prSet presAssocID="{A2A4B012-DD36-4F3A-8B9B-52E8729F6E1C}" presName="descendantText" presStyleLbl="alignAccFollowNode1" presStyleIdx="1" presStyleCnt="3" custScaleY="54002">
        <dgm:presLayoutVars>
          <dgm:bulletEnabled val="1"/>
        </dgm:presLayoutVars>
      </dgm:prSet>
      <dgm:spPr/>
      <dgm:t>
        <a:bodyPr/>
        <a:lstStyle/>
        <a:p>
          <a:endParaRPr lang="zh-CN" altLang="en-US"/>
        </a:p>
      </dgm:t>
    </dgm:pt>
    <dgm:pt modelId="{E60B0EB8-03F0-4E0E-A276-6FCE604382F6}" type="pres">
      <dgm:prSet presAssocID="{F81EC4DF-4BFF-4A64-8E6C-C23DC8F01733}" presName="sp" presStyleCnt="0"/>
      <dgm:spPr/>
      <dgm:t>
        <a:bodyPr/>
        <a:lstStyle/>
        <a:p>
          <a:endParaRPr lang="zh-CN" altLang="en-US"/>
        </a:p>
      </dgm:t>
    </dgm:pt>
    <dgm:pt modelId="{D0F4E433-7DEF-431C-8F77-F1D662E81CDA}" type="pres">
      <dgm:prSet presAssocID="{34E50292-3D23-4A77-BA36-BA4650C92865}" presName="linNode" presStyleCnt="0"/>
      <dgm:spPr/>
      <dgm:t>
        <a:bodyPr/>
        <a:lstStyle/>
        <a:p>
          <a:endParaRPr lang="zh-CN" altLang="en-US"/>
        </a:p>
      </dgm:t>
    </dgm:pt>
    <dgm:pt modelId="{E7A55057-E3DA-4EB9-819A-931DF04B2FD0}" type="pres">
      <dgm:prSet presAssocID="{34E50292-3D23-4A77-BA36-BA4650C92865}" presName="parentText" presStyleLbl="node1" presStyleIdx="2" presStyleCnt="3" custScaleY="66541">
        <dgm:presLayoutVars>
          <dgm:chMax val="1"/>
          <dgm:bulletEnabled val="1"/>
        </dgm:presLayoutVars>
      </dgm:prSet>
      <dgm:spPr/>
      <dgm:t>
        <a:bodyPr/>
        <a:lstStyle/>
        <a:p>
          <a:endParaRPr lang="zh-CN" altLang="en-US"/>
        </a:p>
      </dgm:t>
    </dgm:pt>
    <dgm:pt modelId="{14D51FFD-8409-400D-984E-09672EBF646D}" type="pres">
      <dgm:prSet presAssocID="{34E50292-3D23-4A77-BA36-BA4650C92865}" presName="descendantText" presStyleLbl="alignAccFollowNode1" presStyleIdx="2" presStyleCnt="3" custScaleY="54002">
        <dgm:presLayoutVars>
          <dgm:bulletEnabled val="1"/>
        </dgm:presLayoutVars>
      </dgm:prSet>
      <dgm:spPr/>
      <dgm:t>
        <a:bodyPr/>
        <a:lstStyle/>
        <a:p>
          <a:endParaRPr lang="zh-CN" altLang="en-US"/>
        </a:p>
      </dgm:t>
    </dgm:pt>
  </dgm:ptLst>
  <dgm:cxnLst>
    <dgm:cxn modelId="{8A494E06-4B1E-45FB-A513-459399EA3B31}" srcId="{607C20E0-801F-45C2-916F-315AB303A83A}" destId="{CF543EC4-983F-492C-BBCF-5F90E76D6C91}" srcOrd="0" destOrd="0" parTransId="{60DBEDC9-A603-4189-9A67-43A7FAD67FFA}" sibTransId="{53730841-C946-4FBB-A53D-CA164D3DB677}"/>
    <dgm:cxn modelId="{AC4FF6E9-C88F-4ADD-A186-B261A0579506}" type="presOf" srcId="{A2A4B012-DD36-4F3A-8B9B-52E8729F6E1C}" destId="{5DEF30C1-AA56-4C8D-8F70-0A559ACEF4DB}" srcOrd="0" destOrd="0" presId="urn:microsoft.com/office/officeart/2005/8/layout/vList5"/>
    <dgm:cxn modelId="{691C3E2B-14FA-4FE5-9987-05A4835B7AAA}" type="presOf" srcId="{E144F3CA-CC12-4C27-828B-F6CD65E1F1F1}" destId="{E149C784-6C03-4E98-81B8-EBF359EBB4A7}" srcOrd="0" destOrd="0" presId="urn:microsoft.com/office/officeart/2005/8/layout/vList5"/>
    <dgm:cxn modelId="{7C4D9DA4-A5AA-4A41-AD5B-A8010FCE5BA4}" srcId="{A2A4B012-DD36-4F3A-8B9B-52E8729F6E1C}" destId="{D0BB50D4-4640-437C-B599-595664CC351A}" srcOrd="0" destOrd="0" parTransId="{8902BD03-F7A0-41EE-9897-0EC834326321}" sibTransId="{BCFB2B60-7DA7-4242-88DF-C710E24F24A3}"/>
    <dgm:cxn modelId="{6EDD1BA5-E141-40EA-BD3A-04301B4DC3FE}" type="presOf" srcId="{34E50292-3D23-4A77-BA36-BA4650C92865}" destId="{E7A55057-E3DA-4EB9-819A-931DF04B2FD0}" srcOrd="0" destOrd="0" presId="urn:microsoft.com/office/officeart/2005/8/layout/vList5"/>
    <dgm:cxn modelId="{B244A65F-CEED-40F9-AB54-4CEDB085224E}" type="presOf" srcId="{D0BB50D4-4640-437C-B599-595664CC351A}" destId="{B5751AC8-B620-49D8-91E7-65E5FC23F92B}" srcOrd="0" destOrd="0" presId="urn:microsoft.com/office/officeart/2005/8/layout/vList5"/>
    <dgm:cxn modelId="{CDD3F4AB-16C2-4DD6-8F48-785855B4DD9E}" type="presOf" srcId="{607C20E0-801F-45C2-916F-315AB303A83A}" destId="{E3E65178-6712-4DA6-A309-638388CBACE4}" srcOrd="0" destOrd="0" presId="urn:microsoft.com/office/officeart/2005/8/layout/vList5"/>
    <dgm:cxn modelId="{ECD9CB1B-CA19-46B8-A315-3DF131E0B80B}" type="presOf" srcId="{9ED7FA0B-DCA3-4BE3-981D-F94F678E2166}" destId="{14D51FFD-8409-400D-984E-09672EBF646D}" srcOrd="0" destOrd="0" presId="urn:microsoft.com/office/officeart/2005/8/layout/vList5"/>
    <dgm:cxn modelId="{D406EF35-E69E-4060-B38B-8A48B0E72A44}" srcId="{34E50292-3D23-4A77-BA36-BA4650C92865}" destId="{9ED7FA0B-DCA3-4BE3-981D-F94F678E2166}" srcOrd="0" destOrd="0" parTransId="{080ACA3F-9118-46A6-813F-1C2673347A9A}" sibTransId="{412A9E02-B485-4B34-8718-7DEA3DFBD701}"/>
    <dgm:cxn modelId="{FB1A5F0F-B9F9-4C3A-B1F6-B6799E0631F5}" srcId="{E144F3CA-CC12-4C27-828B-F6CD65E1F1F1}" destId="{A2A4B012-DD36-4F3A-8B9B-52E8729F6E1C}" srcOrd="1" destOrd="0" parTransId="{D528173D-9240-499D-BD77-ABF28945045F}" sibTransId="{F81EC4DF-4BFF-4A64-8E6C-C23DC8F01733}"/>
    <dgm:cxn modelId="{2CF67A74-F220-4C5E-AE9A-DBE8B9691E55}" srcId="{E144F3CA-CC12-4C27-828B-F6CD65E1F1F1}" destId="{34E50292-3D23-4A77-BA36-BA4650C92865}" srcOrd="2" destOrd="0" parTransId="{16A3657D-0905-4D6E-BAC8-0BB9B20F2B50}" sibTransId="{C477525F-C6A9-4CAF-B1C0-40EAC53DE6DE}"/>
    <dgm:cxn modelId="{E812035F-B661-4EB6-9462-474676F14DD8}" srcId="{E144F3CA-CC12-4C27-828B-F6CD65E1F1F1}" destId="{607C20E0-801F-45C2-916F-315AB303A83A}" srcOrd="0" destOrd="0" parTransId="{59D0CCA3-32AD-4DE0-B615-EE0B5D17D1BC}" sibTransId="{FD12C753-3AD3-4848-A23B-627D414229C7}"/>
    <dgm:cxn modelId="{505F21DB-6CDC-4DC6-9B03-DB3E83E06971}" type="presOf" srcId="{CF543EC4-983F-492C-BBCF-5F90E76D6C91}" destId="{1E61B071-ED5B-44AF-B29E-B6E382DF1060}" srcOrd="0" destOrd="0" presId="urn:microsoft.com/office/officeart/2005/8/layout/vList5"/>
    <dgm:cxn modelId="{CD7C57CF-9BC9-47ED-A023-408059BCEF94}" type="presParOf" srcId="{E149C784-6C03-4E98-81B8-EBF359EBB4A7}" destId="{E533E95F-FC96-442C-9E1D-A89C92452BDE}" srcOrd="0" destOrd="0" presId="urn:microsoft.com/office/officeart/2005/8/layout/vList5"/>
    <dgm:cxn modelId="{11048055-F567-4562-A97B-D892A323A264}" type="presParOf" srcId="{E533E95F-FC96-442C-9E1D-A89C92452BDE}" destId="{E3E65178-6712-4DA6-A309-638388CBACE4}" srcOrd="0" destOrd="0" presId="urn:microsoft.com/office/officeart/2005/8/layout/vList5"/>
    <dgm:cxn modelId="{7990A391-ECA4-42C6-AB8E-7089FB49243D}" type="presParOf" srcId="{E533E95F-FC96-442C-9E1D-A89C92452BDE}" destId="{1E61B071-ED5B-44AF-B29E-B6E382DF1060}" srcOrd="1" destOrd="0" presId="urn:microsoft.com/office/officeart/2005/8/layout/vList5"/>
    <dgm:cxn modelId="{02E74671-940C-4ADE-818A-81FF5E63D917}" type="presParOf" srcId="{E149C784-6C03-4E98-81B8-EBF359EBB4A7}" destId="{6747288B-80A2-4BCB-8C5C-250E2698C6CF}" srcOrd="1" destOrd="0" presId="urn:microsoft.com/office/officeart/2005/8/layout/vList5"/>
    <dgm:cxn modelId="{8B24BF1D-A6D3-4896-A451-03B549DF31A3}" type="presParOf" srcId="{E149C784-6C03-4E98-81B8-EBF359EBB4A7}" destId="{AD751BE3-B34A-4F88-B5C8-C976C002C3C9}" srcOrd="2" destOrd="0" presId="urn:microsoft.com/office/officeart/2005/8/layout/vList5"/>
    <dgm:cxn modelId="{E2153706-4A0F-44A1-826D-DC38577E95AF}" type="presParOf" srcId="{AD751BE3-B34A-4F88-B5C8-C976C002C3C9}" destId="{5DEF30C1-AA56-4C8D-8F70-0A559ACEF4DB}" srcOrd="0" destOrd="0" presId="urn:microsoft.com/office/officeart/2005/8/layout/vList5"/>
    <dgm:cxn modelId="{4ADC4B4B-5CC2-4DC6-9C9A-E297D9444982}" type="presParOf" srcId="{AD751BE3-B34A-4F88-B5C8-C976C002C3C9}" destId="{B5751AC8-B620-49D8-91E7-65E5FC23F92B}" srcOrd="1" destOrd="0" presId="urn:microsoft.com/office/officeart/2005/8/layout/vList5"/>
    <dgm:cxn modelId="{EFE54331-BBED-4348-BE39-C48A2FC74A1E}" type="presParOf" srcId="{E149C784-6C03-4E98-81B8-EBF359EBB4A7}" destId="{E60B0EB8-03F0-4E0E-A276-6FCE604382F6}" srcOrd="3" destOrd="0" presId="urn:microsoft.com/office/officeart/2005/8/layout/vList5"/>
    <dgm:cxn modelId="{05DA97AC-4F10-4F64-9027-F103C40C88A3}" type="presParOf" srcId="{E149C784-6C03-4E98-81B8-EBF359EBB4A7}" destId="{D0F4E433-7DEF-431C-8F77-F1D662E81CDA}" srcOrd="4" destOrd="0" presId="urn:microsoft.com/office/officeart/2005/8/layout/vList5"/>
    <dgm:cxn modelId="{184C5B7C-394B-4F21-A73C-A15BBCE3D415}" type="presParOf" srcId="{D0F4E433-7DEF-431C-8F77-F1D662E81CDA}" destId="{E7A55057-E3DA-4EB9-819A-931DF04B2FD0}" srcOrd="0" destOrd="0" presId="urn:microsoft.com/office/officeart/2005/8/layout/vList5"/>
    <dgm:cxn modelId="{5F08FE8E-47B2-4B1C-9D47-A682A12BCB7E}" type="presParOf" srcId="{D0F4E433-7DEF-431C-8F77-F1D662E81CDA}" destId="{14D51FFD-8409-400D-984E-09672EBF646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164D823-46CE-482A-A0F0-2193CC1945C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5996E3DA-FA90-4C65-9AE9-10D366B5E175}" type="pres">
      <dgm:prSet presAssocID="{9164D823-46CE-482A-A0F0-2193CC1945C6}" presName="linear" presStyleCnt="0">
        <dgm:presLayoutVars>
          <dgm:animLvl val="lvl"/>
          <dgm:resizeHandles val="exact"/>
        </dgm:presLayoutVars>
      </dgm:prSet>
      <dgm:spPr/>
      <dgm:t>
        <a:bodyPr/>
        <a:lstStyle/>
        <a:p>
          <a:endParaRPr lang="zh-CN" altLang="en-US"/>
        </a:p>
      </dgm:t>
    </dgm:pt>
  </dgm:ptLst>
  <dgm:cxnLst>
    <dgm:cxn modelId="{8237A002-7D9A-4B55-8EAE-1F8C5D3E8481}" type="presOf" srcId="{9164D823-46CE-482A-A0F0-2193CC1945C6}" destId="{5996E3DA-FA90-4C65-9AE9-10D366B5E175}"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164D823-46CE-482A-A0F0-2193CC1945C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5996E3DA-FA90-4C65-9AE9-10D366B5E175}" type="pres">
      <dgm:prSet presAssocID="{9164D823-46CE-482A-A0F0-2193CC1945C6}" presName="linear" presStyleCnt="0">
        <dgm:presLayoutVars>
          <dgm:animLvl val="lvl"/>
          <dgm:resizeHandles val="exact"/>
        </dgm:presLayoutVars>
      </dgm:prSet>
      <dgm:spPr/>
      <dgm:t>
        <a:bodyPr/>
        <a:lstStyle/>
        <a:p>
          <a:endParaRPr lang="zh-CN" altLang="en-US"/>
        </a:p>
      </dgm:t>
    </dgm:pt>
  </dgm:ptLst>
  <dgm:cxnLst>
    <dgm:cxn modelId="{613D5C71-1732-4CB8-93A1-F79711BC9F14}" type="presOf" srcId="{9164D823-46CE-482A-A0F0-2193CC1945C6}" destId="{5996E3DA-FA90-4C65-9AE9-10D366B5E175}"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164D823-46CE-482A-A0F0-2193CC1945C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zh-CN" altLang="en-US"/>
        </a:p>
      </dgm:t>
    </dgm:pt>
    <dgm:pt modelId="{5996E3DA-FA90-4C65-9AE9-10D366B5E175}" type="pres">
      <dgm:prSet presAssocID="{9164D823-46CE-482A-A0F0-2193CC1945C6}" presName="linear" presStyleCnt="0">
        <dgm:presLayoutVars>
          <dgm:animLvl val="lvl"/>
          <dgm:resizeHandles val="exact"/>
        </dgm:presLayoutVars>
      </dgm:prSet>
      <dgm:spPr/>
      <dgm:t>
        <a:bodyPr/>
        <a:lstStyle/>
        <a:p>
          <a:endParaRPr lang="zh-CN" altLang="en-US"/>
        </a:p>
      </dgm:t>
    </dgm:pt>
  </dgm:ptLst>
  <dgm:cxnLst>
    <dgm:cxn modelId="{B8CCBF54-75C1-4EFD-A7B0-90EC00155001}" type="presOf" srcId="{9164D823-46CE-482A-A0F0-2193CC1945C6}" destId="{5996E3DA-FA90-4C65-9AE9-10D366B5E175}"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16F7A-D7F9-4858-8AFC-F7C93BD0225F}" type="doc">
      <dgm:prSet loTypeId="urn:microsoft.com/office/officeart/2005/8/layout/matrix2" loCatId="matrix" qsTypeId="urn:microsoft.com/office/officeart/2005/8/quickstyle/3d2" qsCatId="3D" csTypeId="urn:microsoft.com/office/officeart/2005/8/colors/accent6_2" csCatId="accent6" phldr="1"/>
      <dgm:spPr/>
      <dgm:t>
        <a:bodyPr/>
        <a:lstStyle/>
        <a:p>
          <a:endParaRPr lang="zh-CN" altLang="en-US"/>
        </a:p>
      </dgm:t>
    </dgm:pt>
    <dgm:pt modelId="{D892DB53-2450-4A5F-8CEE-4B4411C12458}">
      <dgm:prSet phldrT="[文本]" custT="1"/>
      <dgm:spPr/>
      <dgm:t>
        <a:bodyPr/>
        <a:lstStyle/>
        <a:p>
          <a:r>
            <a:rPr lang="zh-CN" altLang="en-US" sz="3400" b="0" dirty="0" smtClean="0">
              <a:latin typeface="黑体" pitchFamily="49" charset="-122"/>
              <a:ea typeface="黑体" pitchFamily="49" charset="-122"/>
            </a:rPr>
            <a:t>经济富强</a:t>
          </a:r>
          <a:endParaRPr lang="zh-CN" altLang="en-US" sz="3400" b="0" dirty="0">
            <a:latin typeface="黑体" pitchFamily="49" charset="-122"/>
            <a:ea typeface="黑体" pitchFamily="49" charset="-122"/>
          </a:endParaRPr>
        </a:p>
      </dgm:t>
    </dgm:pt>
    <dgm:pt modelId="{D65C51EE-6545-4466-8149-A75C60F82BEC}" type="parTrans" cxnId="{2B4B0FD4-BA3D-4FEA-B804-3A19849E26A8}">
      <dgm:prSet/>
      <dgm:spPr/>
      <dgm:t>
        <a:bodyPr/>
        <a:lstStyle/>
        <a:p>
          <a:endParaRPr lang="zh-CN" altLang="en-US">
            <a:latin typeface="黑体" pitchFamily="49" charset="-122"/>
            <a:ea typeface="黑体" pitchFamily="49" charset="-122"/>
          </a:endParaRPr>
        </a:p>
      </dgm:t>
    </dgm:pt>
    <dgm:pt modelId="{6D297CC8-5E7D-43AB-B53F-617D80110664}" type="sibTrans" cxnId="{2B4B0FD4-BA3D-4FEA-B804-3A19849E26A8}">
      <dgm:prSet/>
      <dgm:spPr/>
      <dgm:t>
        <a:bodyPr/>
        <a:lstStyle/>
        <a:p>
          <a:endParaRPr lang="zh-CN" altLang="en-US">
            <a:latin typeface="黑体" pitchFamily="49" charset="-122"/>
            <a:ea typeface="黑体" pitchFamily="49" charset="-122"/>
          </a:endParaRPr>
        </a:p>
      </dgm:t>
    </dgm:pt>
    <dgm:pt modelId="{A017BE50-3059-4C70-939D-60AE20554E85}">
      <dgm:prSet phldrT="[文本]" custT="1"/>
      <dgm:spPr/>
      <dgm:t>
        <a:bodyPr/>
        <a:lstStyle/>
        <a:p>
          <a:r>
            <a:rPr lang="zh-CN" altLang="en-US" sz="3400" b="0" dirty="0" smtClean="0">
              <a:latin typeface="黑体" pitchFamily="49" charset="-122"/>
              <a:ea typeface="黑体" pitchFamily="49" charset="-122"/>
            </a:rPr>
            <a:t>政治民主</a:t>
          </a:r>
          <a:endParaRPr lang="zh-CN" altLang="en-US" sz="3400" b="0" dirty="0">
            <a:latin typeface="黑体" pitchFamily="49" charset="-122"/>
            <a:ea typeface="黑体" pitchFamily="49" charset="-122"/>
          </a:endParaRPr>
        </a:p>
      </dgm:t>
    </dgm:pt>
    <dgm:pt modelId="{80880AC9-BE7E-4AAE-92A8-D99995E92BD6}" type="parTrans" cxnId="{C8F7E2F2-5A0D-4271-826A-525EAABE7475}">
      <dgm:prSet/>
      <dgm:spPr/>
      <dgm:t>
        <a:bodyPr/>
        <a:lstStyle/>
        <a:p>
          <a:endParaRPr lang="zh-CN" altLang="en-US">
            <a:latin typeface="黑体" pitchFamily="49" charset="-122"/>
            <a:ea typeface="黑体" pitchFamily="49" charset="-122"/>
          </a:endParaRPr>
        </a:p>
      </dgm:t>
    </dgm:pt>
    <dgm:pt modelId="{EEE69E5D-9BC4-4C30-B5CA-6844A62E3D7E}" type="sibTrans" cxnId="{C8F7E2F2-5A0D-4271-826A-525EAABE7475}">
      <dgm:prSet/>
      <dgm:spPr/>
      <dgm:t>
        <a:bodyPr/>
        <a:lstStyle/>
        <a:p>
          <a:endParaRPr lang="zh-CN" altLang="en-US">
            <a:latin typeface="黑体" pitchFamily="49" charset="-122"/>
            <a:ea typeface="黑体" pitchFamily="49" charset="-122"/>
          </a:endParaRPr>
        </a:p>
      </dgm:t>
    </dgm:pt>
    <dgm:pt modelId="{3DD306FB-BEF5-4848-B3CC-A35939CFEF83}">
      <dgm:prSet phldrT="[文本]" custT="1"/>
      <dgm:spPr/>
      <dgm:t>
        <a:bodyPr/>
        <a:lstStyle/>
        <a:p>
          <a:r>
            <a:rPr lang="zh-CN" altLang="en-US" sz="3400" b="0" dirty="0" smtClean="0">
              <a:latin typeface="黑体" pitchFamily="49" charset="-122"/>
              <a:ea typeface="黑体" pitchFamily="49" charset="-122"/>
            </a:rPr>
            <a:t>精神文明</a:t>
          </a:r>
          <a:endParaRPr lang="zh-CN" altLang="en-US" sz="3400" b="0" dirty="0">
            <a:latin typeface="黑体" pitchFamily="49" charset="-122"/>
            <a:ea typeface="黑体" pitchFamily="49" charset="-122"/>
          </a:endParaRPr>
        </a:p>
      </dgm:t>
    </dgm:pt>
    <dgm:pt modelId="{6D2E54CD-A353-409B-966C-124B52922D3D}" type="parTrans" cxnId="{E5B225B6-CE2B-4015-A844-588BF60AB147}">
      <dgm:prSet/>
      <dgm:spPr/>
      <dgm:t>
        <a:bodyPr/>
        <a:lstStyle/>
        <a:p>
          <a:endParaRPr lang="zh-CN" altLang="en-US">
            <a:latin typeface="黑体" pitchFamily="49" charset="-122"/>
            <a:ea typeface="黑体" pitchFamily="49" charset="-122"/>
          </a:endParaRPr>
        </a:p>
      </dgm:t>
    </dgm:pt>
    <dgm:pt modelId="{10CECBB6-2252-40A4-8342-44E13BEDF149}" type="sibTrans" cxnId="{E5B225B6-CE2B-4015-A844-588BF60AB147}">
      <dgm:prSet/>
      <dgm:spPr/>
      <dgm:t>
        <a:bodyPr/>
        <a:lstStyle/>
        <a:p>
          <a:endParaRPr lang="zh-CN" altLang="en-US">
            <a:latin typeface="黑体" pitchFamily="49" charset="-122"/>
            <a:ea typeface="黑体" pitchFamily="49" charset="-122"/>
          </a:endParaRPr>
        </a:p>
      </dgm:t>
    </dgm:pt>
    <dgm:pt modelId="{ADC32D75-6214-43EE-9682-09222BE05AB7}">
      <dgm:prSet phldrT="[文本]" custT="1"/>
      <dgm:spPr/>
      <dgm:t>
        <a:bodyPr/>
        <a:lstStyle/>
        <a:p>
          <a:r>
            <a:rPr lang="zh-CN" altLang="en-US" sz="3400" b="0" dirty="0" smtClean="0">
              <a:latin typeface="黑体" pitchFamily="49" charset="-122"/>
              <a:ea typeface="黑体" pitchFamily="49" charset="-122"/>
            </a:rPr>
            <a:t>社会和谐</a:t>
          </a:r>
          <a:endParaRPr lang="zh-CN" altLang="en-US" sz="3400" b="0" dirty="0">
            <a:latin typeface="黑体" pitchFamily="49" charset="-122"/>
            <a:ea typeface="黑体" pitchFamily="49" charset="-122"/>
          </a:endParaRPr>
        </a:p>
      </dgm:t>
    </dgm:pt>
    <dgm:pt modelId="{66F863D5-C3D0-4D88-8D8A-B18A379DBC54}" type="parTrans" cxnId="{20B0E392-DE26-48DB-8D9E-6D4AFB1D7966}">
      <dgm:prSet/>
      <dgm:spPr/>
      <dgm:t>
        <a:bodyPr/>
        <a:lstStyle/>
        <a:p>
          <a:endParaRPr lang="zh-CN" altLang="en-US">
            <a:latin typeface="黑体" pitchFamily="49" charset="-122"/>
            <a:ea typeface="黑体" pitchFamily="49" charset="-122"/>
          </a:endParaRPr>
        </a:p>
      </dgm:t>
    </dgm:pt>
    <dgm:pt modelId="{FEF2FB3B-CB82-4C95-AC24-DB4365F29CC5}" type="sibTrans" cxnId="{20B0E392-DE26-48DB-8D9E-6D4AFB1D7966}">
      <dgm:prSet/>
      <dgm:spPr/>
      <dgm:t>
        <a:bodyPr/>
        <a:lstStyle/>
        <a:p>
          <a:endParaRPr lang="zh-CN" altLang="en-US">
            <a:latin typeface="黑体" pitchFamily="49" charset="-122"/>
            <a:ea typeface="黑体" pitchFamily="49" charset="-122"/>
          </a:endParaRPr>
        </a:p>
      </dgm:t>
    </dgm:pt>
    <dgm:pt modelId="{305CB20A-C837-4E22-B4B2-74E1593FC978}" type="pres">
      <dgm:prSet presAssocID="{22116F7A-D7F9-4858-8AFC-F7C93BD0225F}" presName="matrix" presStyleCnt="0">
        <dgm:presLayoutVars>
          <dgm:chMax val="1"/>
          <dgm:dir/>
          <dgm:resizeHandles val="exact"/>
        </dgm:presLayoutVars>
      </dgm:prSet>
      <dgm:spPr/>
      <dgm:t>
        <a:bodyPr/>
        <a:lstStyle/>
        <a:p>
          <a:endParaRPr lang="zh-CN" altLang="en-US"/>
        </a:p>
      </dgm:t>
    </dgm:pt>
    <dgm:pt modelId="{4691331A-105A-4611-BF77-A9CF6F8A9523}" type="pres">
      <dgm:prSet presAssocID="{22116F7A-D7F9-4858-8AFC-F7C93BD0225F}" presName="axisShape" presStyleLbl="bgShp" presStyleIdx="0" presStyleCnt="1" custLinFactNeighborX="312" custLinFactNeighborY="347"/>
      <dgm:spPr/>
    </dgm:pt>
    <dgm:pt modelId="{057EC8B5-D603-4263-9601-9460771D33A9}" type="pres">
      <dgm:prSet presAssocID="{22116F7A-D7F9-4858-8AFC-F7C93BD0225F}" presName="rect1" presStyleLbl="node1" presStyleIdx="0" presStyleCnt="4">
        <dgm:presLayoutVars>
          <dgm:chMax val="0"/>
          <dgm:chPref val="0"/>
          <dgm:bulletEnabled val="1"/>
        </dgm:presLayoutVars>
      </dgm:prSet>
      <dgm:spPr/>
      <dgm:t>
        <a:bodyPr/>
        <a:lstStyle/>
        <a:p>
          <a:endParaRPr lang="zh-CN" altLang="en-US"/>
        </a:p>
      </dgm:t>
    </dgm:pt>
    <dgm:pt modelId="{7583452A-C7E9-4BD7-9C97-1591289C525C}" type="pres">
      <dgm:prSet presAssocID="{22116F7A-D7F9-4858-8AFC-F7C93BD0225F}" presName="rect2" presStyleLbl="node1" presStyleIdx="1" presStyleCnt="4">
        <dgm:presLayoutVars>
          <dgm:chMax val="0"/>
          <dgm:chPref val="0"/>
          <dgm:bulletEnabled val="1"/>
        </dgm:presLayoutVars>
      </dgm:prSet>
      <dgm:spPr/>
      <dgm:t>
        <a:bodyPr/>
        <a:lstStyle/>
        <a:p>
          <a:endParaRPr lang="zh-CN" altLang="en-US"/>
        </a:p>
      </dgm:t>
    </dgm:pt>
    <dgm:pt modelId="{A9082CD3-296C-40CF-A19F-A1B903E04B9E}" type="pres">
      <dgm:prSet presAssocID="{22116F7A-D7F9-4858-8AFC-F7C93BD0225F}" presName="rect3" presStyleLbl="node1" presStyleIdx="2" presStyleCnt="4">
        <dgm:presLayoutVars>
          <dgm:chMax val="0"/>
          <dgm:chPref val="0"/>
          <dgm:bulletEnabled val="1"/>
        </dgm:presLayoutVars>
      </dgm:prSet>
      <dgm:spPr/>
      <dgm:t>
        <a:bodyPr/>
        <a:lstStyle/>
        <a:p>
          <a:endParaRPr lang="zh-CN" altLang="en-US"/>
        </a:p>
      </dgm:t>
    </dgm:pt>
    <dgm:pt modelId="{8C05562B-B017-431C-AB50-42A51D63F904}" type="pres">
      <dgm:prSet presAssocID="{22116F7A-D7F9-4858-8AFC-F7C93BD0225F}" presName="rect4" presStyleLbl="node1" presStyleIdx="3" presStyleCnt="4">
        <dgm:presLayoutVars>
          <dgm:chMax val="0"/>
          <dgm:chPref val="0"/>
          <dgm:bulletEnabled val="1"/>
        </dgm:presLayoutVars>
      </dgm:prSet>
      <dgm:spPr/>
      <dgm:t>
        <a:bodyPr/>
        <a:lstStyle/>
        <a:p>
          <a:endParaRPr lang="zh-CN" altLang="en-US"/>
        </a:p>
      </dgm:t>
    </dgm:pt>
  </dgm:ptLst>
  <dgm:cxnLst>
    <dgm:cxn modelId="{2B4B0FD4-BA3D-4FEA-B804-3A19849E26A8}" srcId="{22116F7A-D7F9-4858-8AFC-F7C93BD0225F}" destId="{D892DB53-2450-4A5F-8CEE-4B4411C12458}" srcOrd="0" destOrd="0" parTransId="{D65C51EE-6545-4466-8149-A75C60F82BEC}" sibTransId="{6D297CC8-5E7D-43AB-B53F-617D80110664}"/>
    <dgm:cxn modelId="{53154BCA-DA70-4239-BEC1-BFF9134F7D73}" type="presOf" srcId="{A017BE50-3059-4C70-939D-60AE20554E85}" destId="{7583452A-C7E9-4BD7-9C97-1591289C525C}" srcOrd="0" destOrd="0" presId="urn:microsoft.com/office/officeart/2005/8/layout/matrix2"/>
    <dgm:cxn modelId="{E5B225B6-CE2B-4015-A844-588BF60AB147}" srcId="{22116F7A-D7F9-4858-8AFC-F7C93BD0225F}" destId="{3DD306FB-BEF5-4848-B3CC-A35939CFEF83}" srcOrd="2" destOrd="0" parTransId="{6D2E54CD-A353-409B-966C-124B52922D3D}" sibTransId="{10CECBB6-2252-40A4-8342-44E13BEDF149}"/>
    <dgm:cxn modelId="{A72384A9-BD1D-4467-BBBB-1257EE7B2352}" type="presOf" srcId="{22116F7A-D7F9-4858-8AFC-F7C93BD0225F}" destId="{305CB20A-C837-4E22-B4B2-74E1593FC978}" srcOrd="0" destOrd="0" presId="urn:microsoft.com/office/officeart/2005/8/layout/matrix2"/>
    <dgm:cxn modelId="{415A85C2-3638-4DD3-A05A-93B1269773EA}" type="presOf" srcId="{ADC32D75-6214-43EE-9682-09222BE05AB7}" destId="{8C05562B-B017-431C-AB50-42A51D63F904}" srcOrd="0" destOrd="0" presId="urn:microsoft.com/office/officeart/2005/8/layout/matrix2"/>
    <dgm:cxn modelId="{0119E101-3776-4ABE-A8CD-005370308A16}" type="presOf" srcId="{D892DB53-2450-4A5F-8CEE-4B4411C12458}" destId="{057EC8B5-D603-4263-9601-9460771D33A9}" srcOrd="0" destOrd="0" presId="urn:microsoft.com/office/officeart/2005/8/layout/matrix2"/>
    <dgm:cxn modelId="{20B0E392-DE26-48DB-8D9E-6D4AFB1D7966}" srcId="{22116F7A-D7F9-4858-8AFC-F7C93BD0225F}" destId="{ADC32D75-6214-43EE-9682-09222BE05AB7}" srcOrd="3" destOrd="0" parTransId="{66F863D5-C3D0-4D88-8D8A-B18A379DBC54}" sibTransId="{FEF2FB3B-CB82-4C95-AC24-DB4365F29CC5}"/>
    <dgm:cxn modelId="{C8F7E2F2-5A0D-4271-826A-525EAABE7475}" srcId="{22116F7A-D7F9-4858-8AFC-F7C93BD0225F}" destId="{A017BE50-3059-4C70-939D-60AE20554E85}" srcOrd="1" destOrd="0" parTransId="{80880AC9-BE7E-4AAE-92A8-D99995E92BD6}" sibTransId="{EEE69E5D-9BC4-4C30-B5CA-6844A62E3D7E}"/>
    <dgm:cxn modelId="{4B92702C-91F3-433F-B366-C7E122869BC8}" type="presOf" srcId="{3DD306FB-BEF5-4848-B3CC-A35939CFEF83}" destId="{A9082CD3-296C-40CF-A19F-A1B903E04B9E}" srcOrd="0" destOrd="0" presId="urn:microsoft.com/office/officeart/2005/8/layout/matrix2"/>
    <dgm:cxn modelId="{187D822E-A47B-45C9-88A5-D3100D7E3ECE}" type="presParOf" srcId="{305CB20A-C837-4E22-B4B2-74E1593FC978}" destId="{4691331A-105A-4611-BF77-A9CF6F8A9523}" srcOrd="0" destOrd="0" presId="urn:microsoft.com/office/officeart/2005/8/layout/matrix2"/>
    <dgm:cxn modelId="{723EFD29-06C7-46E1-B680-67C6842A8E53}" type="presParOf" srcId="{305CB20A-C837-4E22-B4B2-74E1593FC978}" destId="{057EC8B5-D603-4263-9601-9460771D33A9}" srcOrd="1" destOrd="0" presId="urn:microsoft.com/office/officeart/2005/8/layout/matrix2"/>
    <dgm:cxn modelId="{C4F04B51-60DF-4251-979A-6BE63FA00A2C}" type="presParOf" srcId="{305CB20A-C837-4E22-B4B2-74E1593FC978}" destId="{7583452A-C7E9-4BD7-9C97-1591289C525C}" srcOrd="2" destOrd="0" presId="urn:microsoft.com/office/officeart/2005/8/layout/matrix2"/>
    <dgm:cxn modelId="{EF48609D-A9A2-4BFD-ADE7-AD5CDE4A23CC}" type="presParOf" srcId="{305CB20A-C837-4E22-B4B2-74E1593FC978}" destId="{A9082CD3-296C-40CF-A19F-A1B903E04B9E}" srcOrd="3" destOrd="0" presId="urn:microsoft.com/office/officeart/2005/8/layout/matrix2"/>
    <dgm:cxn modelId="{0A9C944A-0D61-42CE-8A98-9DC4EB642B36}" type="presParOf" srcId="{305CB20A-C837-4E22-B4B2-74E1593FC978}" destId="{8C05562B-B017-431C-AB50-42A51D63F904}"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92F7BA-B9C0-474D-8B1D-99C5E2B5DEAC}" type="doc">
      <dgm:prSet loTypeId="urn:microsoft.com/office/officeart/2005/8/layout/cycle8" loCatId="cycle" qsTypeId="urn:microsoft.com/office/officeart/2005/8/quickstyle/simple1" qsCatId="simple" csTypeId="urn:microsoft.com/office/officeart/2005/8/colors/accent6_5" csCatId="accent6" phldr="1"/>
      <dgm:spPr/>
    </dgm:pt>
    <dgm:pt modelId="{ED371EEB-ED5B-465C-901E-F60909F19714}">
      <dgm:prSet phldrT="[文本]" custT="1"/>
      <dgm:spPr>
        <a:xfrm>
          <a:off x="1266852" y="243935"/>
          <a:ext cx="3152394" cy="3152394"/>
        </a:xfrm>
        <a:prstGeom prst="pie">
          <a:avLst>
            <a:gd name="adj1" fmla="val 16200000"/>
            <a:gd name="adj2" fmla="val 1800000"/>
          </a:avLst>
        </a:prstGeom>
        <a:solidFill>
          <a:srgbClr val="F79646">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2800" b="1" dirty="0" smtClean="0">
              <a:solidFill>
                <a:sysClr val="windowText" lastClr="000000"/>
              </a:solidFill>
              <a:latin typeface="黑体" pitchFamily="49" charset="-122"/>
              <a:ea typeface="黑体" pitchFamily="49" charset="-122"/>
              <a:cs typeface="+mn-cs"/>
            </a:rPr>
            <a:t>党的领导</a:t>
          </a:r>
          <a:endParaRPr lang="zh-CN" altLang="en-US" sz="2800" b="1" dirty="0">
            <a:solidFill>
              <a:sysClr val="windowText" lastClr="000000"/>
            </a:solidFill>
            <a:latin typeface="黑体" pitchFamily="49" charset="-122"/>
            <a:ea typeface="黑体" pitchFamily="49" charset="-122"/>
            <a:cs typeface="+mn-cs"/>
          </a:endParaRPr>
        </a:p>
      </dgm:t>
    </dgm:pt>
    <dgm:pt modelId="{3F3C645C-1028-42D7-BC08-458FFF4236C2}" type="parTrans" cxnId="{D57B8658-D8D5-4417-8C0A-E1DDD10BBC90}">
      <dgm:prSet/>
      <dgm:spPr/>
      <dgm:t>
        <a:bodyPr/>
        <a:lstStyle/>
        <a:p>
          <a:endParaRPr lang="zh-CN" altLang="en-US" sz="2800" b="1">
            <a:solidFill>
              <a:schemeClr val="tx1"/>
            </a:solidFill>
            <a:latin typeface="黑体" pitchFamily="49" charset="-122"/>
            <a:ea typeface="黑体" pitchFamily="49" charset="-122"/>
          </a:endParaRPr>
        </a:p>
      </dgm:t>
    </dgm:pt>
    <dgm:pt modelId="{2EBAA8E1-1532-483C-97CA-C3195BBDA2C1}" type="sibTrans" cxnId="{D57B8658-D8D5-4417-8C0A-E1DDD10BBC90}">
      <dgm:prSet/>
      <dgm:spPr/>
      <dgm:t>
        <a:bodyPr/>
        <a:lstStyle/>
        <a:p>
          <a:endParaRPr lang="zh-CN" altLang="en-US" sz="2800" b="1">
            <a:solidFill>
              <a:schemeClr val="tx1"/>
            </a:solidFill>
            <a:latin typeface="黑体" pitchFamily="49" charset="-122"/>
            <a:ea typeface="黑体" pitchFamily="49" charset="-122"/>
          </a:endParaRPr>
        </a:p>
      </dgm:t>
    </dgm:pt>
    <dgm:pt modelId="{EE6ACA64-BD70-4E4C-BE37-8F5834E9D423}">
      <dgm:prSet phldrT="[文本]" custT="1"/>
      <dgm:spPr>
        <a:xfrm>
          <a:off x="1201927" y="356520"/>
          <a:ext cx="3152394" cy="3152394"/>
        </a:xfrm>
        <a:prstGeom prst="pie">
          <a:avLst>
            <a:gd name="adj1" fmla="val 1800000"/>
            <a:gd name="adj2" fmla="val 9000000"/>
          </a:avLst>
        </a:prstGeom>
        <a:solidFill>
          <a:srgbClr val="F79646">
            <a:alpha val="90000"/>
            <a:hueOff val="0"/>
            <a:satOff val="0"/>
            <a:lumOff val="0"/>
            <a:alphaOff val="-20000"/>
          </a:srgbClr>
        </a:solidFill>
        <a:ln w="25400" cap="flat" cmpd="sng" algn="ctr">
          <a:solidFill>
            <a:sysClr val="window" lastClr="FFFFFF">
              <a:hueOff val="0"/>
              <a:satOff val="0"/>
              <a:lumOff val="0"/>
              <a:alphaOff val="0"/>
            </a:sysClr>
          </a:solidFill>
          <a:prstDash val="solid"/>
        </a:ln>
        <a:effectLst/>
      </dgm:spPr>
      <dgm:t>
        <a:bodyPr/>
        <a:lstStyle/>
        <a:p>
          <a:r>
            <a:rPr lang="zh-CN" altLang="en-US" sz="2800" b="1" dirty="0" smtClean="0">
              <a:solidFill>
                <a:sysClr val="windowText" lastClr="000000"/>
              </a:solidFill>
              <a:latin typeface="黑体" pitchFamily="49" charset="-122"/>
              <a:ea typeface="黑体" pitchFamily="49" charset="-122"/>
              <a:cs typeface="+mn-cs"/>
            </a:rPr>
            <a:t>人民当家作主</a:t>
          </a:r>
          <a:endParaRPr lang="zh-CN" altLang="en-US" sz="2800" b="1" dirty="0">
            <a:solidFill>
              <a:sysClr val="windowText" lastClr="000000"/>
            </a:solidFill>
            <a:latin typeface="黑体" pitchFamily="49" charset="-122"/>
            <a:ea typeface="黑体" pitchFamily="49" charset="-122"/>
            <a:cs typeface="+mn-cs"/>
          </a:endParaRPr>
        </a:p>
      </dgm:t>
    </dgm:pt>
    <dgm:pt modelId="{F07B2739-F830-4563-9DC6-C94A7A4598FE}" type="parTrans" cxnId="{28C7AC9C-AF12-4BD8-A5C5-85AAACFE68B4}">
      <dgm:prSet/>
      <dgm:spPr/>
      <dgm:t>
        <a:bodyPr/>
        <a:lstStyle/>
        <a:p>
          <a:endParaRPr lang="zh-CN" altLang="en-US" sz="2800" b="1">
            <a:solidFill>
              <a:schemeClr val="tx1"/>
            </a:solidFill>
            <a:latin typeface="黑体" pitchFamily="49" charset="-122"/>
            <a:ea typeface="黑体" pitchFamily="49" charset="-122"/>
          </a:endParaRPr>
        </a:p>
      </dgm:t>
    </dgm:pt>
    <dgm:pt modelId="{9617DDFE-A550-48BE-B9FF-4491083B2C86}" type="sibTrans" cxnId="{28C7AC9C-AF12-4BD8-A5C5-85AAACFE68B4}">
      <dgm:prSet/>
      <dgm:spPr/>
      <dgm:t>
        <a:bodyPr/>
        <a:lstStyle/>
        <a:p>
          <a:endParaRPr lang="zh-CN" altLang="en-US" sz="2800" b="1">
            <a:solidFill>
              <a:schemeClr val="tx1"/>
            </a:solidFill>
            <a:latin typeface="黑体" pitchFamily="49" charset="-122"/>
            <a:ea typeface="黑体" pitchFamily="49" charset="-122"/>
          </a:endParaRPr>
        </a:p>
      </dgm:t>
    </dgm:pt>
    <dgm:pt modelId="{C8D99DA6-8EB4-40BE-BC7A-D87E81C4BFA5}">
      <dgm:prSet phldrT="[文本]" custT="1"/>
      <dgm:spPr>
        <a:xfrm>
          <a:off x="1137003" y="243935"/>
          <a:ext cx="3152394" cy="3152394"/>
        </a:xfrm>
        <a:prstGeom prst="pie">
          <a:avLst>
            <a:gd name="adj1" fmla="val 9000000"/>
            <a:gd name="adj2" fmla="val 16200000"/>
          </a:avLst>
        </a:prstGeom>
        <a:solidFill>
          <a:srgbClr val="F79646">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r>
            <a:rPr lang="zh-CN" altLang="en-US" sz="2800" b="1" dirty="0" smtClean="0">
              <a:solidFill>
                <a:sysClr val="windowText" lastClr="000000"/>
              </a:solidFill>
              <a:latin typeface="黑体" pitchFamily="49" charset="-122"/>
              <a:ea typeface="黑体" pitchFamily="49" charset="-122"/>
              <a:cs typeface="+mn-cs"/>
            </a:rPr>
            <a:t>依法治国</a:t>
          </a:r>
          <a:endParaRPr lang="zh-CN" altLang="en-US" sz="2800" b="1" dirty="0">
            <a:solidFill>
              <a:sysClr val="windowText" lastClr="000000"/>
            </a:solidFill>
            <a:latin typeface="黑体" pitchFamily="49" charset="-122"/>
            <a:ea typeface="黑体" pitchFamily="49" charset="-122"/>
            <a:cs typeface="+mn-cs"/>
          </a:endParaRPr>
        </a:p>
      </dgm:t>
    </dgm:pt>
    <dgm:pt modelId="{D9793F31-0B72-418F-A94B-A7435A5BAC87}" type="parTrans" cxnId="{47CD25EE-CCD8-417C-850F-55FA65D3834D}">
      <dgm:prSet/>
      <dgm:spPr/>
      <dgm:t>
        <a:bodyPr/>
        <a:lstStyle/>
        <a:p>
          <a:endParaRPr lang="zh-CN" altLang="en-US" sz="2800" b="1">
            <a:solidFill>
              <a:schemeClr val="tx1"/>
            </a:solidFill>
            <a:latin typeface="黑体" pitchFamily="49" charset="-122"/>
            <a:ea typeface="黑体" pitchFamily="49" charset="-122"/>
          </a:endParaRPr>
        </a:p>
      </dgm:t>
    </dgm:pt>
    <dgm:pt modelId="{27AF07E7-DE9B-452D-9F9D-65FB033C6EE9}" type="sibTrans" cxnId="{47CD25EE-CCD8-417C-850F-55FA65D3834D}">
      <dgm:prSet/>
      <dgm:spPr/>
      <dgm:t>
        <a:bodyPr/>
        <a:lstStyle/>
        <a:p>
          <a:endParaRPr lang="zh-CN" altLang="en-US" sz="2800" b="1">
            <a:solidFill>
              <a:schemeClr val="tx1"/>
            </a:solidFill>
            <a:latin typeface="黑体" pitchFamily="49" charset="-122"/>
            <a:ea typeface="黑体" pitchFamily="49" charset="-122"/>
          </a:endParaRPr>
        </a:p>
      </dgm:t>
    </dgm:pt>
    <dgm:pt modelId="{CB9BFDD1-A58F-4F05-8D65-2F997E256776}" type="pres">
      <dgm:prSet presAssocID="{0592F7BA-B9C0-474D-8B1D-99C5E2B5DEAC}" presName="compositeShape" presStyleCnt="0">
        <dgm:presLayoutVars>
          <dgm:chMax val="7"/>
          <dgm:dir/>
          <dgm:resizeHandles val="exact"/>
        </dgm:presLayoutVars>
      </dgm:prSet>
      <dgm:spPr/>
    </dgm:pt>
    <dgm:pt modelId="{5A19C434-7E7B-4A89-A4E1-FE165D863A5D}" type="pres">
      <dgm:prSet presAssocID="{0592F7BA-B9C0-474D-8B1D-99C5E2B5DEAC}" presName="wedge1" presStyleLbl="node1" presStyleIdx="0" presStyleCnt="3"/>
      <dgm:spPr/>
      <dgm:t>
        <a:bodyPr/>
        <a:lstStyle/>
        <a:p>
          <a:endParaRPr lang="zh-CN" altLang="en-US"/>
        </a:p>
      </dgm:t>
    </dgm:pt>
    <dgm:pt modelId="{D46AA405-76D6-414C-B690-2A94EFE01DA8}" type="pres">
      <dgm:prSet presAssocID="{0592F7BA-B9C0-474D-8B1D-99C5E2B5DEAC}" presName="dummy1a" presStyleCnt="0"/>
      <dgm:spPr/>
    </dgm:pt>
    <dgm:pt modelId="{54E71045-3CEF-4D85-AF9F-A5263B3D9204}" type="pres">
      <dgm:prSet presAssocID="{0592F7BA-B9C0-474D-8B1D-99C5E2B5DEAC}" presName="dummy1b" presStyleCnt="0"/>
      <dgm:spPr/>
    </dgm:pt>
    <dgm:pt modelId="{80FDAACB-060B-4AF7-8539-6B8A5A6B85AF}" type="pres">
      <dgm:prSet presAssocID="{0592F7BA-B9C0-474D-8B1D-99C5E2B5DEAC}" presName="wedge1Tx" presStyleLbl="node1" presStyleIdx="0" presStyleCnt="3">
        <dgm:presLayoutVars>
          <dgm:chMax val="0"/>
          <dgm:chPref val="0"/>
          <dgm:bulletEnabled val="1"/>
        </dgm:presLayoutVars>
      </dgm:prSet>
      <dgm:spPr/>
      <dgm:t>
        <a:bodyPr/>
        <a:lstStyle/>
        <a:p>
          <a:endParaRPr lang="zh-CN" altLang="en-US"/>
        </a:p>
      </dgm:t>
    </dgm:pt>
    <dgm:pt modelId="{2AFDD4B1-8AD7-4F4F-820D-8C8679BF0A3C}" type="pres">
      <dgm:prSet presAssocID="{0592F7BA-B9C0-474D-8B1D-99C5E2B5DEAC}" presName="wedge2" presStyleLbl="node1" presStyleIdx="1" presStyleCnt="3"/>
      <dgm:spPr/>
      <dgm:t>
        <a:bodyPr/>
        <a:lstStyle/>
        <a:p>
          <a:endParaRPr lang="zh-CN" altLang="en-US"/>
        </a:p>
      </dgm:t>
    </dgm:pt>
    <dgm:pt modelId="{F61B28EF-E8A8-4250-8FBA-F506A4050B35}" type="pres">
      <dgm:prSet presAssocID="{0592F7BA-B9C0-474D-8B1D-99C5E2B5DEAC}" presName="dummy2a" presStyleCnt="0"/>
      <dgm:spPr/>
    </dgm:pt>
    <dgm:pt modelId="{8A373483-6A35-4915-AA28-B1D3A15DDC90}" type="pres">
      <dgm:prSet presAssocID="{0592F7BA-B9C0-474D-8B1D-99C5E2B5DEAC}" presName="dummy2b" presStyleCnt="0"/>
      <dgm:spPr/>
    </dgm:pt>
    <dgm:pt modelId="{6725B1F1-F21F-46BC-A5C0-053D52A338C7}" type="pres">
      <dgm:prSet presAssocID="{0592F7BA-B9C0-474D-8B1D-99C5E2B5DEAC}" presName="wedge2Tx" presStyleLbl="node1" presStyleIdx="1" presStyleCnt="3">
        <dgm:presLayoutVars>
          <dgm:chMax val="0"/>
          <dgm:chPref val="0"/>
          <dgm:bulletEnabled val="1"/>
        </dgm:presLayoutVars>
      </dgm:prSet>
      <dgm:spPr/>
      <dgm:t>
        <a:bodyPr/>
        <a:lstStyle/>
        <a:p>
          <a:endParaRPr lang="zh-CN" altLang="en-US"/>
        </a:p>
      </dgm:t>
    </dgm:pt>
    <dgm:pt modelId="{A453CFEF-4988-4EDC-8898-439162294297}" type="pres">
      <dgm:prSet presAssocID="{0592F7BA-B9C0-474D-8B1D-99C5E2B5DEAC}" presName="wedge3" presStyleLbl="node1" presStyleIdx="2" presStyleCnt="3" custLinFactNeighborX="-358" custLinFactNeighborY="458"/>
      <dgm:spPr/>
      <dgm:t>
        <a:bodyPr/>
        <a:lstStyle/>
        <a:p>
          <a:endParaRPr lang="zh-CN" altLang="en-US"/>
        </a:p>
      </dgm:t>
    </dgm:pt>
    <dgm:pt modelId="{98F6A604-8ACA-4729-BF85-0F9DCBB75A3C}" type="pres">
      <dgm:prSet presAssocID="{0592F7BA-B9C0-474D-8B1D-99C5E2B5DEAC}" presName="dummy3a" presStyleCnt="0"/>
      <dgm:spPr/>
    </dgm:pt>
    <dgm:pt modelId="{22416D93-71A8-4791-9ACD-2BE2B93141C5}" type="pres">
      <dgm:prSet presAssocID="{0592F7BA-B9C0-474D-8B1D-99C5E2B5DEAC}" presName="dummy3b" presStyleCnt="0"/>
      <dgm:spPr/>
    </dgm:pt>
    <dgm:pt modelId="{885C7EDD-3FD4-4D25-BDE3-082C08DA8C5B}" type="pres">
      <dgm:prSet presAssocID="{0592F7BA-B9C0-474D-8B1D-99C5E2B5DEAC}" presName="wedge3Tx" presStyleLbl="node1" presStyleIdx="2" presStyleCnt="3">
        <dgm:presLayoutVars>
          <dgm:chMax val="0"/>
          <dgm:chPref val="0"/>
          <dgm:bulletEnabled val="1"/>
        </dgm:presLayoutVars>
      </dgm:prSet>
      <dgm:spPr/>
      <dgm:t>
        <a:bodyPr/>
        <a:lstStyle/>
        <a:p>
          <a:endParaRPr lang="zh-CN" altLang="en-US"/>
        </a:p>
      </dgm:t>
    </dgm:pt>
    <dgm:pt modelId="{AD835BEB-6961-44A9-BA65-F0D4886A9792}" type="pres">
      <dgm:prSet presAssocID="{2EBAA8E1-1532-483C-97CA-C3195BBDA2C1}" presName="arrowWedge1" presStyleLbl="fgSibTrans2D1" presStyleIdx="0" presStyleCnt="3"/>
      <dgm:spPr>
        <a:xfrm>
          <a:off x="1071964" y="48787"/>
          <a:ext cx="3542690" cy="3542690"/>
        </a:xfrm>
        <a:prstGeom prst="circularArrow">
          <a:avLst>
            <a:gd name="adj1" fmla="val 5085"/>
            <a:gd name="adj2" fmla="val 327528"/>
            <a:gd name="adj3" fmla="val 1472472"/>
            <a:gd name="adj4" fmla="val 16199432"/>
            <a:gd name="adj5" fmla="val 5932"/>
          </a:avLst>
        </a:prstGeom>
        <a:solidFill>
          <a:srgbClr val="F79646">
            <a:shade val="90000"/>
            <a:hueOff val="0"/>
            <a:satOff val="0"/>
            <a:lumOff val="0"/>
            <a:alphaOff val="0"/>
          </a:srgbClr>
        </a:solidFill>
        <a:ln>
          <a:noFill/>
        </a:ln>
        <a:effectLst/>
      </dgm:spPr>
    </dgm:pt>
    <dgm:pt modelId="{62DF4E6C-9D9E-4C44-AF1B-5663C1F4F02A}" type="pres">
      <dgm:prSet presAssocID="{9617DDFE-A550-48BE-B9FF-4491083B2C86}" presName="arrowWedge2" presStyleLbl="fgSibTrans2D1" presStyleIdx="1" presStyleCnt="3"/>
      <dgm:spPr>
        <a:xfrm>
          <a:off x="1006779" y="161173"/>
          <a:ext cx="3542690" cy="3542690"/>
        </a:xfrm>
        <a:prstGeom prst="circularArrow">
          <a:avLst>
            <a:gd name="adj1" fmla="val 5085"/>
            <a:gd name="adj2" fmla="val 327528"/>
            <a:gd name="adj3" fmla="val 8671970"/>
            <a:gd name="adj4" fmla="val 1800502"/>
            <a:gd name="adj5" fmla="val 5932"/>
          </a:avLst>
        </a:prstGeom>
        <a:solidFill>
          <a:srgbClr val="F79646">
            <a:shade val="90000"/>
            <a:hueOff val="-241362"/>
            <a:satOff val="3282"/>
            <a:lumOff val="13866"/>
            <a:alphaOff val="0"/>
          </a:srgbClr>
        </a:solidFill>
        <a:ln>
          <a:noFill/>
        </a:ln>
        <a:effectLst/>
      </dgm:spPr>
    </dgm:pt>
    <dgm:pt modelId="{32D9C1D2-699C-44AE-B055-EFF386D2495D}" type="pres">
      <dgm:prSet presAssocID="{27AF07E7-DE9B-452D-9F9D-65FB033C6EE9}" presName="arrowWedge3" presStyleLbl="fgSibTrans2D1" presStyleIdx="2" presStyleCnt="3"/>
      <dgm:spPr>
        <a:xfrm>
          <a:off x="941595" y="48787"/>
          <a:ext cx="3542690" cy="3542690"/>
        </a:xfrm>
        <a:prstGeom prst="circularArrow">
          <a:avLst>
            <a:gd name="adj1" fmla="val 5085"/>
            <a:gd name="adj2" fmla="val 327528"/>
            <a:gd name="adj3" fmla="val 15873039"/>
            <a:gd name="adj4" fmla="val 9000000"/>
            <a:gd name="adj5" fmla="val 5932"/>
          </a:avLst>
        </a:prstGeom>
        <a:solidFill>
          <a:srgbClr val="F79646">
            <a:shade val="90000"/>
            <a:hueOff val="-482725"/>
            <a:satOff val="6563"/>
            <a:lumOff val="27732"/>
            <a:alphaOff val="0"/>
          </a:srgbClr>
        </a:solidFill>
        <a:ln>
          <a:noFill/>
        </a:ln>
        <a:effectLst/>
      </dgm:spPr>
    </dgm:pt>
  </dgm:ptLst>
  <dgm:cxnLst>
    <dgm:cxn modelId="{10E0097D-0F0F-4588-8DF9-BB8BFEC2EDD6}" type="presOf" srcId="{EE6ACA64-BD70-4E4C-BE37-8F5834E9D423}" destId="{6725B1F1-F21F-46BC-A5C0-053D52A338C7}" srcOrd="1" destOrd="0" presId="urn:microsoft.com/office/officeart/2005/8/layout/cycle8"/>
    <dgm:cxn modelId="{28C7AC9C-AF12-4BD8-A5C5-85AAACFE68B4}" srcId="{0592F7BA-B9C0-474D-8B1D-99C5E2B5DEAC}" destId="{EE6ACA64-BD70-4E4C-BE37-8F5834E9D423}" srcOrd="1" destOrd="0" parTransId="{F07B2739-F830-4563-9DC6-C94A7A4598FE}" sibTransId="{9617DDFE-A550-48BE-B9FF-4491083B2C86}"/>
    <dgm:cxn modelId="{D4665408-9DA7-43B1-98D3-0E0554BEF8CA}" type="presOf" srcId="{C8D99DA6-8EB4-40BE-BC7A-D87E81C4BFA5}" destId="{A453CFEF-4988-4EDC-8898-439162294297}" srcOrd="0" destOrd="0" presId="urn:microsoft.com/office/officeart/2005/8/layout/cycle8"/>
    <dgm:cxn modelId="{E9EF7C15-A240-41DE-B45E-6A8A5E5376A9}" type="presOf" srcId="{ED371EEB-ED5B-465C-901E-F60909F19714}" destId="{80FDAACB-060B-4AF7-8539-6B8A5A6B85AF}" srcOrd="1" destOrd="0" presId="urn:microsoft.com/office/officeart/2005/8/layout/cycle8"/>
    <dgm:cxn modelId="{FAC51ABE-F608-493A-8464-340ED61D729F}" type="presOf" srcId="{C8D99DA6-8EB4-40BE-BC7A-D87E81C4BFA5}" destId="{885C7EDD-3FD4-4D25-BDE3-082C08DA8C5B}" srcOrd="1" destOrd="0" presId="urn:microsoft.com/office/officeart/2005/8/layout/cycle8"/>
    <dgm:cxn modelId="{5A24059F-6AAC-4871-A6A9-1F508D85C742}" type="presOf" srcId="{EE6ACA64-BD70-4E4C-BE37-8F5834E9D423}" destId="{2AFDD4B1-8AD7-4F4F-820D-8C8679BF0A3C}" srcOrd="0" destOrd="0" presId="urn:microsoft.com/office/officeart/2005/8/layout/cycle8"/>
    <dgm:cxn modelId="{D57B8658-D8D5-4417-8C0A-E1DDD10BBC90}" srcId="{0592F7BA-B9C0-474D-8B1D-99C5E2B5DEAC}" destId="{ED371EEB-ED5B-465C-901E-F60909F19714}" srcOrd="0" destOrd="0" parTransId="{3F3C645C-1028-42D7-BC08-458FFF4236C2}" sibTransId="{2EBAA8E1-1532-483C-97CA-C3195BBDA2C1}"/>
    <dgm:cxn modelId="{0D691101-3A2E-421B-B4E4-11D9AF40C88D}" type="presOf" srcId="{ED371EEB-ED5B-465C-901E-F60909F19714}" destId="{5A19C434-7E7B-4A89-A4E1-FE165D863A5D}" srcOrd="0" destOrd="0" presId="urn:microsoft.com/office/officeart/2005/8/layout/cycle8"/>
    <dgm:cxn modelId="{47CD25EE-CCD8-417C-850F-55FA65D3834D}" srcId="{0592F7BA-B9C0-474D-8B1D-99C5E2B5DEAC}" destId="{C8D99DA6-8EB4-40BE-BC7A-D87E81C4BFA5}" srcOrd="2" destOrd="0" parTransId="{D9793F31-0B72-418F-A94B-A7435A5BAC87}" sibTransId="{27AF07E7-DE9B-452D-9F9D-65FB033C6EE9}"/>
    <dgm:cxn modelId="{FA95AE7B-56CC-4539-AFE7-56A38F0196E7}" type="presOf" srcId="{0592F7BA-B9C0-474D-8B1D-99C5E2B5DEAC}" destId="{CB9BFDD1-A58F-4F05-8D65-2F997E256776}" srcOrd="0" destOrd="0" presId="urn:microsoft.com/office/officeart/2005/8/layout/cycle8"/>
    <dgm:cxn modelId="{A4307B4F-0BD8-405C-9959-7640B4B09A25}" type="presParOf" srcId="{CB9BFDD1-A58F-4F05-8D65-2F997E256776}" destId="{5A19C434-7E7B-4A89-A4E1-FE165D863A5D}" srcOrd="0" destOrd="0" presId="urn:microsoft.com/office/officeart/2005/8/layout/cycle8"/>
    <dgm:cxn modelId="{2295E229-6858-41B7-888F-7209DD31B826}" type="presParOf" srcId="{CB9BFDD1-A58F-4F05-8D65-2F997E256776}" destId="{D46AA405-76D6-414C-B690-2A94EFE01DA8}" srcOrd="1" destOrd="0" presId="urn:microsoft.com/office/officeart/2005/8/layout/cycle8"/>
    <dgm:cxn modelId="{08810293-CDAA-4432-B921-32DEBA7638AD}" type="presParOf" srcId="{CB9BFDD1-A58F-4F05-8D65-2F997E256776}" destId="{54E71045-3CEF-4D85-AF9F-A5263B3D9204}" srcOrd="2" destOrd="0" presId="urn:microsoft.com/office/officeart/2005/8/layout/cycle8"/>
    <dgm:cxn modelId="{16FCFEA8-8073-4D74-9C33-AC892E1AC856}" type="presParOf" srcId="{CB9BFDD1-A58F-4F05-8D65-2F997E256776}" destId="{80FDAACB-060B-4AF7-8539-6B8A5A6B85AF}" srcOrd="3" destOrd="0" presId="urn:microsoft.com/office/officeart/2005/8/layout/cycle8"/>
    <dgm:cxn modelId="{29A572CB-F06E-4011-8F18-F87A90386C57}" type="presParOf" srcId="{CB9BFDD1-A58F-4F05-8D65-2F997E256776}" destId="{2AFDD4B1-8AD7-4F4F-820D-8C8679BF0A3C}" srcOrd="4" destOrd="0" presId="urn:microsoft.com/office/officeart/2005/8/layout/cycle8"/>
    <dgm:cxn modelId="{75EECF92-19D5-45ED-B2C7-2F722CBBF220}" type="presParOf" srcId="{CB9BFDD1-A58F-4F05-8D65-2F997E256776}" destId="{F61B28EF-E8A8-4250-8FBA-F506A4050B35}" srcOrd="5" destOrd="0" presId="urn:microsoft.com/office/officeart/2005/8/layout/cycle8"/>
    <dgm:cxn modelId="{A6EC4662-E0DD-43A1-BDCA-3B8D8FC5853E}" type="presParOf" srcId="{CB9BFDD1-A58F-4F05-8D65-2F997E256776}" destId="{8A373483-6A35-4915-AA28-B1D3A15DDC90}" srcOrd="6" destOrd="0" presId="urn:microsoft.com/office/officeart/2005/8/layout/cycle8"/>
    <dgm:cxn modelId="{6A306457-F41D-41CB-B025-C8B60D1783AB}" type="presParOf" srcId="{CB9BFDD1-A58F-4F05-8D65-2F997E256776}" destId="{6725B1F1-F21F-46BC-A5C0-053D52A338C7}" srcOrd="7" destOrd="0" presId="urn:microsoft.com/office/officeart/2005/8/layout/cycle8"/>
    <dgm:cxn modelId="{CA2894F3-4151-48C0-8E62-00E08CF42549}" type="presParOf" srcId="{CB9BFDD1-A58F-4F05-8D65-2F997E256776}" destId="{A453CFEF-4988-4EDC-8898-439162294297}" srcOrd="8" destOrd="0" presId="urn:microsoft.com/office/officeart/2005/8/layout/cycle8"/>
    <dgm:cxn modelId="{458586B6-96DA-4A96-ABD3-EB6FE2A3AF18}" type="presParOf" srcId="{CB9BFDD1-A58F-4F05-8D65-2F997E256776}" destId="{98F6A604-8ACA-4729-BF85-0F9DCBB75A3C}" srcOrd="9" destOrd="0" presId="urn:microsoft.com/office/officeart/2005/8/layout/cycle8"/>
    <dgm:cxn modelId="{8273BEF2-C6B6-42BA-B0D3-F57BCF49C854}" type="presParOf" srcId="{CB9BFDD1-A58F-4F05-8D65-2F997E256776}" destId="{22416D93-71A8-4791-9ACD-2BE2B93141C5}" srcOrd="10" destOrd="0" presId="urn:microsoft.com/office/officeart/2005/8/layout/cycle8"/>
    <dgm:cxn modelId="{B9345CFE-17B6-4530-8C12-D4A2A4E1E8CF}" type="presParOf" srcId="{CB9BFDD1-A58F-4F05-8D65-2F997E256776}" destId="{885C7EDD-3FD4-4D25-BDE3-082C08DA8C5B}" srcOrd="11" destOrd="0" presId="urn:microsoft.com/office/officeart/2005/8/layout/cycle8"/>
    <dgm:cxn modelId="{F0470E14-22B3-4A27-A466-90BE214583DD}" type="presParOf" srcId="{CB9BFDD1-A58F-4F05-8D65-2F997E256776}" destId="{AD835BEB-6961-44A9-BA65-F0D4886A9792}" srcOrd="12" destOrd="0" presId="urn:microsoft.com/office/officeart/2005/8/layout/cycle8"/>
    <dgm:cxn modelId="{DC9B6300-891E-4FE0-BC98-72F00BF01880}" type="presParOf" srcId="{CB9BFDD1-A58F-4F05-8D65-2F997E256776}" destId="{62DF4E6C-9D9E-4C44-AF1B-5663C1F4F02A}" srcOrd="13" destOrd="0" presId="urn:microsoft.com/office/officeart/2005/8/layout/cycle8"/>
    <dgm:cxn modelId="{D2EE6F61-7B29-4BC4-B154-A76A964BC8EC}" type="presParOf" srcId="{CB9BFDD1-A58F-4F05-8D65-2F997E256776}" destId="{32D9C1D2-699C-44AE-B055-EFF386D2495D}"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DA919F-4361-4E15-BAC1-C6EB9886E1AC}" type="doc">
      <dgm:prSet loTypeId="urn:microsoft.com/office/officeart/2005/8/layout/matrix3" loCatId="matrix" qsTypeId="urn:microsoft.com/office/officeart/2005/8/quickstyle/simple1" qsCatId="simple" csTypeId="urn:microsoft.com/office/officeart/2005/8/colors/accent6_3" csCatId="accent6" phldr="1"/>
      <dgm:spPr/>
      <dgm:t>
        <a:bodyPr/>
        <a:lstStyle/>
        <a:p>
          <a:endParaRPr lang="zh-CN" altLang="en-US"/>
        </a:p>
      </dgm:t>
    </dgm:pt>
    <dgm:pt modelId="{75637C1B-69B8-4162-B9EB-5A4DC2253D0C}">
      <dgm:prSet phldrT="[文本]" custT="1"/>
      <dgm:spPr>
        <a:xfrm>
          <a:off x="1122934" y="284734"/>
          <a:ext cx="1168908" cy="1168908"/>
        </a:xfrm>
        <a:prstGeom prst="roundRect">
          <a:avLst/>
        </a:prstGeom>
        <a:solidFill>
          <a:srgbClr val="F79646">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2600" b="1" dirty="0" smtClean="0">
              <a:solidFill>
                <a:sysClr val="windowText" lastClr="000000"/>
              </a:solidFill>
              <a:latin typeface="黑体" pitchFamily="49" charset="-122"/>
              <a:ea typeface="黑体" pitchFamily="49" charset="-122"/>
              <a:cs typeface="+mn-cs"/>
            </a:rPr>
            <a:t>民主选举</a:t>
          </a:r>
          <a:endParaRPr lang="zh-CN" altLang="en-US" sz="2600" b="1" dirty="0">
            <a:solidFill>
              <a:sysClr val="windowText" lastClr="000000"/>
            </a:solidFill>
            <a:latin typeface="黑体" pitchFamily="49" charset="-122"/>
            <a:ea typeface="黑体" pitchFamily="49" charset="-122"/>
            <a:cs typeface="+mn-cs"/>
          </a:endParaRPr>
        </a:p>
      </dgm:t>
    </dgm:pt>
    <dgm:pt modelId="{86591FF0-178D-4817-946D-3ADDFD32EB06}" type="parTrans" cxnId="{ECDD5E0B-A98B-4DFE-BEFD-52E4196763BB}">
      <dgm:prSet/>
      <dgm:spPr/>
      <dgm:t>
        <a:bodyPr/>
        <a:lstStyle/>
        <a:p>
          <a:endParaRPr lang="zh-CN" altLang="en-US" sz="2600" b="1">
            <a:solidFill>
              <a:schemeClr val="tx1"/>
            </a:solidFill>
            <a:latin typeface="黑体" pitchFamily="49" charset="-122"/>
            <a:ea typeface="黑体" pitchFamily="49" charset="-122"/>
          </a:endParaRPr>
        </a:p>
      </dgm:t>
    </dgm:pt>
    <dgm:pt modelId="{8455E4D9-EF88-4D08-94BD-8C75D0ED3EF3}" type="sibTrans" cxnId="{ECDD5E0B-A98B-4DFE-BEFD-52E4196763BB}">
      <dgm:prSet/>
      <dgm:spPr/>
      <dgm:t>
        <a:bodyPr/>
        <a:lstStyle/>
        <a:p>
          <a:endParaRPr lang="zh-CN" altLang="en-US" sz="2600" b="1">
            <a:solidFill>
              <a:schemeClr val="tx1"/>
            </a:solidFill>
            <a:latin typeface="黑体" pitchFamily="49" charset="-122"/>
            <a:ea typeface="黑体" pitchFamily="49" charset="-122"/>
          </a:endParaRPr>
        </a:p>
      </dgm:t>
    </dgm:pt>
    <dgm:pt modelId="{D0BFF5E4-A933-4E96-ABA1-C05FDCDD3569}">
      <dgm:prSet phldrT="[文本]" custT="1"/>
      <dgm:spPr>
        <a:xfrm>
          <a:off x="2381758" y="284734"/>
          <a:ext cx="1168908" cy="1168908"/>
        </a:xfrm>
        <a:prstGeom prst="roundRect">
          <a:avLst/>
        </a:prstGeom>
        <a:solidFill>
          <a:srgbClr val="F79646">
            <a:shade val="80000"/>
            <a:hueOff val="-127231"/>
            <a:satOff val="5670"/>
            <a:lumOff val="7926"/>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2600" b="1" dirty="0" smtClean="0">
              <a:solidFill>
                <a:sysClr val="windowText" lastClr="000000"/>
              </a:solidFill>
              <a:latin typeface="黑体" pitchFamily="49" charset="-122"/>
              <a:ea typeface="黑体" pitchFamily="49" charset="-122"/>
              <a:cs typeface="+mn-cs"/>
            </a:rPr>
            <a:t>民主决策</a:t>
          </a:r>
          <a:endParaRPr lang="zh-CN" altLang="en-US" sz="2600" b="1" dirty="0">
            <a:solidFill>
              <a:sysClr val="windowText" lastClr="000000"/>
            </a:solidFill>
            <a:latin typeface="黑体" pitchFamily="49" charset="-122"/>
            <a:ea typeface="黑体" pitchFamily="49" charset="-122"/>
            <a:cs typeface="+mn-cs"/>
          </a:endParaRPr>
        </a:p>
      </dgm:t>
    </dgm:pt>
    <dgm:pt modelId="{F80F081A-6BA9-4619-9F58-0E191D901AC6}" type="parTrans" cxnId="{530F5199-240D-4FB6-BE41-DC7A81CAD370}">
      <dgm:prSet/>
      <dgm:spPr/>
      <dgm:t>
        <a:bodyPr/>
        <a:lstStyle/>
        <a:p>
          <a:endParaRPr lang="zh-CN" altLang="en-US" sz="2600" b="1">
            <a:solidFill>
              <a:schemeClr val="tx1"/>
            </a:solidFill>
            <a:latin typeface="黑体" pitchFamily="49" charset="-122"/>
            <a:ea typeface="黑体" pitchFamily="49" charset="-122"/>
          </a:endParaRPr>
        </a:p>
      </dgm:t>
    </dgm:pt>
    <dgm:pt modelId="{05A376B7-3D39-4001-9CFF-C455FD4CC18E}" type="sibTrans" cxnId="{530F5199-240D-4FB6-BE41-DC7A81CAD370}">
      <dgm:prSet/>
      <dgm:spPr/>
      <dgm:t>
        <a:bodyPr/>
        <a:lstStyle/>
        <a:p>
          <a:endParaRPr lang="zh-CN" altLang="en-US" sz="2600" b="1">
            <a:solidFill>
              <a:schemeClr val="tx1"/>
            </a:solidFill>
            <a:latin typeface="黑体" pitchFamily="49" charset="-122"/>
            <a:ea typeface="黑体" pitchFamily="49" charset="-122"/>
          </a:endParaRPr>
        </a:p>
      </dgm:t>
    </dgm:pt>
    <dgm:pt modelId="{6070B971-11B2-4233-809B-9EF1E9907F5D}">
      <dgm:prSet phldrT="[文本]" custT="1"/>
      <dgm:spPr>
        <a:xfrm>
          <a:off x="1122934" y="1543558"/>
          <a:ext cx="1168908" cy="1168908"/>
        </a:xfrm>
        <a:prstGeom prst="roundRect">
          <a:avLst/>
        </a:prstGeom>
        <a:solidFill>
          <a:srgbClr val="F79646">
            <a:shade val="80000"/>
            <a:hueOff val="-254461"/>
            <a:satOff val="11339"/>
            <a:lumOff val="15853"/>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2600" b="1" dirty="0" smtClean="0">
              <a:solidFill>
                <a:sysClr val="windowText" lastClr="000000"/>
              </a:solidFill>
              <a:latin typeface="黑体" pitchFamily="49" charset="-122"/>
              <a:ea typeface="黑体" pitchFamily="49" charset="-122"/>
              <a:cs typeface="+mn-cs"/>
            </a:rPr>
            <a:t>民主管理</a:t>
          </a:r>
          <a:endParaRPr lang="zh-CN" altLang="en-US" sz="2600" b="1" dirty="0">
            <a:solidFill>
              <a:sysClr val="windowText" lastClr="000000"/>
            </a:solidFill>
            <a:latin typeface="黑体" pitchFamily="49" charset="-122"/>
            <a:ea typeface="黑体" pitchFamily="49" charset="-122"/>
            <a:cs typeface="+mn-cs"/>
          </a:endParaRPr>
        </a:p>
      </dgm:t>
    </dgm:pt>
    <dgm:pt modelId="{E44FF1B6-BD0D-42C9-A3D5-AF0DE46F93D0}" type="parTrans" cxnId="{F709FB16-847B-411B-A750-47CFA1454446}">
      <dgm:prSet/>
      <dgm:spPr/>
      <dgm:t>
        <a:bodyPr/>
        <a:lstStyle/>
        <a:p>
          <a:endParaRPr lang="zh-CN" altLang="en-US" sz="2600" b="1">
            <a:solidFill>
              <a:schemeClr val="tx1"/>
            </a:solidFill>
            <a:latin typeface="黑体" pitchFamily="49" charset="-122"/>
            <a:ea typeface="黑体" pitchFamily="49" charset="-122"/>
          </a:endParaRPr>
        </a:p>
      </dgm:t>
    </dgm:pt>
    <dgm:pt modelId="{DC1D170E-FA54-443E-9793-6866A2DEF88F}" type="sibTrans" cxnId="{F709FB16-847B-411B-A750-47CFA1454446}">
      <dgm:prSet/>
      <dgm:spPr/>
      <dgm:t>
        <a:bodyPr/>
        <a:lstStyle/>
        <a:p>
          <a:endParaRPr lang="zh-CN" altLang="en-US" sz="2600" b="1">
            <a:solidFill>
              <a:schemeClr val="tx1"/>
            </a:solidFill>
            <a:latin typeface="黑体" pitchFamily="49" charset="-122"/>
            <a:ea typeface="黑体" pitchFamily="49" charset="-122"/>
          </a:endParaRPr>
        </a:p>
      </dgm:t>
    </dgm:pt>
    <dgm:pt modelId="{ABBD43E3-C658-4E12-A4B3-4AF09A9C8F8E}">
      <dgm:prSet phldrT="[文本]" custT="1"/>
      <dgm:spPr>
        <a:xfrm>
          <a:off x="2381758" y="1543558"/>
          <a:ext cx="1168908" cy="1168908"/>
        </a:xfrm>
        <a:prstGeom prst="roundRect">
          <a:avLst/>
        </a:prstGeom>
        <a:solidFill>
          <a:srgbClr val="F79646">
            <a:shade val="80000"/>
            <a:hueOff val="-381692"/>
            <a:satOff val="17009"/>
            <a:lumOff val="23779"/>
            <a:alphaOff val="0"/>
          </a:srgbClr>
        </a:solidFill>
        <a:ln w="25400" cap="flat" cmpd="sng" algn="ctr">
          <a:solidFill>
            <a:sysClr val="window" lastClr="FFFFFF">
              <a:hueOff val="0"/>
              <a:satOff val="0"/>
              <a:lumOff val="0"/>
              <a:alphaOff val="0"/>
            </a:sysClr>
          </a:solidFill>
          <a:prstDash val="solid"/>
        </a:ln>
        <a:effectLst/>
      </dgm:spPr>
      <dgm:t>
        <a:bodyPr/>
        <a:lstStyle/>
        <a:p>
          <a:r>
            <a:rPr lang="zh-CN" altLang="en-US" sz="2600" b="1" dirty="0" smtClean="0">
              <a:solidFill>
                <a:sysClr val="windowText" lastClr="000000"/>
              </a:solidFill>
              <a:latin typeface="黑体" pitchFamily="49" charset="-122"/>
              <a:ea typeface="黑体" pitchFamily="49" charset="-122"/>
              <a:cs typeface="+mn-cs"/>
            </a:rPr>
            <a:t>民主监督</a:t>
          </a:r>
          <a:endParaRPr lang="zh-CN" altLang="en-US" sz="2600" b="1" dirty="0">
            <a:solidFill>
              <a:sysClr val="windowText" lastClr="000000"/>
            </a:solidFill>
            <a:latin typeface="黑体" pitchFamily="49" charset="-122"/>
            <a:ea typeface="黑体" pitchFamily="49" charset="-122"/>
            <a:cs typeface="+mn-cs"/>
          </a:endParaRPr>
        </a:p>
      </dgm:t>
    </dgm:pt>
    <dgm:pt modelId="{BEEEEBF9-8EBE-44E3-BB3E-914033C1491A}" type="parTrans" cxnId="{9FBB9F0B-3E6F-4D90-8B2A-667167AFC535}">
      <dgm:prSet/>
      <dgm:spPr/>
      <dgm:t>
        <a:bodyPr/>
        <a:lstStyle/>
        <a:p>
          <a:endParaRPr lang="zh-CN" altLang="en-US" sz="2600" b="1">
            <a:solidFill>
              <a:schemeClr val="tx1"/>
            </a:solidFill>
            <a:latin typeface="黑体" pitchFamily="49" charset="-122"/>
            <a:ea typeface="黑体" pitchFamily="49" charset="-122"/>
          </a:endParaRPr>
        </a:p>
      </dgm:t>
    </dgm:pt>
    <dgm:pt modelId="{07B8C652-2253-432C-BD9B-35AFAADA9465}" type="sibTrans" cxnId="{9FBB9F0B-3E6F-4D90-8B2A-667167AFC535}">
      <dgm:prSet/>
      <dgm:spPr/>
      <dgm:t>
        <a:bodyPr/>
        <a:lstStyle/>
        <a:p>
          <a:endParaRPr lang="zh-CN" altLang="en-US" sz="2600" b="1">
            <a:solidFill>
              <a:schemeClr val="tx1"/>
            </a:solidFill>
            <a:latin typeface="黑体" pitchFamily="49" charset="-122"/>
            <a:ea typeface="黑体" pitchFamily="49" charset="-122"/>
          </a:endParaRPr>
        </a:p>
      </dgm:t>
    </dgm:pt>
    <dgm:pt modelId="{8BFB9F21-03D3-492A-9549-0D752C2617CC}" type="pres">
      <dgm:prSet presAssocID="{FEDA919F-4361-4E15-BAC1-C6EB9886E1AC}" presName="matrix" presStyleCnt="0">
        <dgm:presLayoutVars>
          <dgm:chMax val="1"/>
          <dgm:dir/>
          <dgm:resizeHandles val="exact"/>
        </dgm:presLayoutVars>
      </dgm:prSet>
      <dgm:spPr/>
      <dgm:t>
        <a:bodyPr/>
        <a:lstStyle/>
        <a:p>
          <a:endParaRPr lang="zh-CN" altLang="en-US"/>
        </a:p>
      </dgm:t>
    </dgm:pt>
    <dgm:pt modelId="{FC2A01A5-BD97-44D4-B353-321CA2F1C884}" type="pres">
      <dgm:prSet presAssocID="{FEDA919F-4361-4E15-BAC1-C6EB9886E1AC}" presName="diamond" presStyleLbl="bgShp" presStyleIdx="0" presStyleCnt="1"/>
      <dgm:spPr>
        <a:xfrm>
          <a:off x="838199" y="0"/>
          <a:ext cx="2997200" cy="2997200"/>
        </a:xfrm>
        <a:prstGeom prst="diamond">
          <a:avLst/>
        </a:prstGeom>
        <a:solidFill>
          <a:srgbClr val="F79646">
            <a:tint val="40000"/>
            <a:hueOff val="0"/>
            <a:satOff val="0"/>
            <a:lumOff val="0"/>
            <a:alphaOff val="0"/>
          </a:srgbClr>
        </a:solidFill>
        <a:ln>
          <a:noFill/>
        </a:ln>
        <a:effectLst/>
      </dgm:spPr>
      <dgm:t>
        <a:bodyPr/>
        <a:lstStyle/>
        <a:p>
          <a:endParaRPr lang="zh-CN" altLang="en-US"/>
        </a:p>
      </dgm:t>
    </dgm:pt>
    <dgm:pt modelId="{14808FEB-8328-40BB-9667-771C7E535567}" type="pres">
      <dgm:prSet presAssocID="{FEDA919F-4361-4E15-BAC1-C6EB9886E1AC}" presName="quad1" presStyleLbl="node1" presStyleIdx="0" presStyleCnt="4">
        <dgm:presLayoutVars>
          <dgm:chMax val="0"/>
          <dgm:chPref val="0"/>
          <dgm:bulletEnabled val="1"/>
        </dgm:presLayoutVars>
      </dgm:prSet>
      <dgm:spPr/>
      <dgm:t>
        <a:bodyPr/>
        <a:lstStyle/>
        <a:p>
          <a:endParaRPr lang="zh-CN" altLang="en-US"/>
        </a:p>
      </dgm:t>
    </dgm:pt>
    <dgm:pt modelId="{5D49A58F-B234-4038-BBC0-1585452C7471}" type="pres">
      <dgm:prSet presAssocID="{FEDA919F-4361-4E15-BAC1-C6EB9886E1AC}" presName="quad2" presStyleLbl="node1" presStyleIdx="1" presStyleCnt="4">
        <dgm:presLayoutVars>
          <dgm:chMax val="0"/>
          <dgm:chPref val="0"/>
          <dgm:bulletEnabled val="1"/>
        </dgm:presLayoutVars>
      </dgm:prSet>
      <dgm:spPr/>
      <dgm:t>
        <a:bodyPr/>
        <a:lstStyle/>
        <a:p>
          <a:endParaRPr lang="zh-CN" altLang="en-US"/>
        </a:p>
      </dgm:t>
    </dgm:pt>
    <dgm:pt modelId="{BD2A54AE-904A-4DDB-8DFA-E56C24BD7AE4}" type="pres">
      <dgm:prSet presAssocID="{FEDA919F-4361-4E15-BAC1-C6EB9886E1AC}" presName="quad3" presStyleLbl="node1" presStyleIdx="2" presStyleCnt="4">
        <dgm:presLayoutVars>
          <dgm:chMax val="0"/>
          <dgm:chPref val="0"/>
          <dgm:bulletEnabled val="1"/>
        </dgm:presLayoutVars>
      </dgm:prSet>
      <dgm:spPr/>
      <dgm:t>
        <a:bodyPr/>
        <a:lstStyle/>
        <a:p>
          <a:endParaRPr lang="zh-CN" altLang="en-US"/>
        </a:p>
      </dgm:t>
    </dgm:pt>
    <dgm:pt modelId="{2F6F47B8-3819-4146-942D-EA10E405158D}" type="pres">
      <dgm:prSet presAssocID="{FEDA919F-4361-4E15-BAC1-C6EB9886E1AC}" presName="quad4" presStyleLbl="node1" presStyleIdx="3" presStyleCnt="4">
        <dgm:presLayoutVars>
          <dgm:chMax val="0"/>
          <dgm:chPref val="0"/>
          <dgm:bulletEnabled val="1"/>
        </dgm:presLayoutVars>
      </dgm:prSet>
      <dgm:spPr/>
      <dgm:t>
        <a:bodyPr/>
        <a:lstStyle/>
        <a:p>
          <a:endParaRPr lang="zh-CN" altLang="en-US"/>
        </a:p>
      </dgm:t>
    </dgm:pt>
  </dgm:ptLst>
  <dgm:cxnLst>
    <dgm:cxn modelId="{9FBB9F0B-3E6F-4D90-8B2A-667167AFC535}" srcId="{FEDA919F-4361-4E15-BAC1-C6EB9886E1AC}" destId="{ABBD43E3-C658-4E12-A4B3-4AF09A9C8F8E}" srcOrd="3" destOrd="0" parTransId="{BEEEEBF9-8EBE-44E3-BB3E-914033C1491A}" sibTransId="{07B8C652-2253-432C-BD9B-35AFAADA9465}"/>
    <dgm:cxn modelId="{F6F496ED-18F9-4333-AF8C-49290FFDCAFE}" type="presOf" srcId="{ABBD43E3-C658-4E12-A4B3-4AF09A9C8F8E}" destId="{2F6F47B8-3819-4146-942D-EA10E405158D}" srcOrd="0" destOrd="0" presId="urn:microsoft.com/office/officeart/2005/8/layout/matrix3"/>
    <dgm:cxn modelId="{F709FB16-847B-411B-A750-47CFA1454446}" srcId="{FEDA919F-4361-4E15-BAC1-C6EB9886E1AC}" destId="{6070B971-11B2-4233-809B-9EF1E9907F5D}" srcOrd="2" destOrd="0" parTransId="{E44FF1B6-BD0D-42C9-A3D5-AF0DE46F93D0}" sibTransId="{DC1D170E-FA54-443E-9793-6866A2DEF88F}"/>
    <dgm:cxn modelId="{ECDD5E0B-A98B-4DFE-BEFD-52E4196763BB}" srcId="{FEDA919F-4361-4E15-BAC1-C6EB9886E1AC}" destId="{75637C1B-69B8-4162-B9EB-5A4DC2253D0C}" srcOrd="0" destOrd="0" parTransId="{86591FF0-178D-4817-946D-3ADDFD32EB06}" sibTransId="{8455E4D9-EF88-4D08-94BD-8C75D0ED3EF3}"/>
    <dgm:cxn modelId="{44D3DE45-EFBF-4AB0-8D92-099F3B98A60D}" type="presOf" srcId="{75637C1B-69B8-4162-B9EB-5A4DC2253D0C}" destId="{14808FEB-8328-40BB-9667-771C7E535567}" srcOrd="0" destOrd="0" presId="urn:microsoft.com/office/officeart/2005/8/layout/matrix3"/>
    <dgm:cxn modelId="{FF7CF427-BB1D-47C3-8CEF-8C894751B676}" type="presOf" srcId="{6070B971-11B2-4233-809B-9EF1E9907F5D}" destId="{BD2A54AE-904A-4DDB-8DFA-E56C24BD7AE4}" srcOrd="0" destOrd="0" presId="urn:microsoft.com/office/officeart/2005/8/layout/matrix3"/>
    <dgm:cxn modelId="{530F5199-240D-4FB6-BE41-DC7A81CAD370}" srcId="{FEDA919F-4361-4E15-BAC1-C6EB9886E1AC}" destId="{D0BFF5E4-A933-4E96-ABA1-C05FDCDD3569}" srcOrd="1" destOrd="0" parTransId="{F80F081A-6BA9-4619-9F58-0E191D901AC6}" sibTransId="{05A376B7-3D39-4001-9CFF-C455FD4CC18E}"/>
    <dgm:cxn modelId="{B9D93B9B-F621-49FC-AFFF-7D8A88A3D375}" type="presOf" srcId="{D0BFF5E4-A933-4E96-ABA1-C05FDCDD3569}" destId="{5D49A58F-B234-4038-BBC0-1585452C7471}" srcOrd="0" destOrd="0" presId="urn:microsoft.com/office/officeart/2005/8/layout/matrix3"/>
    <dgm:cxn modelId="{137429E4-350D-4856-8061-B13C5F64320A}" type="presOf" srcId="{FEDA919F-4361-4E15-BAC1-C6EB9886E1AC}" destId="{8BFB9F21-03D3-492A-9549-0D752C2617CC}" srcOrd="0" destOrd="0" presId="urn:microsoft.com/office/officeart/2005/8/layout/matrix3"/>
    <dgm:cxn modelId="{1202D65D-2AD8-4B18-8C73-1DD843400A26}" type="presParOf" srcId="{8BFB9F21-03D3-492A-9549-0D752C2617CC}" destId="{FC2A01A5-BD97-44D4-B353-321CA2F1C884}" srcOrd="0" destOrd="0" presId="urn:microsoft.com/office/officeart/2005/8/layout/matrix3"/>
    <dgm:cxn modelId="{11785BA0-1728-45BA-AA48-925D029A2200}" type="presParOf" srcId="{8BFB9F21-03D3-492A-9549-0D752C2617CC}" destId="{14808FEB-8328-40BB-9667-771C7E535567}" srcOrd="1" destOrd="0" presId="urn:microsoft.com/office/officeart/2005/8/layout/matrix3"/>
    <dgm:cxn modelId="{B4CDE81E-5E34-4DC1-BD7D-88AA829E4477}" type="presParOf" srcId="{8BFB9F21-03D3-492A-9549-0D752C2617CC}" destId="{5D49A58F-B234-4038-BBC0-1585452C7471}" srcOrd="2" destOrd="0" presId="urn:microsoft.com/office/officeart/2005/8/layout/matrix3"/>
    <dgm:cxn modelId="{A8EBC93E-D98A-4670-B85F-5AE7697848CF}" type="presParOf" srcId="{8BFB9F21-03D3-492A-9549-0D752C2617CC}" destId="{BD2A54AE-904A-4DDB-8DFA-E56C24BD7AE4}" srcOrd="3" destOrd="0" presId="urn:microsoft.com/office/officeart/2005/8/layout/matrix3"/>
    <dgm:cxn modelId="{64A1E1AA-E29A-4C8A-85D8-2802EBC4CBB0}" type="presParOf" srcId="{8BFB9F21-03D3-492A-9549-0D752C2617CC}" destId="{2F6F47B8-3819-4146-942D-EA10E405158D}"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48C820-85D0-450C-9C5B-E10E34F3D39B}" type="doc">
      <dgm:prSet loTypeId="urn:microsoft.com/office/officeart/2005/8/layout/cycle6" loCatId="relationship" qsTypeId="urn:microsoft.com/office/officeart/2005/8/quickstyle/3d2" qsCatId="3D" csTypeId="urn:microsoft.com/office/officeart/2005/8/colors/accent6_2" csCatId="accent6" phldr="1"/>
      <dgm:spPr/>
      <dgm:t>
        <a:bodyPr/>
        <a:lstStyle/>
        <a:p>
          <a:endParaRPr lang="zh-CN" altLang="en-US"/>
        </a:p>
      </dgm:t>
    </dgm:pt>
    <dgm:pt modelId="{E1B9A75A-BBC6-4CA6-9173-B3F2631D2B0D}">
      <dgm:prSet phldrT="[文本]" custT="1"/>
      <dgm:spPr/>
      <dgm:t>
        <a:bodyPr/>
        <a:lstStyle/>
        <a:p>
          <a:r>
            <a:rPr lang="zh-CN" altLang="en-US" sz="2200" b="1" dirty="0" smtClean="0">
              <a:latin typeface="黑体" pitchFamily="49" charset="-122"/>
              <a:ea typeface="黑体" pitchFamily="49" charset="-122"/>
            </a:rPr>
            <a:t>文化生活丰富多彩</a:t>
          </a:r>
          <a:endParaRPr lang="zh-CN" altLang="en-US" sz="2200" b="1" dirty="0">
            <a:latin typeface="黑体" pitchFamily="49" charset="-122"/>
            <a:ea typeface="黑体" pitchFamily="49" charset="-122"/>
          </a:endParaRPr>
        </a:p>
      </dgm:t>
    </dgm:pt>
    <dgm:pt modelId="{44F322D8-C9E4-4CC0-A01D-2402F56B7A26}" type="parTrans" cxnId="{81481E7E-912C-4EF4-A9A0-B209BEEBEFEE}">
      <dgm:prSet/>
      <dgm:spPr/>
      <dgm:t>
        <a:bodyPr/>
        <a:lstStyle/>
        <a:p>
          <a:endParaRPr lang="zh-CN" altLang="en-US" sz="2500">
            <a:latin typeface="黑体" pitchFamily="49" charset="-122"/>
            <a:ea typeface="黑体" pitchFamily="49" charset="-122"/>
          </a:endParaRPr>
        </a:p>
      </dgm:t>
    </dgm:pt>
    <dgm:pt modelId="{FEB515E6-2C9C-45B6-B544-952FBE05AF5E}" type="sibTrans" cxnId="{81481E7E-912C-4EF4-A9A0-B209BEEBEFEE}">
      <dgm:prSet/>
      <dgm:spPr/>
      <dgm:t>
        <a:bodyPr/>
        <a:lstStyle/>
        <a:p>
          <a:endParaRPr lang="zh-CN" altLang="en-US" sz="2500">
            <a:latin typeface="黑体" pitchFamily="49" charset="-122"/>
            <a:ea typeface="黑体" pitchFamily="49" charset="-122"/>
          </a:endParaRPr>
        </a:p>
      </dgm:t>
    </dgm:pt>
    <dgm:pt modelId="{4649AC37-BF61-4672-93A5-93EFF26E17C1}">
      <dgm:prSet phldrT="[文本]" custT="1"/>
      <dgm:spPr/>
      <dgm:t>
        <a:bodyPr/>
        <a:lstStyle/>
        <a:p>
          <a:r>
            <a:rPr lang="zh-CN" altLang="en-US" sz="2200" b="1" dirty="0" smtClean="0">
              <a:latin typeface="黑体" pitchFamily="49" charset="-122"/>
              <a:ea typeface="黑体" pitchFamily="49" charset="-122"/>
            </a:rPr>
            <a:t>文化素质全面提高</a:t>
          </a:r>
          <a:endParaRPr lang="zh-CN" altLang="en-US" sz="2200" b="1" dirty="0">
            <a:latin typeface="黑体" pitchFamily="49" charset="-122"/>
            <a:ea typeface="黑体" pitchFamily="49" charset="-122"/>
          </a:endParaRPr>
        </a:p>
      </dgm:t>
    </dgm:pt>
    <dgm:pt modelId="{6DD808F4-5D3F-487F-8C0A-74674AE200C9}" type="parTrans" cxnId="{15B17E36-5959-4919-BA99-199376BEEF42}">
      <dgm:prSet/>
      <dgm:spPr/>
      <dgm:t>
        <a:bodyPr/>
        <a:lstStyle/>
        <a:p>
          <a:endParaRPr lang="zh-CN" altLang="en-US" sz="2500">
            <a:latin typeface="黑体" pitchFamily="49" charset="-122"/>
            <a:ea typeface="黑体" pitchFamily="49" charset="-122"/>
          </a:endParaRPr>
        </a:p>
      </dgm:t>
    </dgm:pt>
    <dgm:pt modelId="{4ED57C40-CE05-4A8E-8880-B9CC22D2B09A}" type="sibTrans" cxnId="{15B17E36-5959-4919-BA99-199376BEEF42}">
      <dgm:prSet/>
      <dgm:spPr/>
      <dgm:t>
        <a:bodyPr/>
        <a:lstStyle/>
        <a:p>
          <a:endParaRPr lang="zh-CN" altLang="en-US" sz="2500">
            <a:latin typeface="黑体" pitchFamily="49" charset="-122"/>
            <a:ea typeface="黑体" pitchFamily="49" charset="-122"/>
          </a:endParaRPr>
        </a:p>
      </dgm:t>
    </dgm:pt>
    <dgm:pt modelId="{141932C0-7FF8-4E26-A88D-FADF2E344F04}">
      <dgm:prSet phldrT="[文本]" custT="1"/>
      <dgm:spPr/>
      <dgm:t>
        <a:bodyPr/>
        <a:lstStyle/>
        <a:p>
          <a:r>
            <a:rPr lang="zh-CN" altLang="en-US" sz="2200" b="1" dirty="0" smtClean="0">
              <a:latin typeface="黑体" pitchFamily="49" charset="-122"/>
              <a:ea typeface="黑体" pitchFamily="49" charset="-122"/>
            </a:rPr>
            <a:t>文化影响力不断增强</a:t>
          </a:r>
          <a:endParaRPr lang="zh-CN" altLang="en-US" sz="2200" b="1" dirty="0">
            <a:latin typeface="黑体" pitchFamily="49" charset="-122"/>
            <a:ea typeface="黑体" pitchFamily="49" charset="-122"/>
          </a:endParaRPr>
        </a:p>
      </dgm:t>
    </dgm:pt>
    <dgm:pt modelId="{DAB294D2-0FEC-4EA1-ADA1-AFC99636A985}" type="parTrans" cxnId="{02625B60-1B1D-40DF-BF52-1E0979FC5613}">
      <dgm:prSet/>
      <dgm:spPr/>
      <dgm:t>
        <a:bodyPr/>
        <a:lstStyle/>
        <a:p>
          <a:endParaRPr lang="zh-CN" altLang="en-US" sz="2500">
            <a:latin typeface="黑体" pitchFamily="49" charset="-122"/>
            <a:ea typeface="黑体" pitchFamily="49" charset="-122"/>
          </a:endParaRPr>
        </a:p>
      </dgm:t>
    </dgm:pt>
    <dgm:pt modelId="{62886090-C17D-4BD6-8A02-EF6E3D8B94C4}" type="sibTrans" cxnId="{02625B60-1B1D-40DF-BF52-1E0979FC5613}">
      <dgm:prSet/>
      <dgm:spPr/>
      <dgm:t>
        <a:bodyPr/>
        <a:lstStyle/>
        <a:p>
          <a:endParaRPr lang="zh-CN" altLang="en-US" sz="2500">
            <a:latin typeface="黑体" pitchFamily="49" charset="-122"/>
            <a:ea typeface="黑体" pitchFamily="49" charset="-122"/>
          </a:endParaRPr>
        </a:p>
      </dgm:t>
    </dgm:pt>
    <dgm:pt modelId="{271C724B-AB81-4125-8E69-A90880A26364}">
      <dgm:prSet phldrT="[文本]" custT="1"/>
      <dgm:spPr/>
      <dgm:t>
        <a:bodyPr/>
        <a:lstStyle/>
        <a:p>
          <a:r>
            <a:rPr lang="zh-CN" altLang="en-US" sz="2200" b="1" dirty="0" smtClean="0">
              <a:latin typeface="黑体" pitchFamily="49" charset="-122"/>
              <a:ea typeface="黑体" pitchFamily="49" charset="-122"/>
            </a:rPr>
            <a:t>文化权益得到保障</a:t>
          </a:r>
          <a:endParaRPr lang="zh-CN" altLang="en-US" sz="2200" b="1" dirty="0">
            <a:latin typeface="黑体" pitchFamily="49" charset="-122"/>
            <a:ea typeface="黑体" pitchFamily="49" charset="-122"/>
          </a:endParaRPr>
        </a:p>
      </dgm:t>
    </dgm:pt>
    <dgm:pt modelId="{DDACD079-4136-4286-B946-3E82ACB89F1B}" type="parTrans" cxnId="{E3E1E916-BF70-449D-932E-7F1B913EB9F9}">
      <dgm:prSet/>
      <dgm:spPr/>
      <dgm:t>
        <a:bodyPr/>
        <a:lstStyle/>
        <a:p>
          <a:endParaRPr lang="zh-CN" altLang="en-US" sz="2500">
            <a:latin typeface="黑体" pitchFamily="49" charset="-122"/>
            <a:ea typeface="黑体" pitchFamily="49" charset="-122"/>
          </a:endParaRPr>
        </a:p>
      </dgm:t>
    </dgm:pt>
    <dgm:pt modelId="{1A4B43AA-8A74-46E0-B679-A6E99C7F5A93}" type="sibTrans" cxnId="{E3E1E916-BF70-449D-932E-7F1B913EB9F9}">
      <dgm:prSet/>
      <dgm:spPr/>
      <dgm:t>
        <a:bodyPr/>
        <a:lstStyle/>
        <a:p>
          <a:endParaRPr lang="zh-CN" altLang="en-US" sz="2500">
            <a:latin typeface="黑体" pitchFamily="49" charset="-122"/>
            <a:ea typeface="黑体" pitchFamily="49" charset="-122"/>
          </a:endParaRPr>
        </a:p>
      </dgm:t>
    </dgm:pt>
    <dgm:pt modelId="{336CA142-307E-4DF1-9FD4-853EADCDC801}" type="pres">
      <dgm:prSet presAssocID="{E148C820-85D0-450C-9C5B-E10E34F3D39B}" presName="cycle" presStyleCnt="0">
        <dgm:presLayoutVars>
          <dgm:dir/>
          <dgm:resizeHandles val="exact"/>
        </dgm:presLayoutVars>
      </dgm:prSet>
      <dgm:spPr/>
      <dgm:t>
        <a:bodyPr/>
        <a:lstStyle/>
        <a:p>
          <a:endParaRPr lang="zh-CN" altLang="en-US"/>
        </a:p>
      </dgm:t>
    </dgm:pt>
    <dgm:pt modelId="{FE36C5DA-3125-4FED-AB52-C66D23BD3BC6}" type="pres">
      <dgm:prSet presAssocID="{E1B9A75A-BBC6-4CA6-9173-B3F2631D2B0D}" presName="node" presStyleLbl="node1" presStyleIdx="0" presStyleCnt="4" custScaleX="100547">
        <dgm:presLayoutVars>
          <dgm:bulletEnabled val="1"/>
        </dgm:presLayoutVars>
      </dgm:prSet>
      <dgm:spPr/>
      <dgm:t>
        <a:bodyPr/>
        <a:lstStyle/>
        <a:p>
          <a:endParaRPr lang="zh-CN" altLang="en-US"/>
        </a:p>
      </dgm:t>
    </dgm:pt>
    <dgm:pt modelId="{791B2468-CAC5-4F99-AAF8-46FD8976C59F}" type="pres">
      <dgm:prSet presAssocID="{E1B9A75A-BBC6-4CA6-9173-B3F2631D2B0D}" presName="spNode" presStyleCnt="0"/>
      <dgm:spPr/>
    </dgm:pt>
    <dgm:pt modelId="{C2A4F6D6-495B-4E81-84B0-407043AB0010}" type="pres">
      <dgm:prSet presAssocID="{FEB515E6-2C9C-45B6-B544-952FBE05AF5E}" presName="sibTrans" presStyleLbl="sibTrans1D1" presStyleIdx="0" presStyleCnt="4"/>
      <dgm:spPr/>
      <dgm:t>
        <a:bodyPr/>
        <a:lstStyle/>
        <a:p>
          <a:endParaRPr lang="zh-CN" altLang="en-US"/>
        </a:p>
      </dgm:t>
    </dgm:pt>
    <dgm:pt modelId="{C627E4A5-9D80-4818-B67C-5D77CB02FD51}" type="pres">
      <dgm:prSet presAssocID="{4649AC37-BF61-4672-93A5-93EFF26E17C1}" presName="node" presStyleLbl="node1" presStyleIdx="1" presStyleCnt="4" custScaleX="108090">
        <dgm:presLayoutVars>
          <dgm:bulletEnabled val="1"/>
        </dgm:presLayoutVars>
      </dgm:prSet>
      <dgm:spPr/>
      <dgm:t>
        <a:bodyPr/>
        <a:lstStyle/>
        <a:p>
          <a:endParaRPr lang="zh-CN" altLang="en-US"/>
        </a:p>
      </dgm:t>
    </dgm:pt>
    <dgm:pt modelId="{DFE33FA8-31FA-4398-9D2E-3DD45D302E7C}" type="pres">
      <dgm:prSet presAssocID="{4649AC37-BF61-4672-93A5-93EFF26E17C1}" presName="spNode" presStyleCnt="0"/>
      <dgm:spPr/>
    </dgm:pt>
    <dgm:pt modelId="{ADE6E579-99D5-417A-A768-5D071185D91C}" type="pres">
      <dgm:prSet presAssocID="{4ED57C40-CE05-4A8E-8880-B9CC22D2B09A}" presName="sibTrans" presStyleLbl="sibTrans1D1" presStyleIdx="1" presStyleCnt="4"/>
      <dgm:spPr/>
      <dgm:t>
        <a:bodyPr/>
        <a:lstStyle/>
        <a:p>
          <a:endParaRPr lang="zh-CN" altLang="en-US"/>
        </a:p>
      </dgm:t>
    </dgm:pt>
    <dgm:pt modelId="{A3CEE8F5-7583-4010-9879-8A3D5BCDC92A}" type="pres">
      <dgm:prSet presAssocID="{141932C0-7FF8-4E26-A88D-FADF2E344F04}" presName="node" presStyleLbl="node1" presStyleIdx="2" presStyleCnt="4" custScaleX="125027">
        <dgm:presLayoutVars>
          <dgm:bulletEnabled val="1"/>
        </dgm:presLayoutVars>
      </dgm:prSet>
      <dgm:spPr/>
      <dgm:t>
        <a:bodyPr/>
        <a:lstStyle/>
        <a:p>
          <a:endParaRPr lang="zh-CN" altLang="en-US"/>
        </a:p>
      </dgm:t>
    </dgm:pt>
    <dgm:pt modelId="{03767761-195F-4269-AAB3-921F02399FB5}" type="pres">
      <dgm:prSet presAssocID="{141932C0-7FF8-4E26-A88D-FADF2E344F04}" presName="spNode" presStyleCnt="0"/>
      <dgm:spPr/>
    </dgm:pt>
    <dgm:pt modelId="{FD56F5E0-9DEF-4633-BACE-6BB20221EA29}" type="pres">
      <dgm:prSet presAssocID="{62886090-C17D-4BD6-8A02-EF6E3D8B94C4}" presName="sibTrans" presStyleLbl="sibTrans1D1" presStyleIdx="2" presStyleCnt="4"/>
      <dgm:spPr/>
      <dgm:t>
        <a:bodyPr/>
        <a:lstStyle/>
        <a:p>
          <a:endParaRPr lang="zh-CN" altLang="en-US"/>
        </a:p>
      </dgm:t>
    </dgm:pt>
    <dgm:pt modelId="{01D1C52A-503D-4AAB-A4BA-1BCFA65C92E8}" type="pres">
      <dgm:prSet presAssocID="{271C724B-AB81-4125-8E69-A90880A26364}" presName="node" presStyleLbl="node1" presStyleIdx="3" presStyleCnt="4" custScaleX="108090">
        <dgm:presLayoutVars>
          <dgm:bulletEnabled val="1"/>
        </dgm:presLayoutVars>
      </dgm:prSet>
      <dgm:spPr/>
      <dgm:t>
        <a:bodyPr/>
        <a:lstStyle/>
        <a:p>
          <a:endParaRPr lang="zh-CN" altLang="en-US"/>
        </a:p>
      </dgm:t>
    </dgm:pt>
    <dgm:pt modelId="{DD17981E-8DF5-4AF0-B10F-F624F75A3F49}" type="pres">
      <dgm:prSet presAssocID="{271C724B-AB81-4125-8E69-A90880A26364}" presName="spNode" presStyleCnt="0"/>
      <dgm:spPr/>
    </dgm:pt>
    <dgm:pt modelId="{865E9F90-D146-4048-8E18-D79A758D4EAF}" type="pres">
      <dgm:prSet presAssocID="{1A4B43AA-8A74-46E0-B679-A6E99C7F5A93}" presName="sibTrans" presStyleLbl="sibTrans1D1" presStyleIdx="3" presStyleCnt="4"/>
      <dgm:spPr/>
      <dgm:t>
        <a:bodyPr/>
        <a:lstStyle/>
        <a:p>
          <a:endParaRPr lang="zh-CN" altLang="en-US"/>
        </a:p>
      </dgm:t>
    </dgm:pt>
  </dgm:ptLst>
  <dgm:cxnLst>
    <dgm:cxn modelId="{D66B6AA3-ADEF-4451-AC14-E59F3F4CB1E6}" type="presOf" srcId="{1A4B43AA-8A74-46E0-B679-A6E99C7F5A93}" destId="{865E9F90-D146-4048-8E18-D79A758D4EAF}" srcOrd="0" destOrd="0" presId="urn:microsoft.com/office/officeart/2005/8/layout/cycle6"/>
    <dgm:cxn modelId="{81481E7E-912C-4EF4-A9A0-B209BEEBEFEE}" srcId="{E148C820-85D0-450C-9C5B-E10E34F3D39B}" destId="{E1B9A75A-BBC6-4CA6-9173-B3F2631D2B0D}" srcOrd="0" destOrd="0" parTransId="{44F322D8-C9E4-4CC0-A01D-2402F56B7A26}" sibTransId="{FEB515E6-2C9C-45B6-B544-952FBE05AF5E}"/>
    <dgm:cxn modelId="{7FDBD71C-A5FA-4C37-8F15-97374004D764}" type="presOf" srcId="{4649AC37-BF61-4672-93A5-93EFF26E17C1}" destId="{C627E4A5-9D80-4818-B67C-5D77CB02FD51}" srcOrd="0" destOrd="0" presId="urn:microsoft.com/office/officeart/2005/8/layout/cycle6"/>
    <dgm:cxn modelId="{93AC0AB5-1E73-41A4-89E2-870DFD86B44D}" type="presOf" srcId="{271C724B-AB81-4125-8E69-A90880A26364}" destId="{01D1C52A-503D-4AAB-A4BA-1BCFA65C92E8}" srcOrd="0" destOrd="0" presId="urn:microsoft.com/office/officeart/2005/8/layout/cycle6"/>
    <dgm:cxn modelId="{E91806AD-BBDB-4232-BE24-4CAAEE81ADD0}" type="presOf" srcId="{E1B9A75A-BBC6-4CA6-9173-B3F2631D2B0D}" destId="{FE36C5DA-3125-4FED-AB52-C66D23BD3BC6}" srcOrd="0" destOrd="0" presId="urn:microsoft.com/office/officeart/2005/8/layout/cycle6"/>
    <dgm:cxn modelId="{25556F75-83EB-4127-BFEE-C66A040CDDCA}" type="presOf" srcId="{62886090-C17D-4BD6-8A02-EF6E3D8B94C4}" destId="{FD56F5E0-9DEF-4633-BACE-6BB20221EA29}" srcOrd="0" destOrd="0" presId="urn:microsoft.com/office/officeart/2005/8/layout/cycle6"/>
    <dgm:cxn modelId="{7DC20881-F237-4216-BB09-E4548E39ED94}" type="presOf" srcId="{FEB515E6-2C9C-45B6-B544-952FBE05AF5E}" destId="{C2A4F6D6-495B-4E81-84B0-407043AB0010}" srcOrd="0" destOrd="0" presId="urn:microsoft.com/office/officeart/2005/8/layout/cycle6"/>
    <dgm:cxn modelId="{584C80DD-74DB-4248-AC0F-879CCF4B1B85}" type="presOf" srcId="{E148C820-85D0-450C-9C5B-E10E34F3D39B}" destId="{336CA142-307E-4DF1-9FD4-853EADCDC801}" srcOrd="0" destOrd="0" presId="urn:microsoft.com/office/officeart/2005/8/layout/cycle6"/>
    <dgm:cxn modelId="{2F83B7E8-7D26-452F-97F8-C229DF934C58}" type="presOf" srcId="{141932C0-7FF8-4E26-A88D-FADF2E344F04}" destId="{A3CEE8F5-7583-4010-9879-8A3D5BCDC92A}" srcOrd="0" destOrd="0" presId="urn:microsoft.com/office/officeart/2005/8/layout/cycle6"/>
    <dgm:cxn modelId="{8DCCAB74-A00E-40E7-9B1E-4DE415722145}" type="presOf" srcId="{4ED57C40-CE05-4A8E-8880-B9CC22D2B09A}" destId="{ADE6E579-99D5-417A-A768-5D071185D91C}" srcOrd="0" destOrd="0" presId="urn:microsoft.com/office/officeart/2005/8/layout/cycle6"/>
    <dgm:cxn modelId="{15B17E36-5959-4919-BA99-199376BEEF42}" srcId="{E148C820-85D0-450C-9C5B-E10E34F3D39B}" destId="{4649AC37-BF61-4672-93A5-93EFF26E17C1}" srcOrd="1" destOrd="0" parTransId="{6DD808F4-5D3F-487F-8C0A-74674AE200C9}" sibTransId="{4ED57C40-CE05-4A8E-8880-B9CC22D2B09A}"/>
    <dgm:cxn modelId="{02625B60-1B1D-40DF-BF52-1E0979FC5613}" srcId="{E148C820-85D0-450C-9C5B-E10E34F3D39B}" destId="{141932C0-7FF8-4E26-A88D-FADF2E344F04}" srcOrd="2" destOrd="0" parTransId="{DAB294D2-0FEC-4EA1-ADA1-AFC99636A985}" sibTransId="{62886090-C17D-4BD6-8A02-EF6E3D8B94C4}"/>
    <dgm:cxn modelId="{E3E1E916-BF70-449D-932E-7F1B913EB9F9}" srcId="{E148C820-85D0-450C-9C5B-E10E34F3D39B}" destId="{271C724B-AB81-4125-8E69-A90880A26364}" srcOrd="3" destOrd="0" parTransId="{DDACD079-4136-4286-B946-3E82ACB89F1B}" sibTransId="{1A4B43AA-8A74-46E0-B679-A6E99C7F5A93}"/>
    <dgm:cxn modelId="{95A4EFD6-D76F-44D9-9390-E6171215A336}" type="presParOf" srcId="{336CA142-307E-4DF1-9FD4-853EADCDC801}" destId="{FE36C5DA-3125-4FED-AB52-C66D23BD3BC6}" srcOrd="0" destOrd="0" presId="urn:microsoft.com/office/officeart/2005/8/layout/cycle6"/>
    <dgm:cxn modelId="{AAECB3AE-2D23-4E37-9E15-ADA9D546D3F1}" type="presParOf" srcId="{336CA142-307E-4DF1-9FD4-853EADCDC801}" destId="{791B2468-CAC5-4F99-AAF8-46FD8976C59F}" srcOrd="1" destOrd="0" presId="urn:microsoft.com/office/officeart/2005/8/layout/cycle6"/>
    <dgm:cxn modelId="{1B86B228-1330-4A4B-8E4F-E5F924084847}" type="presParOf" srcId="{336CA142-307E-4DF1-9FD4-853EADCDC801}" destId="{C2A4F6D6-495B-4E81-84B0-407043AB0010}" srcOrd="2" destOrd="0" presId="urn:microsoft.com/office/officeart/2005/8/layout/cycle6"/>
    <dgm:cxn modelId="{1573F8CB-15DD-4148-BA33-AFC7FCAF82FC}" type="presParOf" srcId="{336CA142-307E-4DF1-9FD4-853EADCDC801}" destId="{C627E4A5-9D80-4818-B67C-5D77CB02FD51}" srcOrd="3" destOrd="0" presId="urn:microsoft.com/office/officeart/2005/8/layout/cycle6"/>
    <dgm:cxn modelId="{55F3E00C-C266-4CE3-98BA-74E5B1574A18}" type="presParOf" srcId="{336CA142-307E-4DF1-9FD4-853EADCDC801}" destId="{DFE33FA8-31FA-4398-9D2E-3DD45D302E7C}" srcOrd="4" destOrd="0" presId="urn:microsoft.com/office/officeart/2005/8/layout/cycle6"/>
    <dgm:cxn modelId="{AC05BFB3-8189-4A3C-B2F1-113440A4BE35}" type="presParOf" srcId="{336CA142-307E-4DF1-9FD4-853EADCDC801}" destId="{ADE6E579-99D5-417A-A768-5D071185D91C}" srcOrd="5" destOrd="0" presId="urn:microsoft.com/office/officeart/2005/8/layout/cycle6"/>
    <dgm:cxn modelId="{F9EF6D16-263F-46C2-849B-C21139EF4DA5}" type="presParOf" srcId="{336CA142-307E-4DF1-9FD4-853EADCDC801}" destId="{A3CEE8F5-7583-4010-9879-8A3D5BCDC92A}" srcOrd="6" destOrd="0" presId="urn:microsoft.com/office/officeart/2005/8/layout/cycle6"/>
    <dgm:cxn modelId="{0C2BE09F-4054-465C-BC59-E5AC986C57CD}" type="presParOf" srcId="{336CA142-307E-4DF1-9FD4-853EADCDC801}" destId="{03767761-195F-4269-AAB3-921F02399FB5}" srcOrd="7" destOrd="0" presId="urn:microsoft.com/office/officeart/2005/8/layout/cycle6"/>
    <dgm:cxn modelId="{75566131-B3C9-4368-BAF8-57EB2243F60C}" type="presParOf" srcId="{336CA142-307E-4DF1-9FD4-853EADCDC801}" destId="{FD56F5E0-9DEF-4633-BACE-6BB20221EA29}" srcOrd="8" destOrd="0" presId="urn:microsoft.com/office/officeart/2005/8/layout/cycle6"/>
    <dgm:cxn modelId="{7E311714-8496-4140-93CD-662F3C86640C}" type="presParOf" srcId="{336CA142-307E-4DF1-9FD4-853EADCDC801}" destId="{01D1C52A-503D-4AAB-A4BA-1BCFA65C92E8}" srcOrd="9" destOrd="0" presId="urn:microsoft.com/office/officeart/2005/8/layout/cycle6"/>
    <dgm:cxn modelId="{64DFD683-781B-48B3-92D6-9D3E357BE41D}" type="presParOf" srcId="{336CA142-307E-4DF1-9FD4-853EADCDC801}" destId="{DD17981E-8DF5-4AF0-B10F-F624F75A3F49}" srcOrd="10" destOrd="0" presId="urn:microsoft.com/office/officeart/2005/8/layout/cycle6"/>
    <dgm:cxn modelId="{9AC42BEA-36F5-421C-B512-63261FBE5BEF}" type="presParOf" srcId="{336CA142-307E-4DF1-9FD4-853EADCDC801}" destId="{865E9F90-D146-4048-8E18-D79A758D4EAF}" srcOrd="11"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6A45FE-2275-4473-A9EC-74C71613B0C6}" type="doc">
      <dgm:prSet loTypeId="urn:microsoft.com/office/officeart/2005/8/layout/venn1" loCatId="relationship" qsTypeId="urn:microsoft.com/office/officeart/2005/8/quickstyle/3d2" qsCatId="3D" csTypeId="urn:microsoft.com/office/officeart/2005/8/colors/accent6_2" csCatId="accent6" phldr="1"/>
      <dgm:spPr/>
    </dgm:pt>
    <dgm:pt modelId="{8D9C86B0-3E10-41C8-8268-4991C19B2C7A}">
      <dgm:prSet phldrT="[文本]" custT="1"/>
      <dgm:spPr/>
      <dgm:t>
        <a:bodyPr/>
        <a:lstStyle/>
        <a:p>
          <a:r>
            <a:rPr lang="zh-CN" altLang="en-US" sz="1600" b="1" dirty="0" smtClean="0">
              <a:latin typeface="黑体" pitchFamily="49" charset="-122"/>
              <a:ea typeface="黑体" pitchFamily="49" charset="-122"/>
            </a:rPr>
            <a:t>权利公平</a:t>
          </a:r>
          <a:endParaRPr lang="zh-CN" altLang="en-US" sz="1600" b="1" dirty="0">
            <a:latin typeface="黑体" pitchFamily="49" charset="-122"/>
            <a:ea typeface="黑体" pitchFamily="49" charset="-122"/>
          </a:endParaRPr>
        </a:p>
      </dgm:t>
    </dgm:pt>
    <dgm:pt modelId="{FEEB89DB-7132-4469-BC88-834CF5F2D4C4}" type="parTrans" cxnId="{74B1BF27-D5BB-409B-B660-3DC028DC5D23}">
      <dgm:prSet/>
      <dgm:spPr/>
      <dgm:t>
        <a:bodyPr/>
        <a:lstStyle/>
        <a:p>
          <a:endParaRPr lang="zh-CN" altLang="en-US" b="1">
            <a:latin typeface="黑体" pitchFamily="49" charset="-122"/>
            <a:ea typeface="黑体" pitchFamily="49" charset="-122"/>
          </a:endParaRPr>
        </a:p>
      </dgm:t>
    </dgm:pt>
    <dgm:pt modelId="{99B78F88-A765-4255-9904-2C020D065CE6}" type="sibTrans" cxnId="{74B1BF27-D5BB-409B-B660-3DC028DC5D23}">
      <dgm:prSet/>
      <dgm:spPr/>
      <dgm:t>
        <a:bodyPr/>
        <a:lstStyle/>
        <a:p>
          <a:endParaRPr lang="zh-CN" altLang="en-US" b="1">
            <a:latin typeface="黑体" pitchFamily="49" charset="-122"/>
            <a:ea typeface="黑体" pitchFamily="49" charset="-122"/>
          </a:endParaRPr>
        </a:p>
      </dgm:t>
    </dgm:pt>
    <dgm:pt modelId="{EE69B5AD-F362-4CA6-8829-149E9BC6F79C}">
      <dgm:prSet phldrT="[文本]" custT="1"/>
      <dgm:spPr/>
      <dgm:t>
        <a:bodyPr/>
        <a:lstStyle/>
        <a:p>
          <a:r>
            <a:rPr lang="zh-CN" altLang="en-US" sz="1800" b="1" dirty="0" smtClean="0">
              <a:latin typeface="黑体" pitchFamily="49" charset="-122"/>
              <a:ea typeface="黑体" pitchFamily="49" charset="-122"/>
            </a:rPr>
            <a:t>机会公平</a:t>
          </a:r>
          <a:endParaRPr lang="zh-CN" altLang="en-US" sz="1800" b="1" dirty="0">
            <a:latin typeface="黑体" pitchFamily="49" charset="-122"/>
            <a:ea typeface="黑体" pitchFamily="49" charset="-122"/>
          </a:endParaRPr>
        </a:p>
      </dgm:t>
    </dgm:pt>
    <dgm:pt modelId="{429DE456-3C00-46A8-87F7-308FE9A53A7D}" type="parTrans" cxnId="{0DECF4C9-3BEF-4291-ADB6-E8DB6C46A906}">
      <dgm:prSet/>
      <dgm:spPr/>
      <dgm:t>
        <a:bodyPr/>
        <a:lstStyle/>
        <a:p>
          <a:endParaRPr lang="zh-CN" altLang="en-US" b="1">
            <a:latin typeface="黑体" pitchFamily="49" charset="-122"/>
            <a:ea typeface="黑体" pitchFamily="49" charset="-122"/>
          </a:endParaRPr>
        </a:p>
      </dgm:t>
    </dgm:pt>
    <dgm:pt modelId="{2A6C13D7-423D-4D61-B7F3-D8B6E804433C}" type="sibTrans" cxnId="{0DECF4C9-3BEF-4291-ADB6-E8DB6C46A906}">
      <dgm:prSet/>
      <dgm:spPr/>
      <dgm:t>
        <a:bodyPr/>
        <a:lstStyle/>
        <a:p>
          <a:endParaRPr lang="zh-CN" altLang="en-US" b="1">
            <a:latin typeface="黑体" pitchFamily="49" charset="-122"/>
            <a:ea typeface="黑体" pitchFamily="49" charset="-122"/>
          </a:endParaRPr>
        </a:p>
      </dgm:t>
    </dgm:pt>
    <dgm:pt modelId="{FC877705-F0B1-4325-8D3B-6F9983B9FAC8}">
      <dgm:prSet phldrT="[文本]" custT="1"/>
      <dgm:spPr/>
      <dgm:t>
        <a:bodyPr/>
        <a:lstStyle/>
        <a:p>
          <a:r>
            <a:rPr lang="zh-CN" altLang="en-US" sz="1800" b="1" dirty="0" smtClean="0">
              <a:latin typeface="黑体" pitchFamily="49" charset="-122"/>
              <a:ea typeface="黑体" pitchFamily="49" charset="-122"/>
            </a:rPr>
            <a:t>规则公平</a:t>
          </a:r>
          <a:endParaRPr lang="zh-CN" altLang="en-US" sz="1800" b="1" dirty="0">
            <a:latin typeface="黑体" pitchFamily="49" charset="-122"/>
            <a:ea typeface="黑体" pitchFamily="49" charset="-122"/>
          </a:endParaRPr>
        </a:p>
      </dgm:t>
    </dgm:pt>
    <dgm:pt modelId="{22FB9AD2-A0DA-48C8-8E86-1BDDB27B55EF}" type="parTrans" cxnId="{6B95F296-6185-4E02-8609-7A0DDA2C48CD}">
      <dgm:prSet/>
      <dgm:spPr/>
      <dgm:t>
        <a:bodyPr/>
        <a:lstStyle/>
        <a:p>
          <a:endParaRPr lang="zh-CN" altLang="en-US" b="1">
            <a:latin typeface="黑体" pitchFamily="49" charset="-122"/>
            <a:ea typeface="黑体" pitchFamily="49" charset="-122"/>
          </a:endParaRPr>
        </a:p>
      </dgm:t>
    </dgm:pt>
    <dgm:pt modelId="{AF2B7A57-0CA7-4AAA-94EE-5F178EB171BF}" type="sibTrans" cxnId="{6B95F296-6185-4E02-8609-7A0DDA2C48CD}">
      <dgm:prSet/>
      <dgm:spPr/>
      <dgm:t>
        <a:bodyPr/>
        <a:lstStyle/>
        <a:p>
          <a:endParaRPr lang="zh-CN" altLang="en-US" b="1">
            <a:latin typeface="黑体" pitchFamily="49" charset="-122"/>
            <a:ea typeface="黑体" pitchFamily="49" charset="-122"/>
          </a:endParaRPr>
        </a:p>
      </dgm:t>
    </dgm:pt>
    <dgm:pt modelId="{4AAA3E74-2C9E-4360-9739-CB524F629A32}" type="pres">
      <dgm:prSet presAssocID="{D16A45FE-2275-4473-A9EC-74C71613B0C6}" presName="compositeShape" presStyleCnt="0">
        <dgm:presLayoutVars>
          <dgm:chMax val="7"/>
          <dgm:dir/>
          <dgm:resizeHandles val="exact"/>
        </dgm:presLayoutVars>
      </dgm:prSet>
      <dgm:spPr/>
    </dgm:pt>
    <dgm:pt modelId="{AFEA90E3-C858-4418-A240-7010DC96A74A}" type="pres">
      <dgm:prSet presAssocID="{8D9C86B0-3E10-41C8-8268-4991C19B2C7A}" presName="circ1" presStyleLbl="vennNode1" presStyleIdx="0" presStyleCnt="3" custScaleX="113206"/>
      <dgm:spPr/>
      <dgm:t>
        <a:bodyPr/>
        <a:lstStyle/>
        <a:p>
          <a:endParaRPr lang="zh-CN" altLang="en-US"/>
        </a:p>
      </dgm:t>
    </dgm:pt>
    <dgm:pt modelId="{71F0562C-0F9B-46F1-90B9-697DE2607FDD}" type="pres">
      <dgm:prSet presAssocID="{8D9C86B0-3E10-41C8-8268-4991C19B2C7A}" presName="circ1Tx" presStyleLbl="revTx" presStyleIdx="0" presStyleCnt="0">
        <dgm:presLayoutVars>
          <dgm:chMax val="0"/>
          <dgm:chPref val="0"/>
          <dgm:bulletEnabled val="1"/>
        </dgm:presLayoutVars>
      </dgm:prSet>
      <dgm:spPr/>
      <dgm:t>
        <a:bodyPr/>
        <a:lstStyle/>
        <a:p>
          <a:endParaRPr lang="zh-CN" altLang="en-US"/>
        </a:p>
      </dgm:t>
    </dgm:pt>
    <dgm:pt modelId="{BAD53CD3-FE4D-455E-AA32-0308CB0EB3C9}" type="pres">
      <dgm:prSet presAssocID="{EE69B5AD-F362-4CA6-8829-149E9BC6F79C}" presName="circ2" presStyleLbl="vennNode1" presStyleIdx="1" presStyleCnt="3"/>
      <dgm:spPr/>
      <dgm:t>
        <a:bodyPr/>
        <a:lstStyle/>
        <a:p>
          <a:endParaRPr lang="zh-CN" altLang="en-US"/>
        </a:p>
      </dgm:t>
    </dgm:pt>
    <dgm:pt modelId="{E5CDCC0A-F3AC-4016-B510-5C6488117334}" type="pres">
      <dgm:prSet presAssocID="{EE69B5AD-F362-4CA6-8829-149E9BC6F79C}" presName="circ2Tx" presStyleLbl="revTx" presStyleIdx="0" presStyleCnt="0">
        <dgm:presLayoutVars>
          <dgm:chMax val="0"/>
          <dgm:chPref val="0"/>
          <dgm:bulletEnabled val="1"/>
        </dgm:presLayoutVars>
      </dgm:prSet>
      <dgm:spPr/>
      <dgm:t>
        <a:bodyPr/>
        <a:lstStyle/>
        <a:p>
          <a:endParaRPr lang="zh-CN" altLang="en-US"/>
        </a:p>
      </dgm:t>
    </dgm:pt>
    <dgm:pt modelId="{333CF2B4-D8E8-4C22-9D36-70560D6184FD}" type="pres">
      <dgm:prSet presAssocID="{FC877705-F0B1-4325-8D3B-6F9983B9FAC8}" presName="circ3" presStyleLbl="vennNode1" presStyleIdx="2" presStyleCnt="3"/>
      <dgm:spPr/>
      <dgm:t>
        <a:bodyPr/>
        <a:lstStyle/>
        <a:p>
          <a:endParaRPr lang="zh-CN" altLang="en-US"/>
        </a:p>
      </dgm:t>
    </dgm:pt>
    <dgm:pt modelId="{827912AB-CBBA-43AD-8785-571411D6044F}" type="pres">
      <dgm:prSet presAssocID="{FC877705-F0B1-4325-8D3B-6F9983B9FAC8}" presName="circ3Tx" presStyleLbl="revTx" presStyleIdx="0" presStyleCnt="0">
        <dgm:presLayoutVars>
          <dgm:chMax val="0"/>
          <dgm:chPref val="0"/>
          <dgm:bulletEnabled val="1"/>
        </dgm:presLayoutVars>
      </dgm:prSet>
      <dgm:spPr/>
      <dgm:t>
        <a:bodyPr/>
        <a:lstStyle/>
        <a:p>
          <a:endParaRPr lang="zh-CN" altLang="en-US"/>
        </a:p>
      </dgm:t>
    </dgm:pt>
  </dgm:ptLst>
  <dgm:cxnLst>
    <dgm:cxn modelId="{6B95F296-6185-4E02-8609-7A0DDA2C48CD}" srcId="{D16A45FE-2275-4473-A9EC-74C71613B0C6}" destId="{FC877705-F0B1-4325-8D3B-6F9983B9FAC8}" srcOrd="2" destOrd="0" parTransId="{22FB9AD2-A0DA-48C8-8E86-1BDDB27B55EF}" sibTransId="{AF2B7A57-0CA7-4AAA-94EE-5F178EB171BF}"/>
    <dgm:cxn modelId="{74B1BF27-D5BB-409B-B660-3DC028DC5D23}" srcId="{D16A45FE-2275-4473-A9EC-74C71613B0C6}" destId="{8D9C86B0-3E10-41C8-8268-4991C19B2C7A}" srcOrd="0" destOrd="0" parTransId="{FEEB89DB-7132-4469-BC88-834CF5F2D4C4}" sibTransId="{99B78F88-A765-4255-9904-2C020D065CE6}"/>
    <dgm:cxn modelId="{0DECF4C9-3BEF-4291-ADB6-E8DB6C46A906}" srcId="{D16A45FE-2275-4473-A9EC-74C71613B0C6}" destId="{EE69B5AD-F362-4CA6-8829-149E9BC6F79C}" srcOrd="1" destOrd="0" parTransId="{429DE456-3C00-46A8-87F7-308FE9A53A7D}" sibTransId="{2A6C13D7-423D-4D61-B7F3-D8B6E804433C}"/>
    <dgm:cxn modelId="{8CCD2894-DA4F-4DC7-9ED0-90DA77760A6B}" type="presOf" srcId="{EE69B5AD-F362-4CA6-8829-149E9BC6F79C}" destId="{BAD53CD3-FE4D-455E-AA32-0308CB0EB3C9}" srcOrd="0" destOrd="0" presId="urn:microsoft.com/office/officeart/2005/8/layout/venn1"/>
    <dgm:cxn modelId="{A41083EF-CFCD-4650-8375-09A771ED7C13}" type="presOf" srcId="{FC877705-F0B1-4325-8D3B-6F9983B9FAC8}" destId="{333CF2B4-D8E8-4C22-9D36-70560D6184FD}" srcOrd="0" destOrd="0" presId="urn:microsoft.com/office/officeart/2005/8/layout/venn1"/>
    <dgm:cxn modelId="{462F825C-E1FC-4DF8-B5B3-566A6E3E31F1}" type="presOf" srcId="{FC877705-F0B1-4325-8D3B-6F9983B9FAC8}" destId="{827912AB-CBBA-43AD-8785-571411D6044F}" srcOrd="1" destOrd="0" presId="urn:microsoft.com/office/officeart/2005/8/layout/venn1"/>
    <dgm:cxn modelId="{252CDCBD-B975-4575-A892-3B2E88DCB3C5}" type="presOf" srcId="{EE69B5AD-F362-4CA6-8829-149E9BC6F79C}" destId="{E5CDCC0A-F3AC-4016-B510-5C6488117334}" srcOrd="1" destOrd="0" presId="urn:microsoft.com/office/officeart/2005/8/layout/venn1"/>
    <dgm:cxn modelId="{70CFF085-7074-4649-A2AA-629507F4BF62}" type="presOf" srcId="{D16A45FE-2275-4473-A9EC-74C71613B0C6}" destId="{4AAA3E74-2C9E-4360-9739-CB524F629A32}" srcOrd="0" destOrd="0" presId="urn:microsoft.com/office/officeart/2005/8/layout/venn1"/>
    <dgm:cxn modelId="{EF94BBE1-0792-4BBB-9B0F-915BF8C2B4EA}" type="presOf" srcId="{8D9C86B0-3E10-41C8-8268-4991C19B2C7A}" destId="{71F0562C-0F9B-46F1-90B9-697DE2607FDD}" srcOrd="1" destOrd="0" presId="urn:microsoft.com/office/officeart/2005/8/layout/venn1"/>
    <dgm:cxn modelId="{FAFB6855-F4CD-4E8D-83D0-6EA8CAE2F0C8}" type="presOf" srcId="{8D9C86B0-3E10-41C8-8268-4991C19B2C7A}" destId="{AFEA90E3-C858-4418-A240-7010DC96A74A}" srcOrd="0" destOrd="0" presId="urn:microsoft.com/office/officeart/2005/8/layout/venn1"/>
    <dgm:cxn modelId="{F1F10D8C-A061-4BB0-8D93-9A3CBEEAF41A}" type="presParOf" srcId="{4AAA3E74-2C9E-4360-9739-CB524F629A32}" destId="{AFEA90E3-C858-4418-A240-7010DC96A74A}" srcOrd="0" destOrd="0" presId="urn:microsoft.com/office/officeart/2005/8/layout/venn1"/>
    <dgm:cxn modelId="{CF0A139C-77D8-4E5E-83DC-F48FB939BC5D}" type="presParOf" srcId="{4AAA3E74-2C9E-4360-9739-CB524F629A32}" destId="{71F0562C-0F9B-46F1-90B9-697DE2607FDD}" srcOrd="1" destOrd="0" presId="urn:microsoft.com/office/officeart/2005/8/layout/venn1"/>
    <dgm:cxn modelId="{2ADBD8F1-6795-48E1-ABA3-97F9163DD556}" type="presParOf" srcId="{4AAA3E74-2C9E-4360-9739-CB524F629A32}" destId="{BAD53CD3-FE4D-455E-AA32-0308CB0EB3C9}" srcOrd="2" destOrd="0" presId="urn:microsoft.com/office/officeart/2005/8/layout/venn1"/>
    <dgm:cxn modelId="{A097ED6C-3B39-4F16-9899-D3C35E3CC1FC}" type="presParOf" srcId="{4AAA3E74-2C9E-4360-9739-CB524F629A32}" destId="{E5CDCC0A-F3AC-4016-B510-5C6488117334}" srcOrd="3" destOrd="0" presId="urn:microsoft.com/office/officeart/2005/8/layout/venn1"/>
    <dgm:cxn modelId="{15EACD36-1B15-4201-808E-3745D86F2054}" type="presParOf" srcId="{4AAA3E74-2C9E-4360-9739-CB524F629A32}" destId="{333CF2B4-D8E8-4C22-9D36-70560D6184FD}" srcOrd="4" destOrd="0" presId="urn:microsoft.com/office/officeart/2005/8/layout/venn1"/>
    <dgm:cxn modelId="{9B8A6FFF-9ABB-49CC-A35D-230C57BDC47F}" type="presParOf" srcId="{4AAA3E74-2C9E-4360-9739-CB524F629A32}" destId="{827912AB-CBBA-43AD-8785-571411D6044F}"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A45FE-2275-4473-A9EC-74C71613B0C6}" type="doc">
      <dgm:prSet loTypeId="urn:microsoft.com/office/officeart/2005/8/layout/venn1" loCatId="relationship" qsTypeId="urn:microsoft.com/office/officeart/2005/8/quickstyle/3d2" qsCatId="3D" csTypeId="urn:microsoft.com/office/officeart/2005/8/colors/accent6_2" csCatId="accent6" phldr="1"/>
      <dgm:spPr/>
    </dgm:pt>
    <dgm:pt modelId="{8D9C86B0-3E10-41C8-8268-4991C19B2C7A}">
      <dgm:prSet phldrT="[文本]" custT="1"/>
      <dgm:spPr/>
      <dgm:t>
        <a:bodyPr/>
        <a:lstStyle/>
        <a:p>
          <a:r>
            <a:rPr lang="zh-CN" altLang="en-US" sz="1600" b="1" dirty="0" smtClean="0">
              <a:latin typeface="黑体" pitchFamily="49" charset="-122"/>
              <a:ea typeface="黑体" pitchFamily="49" charset="-122"/>
            </a:rPr>
            <a:t>权利公平</a:t>
          </a:r>
          <a:endParaRPr lang="zh-CN" altLang="en-US" sz="1600" b="1" dirty="0">
            <a:latin typeface="黑体" pitchFamily="49" charset="-122"/>
            <a:ea typeface="黑体" pitchFamily="49" charset="-122"/>
          </a:endParaRPr>
        </a:p>
      </dgm:t>
    </dgm:pt>
    <dgm:pt modelId="{FEEB89DB-7132-4469-BC88-834CF5F2D4C4}" type="parTrans" cxnId="{74B1BF27-D5BB-409B-B660-3DC028DC5D23}">
      <dgm:prSet/>
      <dgm:spPr/>
      <dgm:t>
        <a:bodyPr/>
        <a:lstStyle/>
        <a:p>
          <a:endParaRPr lang="zh-CN" altLang="en-US" b="1">
            <a:latin typeface="黑体" pitchFamily="49" charset="-122"/>
            <a:ea typeface="黑体" pitchFamily="49" charset="-122"/>
          </a:endParaRPr>
        </a:p>
      </dgm:t>
    </dgm:pt>
    <dgm:pt modelId="{99B78F88-A765-4255-9904-2C020D065CE6}" type="sibTrans" cxnId="{74B1BF27-D5BB-409B-B660-3DC028DC5D23}">
      <dgm:prSet/>
      <dgm:spPr/>
      <dgm:t>
        <a:bodyPr/>
        <a:lstStyle/>
        <a:p>
          <a:endParaRPr lang="zh-CN" altLang="en-US" b="1">
            <a:latin typeface="黑体" pitchFamily="49" charset="-122"/>
            <a:ea typeface="黑体" pitchFamily="49" charset="-122"/>
          </a:endParaRPr>
        </a:p>
      </dgm:t>
    </dgm:pt>
    <dgm:pt modelId="{EE69B5AD-F362-4CA6-8829-149E9BC6F79C}">
      <dgm:prSet phldrT="[文本]" custT="1"/>
      <dgm:spPr/>
      <dgm:t>
        <a:bodyPr/>
        <a:lstStyle/>
        <a:p>
          <a:r>
            <a:rPr lang="zh-CN" altLang="en-US" sz="1800" b="1" dirty="0" smtClean="0">
              <a:latin typeface="黑体" pitchFamily="49" charset="-122"/>
              <a:ea typeface="黑体" pitchFamily="49" charset="-122"/>
            </a:rPr>
            <a:t>机会公平</a:t>
          </a:r>
          <a:endParaRPr lang="zh-CN" altLang="en-US" sz="1800" b="1" dirty="0">
            <a:latin typeface="黑体" pitchFamily="49" charset="-122"/>
            <a:ea typeface="黑体" pitchFamily="49" charset="-122"/>
          </a:endParaRPr>
        </a:p>
      </dgm:t>
    </dgm:pt>
    <dgm:pt modelId="{429DE456-3C00-46A8-87F7-308FE9A53A7D}" type="parTrans" cxnId="{0DECF4C9-3BEF-4291-ADB6-E8DB6C46A906}">
      <dgm:prSet/>
      <dgm:spPr/>
      <dgm:t>
        <a:bodyPr/>
        <a:lstStyle/>
        <a:p>
          <a:endParaRPr lang="zh-CN" altLang="en-US" b="1">
            <a:latin typeface="黑体" pitchFamily="49" charset="-122"/>
            <a:ea typeface="黑体" pitchFamily="49" charset="-122"/>
          </a:endParaRPr>
        </a:p>
      </dgm:t>
    </dgm:pt>
    <dgm:pt modelId="{2A6C13D7-423D-4D61-B7F3-D8B6E804433C}" type="sibTrans" cxnId="{0DECF4C9-3BEF-4291-ADB6-E8DB6C46A906}">
      <dgm:prSet/>
      <dgm:spPr/>
      <dgm:t>
        <a:bodyPr/>
        <a:lstStyle/>
        <a:p>
          <a:endParaRPr lang="zh-CN" altLang="en-US" b="1">
            <a:latin typeface="黑体" pitchFamily="49" charset="-122"/>
            <a:ea typeface="黑体" pitchFamily="49" charset="-122"/>
          </a:endParaRPr>
        </a:p>
      </dgm:t>
    </dgm:pt>
    <dgm:pt modelId="{FC877705-F0B1-4325-8D3B-6F9983B9FAC8}">
      <dgm:prSet phldrT="[文本]" custT="1"/>
      <dgm:spPr/>
      <dgm:t>
        <a:bodyPr/>
        <a:lstStyle/>
        <a:p>
          <a:r>
            <a:rPr lang="zh-CN" altLang="en-US" sz="1800" b="1" dirty="0" smtClean="0">
              <a:latin typeface="黑体" pitchFamily="49" charset="-122"/>
              <a:ea typeface="黑体" pitchFamily="49" charset="-122"/>
            </a:rPr>
            <a:t>规则公平</a:t>
          </a:r>
          <a:endParaRPr lang="zh-CN" altLang="en-US" sz="1800" b="1" dirty="0">
            <a:latin typeface="黑体" pitchFamily="49" charset="-122"/>
            <a:ea typeface="黑体" pitchFamily="49" charset="-122"/>
          </a:endParaRPr>
        </a:p>
      </dgm:t>
    </dgm:pt>
    <dgm:pt modelId="{22FB9AD2-A0DA-48C8-8E86-1BDDB27B55EF}" type="parTrans" cxnId="{6B95F296-6185-4E02-8609-7A0DDA2C48CD}">
      <dgm:prSet/>
      <dgm:spPr/>
      <dgm:t>
        <a:bodyPr/>
        <a:lstStyle/>
        <a:p>
          <a:endParaRPr lang="zh-CN" altLang="en-US" b="1">
            <a:latin typeface="黑体" pitchFamily="49" charset="-122"/>
            <a:ea typeface="黑体" pitchFamily="49" charset="-122"/>
          </a:endParaRPr>
        </a:p>
      </dgm:t>
    </dgm:pt>
    <dgm:pt modelId="{AF2B7A57-0CA7-4AAA-94EE-5F178EB171BF}" type="sibTrans" cxnId="{6B95F296-6185-4E02-8609-7A0DDA2C48CD}">
      <dgm:prSet/>
      <dgm:spPr/>
      <dgm:t>
        <a:bodyPr/>
        <a:lstStyle/>
        <a:p>
          <a:endParaRPr lang="zh-CN" altLang="en-US" b="1">
            <a:latin typeface="黑体" pitchFamily="49" charset="-122"/>
            <a:ea typeface="黑体" pitchFamily="49" charset="-122"/>
          </a:endParaRPr>
        </a:p>
      </dgm:t>
    </dgm:pt>
    <dgm:pt modelId="{4AAA3E74-2C9E-4360-9739-CB524F629A32}" type="pres">
      <dgm:prSet presAssocID="{D16A45FE-2275-4473-A9EC-74C71613B0C6}" presName="compositeShape" presStyleCnt="0">
        <dgm:presLayoutVars>
          <dgm:chMax val="7"/>
          <dgm:dir/>
          <dgm:resizeHandles val="exact"/>
        </dgm:presLayoutVars>
      </dgm:prSet>
      <dgm:spPr/>
    </dgm:pt>
    <dgm:pt modelId="{AFEA90E3-C858-4418-A240-7010DC96A74A}" type="pres">
      <dgm:prSet presAssocID="{8D9C86B0-3E10-41C8-8268-4991C19B2C7A}" presName="circ1" presStyleLbl="vennNode1" presStyleIdx="0" presStyleCnt="3" custScaleX="113206"/>
      <dgm:spPr/>
      <dgm:t>
        <a:bodyPr/>
        <a:lstStyle/>
        <a:p>
          <a:endParaRPr lang="zh-CN" altLang="en-US"/>
        </a:p>
      </dgm:t>
    </dgm:pt>
    <dgm:pt modelId="{71F0562C-0F9B-46F1-90B9-697DE2607FDD}" type="pres">
      <dgm:prSet presAssocID="{8D9C86B0-3E10-41C8-8268-4991C19B2C7A}" presName="circ1Tx" presStyleLbl="revTx" presStyleIdx="0" presStyleCnt="0">
        <dgm:presLayoutVars>
          <dgm:chMax val="0"/>
          <dgm:chPref val="0"/>
          <dgm:bulletEnabled val="1"/>
        </dgm:presLayoutVars>
      </dgm:prSet>
      <dgm:spPr/>
      <dgm:t>
        <a:bodyPr/>
        <a:lstStyle/>
        <a:p>
          <a:endParaRPr lang="zh-CN" altLang="en-US"/>
        </a:p>
      </dgm:t>
    </dgm:pt>
    <dgm:pt modelId="{BAD53CD3-FE4D-455E-AA32-0308CB0EB3C9}" type="pres">
      <dgm:prSet presAssocID="{EE69B5AD-F362-4CA6-8829-149E9BC6F79C}" presName="circ2" presStyleLbl="vennNode1" presStyleIdx="1" presStyleCnt="3"/>
      <dgm:spPr/>
      <dgm:t>
        <a:bodyPr/>
        <a:lstStyle/>
        <a:p>
          <a:endParaRPr lang="zh-CN" altLang="en-US"/>
        </a:p>
      </dgm:t>
    </dgm:pt>
    <dgm:pt modelId="{E5CDCC0A-F3AC-4016-B510-5C6488117334}" type="pres">
      <dgm:prSet presAssocID="{EE69B5AD-F362-4CA6-8829-149E9BC6F79C}" presName="circ2Tx" presStyleLbl="revTx" presStyleIdx="0" presStyleCnt="0">
        <dgm:presLayoutVars>
          <dgm:chMax val="0"/>
          <dgm:chPref val="0"/>
          <dgm:bulletEnabled val="1"/>
        </dgm:presLayoutVars>
      </dgm:prSet>
      <dgm:spPr/>
      <dgm:t>
        <a:bodyPr/>
        <a:lstStyle/>
        <a:p>
          <a:endParaRPr lang="zh-CN" altLang="en-US"/>
        </a:p>
      </dgm:t>
    </dgm:pt>
    <dgm:pt modelId="{333CF2B4-D8E8-4C22-9D36-70560D6184FD}" type="pres">
      <dgm:prSet presAssocID="{FC877705-F0B1-4325-8D3B-6F9983B9FAC8}" presName="circ3" presStyleLbl="vennNode1" presStyleIdx="2" presStyleCnt="3"/>
      <dgm:spPr/>
      <dgm:t>
        <a:bodyPr/>
        <a:lstStyle/>
        <a:p>
          <a:endParaRPr lang="zh-CN" altLang="en-US"/>
        </a:p>
      </dgm:t>
    </dgm:pt>
    <dgm:pt modelId="{827912AB-CBBA-43AD-8785-571411D6044F}" type="pres">
      <dgm:prSet presAssocID="{FC877705-F0B1-4325-8D3B-6F9983B9FAC8}" presName="circ3Tx" presStyleLbl="revTx" presStyleIdx="0" presStyleCnt="0">
        <dgm:presLayoutVars>
          <dgm:chMax val="0"/>
          <dgm:chPref val="0"/>
          <dgm:bulletEnabled val="1"/>
        </dgm:presLayoutVars>
      </dgm:prSet>
      <dgm:spPr/>
      <dgm:t>
        <a:bodyPr/>
        <a:lstStyle/>
        <a:p>
          <a:endParaRPr lang="zh-CN" altLang="en-US"/>
        </a:p>
      </dgm:t>
    </dgm:pt>
  </dgm:ptLst>
  <dgm:cxnLst>
    <dgm:cxn modelId="{6B95F296-6185-4E02-8609-7A0DDA2C48CD}" srcId="{D16A45FE-2275-4473-A9EC-74C71613B0C6}" destId="{FC877705-F0B1-4325-8D3B-6F9983B9FAC8}" srcOrd="2" destOrd="0" parTransId="{22FB9AD2-A0DA-48C8-8E86-1BDDB27B55EF}" sibTransId="{AF2B7A57-0CA7-4AAA-94EE-5F178EB171BF}"/>
    <dgm:cxn modelId="{74B1BF27-D5BB-409B-B660-3DC028DC5D23}" srcId="{D16A45FE-2275-4473-A9EC-74C71613B0C6}" destId="{8D9C86B0-3E10-41C8-8268-4991C19B2C7A}" srcOrd="0" destOrd="0" parTransId="{FEEB89DB-7132-4469-BC88-834CF5F2D4C4}" sibTransId="{99B78F88-A765-4255-9904-2C020D065CE6}"/>
    <dgm:cxn modelId="{8CF888CE-ED36-4860-A187-819C0F28654C}" type="presOf" srcId="{8D9C86B0-3E10-41C8-8268-4991C19B2C7A}" destId="{AFEA90E3-C858-4418-A240-7010DC96A74A}" srcOrd="0" destOrd="0" presId="urn:microsoft.com/office/officeart/2005/8/layout/venn1"/>
    <dgm:cxn modelId="{0C0D1CA8-F28C-4155-BE5C-EFDDB13BA846}" type="presOf" srcId="{D16A45FE-2275-4473-A9EC-74C71613B0C6}" destId="{4AAA3E74-2C9E-4360-9739-CB524F629A32}" srcOrd="0" destOrd="0" presId="urn:microsoft.com/office/officeart/2005/8/layout/venn1"/>
    <dgm:cxn modelId="{D9E469AC-D98B-4FCB-AE30-3375D9515481}" type="presOf" srcId="{8D9C86B0-3E10-41C8-8268-4991C19B2C7A}" destId="{71F0562C-0F9B-46F1-90B9-697DE2607FDD}" srcOrd="1" destOrd="0" presId="urn:microsoft.com/office/officeart/2005/8/layout/venn1"/>
    <dgm:cxn modelId="{0DECF4C9-3BEF-4291-ADB6-E8DB6C46A906}" srcId="{D16A45FE-2275-4473-A9EC-74C71613B0C6}" destId="{EE69B5AD-F362-4CA6-8829-149E9BC6F79C}" srcOrd="1" destOrd="0" parTransId="{429DE456-3C00-46A8-87F7-308FE9A53A7D}" sibTransId="{2A6C13D7-423D-4D61-B7F3-D8B6E804433C}"/>
    <dgm:cxn modelId="{7CA74C93-BE2B-4F8A-AFDE-922FB5AC2596}" type="presOf" srcId="{FC877705-F0B1-4325-8D3B-6F9983B9FAC8}" destId="{827912AB-CBBA-43AD-8785-571411D6044F}" srcOrd="1" destOrd="0" presId="urn:microsoft.com/office/officeart/2005/8/layout/venn1"/>
    <dgm:cxn modelId="{95E9EDD5-AB15-4B98-BCBF-C4F2BCEE8881}" type="presOf" srcId="{EE69B5AD-F362-4CA6-8829-149E9BC6F79C}" destId="{E5CDCC0A-F3AC-4016-B510-5C6488117334}" srcOrd="1" destOrd="0" presId="urn:microsoft.com/office/officeart/2005/8/layout/venn1"/>
    <dgm:cxn modelId="{5C462FFC-21B2-4039-9E5D-72D8DF2B3E98}" type="presOf" srcId="{FC877705-F0B1-4325-8D3B-6F9983B9FAC8}" destId="{333CF2B4-D8E8-4C22-9D36-70560D6184FD}" srcOrd="0" destOrd="0" presId="urn:microsoft.com/office/officeart/2005/8/layout/venn1"/>
    <dgm:cxn modelId="{D0EC3C32-1550-47E1-A0AA-F2F6CF460F2D}" type="presOf" srcId="{EE69B5AD-F362-4CA6-8829-149E9BC6F79C}" destId="{BAD53CD3-FE4D-455E-AA32-0308CB0EB3C9}" srcOrd="0" destOrd="0" presId="urn:microsoft.com/office/officeart/2005/8/layout/venn1"/>
    <dgm:cxn modelId="{9064B74E-7AEC-474D-94F4-0137B11A4ED4}" type="presParOf" srcId="{4AAA3E74-2C9E-4360-9739-CB524F629A32}" destId="{AFEA90E3-C858-4418-A240-7010DC96A74A}" srcOrd="0" destOrd="0" presId="urn:microsoft.com/office/officeart/2005/8/layout/venn1"/>
    <dgm:cxn modelId="{811C344C-8FB8-4CD5-8D7B-162377EB4C9D}" type="presParOf" srcId="{4AAA3E74-2C9E-4360-9739-CB524F629A32}" destId="{71F0562C-0F9B-46F1-90B9-697DE2607FDD}" srcOrd="1" destOrd="0" presId="urn:microsoft.com/office/officeart/2005/8/layout/venn1"/>
    <dgm:cxn modelId="{091B97F7-F411-4601-AF13-8BF84F552058}" type="presParOf" srcId="{4AAA3E74-2C9E-4360-9739-CB524F629A32}" destId="{BAD53CD3-FE4D-455E-AA32-0308CB0EB3C9}" srcOrd="2" destOrd="0" presId="urn:microsoft.com/office/officeart/2005/8/layout/venn1"/>
    <dgm:cxn modelId="{FC4C0325-5F67-402F-B309-45D2FAE6741E}" type="presParOf" srcId="{4AAA3E74-2C9E-4360-9739-CB524F629A32}" destId="{E5CDCC0A-F3AC-4016-B510-5C6488117334}" srcOrd="3" destOrd="0" presId="urn:microsoft.com/office/officeart/2005/8/layout/venn1"/>
    <dgm:cxn modelId="{AF432032-5E5D-479B-84CF-5D1F4F8DA177}" type="presParOf" srcId="{4AAA3E74-2C9E-4360-9739-CB524F629A32}" destId="{333CF2B4-D8E8-4C22-9D36-70560D6184FD}" srcOrd="4" destOrd="0" presId="urn:microsoft.com/office/officeart/2005/8/layout/venn1"/>
    <dgm:cxn modelId="{D08181B7-A9E9-42CF-AE5A-95F0B19EBD19}" type="presParOf" srcId="{4AAA3E74-2C9E-4360-9739-CB524F629A32}" destId="{827912AB-CBBA-43AD-8785-571411D6044F}" srcOrd="5" destOrd="0" presId="urn:microsoft.com/office/officeart/2005/8/layout/venn1"/>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963104-D6E1-4C05-831B-141A666522E8}" type="doc">
      <dgm:prSet loTypeId="urn:microsoft.com/office/officeart/2005/8/layout/matrix2" loCatId="matrix" qsTypeId="urn:microsoft.com/office/officeart/2005/8/quickstyle/3d5" qsCatId="3D" csTypeId="urn:microsoft.com/office/officeart/2005/8/colors/accent6_2" csCatId="accent6" phldr="1"/>
      <dgm:spPr/>
      <dgm:t>
        <a:bodyPr/>
        <a:lstStyle/>
        <a:p>
          <a:endParaRPr lang="zh-CN" altLang="en-US"/>
        </a:p>
      </dgm:t>
    </dgm:pt>
    <dgm:pt modelId="{B96135A6-248E-4523-BF43-4472571CA1F1}">
      <dgm:prSet phldrT="[文本]" custT="1"/>
      <dgm:spPr>
        <a:xfrm>
          <a:off x="795369" y="176244"/>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gm:spPr>
      <dgm:t>
        <a:bodyPr/>
        <a:lstStyle/>
        <a:p>
          <a:r>
            <a:rPr lang="zh-CN" altLang="en-US" sz="2400" b="1" dirty="0" smtClean="0">
              <a:solidFill>
                <a:sysClr val="windowText" lastClr="000000"/>
              </a:solidFill>
              <a:latin typeface="黑体" pitchFamily="49" charset="-122"/>
              <a:ea typeface="黑体" pitchFamily="49" charset="-122"/>
              <a:cs typeface="+mn-cs"/>
            </a:rPr>
            <a:t>科学立法</a:t>
          </a:r>
          <a:endParaRPr lang="zh-CN" altLang="en-US" sz="2400" b="1" dirty="0">
            <a:solidFill>
              <a:sysClr val="windowText" lastClr="000000"/>
            </a:solidFill>
            <a:latin typeface="黑体" pitchFamily="49" charset="-122"/>
            <a:ea typeface="黑体" pitchFamily="49" charset="-122"/>
            <a:cs typeface="+mn-cs"/>
          </a:endParaRPr>
        </a:p>
      </dgm:t>
    </dgm:pt>
    <dgm:pt modelId="{830498FC-C963-47CB-8837-26F9FD992EA1}" type="parTrans" cxnId="{7FCFE6EF-DD7F-4C15-A501-68DC5C65CEA6}">
      <dgm:prSet/>
      <dgm:spPr/>
      <dgm:t>
        <a:bodyPr/>
        <a:lstStyle/>
        <a:p>
          <a:endParaRPr lang="zh-CN" altLang="en-US" sz="2400" b="1">
            <a:solidFill>
              <a:schemeClr val="tx1"/>
            </a:solidFill>
            <a:latin typeface="黑体" pitchFamily="49" charset="-122"/>
            <a:ea typeface="黑体" pitchFamily="49" charset="-122"/>
          </a:endParaRPr>
        </a:p>
      </dgm:t>
    </dgm:pt>
    <dgm:pt modelId="{49B8983C-0864-4991-8500-492AB953FAFB}" type="sibTrans" cxnId="{7FCFE6EF-DD7F-4C15-A501-68DC5C65CEA6}">
      <dgm:prSet/>
      <dgm:spPr/>
      <dgm:t>
        <a:bodyPr/>
        <a:lstStyle/>
        <a:p>
          <a:endParaRPr lang="zh-CN" altLang="en-US" sz="2400" b="1">
            <a:solidFill>
              <a:schemeClr val="tx1"/>
            </a:solidFill>
            <a:latin typeface="黑体" pitchFamily="49" charset="-122"/>
            <a:ea typeface="黑体" pitchFamily="49" charset="-122"/>
          </a:endParaRPr>
        </a:p>
      </dgm:t>
    </dgm:pt>
    <dgm:pt modelId="{E4AE4EE3-8BA7-4D71-8679-400DF83F585B}">
      <dgm:prSet phldrT="[文本]" custT="1"/>
      <dgm:spPr>
        <a:xfrm>
          <a:off x="2069750" y="176244"/>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gm:spPr>
      <dgm:t>
        <a:bodyPr/>
        <a:lstStyle/>
        <a:p>
          <a:r>
            <a:rPr lang="zh-CN" altLang="en-US" sz="2400" b="1" dirty="0" smtClean="0">
              <a:solidFill>
                <a:sysClr val="windowText" lastClr="000000"/>
              </a:solidFill>
              <a:latin typeface="黑体" pitchFamily="49" charset="-122"/>
              <a:ea typeface="黑体" pitchFamily="49" charset="-122"/>
              <a:cs typeface="+mn-cs"/>
            </a:rPr>
            <a:t>严格执法</a:t>
          </a:r>
          <a:endParaRPr lang="zh-CN" altLang="en-US" sz="2400" b="1" dirty="0">
            <a:solidFill>
              <a:sysClr val="windowText" lastClr="000000"/>
            </a:solidFill>
            <a:latin typeface="黑体" pitchFamily="49" charset="-122"/>
            <a:ea typeface="黑体" pitchFamily="49" charset="-122"/>
            <a:cs typeface="+mn-cs"/>
          </a:endParaRPr>
        </a:p>
      </dgm:t>
    </dgm:pt>
    <dgm:pt modelId="{424CE919-496E-477C-84CF-4A944445CCDB}" type="parTrans" cxnId="{3FE08A02-7937-4A9B-B12D-EA3A54CC319A}">
      <dgm:prSet/>
      <dgm:spPr/>
      <dgm:t>
        <a:bodyPr/>
        <a:lstStyle/>
        <a:p>
          <a:endParaRPr lang="zh-CN" altLang="en-US" sz="2400" b="1">
            <a:solidFill>
              <a:schemeClr val="tx1"/>
            </a:solidFill>
            <a:latin typeface="黑体" pitchFamily="49" charset="-122"/>
            <a:ea typeface="黑体" pitchFamily="49" charset="-122"/>
          </a:endParaRPr>
        </a:p>
      </dgm:t>
    </dgm:pt>
    <dgm:pt modelId="{890223B1-A36B-49E9-BECA-8408E8AB155D}" type="sibTrans" cxnId="{3FE08A02-7937-4A9B-B12D-EA3A54CC319A}">
      <dgm:prSet/>
      <dgm:spPr/>
      <dgm:t>
        <a:bodyPr/>
        <a:lstStyle/>
        <a:p>
          <a:endParaRPr lang="zh-CN" altLang="en-US" sz="2400" b="1">
            <a:solidFill>
              <a:schemeClr val="tx1"/>
            </a:solidFill>
            <a:latin typeface="黑体" pitchFamily="49" charset="-122"/>
            <a:ea typeface="黑体" pitchFamily="49" charset="-122"/>
          </a:endParaRPr>
        </a:p>
      </dgm:t>
    </dgm:pt>
    <dgm:pt modelId="{DE545C72-C12B-4596-BFEA-CEC15F9C5852}">
      <dgm:prSet phldrT="[文本]" custT="1"/>
      <dgm:spPr>
        <a:xfrm>
          <a:off x="795369" y="1450625"/>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gm:spPr>
      <dgm:t>
        <a:bodyPr/>
        <a:lstStyle/>
        <a:p>
          <a:r>
            <a:rPr lang="zh-CN" altLang="en-US" sz="2400" b="1" dirty="0" smtClean="0">
              <a:solidFill>
                <a:sysClr val="windowText" lastClr="000000"/>
              </a:solidFill>
              <a:latin typeface="黑体" pitchFamily="49" charset="-122"/>
              <a:ea typeface="黑体" pitchFamily="49" charset="-122"/>
              <a:cs typeface="+mn-cs"/>
            </a:rPr>
            <a:t>公正司法</a:t>
          </a:r>
          <a:endParaRPr lang="zh-CN" altLang="en-US" sz="2400" b="1" dirty="0">
            <a:solidFill>
              <a:sysClr val="windowText" lastClr="000000"/>
            </a:solidFill>
            <a:latin typeface="黑体" pitchFamily="49" charset="-122"/>
            <a:ea typeface="黑体" pitchFamily="49" charset="-122"/>
            <a:cs typeface="+mn-cs"/>
          </a:endParaRPr>
        </a:p>
      </dgm:t>
    </dgm:pt>
    <dgm:pt modelId="{CC0EF768-2FDF-4C06-BB22-D60740B71AF0}" type="parTrans" cxnId="{FB7F5F90-576A-4A6B-8B6C-1260E5FB5E8C}">
      <dgm:prSet/>
      <dgm:spPr/>
      <dgm:t>
        <a:bodyPr/>
        <a:lstStyle/>
        <a:p>
          <a:endParaRPr lang="zh-CN" altLang="en-US" sz="2400" b="1">
            <a:solidFill>
              <a:schemeClr val="tx1"/>
            </a:solidFill>
            <a:latin typeface="黑体" pitchFamily="49" charset="-122"/>
            <a:ea typeface="黑体" pitchFamily="49" charset="-122"/>
          </a:endParaRPr>
        </a:p>
      </dgm:t>
    </dgm:pt>
    <dgm:pt modelId="{7FF34881-4FF8-4876-A1E3-683E00B50E25}" type="sibTrans" cxnId="{FB7F5F90-576A-4A6B-8B6C-1260E5FB5E8C}">
      <dgm:prSet/>
      <dgm:spPr/>
      <dgm:t>
        <a:bodyPr/>
        <a:lstStyle/>
        <a:p>
          <a:endParaRPr lang="zh-CN" altLang="en-US" sz="2400" b="1">
            <a:solidFill>
              <a:schemeClr val="tx1"/>
            </a:solidFill>
            <a:latin typeface="黑体" pitchFamily="49" charset="-122"/>
            <a:ea typeface="黑体" pitchFamily="49" charset="-122"/>
          </a:endParaRPr>
        </a:p>
      </dgm:t>
    </dgm:pt>
    <dgm:pt modelId="{3BED0EBD-5829-46E5-A4C4-62A0F99E52D7}">
      <dgm:prSet phldrT="[文本]" custT="1"/>
      <dgm:spPr>
        <a:xfrm>
          <a:off x="2069750" y="1450625"/>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gm:spPr>
      <dgm:t>
        <a:bodyPr/>
        <a:lstStyle/>
        <a:p>
          <a:r>
            <a:rPr lang="zh-CN" altLang="en-US" sz="2400" b="1" dirty="0" smtClean="0">
              <a:solidFill>
                <a:sysClr val="windowText" lastClr="000000"/>
              </a:solidFill>
              <a:latin typeface="黑体" pitchFamily="49" charset="-122"/>
              <a:ea typeface="黑体" pitchFamily="49" charset="-122"/>
              <a:cs typeface="+mn-cs"/>
            </a:rPr>
            <a:t>全民守法</a:t>
          </a:r>
          <a:endParaRPr lang="zh-CN" altLang="en-US" sz="2400" b="1" dirty="0">
            <a:solidFill>
              <a:sysClr val="windowText" lastClr="000000"/>
            </a:solidFill>
            <a:latin typeface="黑体" pitchFamily="49" charset="-122"/>
            <a:ea typeface="黑体" pitchFamily="49" charset="-122"/>
            <a:cs typeface="+mn-cs"/>
          </a:endParaRPr>
        </a:p>
      </dgm:t>
    </dgm:pt>
    <dgm:pt modelId="{62779729-1E1E-4966-8128-C9EC2FC57DC7}" type="parTrans" cxnId="{B2D5C544-989E-43BC-B89C-85517885F3C4}">
      <dgm:prSet/>
      <dgm:spPr/>
      <dgm:t>
        <a:bodyPr/>
        <a:lstStyle/>
        <a:p>
          <a:endParaRPr lang="zh-CN" altLang="en-US" sz="2400" b="1">
            <a:solidFill>
              <a:schemeClr val="tx1"/>
            </a:solidFill>
            <a:latin typeface="黑体" pitchFamily="49" charset="-122"/>
            <a:ea typeface="黑体" pitchFamily="49" charset="-122"/>
          </a:endParaRPr>
        </a:p>
      </dgm:t>
    </dgm:pt>
    <dgm:pt modelId="{82984BCC-53D4-49CB-B562-848BEFD0B7F7}" type="sibTrans" cxnId="{B2D5C544-989E-43BC-B89C-85517885F3C4}">
      <dgm:prSet/>
      <dgm:spPr/>
      <dgm:t>
        <a:bodyPr/>
        <a:lstStyle/>
        <a:p>
          <a:endParaRPr lang="zh-CN" altLang="en-US" sz="2400" b="1">
            <a:solidFill>
              <a:schemeClr val="tx1"/>
            </a:solidFill>
            <a:latin typeface="黑体" pitchFamily="49" charset="-122"/>
            <a:ea typeface="黑体" pitchFamily="49" charset="-122"/>
          </a:endParaRPr>
        </a:p>
      </dgm:t>
    </dgm:pt>
    <dgm:pt modelId="{A604A58F-CAA3-416E-A5F7-979CC52F3109}" type="pres">
      <dgm:prSet presAssocID="{94963104-D6E1-4C05-831B-141A666522E8}" presName="matrix" presStyleCnt="0">
        <dgm:presLayoutVars>
          <dgm:chMax val="1"/>
          <dgm:dir/>
          <dgm:resizeHandles val="exact"/>
        </dgm:presLayoutVars>
      </dgm:prSet>
      <dgm:spPr/>
      <dgm:t>
        <a:bodyPr/>
        <a:lstStyle/>
        <a:p>
          <a:endParaRPr lang="zh-CN" altLang="en-US"/>
        </a:p>
      </dgm:t>
    </dgm:pt>
    <dgm:pt modelId="{7B66B9E9-7B46-41BC-8CC6-3D46FBDD7B1B}" type="pres">
      <dgm:prSet presAssocID="{94963104-D6E1-4C05-831B-141A666522E8}" presName="axisShape" presStyleLbl="bgShp" presStyleIdx="0" presStyleCnt="1"/>
      <dgm:spPr>
        <a:xfrm>
          <a:off x="619124" y="0"/>
          <a:ext cx="2711450" cy="2711450"/>
        </a:xfrm>
        <a:prstGeom prst="quadArrow">
          <a:avLst>
            <a:gd name="adj1" fmla="val 2000"/>
            <a:gd name="adj2" fmla="val 4000"/>
            <a:gd name="adj3" fmla="val 5000"/>
          </a:avLst>
        </a:prstGeom>
        <a:solidFill>
          <a:srgbClr val="F79646">
            <a:tint val="40000"/>
            <a:hueOff val="0"/>
            <a:satOff val="0"/>
            <a:lumOff val="0"/>
            <a:alphaOff val="0"/>
          </a:srgbClr>
        </a:solidFill>
        <a:ln>
          <a:noFill/>
        </a:ln>
        <a:effectLst/>
        <a:sp3d z="-400500" extrusionH="63500" contourW="12700" prstMaterial="matte">
          <a:contourClr>
            <a:sysClr val="window" lastClr="FFFFFF">
              <a:tint val="50000"/>
            </a:sysClr>
          </a:contourClr>
        </a:sp3d>
      </dgm:spPr>
      <dgm:t>
        <a:bodyPr/>
        <a:lstStyle/>
        <a:p>
          <a:endParaRPr lang="zh-CN" altLang="en-US"/>
        </a:p>
      </dgm:t>
    </dgm:pt>
    <dgm:pt modelId="{A9D0DE14-FD9C-4343-9057-EC959A38D434}" type="pres">
      <dgm:prSet presAssocID="{94963104-D6E1-4C05-831B-141A666522E8}" presName="rect1" presStyleLbl="node1" presStyleIdx="0" presStyleCnt="4">
        <dgm:presLayoutVars>
          <dgm:chMax val="0"/>
          <dgm:chPref val="0"/>
          <dgm:bulletEnabled val="1"/>
        </dgm:presLayoutVars>
      </dgm:prSet>
      <dgm:spPr/>
      <dgm:t>
        <a:bodyPr/>
        <a:lstStyle/>
        <a:p>
          <a:endParaRPr lang="zh-CN" altLang="en-US"/>
        </a:p>
      </dgm:t>
    </dgm:pt>
    <dgm:pt modelId="{F42EB30B-07ED-44F1-AF7F-7F69FCB40BA3}" type="pres">
      <dgm:prSet presAssocID="{94963104-D6E1-4C05-831B-141A666522E8}" presName="rect2" presStyleLbl="node1" presStyleIdx="1" presStyleCnt="4">
        <dgm:presLayoutVars>
          <dgm:chMax val="0"/>
          <dgm:chPref val="0"/>
          <dgm:bulletEnabled val="1"/>
        </dgm:presLayoutVars>
      </dgm:prSet>
      <dgm:spPr/>
      <dgm:t>
        <a:bodyPr/>
        <a:lstStyle/>
        <a:p>
          <a:endParaRPr lang="zh-CN" altLang="en-US"/>
        </a:p>
      </dgm:t>
    </dgm:pt>
    <dgm:pt modelId="{9DECC3EB-195F-4AA9-A505-AE246FC28274}" type="pres">
      <dgm:prSet presAssocID="{94963104-D6E1-4C05-831B-141A666522E8}" presName="rect3" presStyleLbl="node1" presStyleIdx="2" presStyleCnt="4">
        <dgm:presLayoutVars>
          <dgm:chMax val="0"/>
          <dgm:chPref val="0"/>
          <dgm:bulletEnabled val="1"/>
        </dgm:presLayoutVars>
      </dgm:prSet>
      <dgm:spPr/>
      <dgm:t>
        <a:bodyPr/>
        <a:lstStyle/>
        <a:p>
          <a:endParaRPr lang="zh-CN" altLang="en-US"/>
        </a:p>
      </dgm:t>
    </dgm:pt>
    <dgm:pt modelId="{C31385AF-D93E-4ECB-9327-08385C296ED1}" type="pres">
      <dgm:prSet presAssocID="{94963104-D6E1-4C05-831B-141A666522E8}" presName="rect4" presStyleLbl="node1" presStyleIdx="3" presStyleCnt="4">
        <dgm:presLayoutVars>
          <dgm:chMax val="0"/>
          <dgm:chPref val="0"/>
          <dgm:bulletEnabled val="1"/>
        </dgm:presLayoutVars>
      </dgm:prSet>
      <dgm:spPr/>
      <dgm:t>
        <a:bodyPr/>
        <a:lstStyle/>
        <a:p>
          <a:endParaRPr lang="zh-CN" altLang="en-US"/>
        </a:p>
      </dgm:t>
    </dgm:pt>
  </dgm:ptLst>
  <dgm:cxnLst>
    <dgm:cxn modelId="{FB7F5F90-576A-4A6B-8B6C-1260E5FB5E8C}" srcId="{94963104-D6E1-4C05-831B-141A666522E8}" destId="{DE545C72-C12B-4596-BFEA-CEC15F9C5852}" srcOrd="2" destOrd="0" parTransId="{CC0EF768-2FDF-4C06-BB22-D60740B71AF0}" sibTransId="{7FF34881-4FF8-4876-A1E3-683E00B50E25}"/>
    <dgm:cxn modelId="{08B9FB3E-ECA7-4104-BC31-2C8F302D62E0}" type="presOf" srcId="{E4AE4EE3-8BA7-4D71-8679-400DF83F585B}" destId="{F42EB30B-07ED-44F1-AF7F-7F69FCB40BA3}" srcOrd="0" destOrd="0" presId="urn:microsoft.com/office/officeart/2005/8/layout/matrix2"/>
    <dgm:cxn modelId="{C124AEFD-9E2B-4651-BF2B-082B77740E1B}" type="presOf" srcId="{B96135A6-248E-4523-BF43-4472571CA1F1}" destId="{A9D0DE14-FD9C-4343-9057-EC959A38D434}" srcOrd="0" destOrd="0" presId="urn:microsoft.com/office/officeart/2005/8/layout/matrix2"/>
    <dgm:cxn modelId="{7FCFE6EF-DD7F-4C15-A501-68DC5C65CEA6}" srcId="{94963104-D6E1-4C05-831B-141A666522E8}" destId="{B96135A6-248E-4523-BF43-4472571CA1F1}" srcOrd="0" destOrd="0" parTransId="{830498FC-C963-47CB-8837-26F9FD992EA1}" sibTransId="{49B8983C-0864-4991-8500-492AB953FAFB}"/>
    <dgm:cxn modelId="{3FE08A02-7937-4A9B-B12D-EA3A54CC319A}" srcId="{94963104-D6E1-4C05-831B-141A666522E8}" destId="{E4AE4EE3-8BA7-4D71-8679-400DF83F585B}" srcOrd="1" destOrd="0" parTransId="{424CE919-496E-477C-84CF-4A944445CCDB}" sibTransId="{890223B1-A36B-49E9-BECA-8408E8AB155D}"/>
    <dgm:cxn modelId="{CAC5DB43-BDD9-426F-9158-7875E586C127}" type="presOf" srcId="{94963104-D6E1-4C05-831B-141A666522E8}" destId="{A604A58F-CAA3-416E-A5F7-979CC52F3109}" srcOrd="0" destOrd="0" presId="urn:microsoft.com/office/officeart/2005/8/layout/matrix2"/>
    <dgm:cxn modelId="{203E92CB-C5B2-4D3E-8214-8B46CAA9CB35}" type="presOf" srcId="{3BED0EBD-5829-46E5-A4C4-62A0F99E52D7}" destId="{C31385AF-D93E-4ECB-9327-08385C296ED1}" srcOrd="0" destOrd="0" presId="urn:microsoft.com/office/officeart/2005/8/layout/matrix2"/>
    <dgm:cxn modelId="{3B74B031-7F82-4632-A5AE-7F9DEC35E290}" type="presOf" srcId="{DE545C72-C12B-4596-BFEA-CEC15F9C5852}" destId="{9DECC3EB-195F-4AA9-A505-AE246FC28274}" srcOrd="0" destOrd="0" presId="urn:microsoft.com/office/officeart/2005/8/layout/matrix2"/>
    <dgm:cxn modelId="{B2D5C544-989E-43BC-B89C-85517885F3C4}" srcId="{94963104-D6E1-4C05-831B-141A666522E8}" destId="{3BED0EBD-5829-46E5-A4C4-62A0F99E52D7}" srcOrd="3" destOrd="0" parTransId="{62779729-1E1E-4966-8128-C9EC2FC57DC7}" sibTransId="{82984BCC-53D4-49CB-B562-848BEFD0B7F7}"/>
    <dgm:cxn modelId="{45E5AB59-E06D-4965-A142-993AE9D62377}" type="presParOf" srcId="{A604A58F-CAA3-416E-A5F7-979CC52F3109}" destId="{7B66B9E9-7B46-41BC-8CC6-3D46FBDD7B1B}" srcOrd="0" destOrd="0" presId="urn:microsoft.com/office/officeart/2005/8/layout/matrix2"/>
    <dgm:cxn modelId="{768FCDA9-D47E-4036-98A5-C9D3A783DB8A}" type="presParOf" srcId="{A604A58F-CAA3-416E-A5F7-979CC52F3109}" destId="{A9D0DE14-FD9C-4343-9057-EC959A38D434}" srcOrd="1" destOrd="0" presId="urn:microsoft.com/office/officeart/2005/8/layout/matrix2"/>
    <dgm:cxn modelId="{50FE0985-9954-4549-9A92-D597BC63AD5B}" type="presParOf" srcId="{A604A58F-CAA3-416E-A5F7-979CC52F3109}" destId="{F42EB30B-07ED-44F1-AF7F-7F69FCB40BA3}" srcOrd="2" destOrd="0" presId="urn:microsoft.com/office/officeart/2005/8/layout/matrix2"/>
    <dgm:cxn modelId="{6C449385-BB61-436E-99E2-E3696485E186}" type="presParOf" srcId="{A604A58F-CAA3-416E-A5F7-979CC52F3109}" destId="{9DECC3EB-195F-4AA9-A505-AE246FC28274}" srcOrd="3" destOrd="0" presId="urn:microsoft.com/office/officeart/2005/8/layout/matrix2"/>
    <dgm:cxn modelId="{7ECD8B02-4CA0-4CBF-96DC-096558FA5386}" type="presParOf" srcId="{A604A58F-CAA3-416E-A5F7-979CC52F3109}" destId="{C31385AF-D93E-4ECB-9327-08385C296ED1}"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14AC6B-51E4-43D3-AC3B-E0FCC6CB9136}">
      <dsp:nvSpPr>
        <dsp:cNvPr id="0" name=""/>
        <dsp:cNvSpPr/>
      </dsp:nvSpPr>
      <dsp:spPr>
        <a:xfrm>
          <a:off x="3896" y="920398"/>
          <a:ext cx="2530568" cy="1594552"/>
        </a:xfrm>
        <a:prstGeom prst="roundRect">
          <a:avLst>
            <a:gd name="adj" fmla="val 10000"/>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zh-CN" altLang="en-US" sz="1800" kern="1200" dirty="0"/>
        </a:p>
        <a:p>
          <a:pPr marL="171450" lvl="1" indent="-171450" algn="l" defTabSz="800100">
            <a:lnSpc>
              <a:spcPct val="90000"/>
            </a:lnSpc>
            <a:spcBef>
              <a:spcPct val="0"/>
            </a:spcBef>
            <a:spcAft>
              <a:spcPct val="15000"/>
            </a:spcAft>
            <a:buChar char="••"/>
          </a:pPr>
          <a:r>
            <a:rPr lang="zh-CN" altLang="en-US" sz="1800" b="1" kern="1200" dirty="0" smtClean="0">
              <a:ln w="11430"/>
              <a:effectLst>
                <a:outerShdw blurRad="80000" dist="40000" dir="5040000" algn="tl">
                  <a:srgbClr val="000000">
                    <a:alpha val="30000"/>
                  </a:srgbClr>
                </a:outerShdw>
              </a:effectLst>
            </a:rPr>
            <a:t>第一次提出“建设社会主义核心价值体系</a:t>
          </a:r>
          <a:endParaRPr lang="zh-CN" altLang="en-US" sz="1800" kern="1200" dirty="0"/>
        </a:p>
      </dsp:txBody>
      <dsp:txXfrm>
        <a:off x="3896" y="920398"/>
        <a:ext cx="2530568" cy="1252862"/>
      </dsp:txXfrm>
    </dsp:sp>
    <dsp:sp modelId="{6A7DF5F5-83A4-4381-93C6-BE69D19D0E04}">
      <dsp:nvSpPr>
        <dsp:cNvPr id="0" name=""/>
        <dsp:cNvSpPr/>
      </dsp:nvSpPr>
      <dsp:spPr>
        <a:xfrm>
          <a:off x="1336909" y="560522"/>
          <a:ext cx="2696047" cy="2696047"/>
        </a:xfrm>
        <a:prstGeom prst="leftCircularArrow">
          <a:avLst>
            <a:gd name="adj1" fmla="val 3097"/>
            <a:gd name="adj2" fmla="val 380609"/>
            <a:gd name="adj3" fmla="val 2156119"/>
            <a:gd name="adj4" fmla="val 9024489"/>
            <a:gd name="adj5" fmla="val 3613"/>
          </a:avLst>
        </a:prstGeom>
        <a:gradFill rotWithShape="0">
          <a:gsLst>
            <a:gs pos="0">
              <a:schemeClr val="accent6">
                <a:tint val="60000"/>
                <a:hueOff val="0"/>
                <a:satOff val="0"/>
                <a:lumOff val="0"/>
                <a:alphaOff val="0"/>
                <a:tint val="98000"/>
                <a:satMod val="120000"/>
                <a:lumMod val="110000"/>
              </a:schemeClr>
            </a:gs>
            <a:gs pos="100000">
              <a:schemeClr val="accent6">
                <a:tint val="60000"/>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sp>
    <dsp:sp modelId="{956D865D-3195-4CC2-94AC-18E086C70300}">
      <dsp:nvSpPr>
        <dsp:cNvPr id="0" name=""/>
        <dsp:cNvSpPr/>
      </dsp:nvSpPr>
      <dsp:spPr>
        <a:xfrm>
          <a:off x="732158" y="2173261"/>
          <a:ext cx="1718472" cy="683379"/>
        </a:xfrm>
        <a:prstGeom prst="roundRect">
          <a:avLst>
            <a:gd name="adj" fmla="val 10000"/>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n w="11430"/>
              <a:solidFill>
                <a:schemeClr val="tx1"/>
              </a:solidFill>
              <a:effectLst>
                <a:outerShdw blurRad="80000" dist="40000" dir="5040000" algn="tl">
                  <a:srgbClr val="000000">
                    <a:alpha val="30000"/>
                  </a:srgbClr>
                </a:outerShdw>
              </a:effectLst>
            </a:rPr>
            <a:t>党的十六届六中全会</a:t>
          </a:r>
          <a:endParaRPr lang="zh-CN" altLang="en-US" sz="1600" kern="1200" dirty="0">
            <a:solidFill>
              <a:schemeClr val="tx1"/>
            </a:solidFill>
          </a:endParaRPr>
        </a:p>
      </dsp:txBody>
      <dsp:txXfrm>
        <a:off x="732158" y="2173261"/>
        <a:ext cx="1718472" cy="683379"/>
      </dsp:txXfrm>
    </dsp:sp>
    <dsp:sp modelId="{97F451CC-8364-4EB6-BB3D-73F9DD3D9943}">
      <dsp:nvSpPr>
        <dsp:cNvPr id="0" name=""/>
        <dsp:cNvSpPr/>
      </dsp:nvSpPr>
      <dsp:spPr>
        <a:xfrm>
          <a:off x="2932065" y="920398"/>
          <a:ext cx="2530568" cy="1594552"/>
        </a:xfrm>
        <a:prstGeom prst="roundRect">
          <a:avLst>
            <a:gd name="adj" fmla="val 10000"/>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smtClean="0">
              <a:ln w="11430"/>
              <a:effectLst>
                <a:outerShdw blurRad="80000" dist="40000" dir="5040000" algn="tl">
                  <a:srgbClr val="000000">
                    <a:alpha val="30000"/>
                  </a:srgbClr>
                </a:outerShdw>
              </a:effectLst>
            </a:rPr>
            <a:t>李长春：社会主义核心价值观，需要在实践中继续探索</a:t>
          </a:r>
          <a:endParaRPr lang="zh-CN" altLang="en-US" sz="1800" kern="1200" dirty="0"/>
        </a:p>
      </dsp:txBody>
      <dsp:txXfrm>
        <a:off x="2932065" y="1262088"/>
        <a:ext cx="2530568" cy="1252862"/>
      </dsp:txXfrm>
    </dsp:sp>
    <dsp:sp modelId="{0180A48E-0850-44A1-9DF5-51B6D0ED0787}">
      <dsp:nvSpPr>
        <dsp:cNvPr id="0" name=""/>
        <dsp:cNvSpPr/>
      </dsp:nvSpPr>
      <dsp:spPr>
        <a:xfrm rot="21275159">
          <a:off x="4749850" y="240701"/>
          <a:ext cx="2943078" cy="2943078"/>
        </a:xfrm>
        <a:prstGeom prst="circularArrow">
          <a:avLst>
            <a:gd name="adj1" fmla="val 2837"/>
            <a:gd name="adj2" fmla="val 346539"/>
            <a:gd name="adj3" fmla="val 19477950"/>
            <a:gd name="adj4" fmla="val 12575511"/>
            <a:gd name="adj5" fmla="val 3310"/>
          </a:avLst>
        </a:prstGeom>
        <a:gradFill rotWithShape="0">
          <a:gsLst>
            <a:gs pos="0">
              <a:schemeClr val="accent6">
                <a:tint val="60000"/>
                <a:hueOff val="0"/>
                <a:satOff val="0"/>
                <a:lumOff val="0"/>
                <a:alphaOff val="0"/>
                <a:tint val="98000"/>
                <a:satMod val="120000"/>
                <a:lumMod val="110000"/>
              </a:schemeClr>
            </a:gs>
            <a:gs pos="100000">
              <a:schemeClr val="accent6">
                <a:tint val="60000"/>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sp>
    <dsp:sp modelId="{F0364A8E-AB83-466B-A2EA-BE85CFF2D130}">
      <dsp:nvSpPr>
        <dsp:cNvPr id="0" name=""/>
        <dsp:cNvSpPr/>
      </dsp:nvSpPr>
      <dsp:spPr>
        <a:xfrm>
          <a:off x="3660327" y="578708"/>
          <a:ext cx="1718472" cy="683379"/>
        </a:xfrm>
        <a:prstGeom prst="roundRect">
          <a:avLst>
            <a:gd name="adj" fmla="val 10000"/>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n w="11430"/>
              <a:solidFill>
                <a:schemeClr val="tx1"/>
              </a:solidFill>
              <a:effectLst>
                <a:outerShdw blurRad="80000" dist="40000" dir="5040000" algn="tl">
                  <a:srgbClr val="000000">
                    <a:alpha val="30000"/>
                  </a:srgbClr>
                </a:outerShdw>
              </a:effectLst>
            </a:rPr>
            <a:t>党的十七届六中全会</a:t>
          </a:r>
          <a:endParaRPr lang="zh-CN" altLang="en-US" sz="1600" kern="1200" dirty="0">
            <a:solidFill>
              <a:schemeClr val="tx1"/>
            </a:solidFill>
          </a:endParaRPr>
        </a:p>
      </dsp:txBody>
      <dsp:txXfrm>
        <a:off x="3660327" y="578708"/>
        <a:ext cx="1718472" cy="683379"/>
      </dsp:txXfrm>
    </dsp:sp>
    <dsp:sp modelId="{E2A615F1-14C8-4BDD-AE88-0E2E9442B78B}">
      <dsp:nvSpPr>
        <dsp:cNvPr id="0" name=""/>
        <dsp:cNvSpPr/>
      </dsp:nvSpPr>
      <dsp:spPr>
        <a:xfrm>
          <a:off x="5860234" y="920398"/>
          <a:ext cx="2530568" cy="1594552"/>
        </a:xfrm>
        <a:prstGeom prst="roundRect">
          <a:avLst>
            <a:gd name="adj" fmla="val 10000"/>
          </a:avLst>
        </a:prstGeom>
        <a:solidFill>
          <a:schemeClr val="lt1">
            <a:alpha val="90000"/>
            <a:hueOff val="0"/>
            <a:satOff val="0"/>
            <a:lumOff val="0"/>
            <a:alphaOff val="0"/>
          </a:schemeClr>
        </a:solidFill>
        <a:ln w="12700"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smtClean="0">
              <a:ln w="11430"/>
              <a:effectLst>
                <a:outerShdw blurRad="80000" dist="40000" dir="5040000" algn="tl">
                  <a:srgbClr val="000000">
                    <a:alpha val="30000"/>
                  </a:srgbClr>
                </a:outerShdw>
              </a:effectLst>
            </a:rPr>
            <a:t>围绕培育和践行社会主义核心价值观问题提出了“三个倡导”</a:t>
          </a:r>
          <a:endParaRPr lang="zh-CN" altLang="en-US" sz="1800" kern="1200" dirty="0"/>
        </a:p>
      </dsp:txBody>
      <dsp:txXfrm>
        <a:off x="5860234" y="920398"/>
        <a:ext cx="2530568" cy="1252862"/>
      </dsp:txXfrm>
    </dsp:sp>
    <dsp:sp modelId="{3E032CA5-896D-4414-8DE9-789ED6D20416}">
      <dsp:nvSpPr>
        <dsp:cNvPr id="0" name=""/>
        <dsp:cNvSpPr/>
      </dsp:nvSpPr>
      <dsp:spPr>
        <a:xfrm>
          <a:off x="6588496" y="2173261"/>
          <a:ext cx="1718472" cy="683379"/>
        </a:xfrm>
        <a:prstGeom prst="roundRect">
          <a:avLst>
            <a:gd name="adj" fmla="val 10000"/>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zh-CN" altLang="en-US" sz="1800" b="1" kern="1200" smtClean="0">
              <a:ln w="11430"/>
              <a:solidFill>
                <a:schemeClr val="tx1"/>
              </a:solidFill>
              <a:effectLst>
                <a:outerShdw blurRad="80000" dist="40000" dir="5040000" algn="tl">
                  <a:srgbClr val="000000">
                    <a:alpha val="30000"/>
                  </a:srgbClr>
                </a:outerShdw>
              </a:effectLst>
            </a:rPr>
            <a:t>党的十八大</a:t>
          </a:r>
          <a:endParaRPr lang="zh-CN" altLang="en-US" sz="1800" kern="1200" dirty="0">
            <a:solidFill>
              <a:schemeClr val="tx1"/>
            </a:solidFill>
          </a:endParaRPr>
        </a:p>
      </dsp:txBody>
      <dsp:txXfrm>
        <a:off x="6588496" y="2173261"/>
        <a:ext cx="1718472" cy="68337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91D66C-C020-4621-8FEE-5882DFD01A0B}">
      <dsp:nvSpPr>
        <dsp:cNvPr id="0" name=""/>
        <dsp:cNvSpPr/>
      </dsp:nvSpPr>
      <dsp:spPr>
        <a:xfrm>
          <a:off x="362685" y="153524"/>
          <a:ext cx="1095955" cy="656401"/>
        </a:xfrm>
        <a:prstGeom prst="roundRect">
          <a:avLst>
            <a:gd name="adj" fmla="val 1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ysClr val="window" lastClr="FFFFFF"/>
              </a:solidFill>
              <a:latin typeface="黑体" pitchFamily="49" charset="-122"/>
              <a:ea typeface="黑体" pitchFamily="49" charset="-122"/>
              <a:cs typeface="+mn-cs"/>
            </a:rPr>
            <a:t>核心</a:t>
          </a:r>
          <a:endParaRPr lang="zh-CN" altLang="en-US" sz="2800" b="1" kern="1200" dirty="0">
            <a:solidFill>
              <a:sysClr val="window" lastClr="FFFFFF"/>
            </a:solidFill>
            <a:latin typeface="黑体" pitchFamily="49" charset="-122"/>
            <a:ea typeface="黑体" pitchFamily="49" charset="-122"/>
            <a:cs typeface="+mn-cs"/>
          </a:endParaRPr>
        </a:p>
      </dsp:txBody>
      <dsp:txXfrm>
        <a:off x="362685" y="153524"/>
        <a:ext cx="1095955" cy="656401"/>
      </dsp:txXfrm>
    </dsp:sp>
    <dsp:sp modelId="{68FF5CC5-0537-4B02-999B-87893D5C40DA}">
      <dsp:nvSpPr>
        <dsp:cNvPr id="0" name=""/>
        <dsp:cNvSpPr/>
      </dsp:nvSpPr>
      <dsp:spPr>
        <a:xfrm>
          <a:off x="472281" y="809925"/>
          <a:ext cx="109595" cy="1071668"/>
        </a:xfrm>
        <a:custGeom>
          <a:avLst/>
          <a:gdLst/>
          <a:ahLst/>
          <a:cxnLst/>
          <a:rect l="0" t="0" r="0" b="0"/>
          <a:pathLst>
            <a:path>
              <a:moveTo>
                <a:pt x="0" y="0"/>
              </a:moveTo>
              <a:lnTo>
                <a:pt x="0" y="1071668"/>
              </a:lnTo>
              <a:lnTo>
                <a:pt x="109595" y="1071668"/>
              </a:lnTo>
            </a:path>
          </a:pathLst>
        </a:custGeom>
        <a:noFill/>
        <a:ln w="25400" cap="flat" cmpd="sng" algn="ctr">
          <a:solidFill>
            <a:srgbClr val="F7964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630657B-232C-4786-BC0F-B203B1A61F9E}">
      <dsp:nvSpPr>
        <dsp:cNvPr id="0" name=""/>
        <dsp:cNvSpPr/>
      </dsp:nvSpPr>
      <dsp:spPr>
        <a:xfrm>
          <a:off x="581876" y="1065519"/>
          <a:ext cx="2611437" cy="1632148"/>
        </a:xfrm>
        <a:prstGeom prst="roundRect">
          <a:avLst>
            <a:gd name="adj" fmla="val 10000"/>
          </a:avLst>
        </a:prstGeom>
        <a:solidFill>
          <a:sysClr val="window" lastClr="FFFFFF">
            <a:alpha val="90000"/>
            <a:hueOff val="0"/>
            <a:satOff val="0"/>
            <a:lumOff val="0"/>
            <a:alphaOff val="0"/>
          </a:sysClr>
        </a:solidFill>
        <a:ln w="9525" cap="flat" cmpd="sng" algn="ctr">
          <a:solidFill>
            <a:srgbClr val="F79646">
              <a:hueOff val="0"/>
              <a:satOff val="0"/>
              <a:lumOff val="0"/>
              <a:alphaOff val="0"/>
            </a:s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zh-CN" altLang="en-US" sz="1800" kern="1200" dirty="0" smtClean="0">
              <a:solidFill>
                <a:sysClr val="windowText" lastClr="000000">
                  <a:hueOff val="0"/>
                  <a:satOff val="0"/>
                  <a:lumOff val="0"/>
                  <a:alphaOff val="0"/>
                </a:sysClr>
              </a:solidFill>
              <a:latin typeface="黑体" pitchFamily="49" charset="-122"/>
              <a:ea typeface="黑体" pitchFamily="49" charset="-122"/>
              <a:cs typeface="+mn-cs"/>
            </a:rPr>
            <a:t>任何组织或者个人都不得有超越宪法和法律的特权</a:t>
          </a:r>
          <a:r>
            <a:rPr lang="en-US" altLang="zh-CN" sz="1800" kern="1200" dirty="0" smtClean="0">
              <a:solidFill>
                <a:sysClr val="windowText" lastClr="000000">
                  <a:hueOff val="0"/>
                  <a:satOff val="0"/>
                  <a:lumOff val="0"/>
                  <a:alphaOff val="0"/>
                </a:sysClr>
              </a:solidFill>
              <a:latin typeface="黑体" pitchFamily="49" charset="-122"/>
              <a:ea typeface="黑体" pitchFamily="49" charset="-122"/>
              <a:cs typeface="+mn-cs"/>
            </a:rPr>
            <a:t>,</a:t>
          </a:r>
          <a:r>
            <a:rPr lang="zh-CN" altLang="en-US" sz="1800" kern="1200" dirty="0" smtClean="0">
              <a:solidFill>
                <a:sysClr val="windowText" lastClr="000000">
                  <a:hueOff val="0"/>
                  <a:satOff val="0"/>
                  <a:lumOff val="0"/>
                  <a:alphaOff val="0"/>
                </a:sysClr>
              </a:solidFill>
              <a:latin typeface="黑体" pitchFamily="49" charset="-122"/>
              <a:ea typeface="黑体" pitchFamily="49" charset="-122"/>
              <a:cs typeface="+mn-cs"/>
            </a:rPr>
            <a:t>绝不允许以言代法、以权压法、徇私枉法</a:t>
          </a:r>
          <a:endParaRPr lang="zh-CN" altLang="en-US" sz="1800"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a:off x="581876" y="1065519"/>
        <a:ext cx="2611437" cy="163214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088E8-769F-434C-8E49-9C9FB2294E4D}">
      <dsp:nvSpPr>
        <dsp:cNvPr id="0" name=""/>
        <dsp:cNvSpPr/>
      </dsp:nvSpPr>
      <dsp:spPr>
        <a:xfrm>
          <a:off x="1365151" y="0"/>
          <a:ext cx="1365151" cy="1363133"/>
        </a:xfrm>
        <a:prstGeom prst="trapezoid">
          <a:avLst>
            <a:gd name="adj" fmla="val 50074"/>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kern="1200" dirty="0" smtClean="0">
              <a:latin typeface="黑体" pitchFamily="49" charset="-122"/>
              <a:ea typeface="黑体" pitchFamily="49" charset="-122"/>
            </a:rPr>
            <a:t>维护</a:t>
          </a:r>
          <a:endParaRPr lang="en-US" altLang="zh-CN" sz="2200" kern="1200" dirty="0" smtClean="0">
            <a:latin typeface="黑体" pitchFamily="49" charset="-122"/>
            <a:ea typeface="黑体" pitchFamily="49" charset="-122"/>
          </a:endParaRPr>
        </a:p>
        <a:p>
          <a:pPr lvl="0" algn="ctr" defTabSz="977900">
            <a:lnSpc>
              <a:spcPct val="90000"/>
            </a:lnSpc>
            <a:spcBef>
              <a:spcPct val="0"/>
            </a:spcBef>
            <a:spcAft>
              <a:spcPct val="35000"/>
            </a:spcAft>
          </a:pPr>
          <a:r>
            <a:rPr lang="zh-CN" altLang="en-US" sz="2200" kern="1200" dirty="0" smtClean="0">
              <a:latin typeface="黑体" pitchFamily="49" charset="-122"/>
              <a:ea typeface="黑体" pitchFamily="49" charset="-122"/>
            </a:rPr>
            <a:t>国家统一</a:t>
          </a:r>
          <a:endParaRPr lang="zh-CN" altLang="en-US" sz="2200" kern="1200" dirty="0">
            <a:latin typeface="黑体" pitchFamily="49" charset="-122"/>
            <a:ea typeface="黑体" pitchFamily="49" charset="-122"/>
          </a:endParaRPr>
        </a:p>
      </dsp:txBody>
      <dsp:txXfrm>
        <a:off x="1365151" y="0"/>
        <a:ext cx="1365151" cy="1363133"/>
      </dsp:txXfrm>
    </dsp:sp>
    <dsp:sp modelId="{085D0E66-BBCA-4EEA-8FE8-AAB6C183A10D}">
      <dsp:nvSpPr>
        <dsp:cNvPr id="0" name=""/>
        <dsp:cNvSpPr/>
      </dsp:nvSpPr>
      <dsp:spPr>
        <a:xfrm>
          <a:off x="682575" y="1363133"/>
          <a:ext cx="2730303" cy="1363133"/>
        </a:xfrm>
        <a:prstGeom prst="trapezoid">
          <a:avLst>
            <a:gd name="adj" fmla="val 50074"/>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CN" altLang="en-US" sz="2500" kern="1200" dirty="0" smtClean="0">
              <a:latin typeface="黑体" pitchFamily="49" charset="-122"/>
              <a:ea typeface="黑体" pitchFamily="49" charset="-122"/>
            </a:rPr>
            <a:t>忠实于民族整体利益</a:t>
          </a:r>
          <a:endParaRPr lang="zh-CN" altLang="en-US" sz="2500" kern="1200" dirty="0">
            <a:latin typeface="黑体" pitchFamily="49" charset="-122"/>
            <a:ea typeface="黑体" pitchFamily="49" charset="-122"/>
          </a:endParaRPr>
        </a:p>
      </dsp:txBody>
      <dsp:txXfrm>
        <a:off x="1160378" y="1363133"/>
        <a:ext cx="1774697" cy="1363133"/>
      </dsp:txXfrm>
    </dsp:sp>
    <dsp:sp modelId="{78887601-DAEB-4932-9984-2E227C9919C5}">
      <dsp:nvSpPr>
        <dsp:cNvPr id="0" name=""/>
        <dsp:cNvSpPr/>
      </dsp:nvSpPr>
      <dsp:spPr>
        <a:xfrm>
          <a:off x="0" y="2726266"/>
          <a:ext cx="4095454" cy="1363133"/>
        </a:xfrm>
        <a:prstGeom prst="trapezoid">
          <a:avLst>
            <a:gd name="adj" fmla="val 50074"/>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ts val="2000"/>
            </a:lnSpc>
            <a:spcBef>
              <a:spcPct val="0"/>
            </a:spcBef>
            <a:spcAft>
              <a:spcPct val="35000"/>
            </a:spcAft>
          </a:pPr>
          <a:r>
            <a:rPr lang="zh-CN" altLang="en-US" sz="2500" kern="1200" dirty="0" smtClean="0">
              <a:latin typeface="黑体" pitchFamily="49" charset="-122"/>
              <a:ea typeface="黑体" pitchFamily="49" charset="-122"/>
            </a:rPr>
            <a:t>投身于</a:t>
          </a:r>
          <a:endParaRPr lang="en-US" altLang="zh-CN" sz="2500" kern="1200" dirty="0" smtClean="0">
            <a:latin typeface="黑体" pitchFamily="49" charset="-122"/>
            <a:ea typeface="黑体" pitchFamily="49" charset="-122"/>
          </a:endParaRPr>
        </a:p>
        <a:p>
          <a:pPr lvl="0" algn="ctr" defTabSz="1111250">
            <a:lnSpc>
              <a:spcPts val="2000"/>
            </a:lnSpc>
            <a:spcBef>
              <a:spcPct val="0"/>
            </a:spcBef>
            <a:spcAft>
              <a:spcPct val="35000"/>
            </a:spcAft>
          </a:pPr>
          <a:r>
            <a:rPr lang="zh-CN" altLang="en-US" sz="2500" kern="1200" dirty="0" smtClean="0">
              <a:latin typeface="黑体" pitchFamily="49" charset="-122"/>
              <a:ea typeface="黑体" pitchFamily="49" charset="-122"/>
            </a:rPr>
            <a:t>中国特色</a:t>
          </a:r>
          <a:endParaRPr lang="en-US" altLang="zh-CN" sz="2500" kern="1200" dirty="0" smtClean="0">
            <a:latin typeface="黑体" pitchFamily="49" charset="-122"/>
            <a:ea typeface="黑体" pitchFamily="49" charset="-122"/>
          </a:endParaRPr>
        </a:p>
        <a:p>
          <a:pPr lvl="0" algn="ctr" defTabSz="1111250">
            <a:lnSpc>
              <a:spcPts val="2000"/>
            </a:lnSpc>
            <a:spcBef>
              <a:spcPct val="0"/>
            </a:spcBef>
            <a:spcAft>
              <a:spcPct val="35000"/>
            </a:spcAft>
          </a:pPr>
          <a:r>
            <a:rPr lang="zh-CN" altLang="en-US" sz="2500" kern="1200" dirty="0" smtClean="0">
              <a:latin typeface="黑体" pitchFamily="49" charset="-122"/>
              <a:ea typeface="黑体" pitchFamily="49" charset="-122"/>
            </a:rPr>
            <a:t>社会主义伟大事业</a:t>
          </a:r>
          <a:endParaRPr lang="zh-CN" altLang="en-US" sz="2500" kern="1200" dirty="0">
            <a:latin typeface="黑体" pitchFamily="49" charset="-122"/>
            <a:ea typeface="黑体" pitchFamily="49" charset="-122"/>
          </a:endParaRPr>
        </a:p>
      </dsp:txBody>
      <dsp:txXfrm>
        <a:off x="716704" y="2726266"/>
        <a:ext cx="2662045" cy="1363133"/>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7F7CF5-824B-4620-BE3F-3EEF00A9981A}">
      <dsp:nvSpPr>
        <dsp:cNvPr id="0" name=""/>
        <dsp:cNvSpPr/>
      </dsp:nvSpPr>
      <dsp:spPr>
        <a:xfrm>
          <a:off x="2183249" y="1167888"/>
          <a:ext cx="1145300" cy="1029722"/>
        </a:xfrm>
        <a:prstGeom prst="ellipse">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b="1" kern="1200" dirty="0" smtClean="0">
              <a:solidFill>
                <a:schemeClr val="tx1"/>
              </a:solidFill>
              <a:latin typeface="黑体" pitchFamily="49" charset="-122"/>
              <a:ea typeface="黑体" pitchFamily="49" charset="-122"/>
            </a:rPr>
            <a:t>尊重</a:t>
          </a:r>
          <a:endParaRPr lang="zh-CN" altLang="en-US" sz="2700" b="1" kern="1200" dirty="0">
            <a:solidFill>
              <a:schemeClr val="tx1"/>
            </a:solidFill>
            <a:latin typeface="黑体" pitchFamily="49" charset="-122"/>
            <a:ea typeface="黑体" pitchFamily="49" charset="-122"/>
          </a:endParaRPr>
        </a:p>
      </dsp:txBody>
      <dsp:txXfrm>
        <a:off x="2183249" y="1167888"/>
        <a:ext cx="1145300" cy="1029722"/>
      </dsp:txXfrm>
    </dsp:sp>
    <dsp:sp modelId="{03D79AC0-DE8C-4246-BF21-BA408DD921F7}">
      <dsp:nvSpPr>
        <dsp:cNvPr id="0" name=""/>
        <dsp:cNvSpPr/>
      </dsp:nvSpPr>
      <dsp:spPr>
        <a:xfrm rot="19073313">
          <a:off x="3185192" y="1080069"/>
          <a:ext cx="142338" cy="300592"/>
        </a:xfrm>
        <a:prstGeom prst="rightArrow">
          <a:avLst>
            <a:gd name="adj1" fmla="val 60000"/>
            <a:gd name="adj2" fmla="val 50000"/>
          </a:avLst>
        </a:prstGeom>
        <a:gradFill rotWithShape="0">
          <a:gsLst>
            <a:gs pos="0">
              <a:schemeClr val="accent6">
                <a:tint val="60000"/>
                <a:hueOff val="0"/>
                <a:satOff val="0"/>
                <a:lumOff val="0"/>
                <a:alphaOff val="0"/>
                <a:tint val="98000"/>
                <a:satMod val="120000"/>
                <a:lumMod val="110000"/>
              </a:schemeClr>
            </a:gs>
            <a:gs pos="100000">
              <a:schemeClr val="accent6">
                <a:tint val="6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黑体" pitchFamily="49" charset="-122"/>
            <a:ea typeface="黑体" pitchFamily="49" charset="-122"/>
          </a:endParaRPr>
        </a:p>
      </dsp:txBody>
      <dsp:txXfrm rot="19073313">
        <a:off x="3185192" y="1080069"/>
        <a:ext cx="142338" cy="300592"/>
      </dsp:txXfrm>
    </dsp:sp>
    <dsp:sp modelId="{12014144-C07A-4355-83C3-128B37D0B908}">
      <dsp:nvSpPr>
        <dsp:cNvPr id="0" name=""/>
        <dsp:cNvSpPr/>
      </dsp:nvSpPr>
      <dsp:spPr>
        <a:xfrm>
          <a:off x="3244848" y="399145"/>
          <a:ext cx="884094" cy="884094"/>
        </a:xfrm>
        <a:prstGeom prst="ellipse">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劳动</a:t>
          </a:r>
          <a:endParaRPr lang="zh-CN" altLang="en-US" sz="2200" b="1" kern="1200" dirty="0">
            <a:latin typeface="黑体" pitchFamily="49" charset="-122"/>
            <a:ea typeface="黑体" pitchFamily="49" charset="-122"/>
          </a:endParaRPr>
        </a:p>
      </dsp:txBody>
      <dsp:txXfrm>
        <a:off x="3244848" y="399145"/>
        <a:ext cx="884094" cy="884094"/>
      </dsp:txXfrm>
    </dsp:sp>
    <dsp:sp modelId="{8F368B31-9C2E-4500-8A6E-9F2825BC3069}">
      <dsp:nvSpPr>
        <dsp:cNvPr id="0" name=""/>
        <dsp:cNvSpPr/>
      </dsp:nvSpPr>
      <dsp:spPr>
        <a:xfrm rot="2459160">
          <a:off x="3192538" y="1968418"/>
          <a:ext cx="130258" cy="300592"/>
        </a:xfrm>
        <a:prstGeom prst="rightArrow">
          <a:avLst>
            <a:gd name="adj1" fmla="val 60000"/>
            <a:gd name="adj2" fmla="val 50000"/>
          </a:avLst>
        </a:prstGeom>
        <a:gradFill rotWithShape="0">
          <a:gsLst>
            <a:gs pos="0">
              <a:schemeClr val="accent6">
                <a:tint val="60000"/>
                <a:hueOff val="0"/>
                <a:satOff val="0"/>
                <a:lumOff val="0"/>
                <a:alphaOff val="0"/>
                <a:tint val="98000"/>
                <a:satMod val="120000"/>
                <a:lumMod val="110000"/>
              </a:schemeClr>
            </a:gs>
            <a:gs pos="100000">
              <a:schemeClr val="accent6">
                <a:tint val="6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黑体" pitchFamily="49" charset="-122"/>
            <a:ea typeface="黑体" pitchFamily="49" charset="-122"/>
          </a:endParaRPr>
        </a:p>
      </dsp:txBody>
      <dsp:txXfrm rot="2459160">
        <a:off x="3192538" y="1968418"/>
        <a:ext cx="130258" cy="300592"/>
      </dsp:txXfrm>
    </dsp:sp>
    <dsp:sp modelId="{AF0A649B-C68A-4068-BA6F-4FFDB372ED64}">
      <dsp:nvSpPr>
        <dsp:cNvPr id="0" name=""/>
        <dsp:cNvSpPr/>
      </dsp:nvSpPr>
      <dsp:spPr>
        <a:xfrm>
          <a:off x="3244853" y="2049609"/>
          <a:ext cx="884094" cy="884094"/>
        </a:xfrm>
        <a:prstGeom prst="ellipse">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知识</a:t>
          </a:r>
          <a:endParaRPr lang="zh-CN" altLang="en-US" sz="2200" b="1" kern="1200" dirty="0">
            <a:latin typeface="黑体" pitchFamily="49" charset="-122"/>
            <a:ea typeface="黑体" pitchFamily="49" charset="-122"/>
          </a:endParaRPr>
        </a:p>
      </dsp:txBody>
      <dsp:txXfrm>
        <a:off x="3244853" y="2049609"/>
        <a:ext cx="884094" cy="884094"/>
      </dsp:txXfrm>
    </dsp:sp>
    <dsp:sp modelId="{A812F51B-2806-4AA9-A360-8AE62BE5C3C6}">
      <dsp:nvSpPr>
        <dsp:cNvPr id="0" name=""/>
        <dsp:cNvSpPr/>
      </dsp:nvSpPr>
      <dsp:spPr>
        <a:xfrm rot="8360145">
          <a:off x="2186201" y="1965863"/>
          <a:ext cx="130354" cy="300592"/>
        </a:xfrm>
        <a:prstGeom prst="rightArrow">
          <a:avLst>
            <a:gd name="adj1" fmla="val 60000"/>
            <a:gd name="adj2" fmla="val 50000"/>
          </a:avLst>
        </a:prstGeom>
        <a:gradFill rotWithShape="0">
          <a:gsLst>
            <a:gs pos="0">
              <a:schemeClr val="accent6">
                <a:tint val="60000"/>
                <a:hueOff val="0"/>
                <a:satOff val="0"/>
                <a:lumOff val="0"/>
                <a:alphaOff val="0"/>
                <a:tint val="98000"/>
                <a:satMod val="120000"/>
                <a:lumMod val="110000"/>
              </a:schemeClr>
            </a:gs>
            <a:gs pos="100000">
              <a:schemeClr val="accent6">
                <a:tint val="6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黑体" pitchFamily="49" charset="-122"/>
            <a:ea typeface="黑体" pitchFamily="49" charset="-122"/>
          </a:endParaRPr>
        </a:p>
      </dsp:txBody>
      <dsp:txXfrm rot="8360145">
        <a:off x="2186201" y="1965863"/>
        <a:ext cx="130354" cy="300592"/>
      </dsp:txXfrm>
    </dsp:sp>
    <dsp:sp modelId="{9B34C201-88BE-4040-BDAD-667CFE0B0623}">
      <dsp:nvSpPr>
        <dsp:cNvPr id="0" name=""/>
        <dsp:cNvSpPr/>
      </dsp:nvSpPr>
      <dsp:spPr>
        <a:xfrm>
          <a:off x="1377939" y="2044699"/>
          <a:ext cx="884094" cy="884094"/>
        </a:xfrm>
        <a:prstGeom prst="ellipse">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人才</a:t>
          </a:r>
          <a:endParaRPr lang="zh-CN" altLang="en-US" sz="2200" b="1" kern="1200" dirty="0">
            <a:latin typeface="黑体" pitchFamily="49" charset="-122"/>
            <a:ea typeface="黑体" pitchFamily="49" charset="-122"/>
          </a:endParaRPr>
        </a:p>
      </dsp:txBody>
      <dsp:txXfrm>
        <a:off x="1377939" y="2044699"/>
        <a:ext cx="884094" cy="884094"/>
      </dsp:txXfrm>
    </dsp:sp>
    <dsp:sp modelId="{3336BCE8-D77C-4D3C-B52A-99AE40FF5EFC}">
      <dsp:nvSpPr>
        <dsp:cNvPr id="0" name=""/>
        <dsp:cNvSpPr/>
      </dsp:nvSpPr>
      <dsp:spPr>
        <a:xfrm rot="13169817">
          <a:off x="2121153" y="1081920"/>
          <a:ext cx="176293" cy="300592"/>
        </a:xfrm>
        <a:prstGeom prst="rightArrow">
          <a:avLst>
            <a:gd name="adj1" fmla="val 60000"/>
            <a:gd name="adj2" fmla="val 50000"/>
          </a:avLst>
        </a:prstGeom>
        <a:gradFill rotWithShape="0">
          <a:gsLst>
            <a:gs pos="0">
              <a:schemeClr val="accent6">
                <a:tint val="60000"/>
                <a:hueOff val="0"/>
                <a:satOff val="0"/>
                <a:lumOff val="0"/>
                <a:alphaOff val="0"/>
                <a:tint val="98000"/>
                <a:satMod val="120000"/>
                <a:lumMod val="110000"/>
              </a:schemeClr>
            </a:gs>
            <a:gs pos="100000">
              <a:schemeClr val="accent6">
                <a:tint val="6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latin typeface="黑体" pitchFamily="49" charset="-122"/>
            <a:ea typeface="黑体" pitchFamily="49" charset="-122"/>
          </a:endParaRPr>
        </a:p>
      </dsp:txBody>
      <dsp:txXfrm rot="13169817">
        <a:off x="2121153" y="1081920"/>
        <a:ext cx="176293" cy="300592"/>
      </dsp:txXfrm>
    </dsp:sp>
    <dsp:sp modelId="{28B5EB4A-4120-4A6E-B871-306D6C33D3ED}">
      <dsp:nvSpPr>
        <dsp:cNvPr id="0" name=""/>
        <dsp:cNvSpPr/>
      </dsp:nvSpPr>
      <dsp:spPr>
        <a:xfrm>
          <a:off x="1293954" y="400054"/>
          <a:ext cx="884094" cy="884094"/>
        </a:xfrm>
        <a:prstGeom prst="ellipse">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创造</a:t>
          </a:r>
          <a:endParaRPr lang="zh-CN" altLang="en-US" sz="2200" b="1" kern="1200" dirty="0">
            <a:latin typeface="黑体" pitchFamily="49" charset="-122"/>
            <a:ea typeface="黑体" pitchFamily="49" charset="-122"/>
          </a:endParaRPr>
        </a:p>
      </dsp:txBody>
      <dsp:txXfrm>
        <a:off x="1293954" y="400054"/>
        <a:ext cx="884094" cy="88409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51E3BF-6A0A-4B3B-975B-B2BEDC8D1632}">
      <dsp:nvSpPr>
        <dsp:cNvPr id="0" name=""/>
        <dsp:cNvSpPr/>
      </dsp:nvSpPr>
      <dsp:spPr>
        <a:xfrm>
          <a:off x="2105801" y="2042512"/>
          <a:ext cx="1945108" cy="2081754"/>
        </a:xfrm>
        <a:prstGeom prst="gear9">
          <a:avLst/>
        </a:prstGeom>
        <a:gradFill rotWithShape="0">
          <a:gsLst>
            <a:gs pos="0">
              <a:schemeClr val="accent6">
                <a:shade val="50000"/>
                <a:hueOff val="0"/>
                <a:satOff val="0"/>
                <a:lumOff val="0"/>
                <a:alphaOff val="0"/>
                <a:tint val="98000"/>
                <a:satMod val="120000"/>
                <a:lumMod val="110000"/>
              </a:schemeClr>
            </a:gs>
            <a:gs pos="100000">
              <a:schemeClr val="accent6">
                <a:shade val="5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zh-CN" altLang="en-US" sz="2800" b="1" kern="1200" dirty="0" smtClean="0">
              <a:solidFill>
                <a:schemeClr val="tx1"/>
              </a:solidFill>
              <a:latin typeface="黑体" pitchFamily="49" charset="-122"/>
              <a:ea typeface="黑体" pitchFamily="49" charset="-122"/>
            </a:rPr>
            <a:t>善待</a:t>
          </a:r>
          <a:endParaRPr lang="en-US" altLang="zh-CN" sz="2800" b="1" kern="1200" dirty="0" smtClean="0">
            <a:solidFill>
              <a:schemeClr val="tx1"/>
            </a:solidFill>
            <a:latin typeface="黑体" pitchFamily="49" charset="-122"/>
            <a:ea typeface="黑体" pitchFamily="49" charset="-122"/>
          </a:endParaRPr>
        </a:p>
        <a:p>
          <a:pPr lvl="0" algn="ctr" defTabSz="1244600">
            <a:lnSpc>
              <a:spcPct val="90000"/>
            </a:lnSpc>
            <a:spcBef>
              <a:spcPct val="0"/>
            </a:spcBef>
            <a:spcAft>
              <a:spcPts val="0"/>
            </a:spcAft>
          </a:pPr>
          <a:r>
            <a:rPr lang="zh-CN" altLang="en-US" sz="2800" b="1" kern="1200" dirty="0" smtClean="0">
              <a:solidFill>
                <a:schemeClr val="tx1"/>
              </a:solidFill>
              <a:latin typeface="黑体" pitchFamily="49" charset="-122"/>
              <a:ea typeface="黑体" pitchFamily="49" charset="-122"/>
            </a:rPr>
            <a:t>社会</a:t>
          </a:r>
          <a:endParaRPr lang="zh-CN" altLang="en-US" sz="2800" b="1" kern="1200" dirty="0">
            <a:solidFill>
              <a:schemeClr val="tx1"/>
            </a:solidFill>
            <a:latin typeface="黑体" pitchFamily="49" charset="-122"/>
            <a:ea typeface="黑体" pitchFamily="49" charset="-122"/>
          </a:endParaRPr>
        </a:p>
      </dsp:txBody>
      <dsp:txXfrm>
        <a:off x="2105801" y="2042512"/>
        <a:ext cx="1945108" cy="2081754"/>
      </dsp:txXfrm>
    </dsp:sp>
    <dsp:sp modelId="{2A6EC75C-28E6-416B-890A-9ED400618227}">
      <dsp:nvSpPr>
        <dsp:cNvPr id="0" name=""/>
        <dsp:cNvSpPr/>
      </dsp:nvSpPr>
      <dsp:spPr>
        <a:xfrm>
          <a:off x="206831" y="1768148"/>
          <a:ext cx="2057262" cy="2057262"/>
        </a:xfrm>
        <a:prstGeom prst="gear6">
          <a:avLst/>
        </a:prstGeom>
        <a:gradFill rotWithShape="0">
          <a:gsLst>
            <a:gs pos="0">
              <a:schemeClr val="accent6">
                <a:shade val="50000"/>
                <a:hueOff val="-354621"/>
                <a:satOff val="-35419"/>
                <a:lumOff val="33807"/>
                <a:alphaOff val="0"/>
                <a:tint val="98000"/>
                <a:satMod val="120000"/>
                <a:lumMod val="110000"/>
              </a:schemeClr>
            </a:gs>
            <a:gs pos="100000">
              <a:schemeClr val="accent6">
                <a:shade val="50000"/>
                <a:hueOff val="-354621"/>
                <a:satOff val="-35419"/>
                <a:lumOff val="33807"/>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CN" altLang="en-US" sz="2400" b="1" kern="1200" dirty="0" smtClean="0">
              <a:solidFill>
                <a:schemeClr val="tx1"/>
              </a:solidFill>
              <a:latin typeface="黑体" pitchFamily="49" charset="-122"/>
              <a:ea typeface="黑体" pitchFamily="49" charset="-122"/>
            </a:rPr>
            <a:t>善待</a:t>
          </a:r>
          <a:endParaRPr lang="en-US" altLang="zh-CN" sz="2400" b="1" kern="1200" dirty="0" smtClean="0">
            <a:solidFill>
              <a:schemeClr val="tx1"/>
            </a:solidFill>
            <a:latin typeface="黑体" pitchFamily="49" charset="-122"/>
            <a:ea typeface="黑体" pitchFamily="49" charset="-122"/>
          </a:endParaRPr>
        </a:p>
        <a:p>
          <a:pPr lvl="0" algn="ctr" defTabSz="1066800">
            <a:lnSpc>
              <a:spcPct val="90000"/>
            </a:lnSpc>
            <a:spcBef>
              <a:spcPct val="0"/>
            </a:spcBef>
            <a:spcAft>
              <a:spcPts val="0"/>
            </a:spcAft>
          </a:pPr>
          <a:r>
            <a:rPr lang="zh-CN" altLang="en-US" sz="2400" b="1" kern="1200" dirty="0" smtClean="0">
              <a:solidFill>
                <a:schemeClr val="tx1"/>
              </a:solidFill>
              <a:latin typeface="黑体" pitchFamily="49" charset="-122"/>
              <a:ea typeface="黑体" pitchFamily="49" charset="-122"/>
            </a:rPr>
            <a:t>身边人</a:t>
          </a:r>
          <a:endParaRPr lang="zh-CN" altLang="en-US" sz="2400" b="1" kern="1200" dirty="0">
            <a:solidFill>
              <a:schemeClr val="tx1"/>
            </a:solidFill>
            <a:latin typeface="黑体" pitchFamily="49" charset="-122"/>
            <a:ea typeface="黑体" pitchFamily="49" charset="-122"/>
          </a:endParaRPr>
        </a:p>
      </dsp:txBody>
      <dsp:txXfrm>
        <a:off x="206831" y="1768148"/>
        <a:ext cx="2057262" cy="2057262"/>
      </dsp:txXfrm>
    </dsp:sp>
    <dsp:sp modelId="{59C28E31-3134-4610-9024-735FE10BB27A}">
      <dsp:nvSpPr>
        <dsp:cNvPr id="0" name=""/>
        <dsp:cNvSpPr/>
      </dsp:nvSpPr>
      <dsp:spPr>
        <a:xfrm rot="20700000">
          <a:off x="1295199" y="145388"/>
          <a:ext cx="1946619" cy="1946619"/>
        </a:xfrm>
        <a:prstGeom prst="gear6">
          <a:avLst/>
        </a:prstGeom>
        <a:gradFill rotWithShape="0">
          <a:gsLst>
            <a:gs pos="0">
              <a:schemeClr val="accent6">
                <a:shade val="50000"/>
                <a:hueOff val="-354621"/>
                <a:satOff val="-35419"/>
                <a:lumOff val="33807"/>
                <a:alphaOff val="0"/>
                <a:tint val="98000"/>
                <a:satMod val="120000"/>
                <a:lumMod val="110000"/>
              </a:schemeClr>
            </a:gs>
            <a:gs pos="100000">
              <a:schemeClr val="accent6">
                <a:shade val="50000"/>
                <a:hueOff val="-354621"/>
                <a:satOff val="-35419"/>
                <a:lumOff val="33807"/>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ts val="0"/>
            </a:spcAft>
          </a:pPr>
          <a:r>
            <a:rPr lang="zh-CN" altLang="en-US" sz="2400" b="1" kern="1200" dirty="0" smtClean="0">
              <a:solidFill>
                <a:schemeClr val="tx1"/>
              </a:solidFill>
              <a:latin typeface="黑体" pitchFamily="49" charset="-122"/>
              <a:ea typeface="黑体" pitchFamily="49" charset="-122"/>
            </a:rPr>
            <a:t>善待</a:t>
          </a:r>
          <a:endParaRPr lang="en-US" altLang="zh-CN" sz="2400" b="1" kern="1200" dirty="0" smtClean="0">
            <a:solidFill>
              <a:schemeClr val="tx1"/>
            </a:solidFill>
            <a:latin typeface="黑体" pitchFamily="49" charset="-122"/>
            <a:ea typeface="黑体" pitchFamily="49" charset="-122"/>
          </a:endParaRPr>
        </a:p>
        <a:p>
          <a:pPr lvl="0" algn="ctr" defTabSz="1066800">
            <a:lnSpc>
              <a:spcPct val="90000"/>
            </a:lnSpc>
            <a:spcBef>
              <a:spcPct val="0"/>
            </a:spcBef>
            <a:spcAft>
              <a:spcPts val="0"/>
            </a:spcAft>
          </a:pPr>
          <a:r>
            <a:rPr lang="zh-CN" altLang="en-US" sz="2400" b="1" kern="1200" dirty="0" smtClean="0">
              <a:solidFill>
                <a:schemeClr val="tx1"/>
              </a:solidFill>
              <a:latin typeface="黑体" pitchFamily="49" charset="-122"/>
              <a:ea typeface="黑体" pitchFamily="49" charset="-122"/>
            </a:rPr>
            <a:t>自然</a:t>
          </a:r>
          <a:endParaRPr lang="zh-CN" altLang="en-US" sz="2400" b="1" kern="1200" dirty="0">
            <a:solidFill>
              <a:schemeClr val="tx1"/>
            </a:solidFill>
            <a:latin typeface="黑体" pitchFamily="49" charset="-122"/>
            <a:ea typeface="黑体" pitchFamily="49" charset="-122"/>
          </a:endParaRPr>
        </a:p>
      </dsp:txBody>
      <dsp:txXfrm>
        <a:off x="1722150" y="572339"/>
        <a:ext cx="1092718" cy="1092718"/>
      </dsp:txXfrm>
    </dsp:sp>
    <dsp:sp modelId="{DAD8659B-A7C8-4843-B220-3870ABAF9597}">
      <dsp:nvSpPr>
        <dsp:cNvPr id="0" name=""/>
        <dsp:cNvSpPr/>
      </dsp:nvSpPr>
      <dsp:spPr>
        <a:xfrm>
          <a:off x="1690535" y="1634077"/>
          <a:ext cx="2851840" cy="2851840"/>
        </a:xfrm>
        <a:prstGeom prst="circularArrow">
          <a:avLst>
            <a:gd name="adj1" fmla="val 4687"/>
            <a:gd name="adj2" fmla="val 299029"/>
            <a:gd name="adj3" fmla="val 2512756"/>
            <a:gd name="adj4" fmla="val 15868642"/>
            <a:gd name="adj5" fmla="val 5469"/>
          </a:avLst>
        </a:prstGeom>
        <a:gradFill rotWithShape="0">
          <a:gsLst>
            <a:gs pos="0">
              <a:schemeClr val="accent6">
                <a:shade val="90000"/>
                <a:hueOff val="0"/>
                <a:satOff val="0"/>
                <a:lumOff val="0"/>
                <a:alphaOff val="0"/>
                <a:tint val="98000"/>
                <a:satMod val="120000"/>
                <a:lumMod val="110000"/>
              </a:schemeClr>
            </a:gs>
            <a:gs pos="100000">
              <a:schemeClr val="accent6">
                <a:shade val="9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B2EDA6-9189-46FF-9C3A-0BF879EDA531}">
      <dsp:nvSpPr>
        <dsp:cNvPr id="0" name=""/>
        <dsp:cNvSpPr/>
      </dsp:nvSpPr>
      <dsp:spPr>
        <a:xfrm rot="1772028">
          <a:off x="250264" y="1397139"/>
          <a:ext cx="2072040" cy="2072040"/>
        </a:xfrm>
        <a:prstGeom prst="leftCircularArrow">
          <a:avLst>
            <a:gd name="adj1" fmla="val 6452"/>
            <a:gd name="adj2" fmla="val 429999"/>
            <a:gd name="adj3" fmla="val 10489124"/>
            <a:gd name="adj4" fmla="val 14837806"/>
            <a:gd name="adj5" fmla="val 7527"/>
          </a:avLst>
        </a:prstGeom>
        <a:gradFill rotWithShape="0">
          <a:gsLst>
            <a:gs pos="0">
              <a:schemeClr val="accent6">
                <a:shade val="90000"/>
                <a:hueOff val="-389855"/>
                <a:satOff val="-35390"/>
                <a:lumOff val="29391"/>
                <a:alphaOff val="0"/>
                <a:tint val="98000"/>
                <a:satMod val="120000"/>
                <a:lumMod val="110000"/>
              </a:schemeClr>
            </a:gs>
            <a:gs pos="100000">
              <a:schemeClr val="accent6">
                <a:shade val="90000"/>
                <a:hueOff val="-389855"/>
                <a:satOff val="-35390"/>
                <a:lumOff val="29391"/>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FC8231-390A-4F8F-AF2D-FE7822194BDC}">
      <dsp:nvSpPr>
        <dsp:cNvPr id="0" name=""/>
        <dsp:cNvSpPr/>
      </dsp:nvSpPr>
      <dsp:spPr>
        <a:xfrm>
          <a:off x="1107462" y="-22248"/>
          <a:ext cx="2234076" cy="2234076"/>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389855"/>
                <a:satOff val="-35390"/>
                <a:lumOff val="29391"/>
                <a:alphaOff val="0"/>
                <a:tint val="98000"/>
                <a:satMod val="120000"/>
                <a:lumMod val="110000"/>
              </a:schemeClr>
            </a:gs>
            <a:gs pos="100000">
              <a:schemeClr val="accent6">
                <a:shade val="90000"/>
                <a:hueOff val="-389855"/>
                <a:satOff val="-35390"/>
                <a:lumOff val="29391"/>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D16FC-9289-4F6E-8086-91F0534C02A6}">
      <dsp:nvSpPr>
        <dsp:cNvPr id="0" name=""/>
        <dsp:cNvSpPr/>
      </dsp:nvSpPr>
      <dsp:spPr>
        <a:xfrm>
          <a:off x="747708" y="165100"/>
          <a:ext cx="3238520" cy="3733799"/>
        </a:xfrm>
        <a:prstGeom prst="triangle">
          <a:avLst/>
        </a:prstGeom>
        <a:gradFill rotWithShape="0">
          <a:gsLst>
            <a:gs pos="0">
              <a:srgbClr val="F79646">
                <a:alpha val="90000"/>
                <a:hueOff val="0"/>
                <a:satOff val="0"/>
                <a:lumOff val="0"/>
                <a:alphaOff val="0"/>
                <a:shade val="51000"/>
                <a:satMod val="130000"/>
              </a:srgbClr>
            </a:gs>
            <a:gs pos="80000">
              <a:srgbClr val="F79646">
                <a:alpha val="90000"/>
                <a:hueOff val="0"/>
                <a:satOff val="0"/>
                <a:lumOff val="0"/>
                <a:alphaOff val="0"/>
                <a:shade val="93000"/>
                <a:satMod val="130000"/>
              </a:srgbClr>
            </a:gs>
            <a:gs pos="100000">
              <a:srgbClr val="F79646">
                <a:alpha val="9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B1DF33-9114-405D-B4BB-2095CA3B10B2}">
      <dsp:nvSpPr>
        <dsp:cNvPr id="0" name=""/>
        <dsp:cNvSpPr/>
      </dsp:nvSpPr>
      <dsp:spPr>
        <a:xfrm>
          <a:off x="2317742" y="484784"/>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ysClr val="windowText" lastClr="000000">
                  <a:hueOff val="0"/>
                  <a:satOff val="0"/>
                  <a:lumOff val="0"/>
                  <a:alphaOff val="0"/>
                </a:sysClr>
              </a:solidFill>
              <a:latin typeface="黑体" pitchFamily="49" charset="-122"/>
              <a:ea typeface="黑体" pitchFamily="49" charset="-122"/>
              <a:cs typeface="+mn-cs"/>
            </a:rPr>
            <a:t>马克思主义指导思想</a:t>
          </a:r>
          <a:endParaRPr lang="zh-CN" altLang="en-US" sz="2000" b="1"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a:off x="2317742" y="484784"/>
        <a:ext cx="3321045" cy="722312"/>
      </dsp:txXfrm>
    </dsp:sp>
    <dsp:sp modelId="{F0718E0D-1BD4-48B1-8B50-EFA736D4B7CA}">
      <dsp:nvSpPr>
        <dsp:cNvPr id="0" name=""/>
        <dsp:cNvSpPr/>
      </dsp:nvSpPr>
      <dsp:spPr>
        <a:xfrm>
          <a:off x="2317742" y="1297385"/>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13333"/>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ysClr val="windowText" lastClr="000000">
                  <a:hueOff val="0"/>
                  <a:satOff val="0"/>
                  <a:lumOff val="0"/>
                  <a:alphaOff val="0"/>
                </a:sysClr>
              </a:solidFill>
              <a:latin typeface="黑体" pitchFamily="49" charset="-122"/>
              <a:ea typeface="黑体" pitchFamily="49" charset="-122"/>
              <a:cs typeface="+mn-cs"/>
            </a:rPr>
            <a:t>中国特色社会主义理论体系</a:t>
          </a:r>
          <a:endParaRPr lang="zh-CN" altLang="en-US" sz="2000" b="1"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a:off x="2317742" y="1297385"/>
        <a:ext cx="3321045" cy="722312"/>
      </dsp:txXfrm>
    </dsp:sp>
    <dsp:sp modelId="{2C65D045-0DC7-47F1-B679-37E846364CDF}">
      <dsp:nvSpPr>
        <dsp:cNvPr id="0" name=""/>
        <dsp:cNvSpPr/>
      </dsp:nvSpPr>
      <dsp:spPr>
        <a:xfrm>
          <a:off x="2317742" y="2109987"/>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26667"/>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ysClr val="windowText" lastClr="000000">
                  <a:hueOff val="0"/>
                  <a:satOff val="0"/>
                  <a:lumOff val="0"/>
                  <a:alphaOff val="0"/>
                </a:sysClr>
              </a:solidFill>
              <a:latin typeface="黑体" pitchFamily="49" charset="-122"/>
              <a:ea typeface="黑体" pitchFamily="49" charset="-122"/>
              <a:cs typeface="+mn-cs"/>
            </a:rPr>
            <a:t>爱国主义、改革创新</a:t>
          </a:r>
          <a:endParaRPr lang="zh-CN" altLang="en-US" sz="2000" b="1"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a:off x="2317742" y="2109987"/>
        <a:ext cx="3321045" cy="722312"/>
      </dsp:txXfrm>
    </dsp:sp>
    <dsp:sp modelId="{7656D9AD-4640-4037-9DDB-0BC7341BA0BA}">
      <dsp:nvSpPr>
        <dsp:cNvPr id="0" name=""/>
        <dsp:cNvSpPr/>
      </dsp:nvSpPr>
      <dsp:spPr>
        <a:xfrm>
          <a:off x="2317742" y="2922588"/>
          <a:ext cx="3321045" cy="722312"/>
        </a:xfrm>
        <a:prstGeom prst="roundRect">
          <a:avLst/>
        </a:prstGeom>
        <a:solidFill>
          <a:sysClr val="window" lastClr="FFFFFF">
            <a:alpha val="90000"/>
            <a:hueOff val="0"/>
            <a:satOff val="0"/>
            <a:lumOff val="0"/>
            <a:alphaOff val="0"/>
          </a:sysClr>
        </a:solidFill>
        <a:ln w="9525" cap="flat" cmpd="sng" algn="ctr">
          <a:solidFill>
            <a:srgbClr val="F79646">
              <a:alpha val="90000"/>
              <a:hueOff val="0"/>
              <a:satOff val="0"/>
              <a:lumOff val="0"/>
              <a:alphaOff val="-4000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ysClr val="windowText" lastClr="000000">
                  <a:hueOff val="0"/>
                  <a:satOff val="0"/>
                  <a:lumOff val="0"/>
                  <a:alphaOff val="0"/>
                </a:sysClr>
              </a:solidFill>
              <a:latin typeface="黑体" pitchFamily="49" charset="-122"/>
              <a:ea typeface="黑体" pitchFamily="49" charset="-122"/>
              <a:cs typeface="+mn-cs"/>
            </a:rPr>
            <a:t>社会主义荣辱观</a:t>
          </a:r>
          <a:endParaRPr lang="zh-CN" altLang="en-US" sz="2000" b="1"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a:off x="2317742" y="2922588"/>
        <a:ext cx="3321045" cy="72231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443E4E-E0C6-4153-8B21-F3C284D04895}">
      <dsp:nvSpPr>
        <dsp:cNvPr id="0" name=""/>
        <dsp:cNvSpPr/>
      </dsp:nvSpPr>
      <dsp:spPr>
        <a:xfrm>
          <a:off x="540067" y="0"/>
          <a:ext cx="6120764" cy="2597149"/>
        </a:xfrm>
        <a:prstGeom prst="rightArrow">
          <a:avLst/>
        </a:prstGeom>
        <a:gradFill rotWithShape="0">
          <a:gsLst>
            <a:gs pos="0">
              <a:schemeClr val="accent6">
                <a:tint val="40000"/>
                <a:hueOff val="0"/>
                <a:satOff val="0"/>
                <a:lumOff val="0"/>
                <a:alphaOff val="0"/>
                <a:tint val="98000"/>
                <a:satMod val="120000"/>
                <a:lumMod val="110000"/>
              </a:schemeClr>
            </a:gs>
            <a:gs pos="100000">
              <a:schemeClr val="accent6">
                <a:tint val="40000"/>
                <a:hueOff val="0"/>
                <a:satOff val="0"/>
                <a:lumOff val="0"/>
                <a:alphaOff val="0"/>
                <a:shade val="90000"/>
                <a:lumMod val="9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8921E9D-00C8-47E5-8ED2-90CA1A8D017A}">
      <dsp:nvSpPr>
        <dsp:cNvPr id="0" name=""/>
        <dsp:cNvSpPr/>
      </dsp:nvSpPr>
      <dsp:spPr>
        <a:xfrm>
          <a:off x="0" y="779144"/>
          <a:ext cx="2160270" cy="1038859"/>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zh-CN" altLang="en-US" sz="2400" b="1" kern="1200" dirty="0" smtClean="0">
              <a:latin typeface="黑体" pitchFamily="49" charset="-122"/>
              <a:ea typeface="黑体" pitchFamily="49" charset="-122"/>
            </a:rPr>
            <a:t>爱党爱国</a:t>
          </a:r>
          <a:endParaRPr lang="en-US" altLang="zh-CN" sz="2400" b="1" kern="1200" dirty="0" smtClean="0">
            <a:latin typeface="黑体" pitchFamily="49" charset="-122"/>
            <a:ea typeface="黑体" pitchFamily="49" charset="-122"/>
          </a:endParaRPr>
        </a:p>
        <a:p>
          <a:pPr lvl="0" algn="ctr" defTabSz="1066800">
            <a:lnSpc>
              <a:spcPct val="100000"/>
            </a:lnSpc>
            <a:spcBef>
              <a:spcPct val="0"/>
            </a:spcBef>
            <a:spcAft>
              <a:spcPts val="0"/>
            </a:spcAft>
          </a:pPr>
          <a:r>
            <a:rPr lang="zh-CN" altLang="en-US" sz="2400" b="1" kern="1200" dirty="0" smtClean="0">
              <a:latin typeface="黑体" pitchFamily="49" charset="-122"/>
              <a:ea typeface="黑体" pitchFamily="49" charset="-122"/>
            </a:rPr>
            <a:t>立身做人</a:t>
          </a:r>
          <a:endParaRPr lang="zh-CN" altLang="en-US" sz="2400" kern="1200" dirty="0">
            <a:latin typeface="黑体" pitchFamily="49" charset="-122"/>
            <a:ea typeface="黑体" pitchFamily="49" charset="-122"/>
          </a:endParaRPr>
        </a:p>
      </dsp:txBody>
      <dsp:txXfrm>
        <a:off x="0" y="779144"/>
        <a:ext cx="2160270" cy="1038859"/>
      </dsp:txXfrm>
    </dsp:sp>
    <dsp:sp modelId="{46FE47F0-0230-41CF-A8C6-13B0AFACF7F2}">
      <dsp:nvSpPr>
        <dsp:cNvPr id="0" name=""/>
        <dsp:cNvSpPr/>
      </dsp:nvSpPr>
      <dsp:spPr>
        <a:xfrm>
          <a:off x="2520314" y="779144"/>
          <a:ext cx="2160270" cy="1038859"/>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zh-CN" altLang="en-US" sz="2400" b="1" kern="1200" dirty="0" smtClean="0">
              <a:latin typeface="黑体" pitchFamily="49" charset="-122"/>
              <a:ea typeface="黑体" pitchFamily="49" charset="-122"/>
            </a:rPr>
            <a:t>勤学善思</a:t>
          </a:r>
          <a:endParaRPr lang="en-US" altLang="zh-CN" sz="2400" b="1" kern="1200" dirty="0" smtClean="0">
            <a:latin typeface="黑体" pitchFamily="49" charset="-122"/>
            <a:ea typeface="黑体" pitchFamily="49" charset="-122"/>
          </a:endParaRPr>
        </a:p>
        <a:p>
          <a:pPr lvl="0" algn="ctr" defTabSz="1066800">
            <a:lnSpc>
              <a:spcPct val="100000"/>
            </a:lnSpc>
            <a:spcBef>
              <a:spcPct val="0"/>
            </a:spcBef>
            <a:spcAft>
              <a:spcPts val="0"/>
            </a:spcAft>
          </a:pPr>
          <a:r>
            <a:rPr lang="zh-CN" altLang="en-US" sz="2400" b="1" kern="1200" dirty="0" smtClean="0">
              <a:latin typeface="黑体" pitchFamily="49" charset="-122"/>
              <a:ea typeface="黑体" pitchFamily="49" charset="-122"/>
            </a:rPr>
            <a:t>立志成才</a:t>
          </a:r>
          <a:endParaRPr lang="zh-CN" altLang="en-US" sz="2400" kern="1200" dirty="0">
            <a:latin typeface="黑体" pitchFamily="49" charset="-122"/>
            <a:ea typeface="黑体" pitchFamily="49" charset="-122"/>
          </a:endParaRPr>
        </a:p>
      </dsp:txBody>
      <dsp:txXfrm>
        <a:off x="2520314" y="779144"/>
        <a:ext cx="2160270" cy="1038859"/>
      </dsp:txXfrm>
    </dsp:sp>
    <dsp:sp modelId="{2C6882D4-DF92-4C1D-977B-8EED33F3E247}">
      <dsp:nvSpPr>
        <dsp:cNvPr id="0" name=""/>
        <dsp:cNvSpPr/>
      </dsp:nvSpPr>
      <dsp:spPr>
        <a:xfrm>
          <a:off x="5040629" y="779144"/>
          <a:ext cx="2160270" cy="1038859"/>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ts val="0"/>
            </a:spcAft>
          </a:pPr>
          <a:r>
            <a:rPr lang="zh-CN" altLang="en-US" sz="2400" b="1" kern="1200" dirty="0" smtClean="0">
              <a:latin typeface="黑体" pitchFamily="49" charset="-122"/>
              <a:ea typeface="黑体" pitchFamily="49" charset="-122"/>
            </a:rPr>
            <a:t>历练本领</a:t>
          </a:r>
          <a:endParaRPr lang="en-US" altLang="zh-CN" sz="2400" b="1" kern="1200" dirty="0" smtClean="0">
            <a:latin typeface="黑体" pitchFamily="49" charset="-122"/>
            <a:ea typeface="黑体" pitchFamily="49" charset="-122"/>
          </a:endParaRPr>
        </a:p>
        <a:p>
          <a:pPr lvl="0" algn="ctr" defTabSz="1066800">
            <a:lnSpc>
              <a:spcPct val="100000"/>
            </a:lnSpc>
            <a:spcBef>
              <a:spcPct val="0"/>
            </a:spcBef>
            <a:spcAft>
              <a:spcPts val="0"/>
            </a:spcAft>
          </a:pPr>
          <a:r>
            <a:rPr lang="zh-CN" altLang="en-US" sz="2400" b="1" kern="1200" dirty="0" smtClean="0">
              <a:latin typeface="黑体" pitchFamily="49" charset="-122"/>
              <a:ea typeface="黑体" pitchFamily="49" charset="-122"/>
            </a:rPr>
            <a:t>立业为民</a:t>
          </a:r>
          <a:endParaRPr lang="zh-CN" altLang="en-US" sz="2400" kern="1200" dirty="0">
            <a:latin typeface="黑体" pitchFamily="49" charset="-122"/>
            <a:ea typeface="黑体" pitchFamily="49" charset="-122"/>
          </a:endParaRPr>
        </a:p>
      </dsp:txBody>
      <dsp:txXfrm>
        <a:off x="5040629" y="779144"/>
        <a:ext cx="2160270" cy="1038859"/>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FAEAA-E739-4D34-92C1-A959DF1F17D6}">
      <dsp:nvSpPr>
        <dsp:cNvPr id="0" name=""/>
        <dsp:cNvSpPr/>
      </dsp:nvSpPr>
      <dsp:spPr>
        <a:xfrm rot="16200000">
          <a:off x="458" y="3258"/>
          <a:ext cx="1816503" cy="1821879"/>
        </a:xfrm>
        <a:prstGeom prst="downArrow">
          <a:avLst>
            <a:gd name="adj1" fmla="val 50000"/>
            <a:gd name="adj2" fmla="val 35000"/>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黑体" pitchFamily="49" charset="-122"/>
              <a:ea typeface="黑体" pitchFamily="49" charset="-122"/>
            </a:rPr>
            <a:t>理论</a:t>
          </a:r>
          <a:endParaRPr lang="zh-CN" altLang="en-US" sz="3200" b="1" kern="1200" dirty="0">
            <a:latin typeface="黑体" pitchFamily="49" charset="-122"/>
            <a:ea typeface="黑体" pitchFamily="49" charset="-122"/>
          </a:endParaRPr>
        </a:p>
      </dsp:txBody>
      <dsp:txXfrm rot="16200000">
        <a:off x="458" y="3258"/>
        <a:ext cx="1816503" cy="1821879"/>
      </dsp:txXfrm>
    </dsp:sp>
    <dsp:sp modelId="{EE5EFFE4-8DE8-41EF-83F8-1A224F490DAC}">
      <dsp:nvSpPr>
        <dsp:cNvPr id="0" name=""/>
        <dsp:cNvSpPr/>
      </dsp:nvSpPr>
      <dsp:spPr>
        <a:xfrm rot="5400000">
          <a:off x="2050188" y="2110"/>
          <a:ext cx="1816503" cy="1818228"/>
        </a:xfrm>
        <a:prstGeom prst="downArrow">
          <a:avLst>
            <a:gd name="adj1" fmla="val 50000"/>
            <a:gd name="adj2" fmla="val 35000"/>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1" kern="1200" dirty="0" smtClean="0">
              <a:latin typeface="黑体" pitchFamily="49" charset="-122"/>
              <a:ea typeface="黑体" pitchFamily="49" charset="-122"/>
            </a:rPr>
            <a:t>实践</a:t>
          </a:r>
          <a:endParaRPr lang="zh-CN" altLang="en-US" sz="3200" b="1" kern="1200" dirty="0">
            <a:latin typeface="黑体" pitchFamily="49" charset="-122"/>
            <a:ea typeface="黑体" pitchFamily="49" charset="-122"/>
          </a:endParaRPr>
        </a:p>
      </dsp:txBody>
      <dsp:txXfrm rot="5400000">
        <a:off x="2050188" y="2110"/>
        <a:ext cx="1816503" cy="1818228"/>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030840-9497-4A09-937F-D9BAD0DF4698}">
      <dsp:nvSpPr>
        <dsp:cNvPr id="0" name=""/>
        <dsp:cNvSpPr/>
      </dsp:nvSpPr>
      <dsp:spPr>
        <a:xfrm>
          <a:off x="1473219" y="1331194"/>
          <a:ext cx="1358860" cy="1358860"/>
        </a:xfrm>
        <a:prstGeom prst="ellipse">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FF0000"/>
              </a:solidFill>
              <a:latin typeface="黑体" pitchFamily="49" charset="-122"/>
              <a:ea typeface="黑体" pitchFamily="49" charset="-122"/>
            </a:rPr>
            <a:t>人</a:t>
          </a:r>
          <a:r>
            <a:rPr lang="zh-CN" altLang="en-US" sz="2300" b="1" kern="1200" dirty="0" smtClean="0">
              <a:latin typeface="黑体" pitchFamily="49" charset="-122"/>
              <a:ea typeface="黑体" pitchFamily="49" charset="-122"/>
            </a:rPr>
            <a:t>的全面发展</a:t>
          </a:r>
          <a:endParaRPr lang="zh-CN" altLang="en-US" sz="2300" b="1" kern="1200" dirty="0">
            <a:latin typeface="黑体" pitchFamily="49" charset="-122"/>
            <a:ea typeface="黑体" pitchFamily="49" charset="-122"/>
          </a:endParaRPr>
        </a:p>
      </dsp:txBody>
      <dsp:txXfrm>
        <a:off x="1473219" y="1331194"/>
        <a:ext cx="1358860" cy="1358860"/>
      </dsp:txXfrm>
    </dsp:sp>
    <dsp:sp modelId="{16EB7EA5-D5F6-4853-BD47-D8B814CC3785}">
      <dsp:nvSpPr>
        <dsp:cNvPr id="0" name=""/>
        <dsp:cNvSpPr/>
      </dsp:nvSpPr>
      <dsp:spPr>
        <a:xfrm rot="12900000">
          <a:off x="548791" y="1076991"/>
          <a:ext cx="1094071" cy="387275"/>
        </a:xfrm>
        <a:prstGeom prst="leftArrow">
          <a:avLst>
            <a:gd name="adj1" fmla="val 60000"/>
            <a:gd name="adj2" fmla="val 50000"/>
          </a:avLst>
        </a:prstGeom>
        <a:solidFill>
          <a:schemeClr val="accent6">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24913C4-40C2-4528-BAB8-BF4EF2AC5B84}">
      <dsp:nvSpPr>
        <dsp:cNvPr id="0" name=""/>
        <dsp:cNvSpPr/>
      </dsp:nvSpPr>
      <dsp:spPr>
        <a:xfrm>
          <a:off x="2263" y="440495"/>
          <a:ext cx="1290917" cy="1032733"/>
        </a:xfrm>
        <a:prstGeom prst="roundRect">
          <a:avLst>
            <a:gd name="adj" fmla="val 10000"/>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rPr>
            <a:t>自主活动</a:t>
          </a:r>
          <a:endParaRPr lang="zh-CN" altLang="en-US" sz="2000" b="1" kern="1200" dirty="0">
            <a:latin typeface="黑体" pitchFamily="49" charset="-122"/>
            <a:ea typeface="黑体" pitchFamily="49" charset="-122"/>
          </a:endParaRPr>
        </a:p>
      </dsp:txBody>
      <dsp:txXfrm>
        <a:off x="2263" y="440495"/>
        <a:ext cx="1290917" cy="1032733"/>
      </dsp:txXfrm>
    </dsp:sp>
    <dsp:sp modelId="{23C1D42F-E21D-4FD5-8F32-16A509CCF06A}">
      <dsp:nvSpPr>
        <dsp:cNvPr id="0" name=""/>
        <dsp:cNvSpPr/>
      </dsp:nvSpPr>
      <dsp:spPr>
        <a:xfrm rot="19500000">
          <a:off x="2662436" y="1076991"/>
          <a:ext cx="1094071" cy="387275"/>
        </a:xfrm>
        <a:prstGeom prst="leftArrow">
          <a:avLst>
            <a:gd name="adj1" fmla="val 60000"/>
            <a:gd name="adj2" fmla="val 50000"/>
          </a:avLst>
        </a:prstGeom>
        <a:solidFill>
          <a:schemeClr val="accent6">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8D07880-771B-4611-8AFB-9B5413B000C8}">
      <dsp:nvSpPr>
        <dsp:cNvPr id="0" name=""/>
        <dsp:cNvSpPr/>
      </dsp:nvSpPr>
      <dsp:spPr>
        <a:xfrm>
          <a:off x="3012119" y="440495"/>
          <a:ext cx="1290917" cy="1032733"/>
        </a:xfrm>
        <a:prstGeom prst="roundRect">
          <a:avLst>
            <a:gd name="adj" fmla="val 10000"/>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黑体" pitchFamily="49" charset="-122"/>
              <a:ea typeface="黑体" pitchFamily="49" charset="-122"/>
            </a:rPr>
            <a:t>自由个性</a:t>
          </a:r>
          <a:endParaRPr lang="zh-CN" altLang="en-US" sz="2000" b="1" kern="1200" dirty="0">
            <a:latin typeface="黑体" pitchFamily="49" charset="-122"/>
            <a:ea typeface="黑体" pitchFamily="49" charset="-122"/>
          </a:endParaRPr>
        </a:p>
      </dsp:txBody>
      <dsp:txXfrm>
        <a:off x="3012119" y="440495"/>
        <a:ext cx="1290917" cy="1032733"/>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6719E3-DC21-4BB8-859A-7AD75498D853}">
      <dsp:nvSpPr>
        <dsp:cNvPr id="0" name=""/>
        <dsp:cNvSpPr/>
      </dsp:nvSpPr>
      <dsp:spPr>
        <a:xfrm>
          <a:off x="2169159" y="1405240"/>
          <a:ext cx="1564640" cy="1564640"/>
        </a:xfrm>
        <a:prstGeom prst="gear9">
          <a:avLst/>
        </a:prstGeom>
        <a:gradFill rotWithShape="0">
          <a:gsLst>
            <a:gs pos="0">
              <a:schemeClr val="accent6">
                <a:shade val="80000"/>
                <a:hueOff val="0"/>
                <a:satOff val="0"/>
                <a:lumOff val="0"/>
                <a:alphaOff val="0"/>
                <a:tint val="98000"/>
                <a:satMod val="120000"/>
                <a:lumMod val="110000"/>
              </a:schemeClr>
            </a:gs>
            <a:gs pos="100000">
              <a:schemeClr val="accent6">
                <a:shade val="80000"/>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b="1" kern="1200" dirty="0" smtClean="0">
              <a:solidFill>
                <a:schemeClr val="tx1"/>
              </a:solidFill>
              <a:latin typeface="黑体" pitchFamily="49" charset="-122"/>
              <a:ea typeface="黑体" pitchFamily="49" charset="-122"/>
            </a:rPr>
            <a:t>社会</a:t>
          </a:r>
          <a:endParaRPr lang="zh-CN" altLang="en-US" sz="3600" b="1" kern="1200" dirty="0">
            <a:solidFill>
              <a:schemeClr val="tx1"/>
            </a:solidFill>
            <a:latin typeface="黑体" pitchFamily="49" charset="-122"/>
            <a:ea typeface="黑体" pitchFamily="49" charset="-122"/>
          </a:endParaRPr>
        </a:p>
      </dsp:txBody>
      <dsp:txXfrm>
        <a:off x="2169159" y="1405240"/>
        <a:ext cx="1564640" cy="1564640"/>
      </dsp:txXfrm>
    </dsp:sp>
    <dsp:sp modelId="{6E435AFF-9637-43BC-A8CF-01A2330DD172}">
      <dsp:nvSpPr>
        <dsp:cNvPr id="0" name=""/>
        <dsp:cNvSpPr/>
      </dsp:nvSpPr>
      <dsp:spPr>
        <a:xfrm>
          <a:off x="916184" y="1049537"/>
          <a:ext cx="1476792" cy="1476792"/>
        </a:xfrm>
        <a:prstGeom prst="gear6">
          <a:avLst/>
        </a:prstGeom>
        <a:gradFill rotWithShape="0">
          <a:gsLst>
            <a:gs pos="0">
              <a:schemeClr val="accent6">
                <a:shade val="80000"/>
                <a:hueOff val="-276322"/>
                <a:satOff val="-24967"/>
                <a:lumOff val="18102"/>
                <a:alphaOff val="0"/>
                <a:tint val="98000"/>
                <a:satMod val="120000"/>
                <a:lumMod val="110000"/>
              </a:schemeClr>
            </a:gs>
            <a:gs pos="100000">
              <a:schemeClr val="accent6">
                <a:shade val="80000"/>
                <a:hueOff val="-276322"/>
                <a:satOff val="-24967"/>
                <a:lumOff val="18102"/>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黑体" pitchFamily="49" charset="-122"/>
              <a:ea typeface="黑体" pitchFamily="49" charset="-122"/>
            </a:rPr>
            <a:t>集体</a:t>
          </a:r>
          <a:endParaRPr lang="zh-CN" altLang="en-US" sz="2400" b="1" kern="1200" dirty="0">
            <a:solidFill>
              <a:schemeClr val="tx1"/>
            </a:solidFill>
            <a:latin typeface="黑体" pitchFamily="49" charset="-122"/>
            <a:ea typeface="黑体" pitchFamily="49" charset="-122"/>
          </a:endParaRPr>
        </a:p>
      </dsp:txBody>
      <dsp:txXfrm>
        <a:off x="916184" y="1049537"/>
        <a:ext cx="1476792" cy="1476792"/>
      </dsp:txXfrm>
    </dsp:sp>
    <dsp:sp modelId="{998330BA-0D4F-4AFB-AE47-A661A6035A19}">
      <dsp:nvSpPr>
        <dsp:cNvPr id="0" name=""/>
        <dsp:cNvSpPr/>
      </dsp:nvSpPr>
      <dsp:spPr>
        <a:xfrm rot="20700000">
          <a:off x="1691920" y="46112"/>
          <a:ext cx="1523439" cy="1523439"/>
        </a:xfrm>
        <a:prstGeom prst="gear6">
          <a:avLst/>
        </a:prstGeom>
        <a:gradFill rotWithShape="0">
          <a:gsLst>
            <a:gs pos="0">
              <a:schemeClr val="accent6">
                <a:shade val="80000"/>
                <a:hueOff val="-552643"/>
                <a:satOff val="-49934"/>
                <a:lumOff val="36204"/>
                <a:alphaOff val="0"/>
                <a:tint val="98000"/>
                <a:satMod val="120000"/>
                <a:lumMod val="110000"/>
              </a:schemeClr>
            </a:gs>
            <a:gs pos="100000">
              <a:schemeClr val="accent6">
                <a:shade val="80000"/>
                <a:hueOff val="-552643"/>
                <a:satOff val="-49934"/>
                <a:lumOff val="36204"/>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黑体" pitchFamily="49" charset="-122"/>
              <a:ea typeface="黑体" pitchFamily="49" charset="-122"/>
            </a:rPr>
            <a:t>个人</a:t>
          </a:r>
          <a:endParaRPr lang="zh-CN" altLang="en-US" sz="2400" b="1" kern="1200" dirty="0">
            <a:solidFill>
              <a:schemeClr val="tx1"/>
            </a:solidFill>
            <a:latin typeface="黑体" pitchFamily="49" charset="-122"/>
            <a:ea typeface="黑体" pitchFamily="49" charset="-122"/>
          </a:endParaRPr>
        </a:p>
      </dsp:txBody>
      <dsp:txXfrm>
        <a:off x="2026055" y="380247"/>
        <a:ext cx="855169" cy="855169"/>
      </dsp:txXfrm>
    </dsp:sp>
    <dsp:sp modelId="{AD1D8B2E-FF1E-4C7B-AFEA-8B41DE1E8960}">
      <dsp:nvSpPr>
        <dsp:cNvPr id="0" name=""/>
        <dsp:cNvSpPr/>
      </dsp:nvSpPr>
      <dsp:spPr>
        <a:xfrm>
          <a:off x="2034646" y="1177106"/>
          <a:ext cx="2002739" cy="2002739"/>
        </a:xfrm>
        <a:prstGeom prst="circularArrow">
          <a:avLst>
            <a:gd name="adj1" fmla="val 4687"/>
            <a:gd name="adj2" fmla="val 299029"/>
            <a:gd name="adj3" fmla="val 2471973"/>
            <a:gd name="adj4" fmla="val 15959990"/>
            <a:gd name="adj5" fmla="val 5469"/>
          </a:avLst>
        </a:prstGeom>
        <a:gradFill rotWithShape="0">
          <a:gsLst>
            <a:gs pos="0">
              <a:schemeClr val="accent6">
                <a:shade val="90000"/>
                <a:hueOff val="0"/>
                <a:satOff val="0"/>
                <a:lumOff val="0"/>
                <a:alphaOff val="0"/>
                <a:tint val="98000"/>
                <a:satMod val="120000"/>
                <a:lumMod val="110000"/>
              </a:schemeClr>
            </a:gs>
            <a:gs pos="100000">
              <a:schemeClr val="accent6">
                <a:shade val="90000"/>
                <a:hueOff val="0"/>
                <a:satOff val="0"/>
                <a:lumOff val="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sp>
    <dsp:sp modelId="{D2394746-E9A1-49A3-A52C-F0913A7DEA6D}">
      <dsp:nvSpPr>
        <dsp:cNvPr id="0" name=""/>
        <dsp:cNvSpPr/>
      </dsp:nvSpPr>
      <dsp:spPr>
        <a:xfrm>
          <a:off x="746749" y="754098"/>
          <a:ext cx="1455115" cy="1455115"/>
        </a:xfrm>
        <a:prstGeom prst="leftCircularArrow">
          <a:avLst>
            <a:gd name="adj1" fmla="val 6452"/>
            <a:gd name="adj2" fmla="val 429999"/>
            <a:gd name="adj3" fmla="val 10489124"/>
            <a:gd name="adj4" fmla="val 14837806"/>
            <a:gd name="adj5" fmla="val 7527"/>
          </a:avLst>
        </a:prstGeom>
        <a:gradFill rotWithShape="0">
          <a:gsLst>
            <a:gs pos="0">
              <a:schemeClr val="accent6">
                <a:shade val="90000"/>
                <a:hueOff val="-280423"/>
                <a:satOff val="-24882"/>
                <a:lumOff val="17120"/>
                <a:alphaOff val="0"/>
                <a:tint val="98000"/>
                <a:satMod val="120000"/>
                <a:lumMod val="110000"/>
              </a:schemeClr>
            </a:gs>
            <a:gs pos="100000">
              <a:schemeClr val="accent6">
                <a:shade val="90000"/>
                <a:hueOff val="-280423"/>
                <a:satOff val="-24882"/>
                <a:lumOff val="1712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sp>
    <dsp:sp modelId="{1871CDF3-0672-407C-B407-2F46DB0986F9}">
      <dsp:nvSpPr>
        <dsp:cNvPr id="0" name=""/>
        <dsp:cNvSpPr/>
      </dsp:nvSpPr>
      <dsp:spPr>
        <a:xfrm>
          <a:off x="1551551" y="-93059"/>
          <a:ext cx="1568907" cy="1568907"/>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560846"/>
                <a:satOff val="-49763"/>
                <a:lumOff val="34240"/>
                <a:alphaOff val="0"/>
                <a:tint val="98000"/>
                <a:satMod val="120000"/>
                <a:lumMod val="110000"/>
              </a:schemeClr>
            </a:gs>
            <a:gs pos="100000">
              <a:schemeClr val="accent6">
                <a:shade val="90000"/>
                <a:hueOff val="-560846"/>
                <a:satOff val="-49763"/>
                <a:lumOff val="34240"/>
                <a:alphaOff val="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dsp:spPr>
      <dsp:style>
        <a:lnRef idx="0">
          <a:scrgbClr r="0" g="0" b="0"/>
        </a:lnRef>
        <a:fillRef idx="3">
          <a:scrgbClr r="0" g="0" b="0"/>
        </a:fillRef>
        <a:effectRef idx="3">
          <a:scrgbClr r="0" g="0" b="0"/>
        </a:effectRef>
        <a:fontRef idx="minor">
          <a:schemeClr val="lt1"/>
        </a:fontRef>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3F8DB-F6A5-4E7C-A1A9-10A873E5448A}">
      <dsp:nvSpPr>
        <dsp:cNvPr id="0" name=""/>
        <dsp:cNvSpPr/>
      </dsp:nvSpPr>
      <dsp:spPr>
        <a:xfrm>
          <a:off x="755648" y="0"/>
          <a:ext cx="5556253" cy="1797050"/>
        </a:xfrm>
        <a:prstGeom prst="leftRightRibbon">
          <a:avLst/>
        </a:prstGeom>
        <a:solidFill>
          <a:schemeClr val="accent6">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46E38-3D7F-47F2-944C-AFA2DDC8B0CB}">
      <dsp:nvSpPr>
        <dsp:cNvPr id="0" name=""/>
        <dsp:cNvSpPr/>
      </dsp:nvSpPr>
      <dsp:spPr>
        <a:xfrm>
          <a:off x="1422400" y="314483"/>
          <a:ext cx="1482566" cy="88055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zh-CN" altLang="en-US" sz="2900" b="1" kern="1200" dirty="0" smtClean="0"/>
            <a:t>全面发展</a:t>
          </a:r>
          <a:endParaRPr lang="zh-CN" altLang="en-US" sz="2900" b="1" kern="1200" dirty="0"/>
        </a:p>
      </dsp:txBody>
      <dsp:txXfrm>
        <a:off x="1422400" y="314483"/>
        <a:ext cx="1482566" cy="880554"/>
      </dsp:txXfrm>
    </dsp:sp>
    <dsp:sp modelId="{1ED5EFA0-B03C-441A-9714-4BB83A1D8201}">
      <dsp:nvSpPr>
        <dsp:cNvPr id="0" name=""/>
        <dsp:cNvSpPr/>
      </dsp:nvSpPr>
      <dsp:spPr>
        <a:xfrm>
          <a:off x="3804127" y="577849"/>
          <a:ext cx="1752123" cy="88055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zh-CN" altLang="en-US" sz="2900" b="1" kern="1200" dirty="0" smtClean="0"/>
            <a:t>个性发展</a:t>
          </a:r>
          <a:endParaRPr lang="zh-CN" altLang="en-US" sz="2900" b="1" kern="1200" dirty="0"/>
        </a:p>
      </dsp:txBody>
      <dsp:txXfrm>
        <a:off x="3804127" y="577849"/>
        <a:ext cx="1752123" cy="8805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61B071-ED5B-44AF-B29E-B6E382DF1060}">
      <dsp:nvSpPr>
        <dsp:cNvPr id="0" name=""/>
        <dsp:cNvSpPr/>
      </dsp:nvSpPr>
      <dsp:spPr>
        <a:xfrm rot="5400000">
          <a:off x="3456980" y="-1346543"/>
          <a:ext cx="521634" cy="3499104"/>
        </a:xfrm>
        <a:prstGeom prst="round2SameRect">
          <a:avLst/>
        </a:prstGeom>
        <a:solidFill>
          <a:srgbClr val="F79646">
            <a:alpha val="90000"/>
            <a:tint val="40000"/>
            <a:hueOff val="0"/>
            <a:satOff val="0"/>
            <a:lumOff val="0"/>
            <a:alphaOff val="0"/>
          </a:srgbClr>
        </a:solidFill>
        <a:ln w="9525" cap="flat" cmpd="sng" algn="ctr">
          <a:solidFill>
            <a:srgbClr val="F79646">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smtClean="0">
              <a:solidFill>
                <a:sysClr val="windowText" lastClr="000000">
                  <a:hueOff val="0"/>
                  <a:satOff val="0"/>
                  <a:lumOff val="0"/>
                  <a:alphaOff val="0"/>
                </a:sysClr>
              </a:solidFill>
              <a:latin typeface="黑体" pitchFamily="49" charset="-122"/>
              <a:ea typeface="黑体" pitchFamily="49" charset="-122"/>
              <a:cs typeface="+mn-cs"/>
            </a:rPr>
            <a:t>富强、民主、文明、和谐</a:t>
          </a:r>
          <a:endParaRPr lang="zh-CN" altLang="en-US" sz="2200"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rot="5400000">
        <a:off x="3456980" y="-1346543"/>
        <a:ext cx="521634" cy="3499104"/>
      </dsp:txXfrm>
    </dsp:sp>
    <dsp:sp modelId="{E3E65178-6712-4DA6-A309-638388CBACE4}">
      <dsp:nvSpPr>
        <dsp:cNvPr id="0" name=""/>
        <dsp:cNvSpPr/>
      </dsp:nvSpPr>
      <dsp:spPr>
        <a:xfrm>
          <a:off x="0" y="1286"/>
          <a:ext cx="1968246" cy="803444"/>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ysClr val="window" lastClr="FFFFFF"/>
              </a:solidFill>
              <a:latin typeface="黑体" pitchFamily="49" charset="-122"/>
              <a:ea typeface="黑体" pitchFamily="49" charset="-122"/>
              <a:cs typeface="+mn-cs"/>
            </a:rPr>
            <a:t>价值目标</a:t>
          </a:r>
          <a:endParaRPr lang="zh-CN" altLang="en-US" sz="3200" b="1" kern="1200" dirty="0">
            <a:solidFill>
              <a:sysClr val="window" lastClr="FFFFFF"/>
            </a:solidFill>
            <a:latin typeface="黑体" pitchFamily="49" charset="-122"/>
            <a:ea typeface="黑体" pitchFamily="49" charset="-122"/>
            <a:cs typeface="+mn-cs"/>
          </a:endParaRPr>
        </a:p>
      </dsp:txBody>
      <dsp:txXfrm>
        <a:off x="0" y="1286"/>
        <a:ext cx="1968246" cy="803444"/>
      </dsp:txXfrm>
    </dsp:sp>
    <dsp:sp modelId="{B5751AC8-B620-49D8-91E7-65E5FC23F92B}">
      <dsp:nvSpPr>
        <dsp:cNvPr id="0" name=""/>
        <dsp:cNvSpPr/>
      </dsp:nvSpPr>
      <dsp:spPr>
        <a:xfrm rot="5400000">
          <a:off x="3456980" y="-482727"/>
          <a:ext cx="521634" cy="3499104"/>
        </a:xfrm>
        <a:prstGeom prst="round2SameRect">
          <a:avLst/>
        </a:prstGeom>
        <a:solidFill>
          <a:srgbClr val="F79646">
            <a:alpha val="90000"/>
            <a:tint val="40000"/>
            <a:hueOff val="0"/>
            <a:satOff val="0"/>
            <a:lumOff val="0"/>
            <a:alphaOff val="0"/>
          </a:srgbClr>
        </a:solidFill>
        <a:ln w="9525" cap="flat" cmpd="sng" algn="ctr">
          <a:solidFill>
            <a:srgbClr val="F79646">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smtClean="0">
              <a:solidFill>
                <a:sysClr val="windowText" lastClr="000000">
                  <a:hueOff val="0"/>
                  <a:satOff val="0"/>
                  <a:lumOff val="0"/>
                  <a:alphaOff val="0"/>
                </a:sysClr>
              </a:solidFill>
              <a:latin typeface="黑体" pitchFamily="49" charset="-122"/>
              <a:ea typeface="黑体" pitchFamily="49" charset="-122"/>
              <a:cs typeface="+mn-cs"/>
            </a:rPr>
            <a:t>自由、平等、公正、法治</a:t>
          </a:r>
          <a:endParaRPr lang="zh-CN" altLang="en-US" sz="2200"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rot="5400000">
        <a:off x="3456980" y="-482727"/>
        <a:ext cx="521634" cy="3499104"/>
      </dsp:txXfrm>
    </dsp:sp>
    <dsp:sp modelId="{5DEF30C1-AA56-4C8D-8F70-0A559ACEF4DB}">
      <dsp:nvSpPr>
        <dsp:cNvPr id="0" name=""/>
        <dsp:cNvSpPr/>
      </dsp:nvSpPr>
      <dsp:spPr>
        <a:xfrm>
          <a:off x="0" y="865102"/>
          <a:ext cx="1968246" cy="803444"/>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ysClr val="window" lastClr="FFFFFF"/>
              </a:solidFill>
              <a:latin typeface="黑体" pitchFamily="49" charset="-122"/>
              <a:ea typeface="黑体" pitchFamily="49" charset="-122"/>
              <a:cs typeface="+mn-cs"/>
            </a:rPr>
            <a:t>价值准则</a:t>
          </a:r>
          <a:endParaRPr lang="zh-CN" altLang="en-US" sz="3200" b="1" kern="1200" dirty="0">
            <a:solidFill>
              <a:sysClr val="window" lastClr="FFFFFF"/>
            </a:solidFill>
            <a:latin typeface="黑体" pitchFamily="49" charset="-122"/>
            <a:ea typeface="黑体" pitchFamily="49" charset="-122"/>
            <a:cs typeface="+mn-cs"/>
          </a:endParaRPr>
        </a:p>
      </dsp:txBody>
      <dsp:txXfrm>
        <a:off x="0" y="865102"/>
        <a:ext cx="1968246" cy="803444"/>
      </dsp:txXfrm>
    </dsp:sp>
    <dsp:sp modelId="{14D51FFD-8409-400D-984E-09672EBF646D}">
      <dsp:nvSpPr>
        <dsp:cNvPr id="0" name=""/>
        <dsp:cNvSpPr/>
      </dsp:nvSpPr>
      <dsp:spPr>
        <a:xfrm rot="5400000">
          <a:off x="3456980" y="381089"/>
          <a:ext cx="521634" cy="3499104"/>
        </a:xfrm>
        <a:prstGeom prst="round2SameRect">
          <a:avLst/>
        </a:prstGeom>
        <a:solidFill>
          <a:srgbClr val="F79646">
            <a:alpha val="90000"/>
            <a:tint val="40000"/>
            <a:hueOff val="0"/>
            <a:satOff val="0"/>
            <a:lumOff val="0"/>
            <a:alphaOff val="0"/>
          </a:srgbClr>
        </a:solidFill>
        <a:ln w="9525" cap="flat" cmpd="sng" algn="ctr">
          <a:solidFill>
            <a:srgbClr val="F79646">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zh-CN" altLang="en-US" sz="2200" kern="1200" dirty="0" smtClean="0">
              <a:solidFill>
                <a:sysClr val="windowText" lastClr="000000">
                  <a:hueOff val="0"/>
                  <a:satOff val="0"/>
                  <a:lumOff val="0"/>
                  <a:alphaOff val="0"/>
                </a:sysClr>
              </a:solidFill>
              <a:latin typeface="黑体" pitchFamily="49" charset="-122"/>
              <a:ea typeface="黑体" pitchFamily="49" charset="-122"/>
              <a:cs typeface="+mn-cs"/>
            </a:rPr>
            <a:t>爱国、敬业、诚信、友善</a:t>
          </a:r>
          <a:endParaRPr lang="zh-CN" altLang="en-US" sz="2200" kern="1200" dirty="0">
            <a:solidFill>
              <a:sysClr val="windowText" lastClr="000000">
                <a:hueOff val="0"/>
                <a:satOff val="0"/>
                <a:lumOff val="0"/>
                <a:alphaOff val="0"/>
              </a:sysClr>
            </a:solidFill>
            <a:latin typeface="黑体" pitchFamily="49" charset="-122"/>
            <a:ea typeface="黑体" pitchFamily="49" charset="-122"/>
            <a:cs typeface="+mn-cs"/>
          </a:endParaRPr>
        </a:p>
      </dsp:txBody>
      <dsp:txXfrm rot="5400000">
        <a:off x="3456980" y="381089"/>
        <a:ext cx="521634" cy="3499104"/>
      </dsp:txXfrm>
    </dsp:sp>
    <dsp:sp modelId="{E7A55057-E3DA-4EB9-819A-931DF04B2FD0}">
      <dsp:nvSpPr>
        <dsp:cNvPr id="0" name=""/>
        <dsp:cNvSpPr/>
      </dsp:nvSpPr>
      <dsp:spPr>
        <a:xfrm>
          <a:off x="0" y="1728919"/>
          <a:ext cx="1968246" cy="803444"/>
        </a:xfrm>
        <a:prstGeom prst="roundRect">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ysClr val="window" lastClr="FFFFFF"/>
              </a:solidFill>
              <a:latin typeface="黑体" pitchFamily="49" charset="-122"/>
              <a:ea typeface="黑体" pitchFamily="49" charset="-122"/>
              <a:cs typeface="+mn-cs"/>
            </a:rPr>
            <a:t>价值行为</a:t>
          </a:r>
          <a:endParaRPr lang="zh-CN" altLang="en-US" sz="3200" b="1" kern="1200" dirty="0">
            <a:solidFill>
              <a:sysClr val="window" lastClr="FFFFFF"/>
            </a:solidFill>
            <a:latin typeface="黑体" pitchFamily="49" charset="-122"/>
            <a:ea typeface="黑体" pitchFamily="49" charset="-122"/>
            <a:cs typeface="+mn-cs"/>
          </a:endParaRPr>
        </a:p>
      </dsp:txBody>
      <dsp:txXfrm>
        <a:off x="0" y="1728919"/>
        <a:ext cx="1968246" cy="80344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91331A-105A-4611-BF77-A9CF6F8A9523}">
      <dsp:nvSpPr>
        <dsp:cNvPr id="0" name=""/>
        <dsp:cNvSpPr/>
      </dsp:nvSpPr>
      <dsp:spPr>
        <a:xfrm>
          <a:off x="868404" y="0"/>
          <a:ext cx="3575050" cy="3575050"/>
        </a:xfrm>
        <a:prstGeom prst="quadArrow">
          <a:avLst>
            <a:gd name="adj1" fmla="val 2000"/>
            <a:gd name="adj2" fmla="val 4000"/>
            <a:gd name="adj3" fmla="val 5000"/>
          </a:avLst>
        </a:prstGeom>
        <a:gradFill rotWithShape="0">
          <a:gsLst>
            <a:gs pos="0">
              <a:schemeClr val="accent6">
                <a:tint val="40000"/>
                <a:hueOff val="0"/>
                <a:satOff val="0"/>
                <a:lumOff val="0"/>
                <a:alphaOff val="0"/>
                <a:tint val="98000"/>
                <a:satMod val="120000"/>
                <a:lumMod val="110000"/>
              </a:schemeClr>
            </a:gs>
            <a:gs pos="100000">
              <a:schemeClr val="accent6">
                <a:tint val="40000"/>
                <a:hueOff val="0"/>
                <a:satOff val="0"/>
                <a:lumOff val="0"/>
                <a:alphaOff val="0"/>
                <a:shade val="90000"/>
                <a:lumMod val="9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57EC8B5-D603-4263-9601-9460771D33A9}">
      <dsp:nvSpPr>
        <dsp:cNvPr id="0" name=""/>
        <dsp:cNvSpPr/>
      </dsp:nvSpPr>
      <dsp:spPr>
        <a:xfrm>
          <a:off x="1089628" y="232378"/>
          <a:ext cx="1430020" cy="1430020"/>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b="0" kern="1200" dirty="0" smtClean="0">
              <a:latin typeface="黑体" pitchFamily="49" charset="-122"/>
              <a:ea typeface="黑体" pitchFamily="49" charset="-122"/>
            </a:rPr>
            <a:t>经济富强</a:t>
          </a:r>
          <a:endParaRPr lang="zh-CN" altLang="en-US" sz="3400" b="0" kern="1200" dirty="0">
            <a:latin typeface="黑体" pitchFamily="49" charset="-122"/>
            <a:ea typeface="黑体" pitchFamily="49" charset="-122"/>
          </a:endParaRPr>
        </a:p>
      </dsp:txBody>
      <dsp:txXfrm>
        <a:off x="1089628" y="232378"/>
        <a:ext cx="1430020" cy="1430020"/>
      </dsp:txXfrm>
    </dsp:sp>
    <dsp:sp modelId="{7583452A-C7E9-4BD7-9C97-1591289C525C}">
      <dsp:nvSpPr>
        <dsp:cNvPr id="0" name=""/>
        <dsp:cNvSpPr/>
      </dsp:nvSpPr>
      <dsp:spPr>
        <a:xfrm>
          <a:off x="2769901" y="232378"/>
          <a:ext cx="1430020" cy="1430020"/>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b="0" kern="1200" dirty="0" smtClean="0">
              <a:latin typeface="黑体" pitchFamily="49" charset="-122"/>
              <a:ea typeface="黑体" pitchFamily="49" charset="-122"/>
            </a:rPr>
            <a:t>政治民主</a:t>
          </a:r>
          <a:endParaRPr lang="zh-CN" altLang="en-US" sz="3400" b="0" kern="1200" dirty="0">
            <a:latin typeface="黑体" pitchFamily="49" charset="-122"/>
            <a:ea typeface="黑体" pitchFamily="49" charset="-122"/>
          </a:endParaRPr>
        </a:p>
      </dsp:txBody>
      <dsp:txXfrm>
        <a:off x="2769901" y="232378"/>
        <a:ext cx="1430020" cy="1430020"/>
      </dsp:txXfrm>
    </dsp:sp>
    <dsp:sp modelId="{A9082CD3-296C-40CF-A19F-A1B903E04B9E}">
      <dsp:nvSpPr>
        <dsp:cNvPr id="0" name=""/>
        <dsp:cNvSpPr/>
      </dsp:nvSpPr>
      <dsp:spPr>
        <a:xfrm>
          <a:off x="1089628" y="1912651"/>
          <a:ext cx="1430020" cy="1430020"/>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b="0" kern="1200" dirty="0" smtClean="0">
              <a:latin typeface="黑体" pitchFamily="49" charset="-122"/>
              <a:ea typeface="黑体" pitchFamily="49" charset="-122"/>
            </a:rPr>
            <a:t>精神文明</a:t>
          </a:r>
          <a:endParaRPr lang="zh-CN" altLang="en-US" sz="3400" b="0" kern="1200" dirty="0">
            <a:latin typeface="黑体" pitchFamily="49" charset="-122"/>
            <a:ea typeface="黑体" pitchFamily="49" charset="-122"/>
          </a:endParaRPr>
        </a:p>
      </dsp:txBody>
      <dsp:txXfrm>
        <a:off x="1089628" y="1912651"/>
        <a:ext cx="1430020" cy="1430020"/>
      </dsp:txXfrm>
    </dsp:sp>
    <dsp:sp modelId="{8C05562B-B017-431C-AB50-42A51D63F904}">
      <dsp:nvSpPr>
        <dsp:cNvPr id="0" name=""/>
        <dsp:cNvSpPr/>
      </dsp:nvSpPr>
      <dsp:spPr>
        <a:xfrm>
          <a:off x="2769901" y="1912651"/>
          <a:ext cx="1430020" cy="1430020"/>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zh-CN" altLang="en-US" sz="3400" b="0" kern="1200" dirty="0" smtClean="0">
              <a:latin typeface="黑体" pitchFamily="49" charset="-122"/>
              <a:ea typeface="黑体" pitchFamily="49" charset="-122"/>
            </a:rPr>
            <a:t>社会和谐</a:t>
          </a:r>
          <a:endParaRPr lang="zh-CN" altLang="en-US" sz="3400" b="0" kern="1200" dirty="0">
            <a:latin typeface="黑体" pitchFamily="49" charset="-122"/>
            <a:ea typeface="黑体" pitchFamily="49" charset="-122"/>
          </a:endParaRPr>
        </a:p>
      </dsp:txBody>
      <dsp:txXfrm>
        <a:off x="2769901" y="1912651"/>
        <a:ext cx="1430020" cy="14300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19C434-7E7B-4A89-A4E1-FE165D863A5D}">
      <dsp:nvSpPr>
        <dsp:cNvPr id="0" name=""/>
        <dsp:cNvSpPr/>
      </dsp:nvSpPr>
      <dsp:spPr>
        <a:xfrm>
          <a:off x="1266852" y="243935"/>
          <a:ext cx="3152394" cy="3152394"/>
        </a:xfrm>
        <a:prstGeom prst="pie">
          <a:avLst>
            <a:gd name="adj1" fmla="val 16200000"/>
            <a:gd name="adj2" fmla="val 1800000"/>
          </a:avLst>
        </a:prstGeom>
        <a:solidFill>
          <a:srgbClr val="F79646">
            <a:alpha val="9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ysClr val="windowText" lastClr="000000"/>
              </a:solidFill>
              <a:latin typeface="黑体" pitchFamily="49" charset="-122"/>
              <a:ea typeface="黑体" pitchFamily="49" charset="-122"/>
              <a:cs typeface="+mn-cs"/>
            </a:rPr>
            <a:t>党的领导</a:t>
          </a:r>
          <a:endParaRPr lang="zh-CN" altLang="en-US" sz="2800" b="1" kern="1200" dirty="0">
            <a:solidFill>
              <a:sysClr val="windowText" lastClr="000000"/>
            </a:solidFill>
            <a:latin typeface="黑体" pitchFamily="49" charset="-122"/>
            <a:ea typeface="黑体" pitchFamily="49" charset="-122"/>
            <a:cs typeface="+mn-cs"/>
          </a:endParaRPr>
        </a:p>
      </dsp:txBody>
      <dsp:txXfrm>
        <a:off x="2928239" y="911942"/>
        <a:ext cx="1125855" cy="938212"/>
      </dsp:txXfrm>
    </dsp:sp>
    <dsp:sp modelId="{2AFDD4B1-8AD7-4F4F-820D-8C8679BF0A3C}">
      <dsp:nvSpPr>
        <dsp:cNvPr id="0" name=""/>
        <dsp:cNvSpPr/>
      </dsp:nvSpPr>
      <dsp:spPr>
        <a:xfrm>
          <a:off x="1201927" y="356520"/>
          <a:ext cx="3152394" cy="3152394"/>
        </a:xfrm>
        <a:prstGeom prst="pie">
          <a:avLst>
            <a:gd name="adj1" fmla="val 1800000"/>
            <a:gd name="adj2" fmla="val 9000000"/>
          </a:avLst>
        </a:prstGeom>
        <a:solidFill>
          <a:srgbClr val="F79646">
            <a:alpha val="90000"/>
            <a:hueOff val="0"/>
            <a:satOff val="0"/>
            <a:lumOff val="0"/>
            <a:alphaOff val="-2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ysClr val="windowText" lastClr="000000"/>
              </a:solidFill>
              <a:latin typeface="黑体" pitchFamily="49" charset="-122"/>
              <a:ea typeface="黑体" pitchFamily="49" charset="-122"/>
              <a:cs typeface="+mn-cs"/>
            </a:rPr>
            <a:t>人民当家作主</a:t>
          </a:r>
          <a:endParaRPr lang="zh-CN" altLang="en-US" sz="2800" b="1" kern="1200" dirty="0">
            <a:solidFill>
              <a:sysClr val="windowText" lastClr="000000"/>
            </a:solidFill>
            <a:latin typeface="黑体" pitchFamily="49" charset="-122"/>
            <a:ea typeface="黑体" pitchFamily="49" charset="-122"/>
            <a:cs typeface="+mn-cs"/>
          </a:endParaRPr>
        </a:p>
      </dsp:txBody>
      <dsp:txXfrm>
        <a:off x="1952498" y="2401824"/>
        <a:ext cx="1688782" cy="825627"/>
      </dsp:txXfrm>
    </dsp:sp>
    <dsp:sp modelId="{A453CFEF-4988-4EDC-8898-439162294297}">
      <dsp:nvSpPr>
        <dsp:cNvPr id="0" name=""/>
        <dsp:cNvSpPr/>
      </dsp:nvSpPr>
      <dsp:spPr>
        <a:xfrm>
          <a:off x="1125718" y="258373"/>
          <a:ext cx="3152394" cy="3152394"/>
        </a:xfrm>
        <a:prstGeom prst="pie">
          <a:avLst>
            <a:gd name="adj1" fmla="val 9000000"/>
            <a:gd name="adj2" fmla="val 16200000"/>
          </a:avLst>
        </a:prstGeom>
        <a:solidFill>
          <a:srgbClr val="F79646">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ysClr val="windowText" lastClr="000000"/>
              </a:solidFill>
              <a:latin typeface="黑体" pitchFamily="49" charset="-122"/>
              <a:ea typeface="黑体" pitchFamily="49" charset="-122"/>
              <a:cs typeface="+mn-cs"/>
            </a:rPr>
            <a:t>依法治国</a:t>
          </a:r>
          <a:endParaRPr lang="zh-CN" altLang="en-US" sz="2800" b="1" kern="1200" dirty="0">
            <a:solidFill>
              <a:sysClr val="windowText" lastClr="000000"/>
            </a:solidFill>
            <a:latin typeface="黑体" pitchFamily="49" charset="-122"/>
            <a:ea typeface="黑体" pitchFamily="49" charset="-122"/>
            <a:cs typeface="+mn-cs"/>
          </a:endParaRPr>
        </a:p>
      </dsp:txBody>
      <dsp:txXfrm>
        <a:off x="1490870" y="926380"/>
        <a:ext cx="1125855" cy="938212"/>
      </dsp:txXfrm>
    </dsp:sp>
    <dsp:sp modelId="{AD835BEB-6961-44A9-BA65-F0D4886A9792}">
      <dsp:nvSpPr>
        <dsp:cNvPr id="0" name=""/>
        <dsp:cNvSpPr/>
      </dsp:nvSpPr>
      <dsp:spPr>
        <a:xfrm>
          <a:off x="1071964" y="48787"/>
          <a:ext cx="3542690" cy="3542690"/>
        </a:xfrm>
        <a:prstGeom prst="circularArrow">
          <a:avLst>
            <a:gd name="adj1" fmla="val 5085"/>
            <a:gd name="adj2" fmla="val 327528"/>
            <a:gd name="adj3" fmla="val 1472472"/>
            <a:gd name="adj4" fmla="val 16199432"/>
            <a:gd name="adj5" fmla="val 5932"/>
          </a:avLst>
        </a:prstGeom>
        <a:solidFill>
          <a:srgbClr val="F79646">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2DF4E6C-9D9E-4C44-AF1B-5663C1F4F02A}">
      <dsp:nvSpPr>
        <dsp:cNvPr id="0" name=""/>
        <dsp:cNvSpPr/>
      </dsp:nvSpPr>
      <dsp:spPr>
        <a:xfrm>
          <a:off x="1006779" y="161173"/>
          <a:ext cx="3542690" cy="3542690"/>
        </a:xfrm>
        <a:prstGeom prst="circularArrow">
          <a:avLst>
            <a:gd name="adj1" fmla="val 5085"/>
            <a:gd name="adj2" fmla="val 327528"/>
            <a:gd name="adj3" fmla="val 8671970"/>
            <a:gd name="adj4" fmla="val 1800502"/>
            <a:gd name="adj5" fmla="val 5932"/>
          </a:avLst>
        </a:prstGeom>
        <a:solidFill>
          <a:srgbClr val="F79646">
            <a:shade val="90000"/>
            <a:hueOff val="-241362"/>
            <a:satOff val="3282"/>
            <a:lumOff val="13866"/>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2D9C1D2-699C-44AE-B055-EFF386D2495D}">
      <dsp:nvSpPr>
        <dsp:cNvPr id="0" name=""/>
        <dsp:cNvSpPr/>
      </dsp:nvSpPr>
      <dsp:spPr>
        <a:xfrm>
          <a:off x="930309" y="63224"/>
          <a:ext cx="3542690" cy="3542690"/>
        </a:xfrm>
        <a:prstGeom prst="circularArrow">
          <a:avLst>
            <a:gd name="adj1" fmla="val 5085"/>
            <a:gd name="adj2" fmla="val 327528"/>
            <a:gd name="adj3" fmla="val 15873039"/>
            <a:gd name="adj4" fmla="val 9000000"/>
            <a:gd name="adj5" fmla="val 5932"/>
          </a:avLst>
        </a:prstGeom>
        <a:solidFill>
          <a:srgbClr val="F79646">
            <a:shade val="90000"/>
            <a:hueOff val="-482725"/>
            <a:satOff val="6563"/>
            <a:lumOff val="27732"/>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2A01A5-BD97-44D4-B353-321CA2F1C884}">
      <dsp:nvSpPr>
        <dsp:cNvPr id="0" name=""/>
        <dsp:cNvSpPr/>
      </dsp:nvSpPr>
      <dsp:spPr>
        <a:xfrm>
          <a:off x="838199" y="0"/>
          <a:ext cx="2997200" cy="2997200"/>
        </a:xfrm>
        <a:prstGeom prst="diamond">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4808FEB-8328-40BB-9667-771C7E535567}">
      <dsp:nvSpPr>
        <dsp:cNvPr id="0" name=""/>
        <dsp:cNvSpPr/>
      </dsp:nvSpPr>
      <dsp:spPr>
        <a:xfrm>
          <a:off x="1122934" y="284734"/>
          <a:ext cx="1168908" cy="1168908"/>
        </a:xfrm>
        <a:prstGeom prst="roundRect">
          <a:avLst/>
        </a:prstGeom>
        <a:solidFill>
          <a:srgbClr val="F79646">
            <a:shade val="8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b="1" kern="1200" dirty="0" smtClean="0">
              <a:solidFill>
                <a:sysClr val="windowText" lastClr="000000"/>
              </a:solidFill>
              <a:latin typeface="黑体" pitchFamily="49" charset="-122"/>
              <a:ea typeface="黑体" pitchFamily="49" charset="-122"/>
              <a:cs typeface="+mn-cs"/>
            </a:rPr>
            <a:t>民主选举</a:t>
          </a:r>
          <a:endParaRPr lang="zh-CN" altLang="en-US" sz="2600" b="1" kern="1200" dirty="0">
            <a:solidFill>
              <a:sysClr val="windowText" lastClr="000000"/>
            </a:solidFill>
            <a:latin typeface="黑体" pitchFamily="49" charset="-122"/>
            <a:ea typeface="黑体" pitchFamily="49" charset="-122"/>
            <a:cs typeface="+mn-cs"/>
          </a:endParaRPr>
        </a:p>
      </dsp:txBody>
      <dsp:txXfrm>
        <a:off x="1122934" y="284734"/>
        <a:ext cx="1168908" cy="1168908"/>
      </dsp:txXfrm>
    </dsp:sp>
    <dsp:sp modelId="{5D49A58F-B234-4038-BBC0-1585452C7471}">
      <dsp:nvSpPr>
        <dsp:cNvPr id="0" name=""/>
        <dsp:cNvSpPr/>
      </dsp:nvSpPr>
      <dsp:spPr>
        <a:xfrm>
          <a:off x="2381758" y="284734"/>
          <a:ext cx="1168908" cy="1168908"/>
        </a:xfrm>
        <a:prstGeom prst="roundRect">
          <a:avLst/>
        </a:prstGeom>
        <a:solidFill>
          <a:srgbClr val="F79646">
            <a:shade val="80000"/>
            <a:hueOff val="-127231"/>
            <a:satOff val="5670"/>
            <a:lumOff val="792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b="1" kern="1200" dirty="0" smtClean="0">
              <a:solidFill>
                <a:sysClr val="windowText" lastClr="000000"/>
              </a:solidFill>
              <a:latin typeface="黑体" pitchFamily="49" charset="-122"/>
              <a:ea typeface="黑体" pitchFamily="49" charset="-122"/>
              <a:cs typeface="+mn-cs"/>
            </a:rPr>
            <a:t>民主决策</a:t>
          </a:r>
          <a:endParaRPr lang="zh-CN" altLang="en-US" sz="2600" b="1" kern="1200" dirty="0">
            <a:solidFill>
              <a:sysClr val="windowText" lastClr="000000"/>
            </a:solidFill>
            <a:latin typeface="黑体" pitchFamily="49" charset="-122"/>
            <a:ea typeface="黑体" pitchFamily="49" charset="-122"/>
            <a:cs typeface="+mn-cs"/>
          </a:endParaRPr>
        </a:p>
      </dsp:txBody>
      <dsp:txXfrm>
        <a:off x="2381758" y="284734"/>
        <a:ext cx="1168908" cy="1168908"/>
      </dsp:txXfrm>
    </dsp:sp>
    <dsp:sp modelId="{BD2A54AE-904A-4DDB-8DFA-E56C24BD7AE4}">
      <dsp:nvSpPr>
        <dsp:cNvPr id="0" name=""/>
        <dsp:cNvSpPr/>
      </dsp:nvSpPr>
      <dsp:spPr>
        <a:xfrm>
          <a:off x="1122934" y="1543558"/>
          <a:ext cx="1168908" cy="1168908"/>
        </a:xfrm>
        <a:prstGeom prst="roundRect">
          <a:avLst/>
        </a:prstGeom>
        <a:solidFill>
          <a:srgbClr val="F79646">
            <a:shade val="80000"/>
            <a:hueOff val="-254461"/>
            <a:satOff val="11339"/>
            <a:lumOff val="1585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b="1" kern="1200" dirty="0" smtClean="0">
              <a:solidFill>
                <a:sysClr val="windowText" lastClr="000000"/>
              </a:solidFill>
              <a:latin typeface="黑体" pitchFamily="49" charset="-122"/>
              <a:ea typeface="黑体" pitchFamily="49" charset="-122"/>
              <a:cs typeface="+mn-cs"/>
            </a:rPr>
            <a:t>民主管理</a:t>
          </a:r>
          <a:endParaRPr lang="zh-CN" altLang="en-US" sz="2600" b="1" kern="1200" dirty="0">
            <a:solidFill>
              <a:sysClr val="windowText" lastClr="000000"/>
            </a:solidFill>
            <a:latin typeface="黑体" pitchFamily="49" charset="-122"/>
            <a:ea typeface="黑体" pitchFamily="49" charset="-122"/>
            <a:cs typeface="+mn-cs"/>
          </a:endParaRPr>
        </a:p>
      </dsp:txBody>
      <dsp:txXfrm>
        <a:off x="1122934" y="1543558"/>
        <a:ext cx="1168908" cy="1168908"/>
      </dsp:txXfrm>
    </dsp:sp>
    <dsp:sp modelId="{2F6F47B8-3819-4146-942D-EA10E405158D}">
      <dsp:nvSpPr>
        <dsp:cNvPr id="0" name=""/>
        <dsp:cNvSpPr/>
      </dsp:nvSpPr>
      <dsp:spPr>
        <a:xfrm>
          <a:off x="2381758" y="1543558"/>
          <a:ext cx="1168908" cy="1168908"/>
        </a:xfrm>
        <a:prstGeom prst="roundRect">
          <a:avLst/>
        </a:prstGeom>
        <a:solidFill>
          <a:srgbClr val="F79646">
            <a:shade val="80000"/>
            <a:hueOff val="-381692"/>
            <a:satOff val="17009"/>
            <a:lumOff val="2377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b="1" kern="1200" dirty="0" smtClean="0">
              <a:solidFill>
                <a:sysClr val="windowText" lastClr="000000"/>
              </a:solidFill>
              <a:latin typeface="黑体" pitchFamily="49" charset="-122"/>
              <a:ea typeface="黑体" pitchFamily="49" charset="-122"/>
              <a:cs typeface="+mn-cs"/>
            </a:rPr>
            <a:t>民主监督</a:t>
          </a:r>
          <a:endParaRPr lang="zh-CN" altLang="en-US" sz="2600" b="1" kern="1200" dirty="0">
            <a:solidFill>
              <a:sysClr val="windowText" lastClr="000000"/>
            </a:solidFill>
            <a:latin typeface="黑体" pitchFamily="49" charset="-122"/>
            <a:ea typeface="黑体" pitchFamily="49" charset="-122"/>
            <a:cs typeface="+mn-cs"/>
          </a:endParaRPr>
        </a:p>
      </dsp:txBody>
      <dsp:txXfrm>
        <a:off x="2381758" y="1543558"/>
        <a:ext cx="1168908" cy="116890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36C5DA-3125-4FED-AB52-C66D23BD3BC6}">
      <dsp:nvSpPr>
        <dsp:cNvPr id="0" name=""/>
        <dsp:cNvSpPr/>
      </dsp:nvSpPr>
      <dsp:spPr>
        <a:xfrm>
          <a:off x="2317745" y="174"/>
          <a:ext cx="1460508" cy="944165"/>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文化生活丰富多彩</a:t>
          </a:r>
          <a:endParaRPr lang="zh-CN" altLang="en-US" sz="2200" b="1" kern="1200" dirty="0">
            <a:latin typeface="黑体" pitchFamily="49" charset="-122"/>
            <a:ea typeface="黑体" pitchFamily="49" charset="-122"/>
          </a:endParaRPr>
        </a:p>
      </dsp:txBody>
      <dsp:txXfrm>
        <a:off x="2317745" y="174"/>
        <a:ext cx="1460508" cy="944165"/>
      </dsp:txXfrm>
    </dsp:sp>
    <dsp:sp modelId="{C2A4F6D6-495B-4E81-84B0-407043AB0010}">
      <dsp:nvSpPr>
        <dsp:cNvPr id="0" name=""/>
        <dsp:cNvSpPr/>
      </dsp:nvSpPr>
      <dsp:spPr>
        <a:xfrm>
          <a:off x="1488257" y="472257"/>
          <a:ext cx="3119485" cy="3119485"/>
        </a:xfrm>
        <a:custGeom>
          <a:avLst/>
          <a:gdLst/>
          <a:ahLst/>
          <a:cxnLst/>
          <a:rect l="0" t="0" r="0" b="0"/>
          <a:pathLst>
            <a:path>
              <a:moveTo>
                <a:pt x="2300405" y="187075"/>
              </a:moveTo>
              <a:arcTo wR="1559742" hR="1559742" stAng="17901022" swAng="2615891"/>
            </a:path>
          </a:pathLst>
        </a:custGeom>
        <a:noFill/>
        <a:ln w="1270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627E4A5-9D80-4818-B67C-5D77CB02FD51}">
      <dsp:nvSpPr>
        <dsp:cNvPr id="0" name=""/>
        <dsp:cNvSpPr/>
      </dsp:nvSpPr>
      <dsp:spPr>
        <a:xfrm>
          <a:off x="3822705" y="1559917"/>
          <a:ext cx="1570074" cy="944165"/>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文化素质全面提高</a:t>
          </a:r>
          <a:endParaRPr lang="zh-CN" altLang="en-US" sz="2200" b="1" kern="1200" dirty="0">
            <a:latin typeface="黑体" pitchFamily="49" charset="-122"/>
            <a:ea typeface="黑体" pitchFamily="49" charset="-122"/>
          </a:endParaRPr>
        </a:p>
      </dsp:txBody>
      <dsp:txXfrm>
        <a:off x="3822705" y="1559917"/>
        <a:ext cx="1570074" cy="944165"/>
      </dsp:txXfrm>
    </dsp:sp>
    <dsp:sp modelId="{ADE6E579-99D5-417A-A768-5D071185D91C}">
      <dsp:nvSpPr>
        <dsp:cNvPr id="0" name=""/>
        <dsp:cNvSpPr/>
      </dsp:nvSpPr>
      <dsp:spPr>
        <a:xfrm>
          <a:off x="1488257" y="472257"/>
          <a:ext cx="3119485" cy="3119485"/>
        </a:xfrm>
        <a:custGeom>
          <a:avLst/>
          <a:gdLst/>
          <a:ahLst/>
          <a:cxnLst/>
          <a:rect l="0" t="0" r="0" b="0"/>
          <a:pathLst>
            <a:path>
              <a:moveTo>
                <a:pt x="3043319" y="2041195"/>
              </a:moveTo>
              <a:arcTo wR="1559742" hR="1559742" stAng="1078762" swAng="2163316"/>
            </a:path>
          </a:pathLst>
        </a:custGeom>
        <a:noFill/>
        <a:ln w="1270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3CEE8F5-7583-4010-9879-8A3D5BCDC92A}">
      <dsp:nvSpPr>
        <dsp:cNvPr id="0" name=""/>
        <dsp:cNvSpPr/>
      </dsp:nvSpPr>
      <dsp:spPr>
        <a:xfrm>
          <a:off x="2139952" y="3119659"/>
          <a:ext cx="1816095" cy="944165"/>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文化影响力不断增强</a:t>
          </a:r>
          <a:endParaRPr lang="zh-CN" altLang="en-US" sz="2200" b="1" kern="1200" dirty="0">
            <a:latin typeface="黑体" pitchFamily="49" charset="-122"/>
            <a:ea typeface="黑体" pitchFamily="49" charset="-122"/>
          </a:endParaRPr>
        </a:p>
      </dsp:txBody>
      <dsp:txXfrm>
        <a:off x="2139952" y="3119659"/>
        <a:ext cx="1816095" cy="944165"/>
      </dsp:txXfrm>
    </dsp:sp>
    <dsp:sp modelId="{FD56F5E0-9DEF-4633-BACE-6BB20221EA29}">
      <dsp:nvSpPr>
        <dsp:cNvPr id="0" name=""/>
        <dsp:cNvSpPr/>
      </dsp:nvSpPr>
      <dsp:spPr>
        <a:xfrm>
          <a:off x="1488257" y="472257"/>
          <a:ext cx="3119485" cy="3119485"/>
        </a:xfrm>
        <a:custGeom>
          <a:avLst/>
          <a:gdLst/>
          <a:ahLst/>
          <a:cxnLst/>
          <a:rect l="0" t="0" r="0" b="0"/>
          <a:pathLst>
            <a:path>
              <a:moveTo>
                <a:pt x="643711" y="2822155"/>
              </a:moveTo>
              <a:arcTo wR="1559742" hR="1559742" stAng="7557922" swAng="2163316"/>
            </a:path>
          </a:pathLst>
        </a:custGeom>
        <a:noFill/>
        <a:ln w="1270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1D1C52A-503D-4AAB-A4BA-1BCFA65C92E8}">
      <dsp:nvSpPr>
        <dsp:cNvPr id="0" name=""/>
        <dsp:cNvSpPr/>
      </dsp:nvSpPr>
      <dsp:spPr>
        <a:xfrm>
          <a:off x="703219" y="1559917"/>
          <a:ext cx="1570074" cy="944165"/>
        </a:xfrm>
        <a:prstGeom prst="roundRect">
          <a:avLst/>
        </a:prstGeom>
        <a:gradFill rotWithShape="0">
          <a:gsLst>
            <a:gs pos="0">
              <a:schemeClr val="accent6">
                <a:hueOff val="0"/>
                <a:satOff val="0"/>
                <a:lumOff val="0"/>
                <a:alphaOff val="0"/>
                <a:tint val="98000"/>
                <a:satMod val="120000"/>
                <a:lumMod val="110000"/>
              </a:schemeClr>
            </a:gs>
            <a:gs pos="100000">
              <a:schemeClr val="accent6">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latin typeface="黑体" pitchFamily="49" charset="-122"/>
              <a:ea typeface="黑体" pitchFamily="49" charset="-122"/>
            </a:rPr>
            <a:t>文化权益得到保障</a:t>
          </a:r>
          <a:endParaRPr lang="zh-CN" altLang="en-US" sz="2200" b="1" kern="1200" dirty="0">
            <a:latin typeface="黑体" pitchFamily="49" charset="-122"/>
            <a:ea typeface="黑体" pitchFamily="49" charset="-122"/>
          </a:endParaRPr>
        </a:p>
      </dsp:txBody>
      <dsp:txXfrm>
        <a:off x="703219" y="1559917"/>
        <a:ext cx="1570074" cy="944165"/>
      </dsp:txXfrm>
    </dsp:sp>
    <dsp:sp modelId="{865E9F90-D146-4048-8E18-D79A758D4EAF}">
      <dsp:nvSpPr>
        <dsp:cNvPr id="0" name=""/>
        <dsp:cNvSpPr/>
      </dsp:nvSpPr>
      <dsp:spPr>
        <a:xfrm>
          <a:off x="1488257" y="472257"/>
          <a:ext cx="3119485" cy="3119485"/>
        </a:xfrm>
        <a:custGeom>
          <a:avLst/>
          <a:gdLst/>
          <a:ahLst/>
          <a:cxnLst/>
          <a:rect l="0" t="0" r="0" b="0"/>
          <a:pathLst>
            <a:path>
              <a:moveTo>
                <a:pt x="76772" y="1076424"/>
              </a:moveTo>
              <a:arcTo wR="1559742" hR="1559742" stAng="11883087" swAng="2615891"/>
            </a:path>
          </a:pathLst>
        </a:custGeom>
        <a:noFill/>
        <a:ln w="1270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EA90E3-C858-4418-A240-7010DC96A74A}">
      <dsp:nvSpPr>
        <dsp:cNvPr id="0" name=""/>
        <dsp:cNvSpPr/>
      </dsp:nvSpPr>
      <dsp:spPr>
        <a:xfrm>
          <a:off x="849830" y="23177"/>
          <a:ext cx="1259439" cy="1112520"/>
        </a:xfrm>
        <a:prstGeom prst="ellipse">
          <a:avLst/>
        </a:prstGeom>
        <a:gradFill rotWithShape="0">
          <a:gsLst>
            <a:gs pos="0">
              <a:schemeClr val="accent6">
                <a:alpha val="50000"/>
                <a:hueOff val="0"/>
                <a:satOff val="0"/>
                <a:lumOff val="0"/>
                <a:alphaOff val="0"/>
                <a:tint val="98000"/>
                <a:satMod val="120000"/>
                <a:lumMod val="110000"/>
              </a:schemeClr>
            </a:gs>
            <a:gs pos="100000">
              <a:schemeClr val="accent6">
                <a:alpha val="5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黑体" pitchFamily="49" charset="-122"/>
              <a:ea typeface="黑体" pitchFamily="49" charset="-122"/>
            </a:rPr>
            <a:t>权利公平</a:t>
          </a:r>
          <a:endParaRPr lang="zh-CN" altLang="en-US" sz="1600" b="1" kern="1200" dirty="0">
            <a:latin typeface="黑体" pitchFamily="49" charset="-122"/>
            <a:ea typeface="黑体" pitchFamily="49" charset="-122"/>
          </a:endParaRPr>
        </a:p>
      </dsp:txBody>
      <dsp:txXfrm>
        <a:off x="1017755" y="217868"/>
        <a:ext cx="923588" cy="500634"/>
      </dsp:txXfrm>
    </dsp:sp>
    <dsp:sp modelId="{BAD53CD3-FE4D-455E-AA32-0308CB0EB3C9}">
      <dsp:nvSpPr>
        <dsp:cNvPr id="0" name=""/>
        <dsp:cNvSpPr/>
      </dsp:nvSpPr>
      <dsp:spPr>
        <a:xfrm>
          <a:off x="1324724" y="718502"/>
          <a:ext cx="1112520" cy="1112520"/>
        </a:xfrm>
        <a:prstGeom prst="ellipse">
          <a:avLst/>
        </a:prstGeom>
        <a:gradFill rotWithShape="0">
          <a:gsLst>
            <a:gs pos="0">
              <a:schemeClr val="accent6">
                <a:alpha val="50000"/>
                <a:hueOff val="0"/>
                <a:satOff val="0"/>
                <a:lumOff val="0"/>
                <a:alphaOff val="0"/>
                <a:tint val="98000"/>
                <a:satMod val="120000"/>
                <a:lumMod val="110000"/>
              </a:schemeClr>
            </a:gs>
            <a:gs pos="100000">
              <a:schemeClr val="accent6">
                <a:alpha val="5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黑体" pitchFamily="49" charset="-122"/>
              <a:ea typeface="黑体" pitchFamily="49" charset="-122"/>
            </a:rPr>
            <a:t>机会公平</a:t>
          </a:r>
          <a:endParaRPr lang="zh-CN" altLang="en-US" sz="1800" b="1" kern="1200" dirty="0">
            <a:latin typeface="黑体" pitchFamily="49" charset="-122"/>
            <a:ea typeface="黑体" pitchFamily="49" charset="-122"/>
          </a:endParaRPr>
        </a:p>
      </dsp:txBody>
      <dsp:txXfrm>
        <a:off x="1664970" y="1005903"/>
        <a:ext cx="667512" cy="611886"/>
      </dsp:txXfrm>
    </dsp:sp>
    <dsp:sp modelId="{333CF2B4-D8E8-4C22-9D36-70560D6184FD}">
      <dsp:nvSpPr>
        <dsp:cNvPr id="0" name=""/>
        <dsp:cNvSpPr/>
      </dsp:nvSpPr>
      <dsp:spPr>
        <a:xfrm>
          <a:off x="521855" y="718502"/>
          <a:ext cx="1112520" cy="1112520"/>
        </a:xfrm>
        <a:prstGeom prst="ellipse">
          <a:avLst/>
        </a:prstGeom>
        <a:gradFill rotWithShape="0">
          <a:gsLst>
            <a:gs pos="0">
              <a:schemeClr val="accent6">
                <a:alpha val="50000"/>
                <a:hueOff val="0"/>
                <a:satOff val="0"/>
                <a:lumOff val="0"/>
                <a:alphaOff val="0"/>
                <a:tint val="98000"/>
                <a:satMod val="120000"/>
                <a:lumMod val="110000"/>
              </a:schemeClr>
            </a:gs>
            <a:gs pos="100000">
              <a:schemeClr val="accent6">
                <a:alpha val="5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黑体" pitchFamily="49" charset="-122"/>
              <a:ea typeface="黑体" pitchFamily="49" charset="-122"/>
            </a:rPr>
            <a:t>规则公平</a:t>
          </a:r>
          <a:endParaRPr lang="zh-CN" altLang="en-US" sz="1800" b="1" kern="1200" dirty="0">
            <a:latin typeface="黑体" pitchFamily="49" charset="-122"/>
            <a:ea typeface="黑体" pitchFamily="49" charset="-122"/>
          </a:endParaRPr>
        </a:p>
      </dsp:txBody>
      <dsp:txXfrm>
        <a:off x="626618" y="1005903"/>
        <a:ext cx="667512" cy="61188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EA90E3-C858-4418-A240-7010DC96A74A}">
      <dsp:nvSpPr>
        <dsp:cNvPr id="0" name=""/>
        <dsp:cNvSpPr/>
      </dsp:nvSpPr>
      <dsp:spPr>
        <a:xfrm>
          <a:off x="849830" y="23177"/>
          <a:ext cx="1259439" cy="1112520"/>
        </a:xfrm>
        <a:prstGeom prst="ellipse">
          <a:avLst/>
        </a:prstGeom>
        <a:gradFill rotWithShape="0">
          <a:gsLst>
            <a:gs pos="0">
              <a:schemeClr val="accent6">
                <a:alpha val="50000"/>
                <a:hueOff val="0"/>
                <a:satOff val="0"/>
                <a:lumOff val="0"/>
                <a:alphaOff val="0"/>
                <a:tint val="98000"/>
                <a:satMod val="120000"/>
                <a:lumMod val="110000"/>
              </a:schemeClr>
            </a:gs>
            <a:gs pos="100000">
              <a:schemeClr val="accent6">
                <a:alpha val="5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黑体" pitchFamily="49" charset="-122"/>
              <a:ea typeface="黑体" pitchFamily="49" charset="-122"/>
            </a:rPr>
            <a:t>权利公平</a:t>
          </a:r>
          <a:endParaRPr lang="zh-CN" altLang="en-US" sz="1600" b="1" kern="1200" dirty="0">
            <a:latin typeface="黑体" pitchFamily="49" charset="-122"/>
            <a:ea typeface="黑体" pitchFamily="49" charset="-122"/>
          </a:endParaRPr>
        </a:p>
      </dsp:txBody>
      <dsp:txXfrm>
        <a:off x="1017755" y="217868"/>
        <a:ext cx="923588" cy="500634"/>
      </dsp:txXfrm>
    </dsp:sp>
    <dsp:sp modelId="{BAD53CD3-FE4D-455E-AA32-0308CB0EB3C9}">
      <dsp:nvSpPr>
        <dsp:cNvPr id="0" name=""/>
        <dsp:cNvSpPr/>
      </dsp:nvSpPr>
      <dsp:spPr>
        <a:xfrm>
          <a:off x="1324724" y="718502"/>
          <a:ext cx="1112520" cy="1112520"/>
        </a:xfrm>
        <a:prstGeom prst="ellipse">
          <a:avLst/>
        </a:prstGeom>
        <a:gradFill rotWithShape="0">
          <a:gsLst>
            <a:gs pos="0">
              <a:schemeClr val="accent6">
                <a:alpha val="50000"/>
                <a:hueOff val="0"/>
                <a:satOff val="0"/>
                <a:lumOff val="0"/>
                <a:alphaOff val="0"/>
                <a:tint val="98000"/>
                <a:satMod val="120000"/>
                <a:lumMod val="110000"/>
              </a:schemeClr>
            </a:gs>
            <a:gs pos="100000">
              <a:schemeClr val="accent6">
                <a:alpha val="5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黑体" pitchFamily="49" charset="-122"/>
              <a:ea typeface="黑体" pitchFamily="49" charset="-122"/>
            </a:rPr>
            <a:t>机会公平</a:t>
          </a:r>
          <a:endParaRPr lang="zh-CN" altLang="en-US" sz="1800" b="1" kern="1200" dirty="0">
            <a:latin typeface="黑体" pitchFamily="49" charset="-122"/>
            <a:ea typeface="黑体" pitchFamily="49" charset="-122"/>
          </a:endParaRPr>
        </a:p>
      </dsp:txBody>
      <dsp:txXfrm>
        <a:off x="1664970" y="1005903"/>
        <a:ext cx="667512" cy="611886"/>
      </dsp:txXfrm>
    </dsp:sp>
    <dsp:sp modelId="{333CF2B4-D8E8-4C22-9D36-70560D6184FD}">
      <dsp:nvSpPr>
        <dsp:cNvPr id="0" name=""/>
        <dsp:cNvSpPr/>
      </dsp:nvSpPr>
      <dsp:spPr>
        <a:xfrm>
          <a:off x="521855" y="718502"/>
          <a:ext cx="1112520" cy="1112520"/>
        </a:xfrm>
        <a:prstGeom prst="ellipse">
          <a:avLst/>
        </a:prstGeom>
        <a:gradFill rotWithShape="0">
          <a:gsLst>
            <a:gs pos="0">
              <a:schemeClr val="accent6">
                <a:alpha val="50000"/>
                <a:hueOff val="0"/>
                <a:satOff val="0"/>
                <a:lumOff val="0"/>
                <a:alphaOff val="0"/>
                <a:tint val="98000"/>
                <a:satMod val="120000"/>
                <a:lumMod val="110000"/>
              </a:schemeClr>
            </a:gs>
            <a:gs pos="100000">
              <a:schemeClr val="accent6">
                <a:alpha val="50000"/>
                <a:hueOff val="0"/>
                <a:satOff val="0"/>
                <a:lumOff val="0"/>
                <a:alphaOff val="0"/>
                <a:shade val="90000"/>
                <a:lumMod val="90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黑体" pitchFamily="49" charset="-122"/>
              <a:ea typeface="黑体" pitchFamily="49" charset="-122"/>
            </a:rPr>
            <a:t>规则公平</a:t>
          </a:r>
          <a:endParaRPr lang="zh-CN" altLang="en-US" sz="1800" b="1" kern="1200" dirty="0">
            <a:latin typeface="黑体" pitchFamily="49" charset="-122"/>
            <a:ea typeface="黑体" pitchFamily="49" charset="-122"/>
          </a:endParaRPr>
        </a:p>
      </dsp:txBody>
      <dsp:txXfrm>
        <a:off x="626618" y="1005903"/>
        <a:ext cx="667512" cy="611886"/>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66B9E9-7B46-41BC-8CC6-3D46FBDD7B1B}">
      <dsp:nvSpPr>
        <dsp:cNvPr id="0" name=""/>
        <dsp:cNvSpPr/>
      </dsp:nvSpPr>
      <dsp:spPr>
        <a:xfrm>
          <a:off x="619124" y="0"/>
          <a:ext cx="2711450" cy="2711450"/>
        </a:xfrm>
        <a:prstGeom prst="quadArrow">
          <a:avLst>
            <a:gd name="adj1" fmla="val 2000"/>
            <a:gd name="adj2" fmla="val 4000"/>
            <a:gd name="adj3" fmla="val 5000"/>
          </a:avLst>
        </a:prstGeom>
        <a:solidFill>
          <a:srgbClr val="F79646">
            <a:tint val="40000"/>
            <a:hueOff val="0"/>
            <a:satOff val="0"/>
            <a:lumOff val="0"/>
            <a:alphaOff val="0"/>
          </a:srgbClr>
        </a:solidFill>
        <a:ln>
          <a:noFill/>
        </a:ln>
        <a:effectLst/>
        <a:sp3d z="-400500" extrusionH="63500" contourW="12700" prstMaterial="matte">
          <a:contourClr>
            <a:sysClr val="window" lastClr="FFFFFF">
              <a:tint val="50000"/>
            </a:sysClr>
          </a:contourClr>
        </a:sp3d>
      </dsp:spPr>
      <dsp:style>
        <a:lnRef idx="0">
          <a:scrgbClr r="0" g="0" b="0"/>
        </a:lnRef>
        <a:fillRef idx="1">
          <a:scrgbClr r="0" g="0" b="0"/>
        </a:fillRef>
        <a:effectRef idx="0">
          <a:scrgbClr r="0" g="0" b="0"/>
        </a:effectRef>
        <a:fontRef idx="minor"/>
      </dsp:style>
    </dsp:sp>
    <dsp:sp modelId="{A9D0DE14-FD9C-4343-9057-EC959A38D434}">
      <dsp:nvSpPr>
        <dsp:cNvPr id="0" name=""/>
        <dsp:cNvSpPr/>
      </dsp:nvSpPr>
      <dsp:spPr>
        <a:xfrm>
          <a:off x="795369" y="176244"/>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ysClr val="windowText" lastClr="000000"/>
              </a:solidFill>
              <a:latin typeface="黑体" pitchFamily="49" charset="-122"/>
              <a:ea typeface="黑体" pitchFamily="49" charset="-122"/>
              <a:cs typeface="+mn-cs"/>
            </a:rPr>
            <a:t>科学立法</a:t>
          </a:r>
          <a:endParaRPr lang="zh-CN" altLang="en-US" sz="2400" b="1" kern="1200" dirty="0">
            <a:solidFill>
              <a:sysClr val="windowText" lastClr="000000"/>
            </a:solidFill>
            <a:latin typeface="黑体" pitchFamily="49" charset="-122"/>
            <a:ea typeface="黑体" pitchFamily="49" charset="-122"/>
            <a:cs typeface="+mn-cs"/>
          </a:endParaRPr>
        </a:p>
      </dsp:txBody>
      <dsp:txXfrm>
        <a:off x="795369" y="176244"/>
        <a:ext cx="1084580" cy="1084580"/>
      </dsp:txXfrm>
    </dsp:sp>
    <dsp:sp modelId="{F42EB30B-07ED-44F1-AF7F-7F69FCB40BA3}">
      <dsp:nvSpPr>
        <dsp:cNvPr id="0" name=""/>
        <dsp:cNvSpPr/>
      </dsp:nvSpPr>
      <dsp:spPr>
        <a:xfrm>
          <a:off x="2069750" y="176244"/>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ysClr val="windowText" lastClr="000000"/>
              </a:solidFill>
              <a:latin typeface="黑体" pitchFamily="49" charset="-122"/>
              <a:ea typeface="黑体" pitchFamily="49" charset="-122"/>
              <a:cs typeface="+mn-cs"/>
            </a:rPr>
            <a:t>严格执法</a:t>
          </a:r>
          <a:endParaRPr lang="zh-CN" altLang="en-US" sz="2400" b="1" kern="1200" dirty="0">
            <a:solidFill>
              <a:sysClr val="windowText" lastClr="000000"/>
            </a:solidFill>
            <a:latin typeface="黑体" pitchFamily="49" charset="-122"/>
            <a:ea typeface="黑体" pitchFamily="49" charset="-122"/>
            <a:cs typeface="+mn-cs"/>
          </a:endParaRPr>
        </a:p>
      </dsp:txBody>
      <dsp:txXfrm>
        <a:off x="2069750" y="176244"/>
        <a:ext cx="1084580" cy="1084580"/>
      </dsp:txXfrm>
    </dsp:sp>
    <dsp:sp modelId="{9DECC3EB-195F-4AA9-A505-AE246FC28274}">
      <dsp:nvSpPr>
        <dsp:cNvPr id="0" name=""/>
        <dsp:cNvSpPr/>
      </dsp:nvSpPr>
      <dsp:spPr>
        <a:xfrm>
          <a:off x="795369" y="1450625"/>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ysClr val="windowText" lastClr="000000"/>
              </a:solidFill>
              <a:latin typeface="黑体" pitchFamily="49" charset="-122"/>
              <a:ea typeface="黑体" pitchFamily="49" charset="-122"/>
              <a:cs typeface="+mn-cs"/>
            </a:rPr>
            <a:t>公正司法</a:t>
          </a:r>
          <a:endParaRPr lang="zh-CN" altLang="en-US" sz="2400" b="1" kern="1200" dirty="0">
            <a:solidFill>
              <a:sysClr val="windowText" lastClr="000000"/>
            </a:solidFill>
            <a:latin typeface="黑体" pitchFamily="49" charset="-122"/>
            <a:ea typeface="黑体" pitchFamily="49" charset="-122"/>
            <a:cs typeface="+mn-cs"/>
          </a:endParaRPr>
        </a:p>
      </dsp:txBody>
      <dsp:txXfrm>
        <a:off x="795369" y="1450625"/>
        <a:ext cx="1084580" cy="1084580"/>
      </dsp:txXfrm>
    </dsp:sp>
    <dsp:sp modelId="{C31385AF-D93E-4ECB-9327-08385C296ED1}">
      <dsp:nvSpPr>
        <dsp:cNvPr id="0" name=""/>
        <dsp:cNvSpPr/>
      </dsp:nvSpPr>
      <dsp:spPr>
        <a:xfrm>
          <a:off x="2069750" y="1450625"/>
          <a:ext cx="1084580" cy="1084580"/>
        </a:xfrm>
        <a:prstGeom prst="roundRect">
          <a:avLst/>
        </a:prstGeom>
        <a:solidFill>
          <a:srgbClr val="F79646">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ysClr val="windowText" lastClr="000000"/>
              </a:solidFill>
              <a:latin typeface="黑体" pitchFamily="49" charset="-122"/>
              <a:ea typeface="黑体" pitchFamily="49" charset="-122"/>
              <a:cs typeface="+mn-cs"/>
            </a:rPr>
            <a:t>全民守法</a:t>
          </a:r>
          <a:endParaRPr lang="zh-CN" altLang="en-US" sz="2400" b="1" kern="1200" dirty="0">
            <a:solidFill>
              <a:sysClr val="windowText" lastClr="000000"/>
            </a:solidFill>
            <a:latin typeface="黑体" pitchFamily="49" charset="-122"/>
            <a:ea typeface="黑体" pitchFamily="49" charset="-122"/>
            <a:cs typeface="+mn-cs"/>
          </a:endParaRPr>
        </a:p>
      </dsp:txBody>
      <dsp:txXfrm>
        <a:off x="2069750" y="1450625"/>
        <a:ext cx="1084580" cy="10845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ea typeface="宋体" charset="-122"/>
              </a:defRPr>
            </a:lvl1pPr>
          </a:lstStyle>
          <a:p>
            <a:pPr>
              <a:defRPr/>
            </a:pPr>
            <a:endParaRPr lang="zh-CN" altLang="en-US"/>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a typeface="宋体" charset="-122"/>
              </a:defRPr>
            </a:lvl1pPr>
          </a:lstStyle>
          <a:p>
            <a:pPr>
              <a:defRPr/>
            </a:pPr>
            <a:fld id="{1CB0C13A-AF8D-4394-B24B-4A4D3EB6A272}" type="datetimeFigureOut">
              <a:rPr lang="zh-CN" altLang="en-US"/>
              <a:pPr>
                <a:defRPr/>
              </a:pPr>
              <a:t>2017/5/20</a:t>
            </a:fld>
            <a:endParaRPr lang="en-US" altLang="zh-CN"/>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ea typeface="宋体" charset="-122"/>
              </a:defRPr>
            </a:lvl1pPr>
          </a:lstStyle>
          <a:p>
            <a:pPr>
              <a:defRPr/>
            </a:pPr>
            <a:endParaRPr lang="en-US" altLang="zh-CN"/>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ea typeface="宋体" charset="-122"/>
              </a:defRPr>
            </a:lvl1pPr>
          </a:lstStyle>
          <a:p>
            <a:pPr>
              <a:defRPr/>
            </a:pPr>
            <a:fld id="{0F7BBFAA-2129-4606-AE88-9826BE3DF81A}" type="slidenum">
              <a:rPr lang="zh-CN" altLang="en-US"/>
              <a:pPr>
                <a:defRPr/>
              </a:pPr>
              <a:t>‹#›</a:t>
            </a:fld>
            <a:endParaRPr lang="en-US" altLang="zh-CN"/>
          </a:p>
        </p:txBody>
      </p:sp>
    </p:spTree>
    <p:extLst>
      <p:ext uri="{BB962C8B-B14F-4D97-AF65-F5344CB8AC3E}">
        <p14:creationId xmlns:p14="http://schemas.microsoft.com/office/powerpoint/2010/main" xmlns="" val="369136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defRPr>
            </a:lvl1pPr>
          </a:lstStyle>
          <a:p>
            <a:pPr>
              <a:defRPr/>
            </a:pPr>
            <a:fld id="{E383B68B-F0BF-4A65-A80D-1D85029BAE89}" type="datetimeFigureOut">
              <a:rPr lang="zh-CN" altLang="en-US"/>
              <a:pPr>
                <a:defRPr/>
              </a:pPr>
              <a:t>2017/5/20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defRPr>
            </a:lvl1pPr>
          </a:lstStyle>
          <a:p>
            <a:pPr>
              <a:defRPr/>
            </a:pPr>
            <a:fld id="{F05B0EF4-1A99-44F8-9C16-F3D1FB445858}" type="slidenum">
              <a:rPr lang="zh-CN" altLang="en-US"/>
              <a:pPr>
                <a:defRPr/>
              </a:pPr>
              <a:t>‹#›</a:t>
            </a:fld>
            <a:endParaRPr lang="zh-CN" altLang="en-US"/>
          </a:p>
        </p:txBody>
      </p:sp>
    </p:spTree>
    <p:extLst>
      <p:ext uri="{BB962C8B-B14F-4D97-AF65-F5344CB8AC3E}">
        <p14:creationId xmlns:p14="http://schemas.microsoft.com/office/powerpoint/2010/main" xmlns="" val="375784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fld id="{2CA44F70-C9C7-400E-82BB-78A2C8850C0E}" type="datetimeFigureOut">
              <a:rPr lang="en-US" altLang="zh-CN"/>
              <a:pPr>
                <a:defRPr/>
              </a:pPr>
              <a:t>5/20/2017</a:t>
            </a:fld>
            <a:endParaRPr lang="en-US" altLang="zh-CN"/>
          </a:p>
        </p:txBody>
      </p:sp>
      <p:sp>
        <p:nvSpPr>
          <p:cNvPr id="5" name="Footer Placeholder 4"/>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lgn="l">
              <a:defRPr/>
            </a:lvl1pPr>
          </a:lstStyle>
          <a:p>
            <a:pPr>
              <a:defRPr/>
            </a:pPr>
            <a:fld id="{02B64373-F2B7-418B-87F5-275E14E2C497}" type="slidenum">
              <a:rPr lang="en-US" altLang="zh-CN"/>
              <a:pPr>
                <a:defRPr/>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fld id="{2376A37E-2C8E-4C7B-B34F-FBAA9DE8D078}" type="datetimeFigureOut">
              <a:rPr lang="en-US" altLang="zh-CN"/>
              <a:pPr>
                <a:defRPr/>
              </a:pPr>
              <a:t>5/20/2017</a:t>
            </a:fld>
            <a:endParaRPr lang="en-US" altLang="zh-CN"/>
          </a:p>
        </p:txBody>
      </p:sp>
      <p:sp>
        <p:nvSpPr>
          <p:cNvPr id="5" name="Footer Placeholder 4"/>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lgn="l">
              <a:defRPr/>
            </a:lvl1pPr>
          </a:lstStyle>
          <a:p>
            <a:pPr>
              <a:defRPr/>
            </a:pPr>
            <a:fld id="{36F42C1A-C395-45B5-92B6-BC36F27EC970}" type="slidenum">
              <a:rPr lang="en-US" altLang="zh-CN"/>
              <a:pPr>
                <a:defRPr/>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1765300" y="8324850"/>
            <a:ext cx="554037"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058863" y="8324850"/>
            <a:ext cx="552450"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垂直排列标题与文本">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4" name="组合 45"/>
          <p:cNvGrpSpPr>
            <a:grpSpLocks/>
          </p:cNvGrpSpPr>
          <p:nvPr userDrawn="1"/>
        </p:nvGrpSpPr>
        <p:grpSpPr bwMode="auto">
          <a:xfrm>
            <a:off x="357188" y="227013"/>
            <a:ext cx="1927225" cy="1928812"/>
            <a:chOff x="-53975" y="-101600"/>
            <a:chExt cx="1582738" cy="1584325"/>
          </a:xfrm>
        </p:grpSpPr>
        <p:sp>
          <p:nvSpPr>
            <p:cNvPr id="5" name="十六角星 7"/>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6" name="组合 185"/>
            <p:cNvGrpSpPr>
              <a:grpSpLocks/>
            </p:cNvGrpSpPr>
            <p:nvPr/>
          </p:nvGrpSpPr>
          <p:grpSpPr bwMode="auto">
            <a:xfrm>
              <a:off x="-10932" y="-57264"/>
              <a:ext cx="1495410" cy="1495655"/>
              <a:chOff x="2571500" y="2695390"/>
              <a:chExt cx="2805213" cy="2804316"/>
            </a:xfrm>
          </p:grpSpPr>
          <p:sp>
            <p:nvSpPr>
              <p:cNvPr id="34" name="Rectangle 6"/>
              <p:cNvSpPr>
                <a:spLocks noChangeArrowheads="1"/>
              </p:cNvSpPr>
              <p:nvPr/>
            </p:nvSpPr>
            <p:spPr bwMode="auto">
              <a:xfrm rot="418273">
                <a:off x="4080495" y="2695390"/>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Freeform 8"/>
              <p:cNvSpPr>
                <a:spLocks/>
              </p:cNvSpPr>
              <p:nvPr/>
            </p:nvSpPr>
            <p:spPr bwMode="auto">
              <a:xfrm rot="418273">
                <a:off x="3366352" y="2795630"/>
                <a:ext cx="420660" cy="66746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0"/>
              <p:cNvSpPr>
                <a:spLocks/>
              </p:cNvSpPr>
              <p:nvPr/>
            </p:nvSpPr>
            <p:spPr bwMode="auto">
              <a:xfrm rot="418273">
                <a:off x="2813625" y="3247940"/>
                <a:ext cx="662783" cy="420525"/>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Rectangle 12"/>
              <p:cNvSpPr>
                <a:spLocks noChangeArrowheads="1"/>
              </p:cNvSpPr>
              <p:nvPr/>
            </p:nvSpPr>
            <p:spPr bwMode="auto">
              <a:xfrm rot="418273">
                <a:off x="2571500" y="3927627"/>
                <a:ext cx="728817" cy="6356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Freeform 14"/>
              <p:cNvSpPr>
                <a:spLocks/>
              </p:cNvSpPr>
              <p:nvPr/>
            </p:nvSpPr>
            <p:spPr bwMode="auto">
              <a:xfrm rot="418273">
                <a:off x="2671774" y="4284584"/>
                <a:ext cx="667674" cy="422969"/>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16"/>
              <p:cNvSpPr>
                <a:spLocks/>
              </p:cNvSpPr>
              <p:nvPr/>
            </p:nvSpPr>
            <p:spPr bwMode="auto">
              <a:xfrm rot="418273">
                <a:off x="3124227" y="4595088"/>
                <a:ext cx="420660" cy="662573"/>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Rectangle 18"/>
              <p:cNvSpPr>
                <a:spLocks noChangeArrowheads="1"/>
              </p:cNvSpPr>
              <p:nvPr/>
            </p:nvSpPr>
            <p:spPr bwMode="auto">
              <a:xfrm rot="418273">
                <a:off x="3801685" y="4771121"/>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Freeform 20"/>
              <p:cNvSpPr>
                <a:spLocks/>
              </p:cNvSpPr>
              <p:nvPr/>
            </p:nvSpPr>
            <p:spPr bwMode="auto">
              <a:xfrm rot="418273">
                <a:off x="4161202" y="4734449"/>
                <a:ext cx="420660" cy="665017"/>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2"/>
              <p:cNvSpPr>
                <a:spLocks/>
              </p:cNvSpPr>
              <p:nvPr/>
            </p:nvSpPr>
            <p:spPr bwMode="auto">
              <a:xfrm rot="418273">
                <a:off x="4471806" y="4526630"/>
                <a:ext cx="662783" cy="422971"/>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Rectangle 24"/>
              <p:cNvSpPr>
                <a:spLocks noChangeArrowheads="1"/>
              </p:cNvSpPr>
              <p:nvPr/>
            </p:nvSpPr>
            <p:spPr bwMode="auto">
              <a:xfrm rot="418273">
                <a:off x="4647896" y="4203901"/>
                <a:ext cx="728817" cy="6601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4" name="Freeform 26"/>
              <p:cNvSpPr>
                <a:spLocks/>
              </p:cNvSpPr>
              <p:nvPr/>
            </p:nvSpPr>
            <p:spPr bwMode="auto">
              <a:xfrm rot="418273">
                <a:off x="4611210" y="3487542"/>
                <a:ext cx="665229" cy="422969"/>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5" name="Freeform 28"/>
              <p:cNvSpPr>
                <a:spLocks/>
              </p:cNvSpPr>
              <p:nvPr/>
            </p:nvSpPr>
            <p:spPr bwMode="auto">
              <a:xfrm rot="418273">
                <a:off x="4403326" y="2937435"/>
                <a:ext cx="420660" cy="66257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7" name="组合 199"/>
            <p:cNvGrpSpPr>
              <a:grpSpLocks/>
            </p:cNvGrpSpPr>
            <p:nvPr/>
          </p:nvGrpSpPr>
          <p:grpSpPr bwMode="auto">
            <a:xfrm rot="2801918">
              <a:off x="-92301" y="-65084"/>
              <a:ext cx="1503194" cy="1495736"/>
              <a:chOff x="2482376" y="2815266"/>
              <a:chExt cx="2767063" cy="2751895"/>
            </a:xfrm>
          </p:grpSpPr>
          <p:sp>
            <p:nvSpPr>
              <p:cNvPr id="22" name="Rectangle 6"/>
              <p:cNvSpPr>
                <a:spLocks noChangeArrowheads="1"/>
              </p:cNvSpPr>
              <p:nvPr/>
            </p:nvSpPr>
            <p:spPr bwMode="auto">
              <a:xfrm rot="418273">
                <a:off x="3934473" y="2815266"/>
                <a:ext cx="67209" cy="7267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Freeform 8"/>
              <p:cNvSpPr>
                <a:spLocks/>
              </p:cNvSpPr>
              <p:nvPr/>
            </p:nvSpPr>
            <p:spPr bwMode="auto">
              <a:xfrm rot="418273">
                <a:off x="3292045" y="2838236"/>
                <a:ext cx="417658" cy="664425"/>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0"/>
              <p:cNvSpPr>
                <a:spLocks/>
              </p:cNvSpPr>
              <p:nvPr/>
            </p:nvSpPr>
            <p:spPr bwMode="auto">
              <a:xfrm rot="418273">
                <a:off x="2738279" y="3281934"/>
                <a:ext cx="664893" cy="42696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Rectangle 12"/>
              <p:cNvSpPr>
                <a:spLocks noChangeArrowheads="1"/>
              </p:cNvSpPr>
              <p:nvPr/>
            </p:nvSpPr>
            <p:spPr bwMode="auto">
              <a:xfrm rot="418273">
                <a:off x="2482376" y="3969876"/>
                <a:ext cx="729702"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Freeform 14"/>
              <p:cNvSpPr>
                <a:spLocks/>
              </p:cNvSpPr>
              <p:nvPr/>
            </p:nvSpPr>
            <p:spPr bwMode="auto">
              <a:xfrm rot="418273">
                <a:off x="2539377" y="4367447"/>
                <a:ext cx="660093" cy="424560"/>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16"/>
              <p:cNvSpPr>
                <a:spLocks/>
              </p:cNvSpPr>
              <p:nvPr/>
            </p:nvSpPr>
            <p:spPr bwMode="auto">
              <a:xfrm rot="418273">
                <a:off x="3034102" y="4645868"/>
                <a:ext cx="422459" cy="65483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Rectangle 18"/>
              <p:cNvSpPr>
                <a:spLocks noChangeArrowheads="1"/>
              </p:cNvSpPr>
              <p:nvPr/>
            </p:nvSpPr>
            <p:spPr bwMode="auto">
              <a:xfrm rot="418273">
                <a:off x="3691436" y="4837972"/>
                <a:ext cx="67209" cy="72918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Freeform 20"/>
              <p:cNvSpPr>
                <a:spLocks/>
              </p:cNvSpPr>
              <p:nvPr/>
            </p:nvSpPr>
            <p:spPr bwMode="auto">
              <a:xfrm rot="418273">
                <a:off x="4080442" y="4768588"/>
                <a:ext cx="417658" cy="671622"/>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2"/>
              <p:cNvSpPr>
                <a:spLocks/>
              </p:cNvSpPr>
              <p:nvPr/>
            </p:nvSpPr>
            <p:spPr bwMode="auto">
              <a:xfrm rot="418273">
                <a:off x="4389373" y="4569548"/>
                <a:ext cx="660093" cy="419764"/>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Rectangle 24"/>
              <p:cNvSpPr>
                <a:spLocks noChangeArrowheads="1"/>
              </p:cNvSpPr>
              <p:nvPr/>
            </p:nvSpPr>
            <p:spPr bwMode="auto">
              <a:xfrm rot="418273">
                <a:off x="4522138" y="4258165"/>
                <a:ext cx="727301"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2" name="Freeform 26"/>
              <p:cNvSpPr>
                <a:spLocks/>
              </p:cNvSpPr>
              <p:nvPr/>
            </p:nvSpPr>
            <p:spPr bwMode="auto">
              <a:xfrm rot="418273">
                <a:off x="4516703" y="3581787"/>
                <a:ext cx="657692" cy="424562"/>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28"/>
              <p:cNvSpPr>
                <a:spLocks/>
              </p:cNvSpPr>
              <p:nvPr/>
            </p:nvSpPr>
            <p:spPr bwMode="auto">
              <a:xfrm rot="418273">
                <a:off x="4335029" y="2962019"/>
                <a:ext cx="422459" cy="662027"/>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8" name="组合 213"/>
            <p:cNvGrpSpPr>
              <a:grpSpLocks/>
            </p:cNvGrpSpPr>
            <p:nvPr/>
          </p:nvGrpSpPr>
          <p:grpSpPr bwMode="auto">
            <a:xfrm rot="1116119">
              <a:off x="74683" y="57065"/>
              <a:ext cx="1222009" cy="1217444"/>
              <a:chOff x="2450875" y="2692488"/>
              <a:chExt cx="2786412" cy="2778121"/>
            </a:xfrm>
          </p:grpSpPr>
          <p:sp>
            <p:nvSpPr>
              <p:cNvPr id="10" name="Rectangle 6"/>
              <p:cNvSpPr>
                <a:spLocks noChangeArrowheads="1"/>
              </p:cNvSpPr>
              <p:nvPr/>
            </p:nvSpPr>
            <p:spPr bwMode="auto">
              <a:xfrm rot="418273">
                <a:off x="4030300" y="2692488"/>
                <a:ext cx="62427" cy="72901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Freeform 8"/>
              <p:cNvSpPr>
                <a:spLocks/>
              </p:cNvSpPr>
              <p:nvPr/>
            </p:nvSpPr>
            <p:spPr bwMode="auto">
              <a:xfrm rot="418273">
                <a:off x="3303884" y="2752539"/>
                <a:ext cx="422132" cy="66950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0"/>
              <p:cNvSpPr>
                <a:spLocks/>
              </p:cNvSpPr>
              <p:nvPr/>
            </p:nvSpPr>
            <p:spPr bwMode="auto">
              <a:xfrm rot="418273">
                <a:off x="2712430" y="3226640"/>
                <a:ext cx="668870" cy="41658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Rectangle 12"/>
              <p:cNvSpPr>
                <a:spLocks noChangeArrowheads="1"/>
              </p:cNvSpPr>
              <p:nvPr/>
            </p:nvSpPr>
            <p:spPr bwMode="auto">
              <a:xfrm rot="418273">
                <a:off x="2450875" y="3878527"/>
                <a:ext cx="731299" cy="6546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Freeform 14"/>
              <p:cNvSpPr>
                <a:spLocks/>
              </p:cNvSpPr>
              <p:nvPr/>
            </p:nvSpPr>
            <p:spPr bwMode="auto">
              <a:xfrm rot="418273">
                <a:off x="2539722" y="4231007"/>
                <a:ext cx="662926" cy="422531"/>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16"/>
              <p:cNvSpPr>
                <a:spLocks/>
              </p:cNvSpPr>
              <p:nvPr/>
            </p:nvSpPr>
            <p:spPr bwMode="auto">
              <a:xfrm rot="418273">
                <a:off x="3029523" y="4574965"/>
                <a:ext cx="422132" cy="6724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Rectangle 18"/>
              <p:cNvSpPr>
                <a:spLocks noChangeArrowheads="1"/>
              </p:cNvSpPr>
              <p:nvPr/>
            </p:nvSpPr>
            <p:spPr bwMode="auto">
              <a:xfrm rot="418273">
                <a:off x="3677549" y="4738618"/>
                <a:ext cx="65401" cy="731991"/>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Freeform 20"/>
              <p:cNvSpPr>
                <a:spLocks/>
              </p:cNvSpPr>
              <p:nvPr/>
            </p:nvSpPr>
            <p:spPr bwMode="auto">
              <a:xfrm rot="418273">
                <a:off x="4054059" y="4746427"/>
                <a:ext cx="428077" cy="657600"/>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2"/>
              <p:cNvSpPr>
                <a:spLocks/>
              </p:cNvSpPr>
              <p:nvPr/>
            </p:nvSpPr>
            <p:spPr bwMode="auto">
              <a:xfrm rot="418273">
                <a:off x="4361107" y="4494586"/>
                <a:ext cx="656981" cy="431459"/>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Rectangle 24"/>
              <p:cNvSpPr>
                <a:spLocks noChangeArrowheads="1"/>
              </p:cNvSpPr>
              <p:nvPr/>
            </p:nvSpPr>
            <p:spPr bwMode="auto">
              <a:xfrm rot="418273">
                <a:off x="4492933" y="4166064"/>
                <a:ext cx="737244" cy="6843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0" name="Freeform 26"/>
              <p:cNvSpPr>
                <a:spLocks/>
              </p:cNvSpPr>
              <p:nvPr/>
            </p:nvSpPr>
            <p:spPr bwMode="auto">
              <a:xfrm rot="418273">
                <a:off x="4568417" y="3486652"/>
                <a:ext cx="668870" cy="413605"/>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28"/>
              <p:cNvSpPr>
                <a:spLocks/>
              </p:cNvSpPr>
              <p:nvPr/>
            </p:nvSpPr>
            <p:spPr bwMode="auto">
              <a:xfrm rot="418273">
                <a:off x="4328144" y="2879412"/>
                <a:ext cx="416186" cy="66950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9"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6" name="Date Placeholder 3"/>
          <p:cNvSpPr>
            <a:spLocks noGrp="1"/>
          </p:cNvSpPr>
          <p:nvPr>
            <p:ph type="dt" sz="half" idx="10"/>
          </p:nvPr>
        </p:nvSpPr>
        <p:spPr/>
        <p:txBody>
          <a:bodyPr/>
          <a:lstStyle>
            <a:lvl1pPr>
              <a:defRPr/>
            </a:lvl1pPr>
          </a:lstStyle>
          <a:p>
            <a:pPr>
              <a:defRPr/>
            </a:pPr>
            <a:fld id="{87C772C6-7B8D-450B-98ED-A0D3A449555C}" type="datetimeFigureOut">
              <a:rPr lang="en-US" altLang="zh-CN"/>
              <a:pPr>
                <a:defRPr/>
              </a:pPr>
              <a:t>5/20/2017</a:t>
            </a:fld>
            <a:endParaRPr lang="en-US" altLang="zh-CN"/>
          </a:p>
        </p:txBody>
      </p:sp>
      <p:sp>
        <p:nvSpPr>
          <p:cNvPr id="47" name="Footer Placeholder 4"/>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48" name="Slide Number Placeholder 5"/>
          <p:cNvSpPr>
            <a:spLocks noGrp="1"/>
          </p:cNvSpPr>
          <p:nvPr>
            <p:ph type="sldNum" sz="quarter" idx="12"/>
          </p:nvPr>
        </p:nvSpPr>
        <p:spPr/>
        <p:txBody>
          <a:bodyPr/>
          <a:lstStyle>
            <a:lvl1pPr algn="l">
              <a:defRPr/>
            </a:lvl1pPr>
          </a:lstStyle>
          <a:p>
            <a:pPr>
              <a:defRPr/>
            </a:pPr>
            <a:fld id="{2C799F32-10A3-4C9D-A219-0808F27B9252}" type="slidenum">
              <a:rPr lang="en-US" altLang="zh-CN"/>
              <a:pPr>
                <a:defRPr/>
              </a:pPr>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 name="组合 45"/>
          <p:cNvGrpSpPr>
            <a:grpSpLocks/>
          </p:cNvGrpSpPr>
          <p:nvPr userDrawn="1"/>
        </p:nvGrpSpPr>
        <p:grpSpPr bwMode="auto">
          <a:xfrm>
            <a:off x="357188" y="227013"/>
            <a:ext cx="1927225" cy="1928812"/>
            <a:chOff x="-53975" y="-101600"/>
            <a:chExt cx="1582738" cy="1584325"/>
          </a:xfrm>
        </p:grpSpPr>
        <p:sp>
          <p:nvSpPr>
            <p:cNvPr id="6" name="十六角星 8"/>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7" name="组合 185"/>
            <p:cNvGrpSpPr>
              <a:grpSpLocks/>
            </p:cNvGrpSpPr>
            <p:nvPr/>
          </p:nvGrpSpPr>
          <p:grpSpPr bwMode="auto">
            <a:xfrm>
              <a:off x="-10932" y="-57264"/>
              <a:ext cx="1495410" cy="1495655"/>
              <a:chOff x="2571500" y="2695390"/>
              <a:chExt cx="2805213" cy="2804316"/>
            </a:xfrm>
          </p:grpSpPr>
          <p:sp>
            <p:nvSpPr>
              <p:cNvPr id="35" name="Rectangle 6"/>
              <p:cNvSpPr>
                <a:spLocks noChangeArrowheads="1"/>
              </p:cNvSpPr>
              <p:nvPr/>
            </p:nvSpPr>
            <p:spPr bwMode="auto">
              <a:xfrm rot="418273">
                <a:off x="4080495" y="2695390"/>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8"/>
              <p:cNvSpPr>
                <a:spLocks/>
              </p:cNvSpPr>
              <p:nvPr/>
            </p:nvSpPr>
            <p:spPr bwMode="auto">
              <a:xfrm rot="418273">
                <a:off x="3366352" y="2795630"/>
                <a:ext cx="420660" cy="66746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0"/>
              <p:cNvSpPr>
                <a:spLocks/>
              </p:cNvSpPr>
              <p:nvPr/>
            </p:nvSpPr>
            <p:spPr bwMode="auto">
              <a:xfrm rot="418273">
                <a:off x="2813625" y="3247940"/>
                <a:ext cx="662783" cy="420525"/>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2"/>
              <p:cNvSpPr>
                <a:spLocks noChangeArrowheads="1"/>
              </p:cNvSpPr>
              <p:nvPr/>
            </p:nvSpPr>
            <p:spPr bwMode="auto">
              <a:xfrm rot="418273">
                <a:off x="2571500" y="3927627"/>
                <a:ext cx="728817" cy="6356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14"/>
              <p:cNvSpPr>
                <a:spLocks/>
              </p:cNvSpPr>
              <p:nvPr/>
            </p:nvSpPr>
            <p:spPr bwMode="auto">
              <a:xfrm rot="418273">
                <a:off x="2671774" y="4284584"/>
                <a:ext cx="667674" cy="422969"/>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16"/>
              <p:cNvSpPr>
                <a:spLocks/>
              </p:cNvSpPr>
              <p:nvPr/>
            </p:nvSpPr>
            <p:spPr bwMode="auto">
              <a:xfrm rot="418273">
                <a:off x="3124227" y="4595088"/>
                <a:ext cx="420660" cy="662573"/>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18"/>
              <p:cNvSpPr>
                <a:spLocks noChangeArrowheads="1"/>
              </p:cNvSpPr>
              <p:nvPr/>
            </p:nvSpPr>
            <p:spPr bwMode="auto">
              <a:xfrm rot="418273">
                <a:off x="3801685" y="4771121"/>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0"/>
              <p:cNvSpPr>
                <a:spLocks/>
              </p:cNvSpPr>
              <p:nvPr/>
            </p:nvSpPr>
            <p:spPr bwMode="auto">
              <a:xfrm rot="418273">
                <a:off x="4161202" y="4734449"/>
                <a:ext cx="420660" cy="665017"/>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2"/>
              <p:cNvSpPr>
                <a:spLocks/>
              </p:cNvSpPr>
              <p:nvPr/>
            </p:nvSpPr>
            <p:spPr bwMode="auto">
              <a:xfrm rot="418273">
                <a:off x="4471806" y="4526630"/>
                <a:ext cx="662783" cy="422971"/>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4" name="Rectangle 24"/>
              <p:cNvSpPr>
                <a:spLocks noChangeArrowheads="1"/>
              </p:cNvSpPr>
              <p:nvPr/>
            </p:nvSpPr>
            <p:spPr bwMode="auto">
              <a:xfrm rot="418273">
                <a:off x="4647896" y="4203901"/>
                <a:ext cx="728817" cy="6601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5" name="Freeform 26"/>
              <p:cNvSpPr>
                <a:spLocks/>
              </p:cNvSpPr>
              <p:nvPr/>
            </p:nvSpPr>
            <p:spPr bwMode="auto">
              <a:xfrm rot="418273">
                <a:off x="4611210" y="3487542"/>
                <a:ext cx="665229" cy="422969"/>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6" name="Freeform 28"/>
              <p:cNvSpPr>
                <a:spLocks/>
              </p:cNvSpPr>
              <p:nvPr/>
            </p:nvSpPr>
            <p:spPr bwMode="auto">
              <a:xfrm rot="418273">
                <a:off x="4403326" y="2937435"/>
                <a:ext cx="420660" cy="66257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8" name="组合 199"/>
            <p:cNvGrpSpPr>
              <a:grpSpLocks/>
            </p:cNvGrpSpPr>
            <p:nvPr/>
          </p:nvGrpSpPr>
          <p:grpSpPr bwMode="auto">
            <a:xfrm rot="2801918">
              <a:off x="-92301" y="-65084"/>
              <a:ext cx="1503194" cy="1495736"/>
              <a:chOff x="2482376" y="2815266"/>
              <a:chExt cx="2767063" cy="2751895"/>
            </a:xfrm>
          </p:grpSpPr>
          <p:sp>
            <p:nvSpPr>
              <p:cNvPr id="23" name="Rectangle 6"/>
              <p:cNvSpPr>
                <a:spLocks noChangeArrowheads="1"/>
              </p:cNvSpPr>
              <p:nvPr/>
            </p:nvSpPr>
            <p:spPr bwMode="auto">
              <a:xfrm rot="418273">
                <a:off x="3934473" y="2815266"/>
                <a:ext cx="67209" cy="7267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8"/>
              <p:cNvSpPr>
                <a:spLocks/>
              </p:cNvSpPr>
              <p:nvPr/>
            </p:nvSpPr>
            <p:spPr bwMode="auto">
              <a:xfrm rot="418273">
                <a:off x="3292045" y="2838236"/>
                <a:ext cx="417658" cy="664425"/>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0"/>
              <p:cNvSpPr>
                <a:spLocks/>
              </p:cNvSpPr>
              <p:nvPr/>
            </p:nvSpPr>
            <p:spPr bwMode="auto">
              <a:xfrm rot="418273">
                <a:off x="2738279" y="3281934"/>
                <a:ext cx="664893" cy="42696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2"/>
              <p:cNvSpPr>
                <a:spLocks noChangeArrowheads="1"/>
              </p:cNvSpPr>
              <p:nvPr/>
            </p:nvSpPr>
            <p:spPr bwMode="auto">
              <a:xfrm rot="418273">
                <a:off x="2482376" y="3969876"/>
                <a:ext cx="729702"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14"/>
              <p:cNvSpPr>
                <a:spLocks/>
              </p:cNvSpPr>
              <p:nvPr/>
            </p:nvSpPr>
            <p:spPr bwMode="auto">
              <a:xfrm rot="418273">
                <a:off x="2539377" y="4367447"/>
                <a:ext cx="660093" cy="424560"/>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16"/>
              <p:cNvSpPr>
                <a:spLocks/>
              </p:cNvSpPr>
              <p:nvPr/>
            </p:nvSpPr>
            <p:spPr bwMode="auto">
              <a:xfrm rot="418273">
                <a:off x="3034102" y="4645868"/>
                <a:ext cx="422459" cy="65483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18"/>
              <p:cNvSpPr>
                <a:spLocks noChangeArrowheads="1"/>
              </p:cNvSpPr>
              <p:nvPr/>
            </p:nvSpPr>
            <p:spPr bwMode="auto">
              <a:xfrm rot="418273">
                <a:off x="3691436" y="4837972"/>
                <a:ext cx="67209" cy="72918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0"/>
              <p:cNvSpPr>
                <a:spLocks/>
              </p:cNvSpPr>
              <p:nvPr/>
            </p:nvSpPr>
            <p:spPr bwMode="auto">
              <a:xfrm rot="418273">
                <a:off x="4080442" y="4768588"/>
                <a:ext cx="417658" cy="671622"/>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2"/>
              <p:cNvSpPr>
                <a:spLocks/>
              </p:cNvSpPr>
              <p:nvPr/>
            </p:nvSpPr>
            <p:spPr bwMode="auto">
              <a:xfrm rot="418273">
                <a:off x="4389373" y="4569548"/>
                <a:ext cx="660093" cy="419764"/>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2" name="Rectangle 24"/>
              <p:cNvSpPr>
                <a:spLocks noChangeArrowheads="1"/>
              </p:cNvSpPr>
              <p:nvPr/>
            </p:nvSpPr>
            <p:spPr bwMode="auto">
              <a:xfrm rot="418273">
                <a:off x="4522138" y="4258165"/>
                <a:ext cx="727301"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26"/>
              <p:cNvSpPr>
                <a:spLocks/>
              </p:cNvSpPr>
              <p:nvPr/>
            </p:nvSpPr>
            <p:spPr bwMode="auto">
              <a:xfrm rot="418273">
                <a:off x="4516703" y="3581787"/>
                <a:ext cx="657692" cy="424562"/>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28"/>
              <p:cNvSpPr>
                <a:spLocks/>
              </p:cNvSpPr>
              <p:nvPr/>
            </p:nvSpPr>
            <p:spPr bwMode="auto">
              <a:xfrm rot="418273">
                <a:off x="4335029" y="2962019"/>
                <a:ext cx="422459" cy="662027"/>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9" name="组合 213"/>
            <p:cNvGrpSpPr>
              <a:grpSpLocks/>
            </p:cNvGrpSpPr>
            <p:nvPr/>
          </p:nvGrpSpPr>
          <p:grpSpPr bwMode="auto">
            <a:xfrm rot="1116119">
              <a:off x="74683" y="57065"/>
              <a:ext cx="1222009" cy="1217444"/>
              <a:chOff x="2450875" y="2692488"/>
              <a:chExt cx="2786412" cy="2778121"/>
            </a:xfrm>
          </p:grpSpPr>
          <p:sp>
            <p:nvSpPr>
              <p:cNvPr id="11" name="Rectangle 6"/>
              <p:cNvSpPr>
                <a:spLocks noChangeArrowheads="1"/>
              </p:cNvSpPr>
              <p:nvPr/>
            </p:nvSpPr>
            <p:spPr bwMode="auto">
              <a:xfrm rot="418273">
                <a:off x="4030300" y="2692488"/>
                <a:ext cx="62427" cy="72901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8"/>
              <p:cNvSpPr>
                <a:spLocks/>
              </p:cNvSpPr>
              <p:nvPr/>
            </p:nvSpPr>
            <p:spPr bwMode="auto">
              <a:xfrm rot="418273">
                <a:off x="3303884" y="2752539"/>
                <a:ext cx="422132" cy="66950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0"/>
              <p:cNvSpPr>
                <a:spLocks/>
              </p:cNvSpPr>
              <p:nvPr/>
            </p:nvSpPr>
            <p:spPr bwMode="auto">
              <a:xfrm rot="418273">
                <a:off x="2712430" y="3226640"/>
                <a:ext cx="668870" cy="41658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2"/>
              <p:cNvSpPr>
                <a:spLocks noChangeArrowheads="1"/>
              </p:cNvSpPr>
              <p:nvPr/>
            </p:nvSpPr>
            <p:spPr bwMode="auto">
              <a:xfrm rot="418273">
                <a:off x="2450875" y="3878527"/>
                <a:ext cx="731299" cy="6546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14"/>
              <p:cNvSpPr>
                <a:spLocks/>
              </p:cNvSpPr>
              <p:nvPr/>
            </p:nvSpPr>
            <p:spPr bwMode="auto">
              <a:xfrm rot="418273">
                <a:off x="2539722" y="4231007"/>
                <a:ext cx="662926" cy="422531"/>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16"/>
              <p:cNvSpPr>
                <a:spLocks/>
              </p:cNvSpPr>
              <p:nvPr/>
            </p:nvSpPr>
            <p:spPr bwMode="auto">
              <a:xfrm rot="418273">
                <a:off x="3029523" y="4574965"/>
                <a:ext cx="422132" cy="6724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18"/>
              <p:cNvSpPr>
                <a:spLocks noChangeArrowheads="1"/>
              </p:cNvSpPr>
              <p:nvPr/>
            </p:nvSpPr>
            <p:spPr bwMode="auto">
              <a:xfrm rot="418273">
                <a:off x="3677549" y="4738618"/>
                <a:ext cx="65401" cy="731991"/>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0"/>
              <p:cNvSpPr>
                <a:spLocks/>
              </p:cNvSpPr>
              <p:nvPr/>
            </p:nvSpPr>
            <p:spPr bwMode="auto">
              <a:xfrm rot="418273">
                <a:off x="4054059" y="4746427"/>
                <a:ext cx="428077" cy="657600"/>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2"/>
              <p:cNvSpPr>
                <a:spLocks/>
              </p:cNvSpPr>
              <p:nvPr/>
            </p:nvSpPr>
            <p:spPr bwMode="auto">
              <a:xfrm rot="418273">
                <a:off x="4361107" y="4494586"/>
                <a:ext cx="656981" cy="431459"/>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0" name="Rectangle 24"/>
              <p:cNvSpPr>
                <a:spLocks noChangeArrowheads="1"/>
              </p:cNvSpPr>
              <p:nvPr/>
            </p:nvSpPr>
            <p:spPr bwMode="auto">
              <a:xfrm rot="418273">
                <a:off x="4492933" y="4166064"/>
                <a:ext cx="737244" cy="6843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26"/>
              <p:cNvSpPr>
                <a:spLocks/>
              </p:cNvSpPr>
              <p:nvPr/>
            </p:nvSpPr>
            <p:spPr bwMode="auto">
              <a:xfrm rot="418273">
                <a:off x="4568417" y="3486652"/>
                <a:ext cx="668870" cy="413605"/>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28"/>
              <p:cNvSpPr>
                <a:spLocks/>
              </p:cNvSpPr>
              <p:nvPr/>
            </p:nvSpPr>
            <p:spPr bwMode="auto">
              <a:xfrm rot="418273">
                <a:off x="4328144" y="2879412"/>
                <a:ext cx="416186" cy="66950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10"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2" name="Title 1"/>
          <p:cNvSpPr>
            <a:spLocks noGrp="1"/>
          </p:cNvSpPr>
          <p:nvPr>
            <p:ph type="title"/>
          </p:nvPr>
        </p:nvSpPr>
        <p:spPr>
          <a:xfrm>
            <a:off x="1009443" y="675724"/>
            <a:ext cx="7123080" cy="924475"/>
          </a:xfr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7" name="Date Placeholder 4"/>
          <p:cNvSpPr>
            <a:spLocks noGrp="1"/>
          </p:cNvSpPr>
          <p:nvPr>
            <p:ph type="dt" sz="half" idx="10"/>
          </p:nvPr>
        </p:nvSpPr>
        <p:spPr/>
        <p:txBody>
          <a:bodyPr/>
          <a:lstStyle>
            <a:lvl1pPr>
              <a:defRPr/>
            </a:lvl1pPr>
          </a:lstStyle>
          <a:p>
            <a:pPr>
              <a:defRPr/>
            </a:pPr>
            <a:fld id="{579585DB-1078-4352-80C7-B58067069BCF}" type="datetimeFigureOut">
              <a:rPr lang="en-US" altLang="zh-CN"/>
              <a:pPr>
                <a:defRPr/>
              </a:pPr>
              <a:t>5/20/2017</a:t>
            </a:fld>
            <a:endParaRPr lang="en-US" altLang="zh-CN"/>
          </a:p>
        </p:txBody>
      </p:sp>
      <p:sp>
        <p:nvSpPr>
          <p:cNvPr id="48" name="Footer Placeholder 5"/>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49" name="Slide Number Placeholder 6"/>
          <p:cNvSpPr>
            <a:spLocks noGrp="1"/>
          </p:cNvSpPr>
          <p:nvPr>
            <p:ph type="sldNum" sz="quarter" idx="12"/>
          </p:nvPr>
        </p:nvSpPr>
        <p:spPr/>
        <p:txBody>
          <a:bodyPr/>
          <a:lstStyle>
            <a:lvl1pPr algn="l">
              <a:defRPr/>
            </a:lvl1pPr>
          </a:lstStyle>
          <a:p>
            <a:pPr>
              <a:defRPr/>
            </a:pPr>
            <a:fld id="{4FBA2C58-368E-4759-BCB0-115AA53BFE1B}" type="slidenum">
              <a:rPr lang="en-US" altLang="zh-CN"/>
              <a:pPr>
                <a:defRPr/>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45"/>
          <p:cNvGrpSpPr>
            <a:grpSpLocks/>
          </p:cNvGrpSpPr>
          <p:nvPr userDrawn="1"/>
        </p:nvGrpSpPr>
        <p:grpSpPr bwMode="auto">
          <a:xfrm>
            <a:off x="357188" y="227013"/>
            <a:ext cx="1927225" cy="1928812"/>
            <a:chOff x="-53975" y="-101600"/>
            <a:chExt cx="1582738" cy="1584325"/>
          </a:xfrm>
        </p:grpSpPr>
        <p:sp>
          <p:nvSpPr>
            <p:cNvPr id="8" name="十六角星 10"/>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9" name="组合 185"/>
            <p:cNvGrpSpPr>
              <a:grpSpLocks/>
            </p:cNvGrpSpPr>
            <p:nvPr/>
          </p:nvGrpSpPr>
          <p:grpSpPr bwMode="auto">
            <a:xfrm>
              <a:off x="-10932" y="-57264"/>
              <a:ext cx="1495410" cy="1495655"/>
              <a:chOff x="2571500" y="2695390"/>
              <a:chExt cx="2805213" cy="2804316"/>
            </a:xfrm>
          </p:grpSpPr>
          <p:sp>
            <p:nvSpPr>
              <p:cNvPr id="37" name="Rectangle 6"/>
              <p:cNvSpPr>
                <a:spLocks noChangeArrowheads="1"/>
              </p:cNvSpPr>
              <p:nvPr/>
            </p:nvSpPr>
            <p:spPr bwMode="auto">
              <a:xfrm rot="418273">
                <a:off x="4080495" y="2695390"/>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Freeform 8"/>
              <p:cNvSpPr>
                <a:spLocks/>
              </p:cNvSpPr>
              <p:nvPr/>
            </p:nvSpPr>
            <p:spPr bwMode="auto">
              <a:xfrm rot="418273">
                <a:off x="3366352" y="2795630"/>
                <a:ext cx="420660" cy="66746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10"/>
              <p:cNvSpPr>
                <a:spLocks/>
              </p:cNvSpPr>
              <p:nvPr/>
            </p:nvSpPr>
            <p:spPr bwMode="auto">
              <a:xfrm rot="418273">
                <a:off x="2813625" y="3247940"/>
                <a:ext cx="662783" cy="420525"/>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Rectangle 12"/>
              <p:cNvSpPr>
                <a:spLocks noChangeArrowheads="1"/>
              </p:cNvSpPr>
              <p:nvPr/>
            </p:nvSpPr>
            <p:spPr bwMode="auto">
              <a:xfrm rot="418273">
                <a:off x="2571500" y="3927627"/>
                <a:ext cx="728817" cy="6356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Freeform 14"/>
              <p:cNvSpPr>
                <a:spLocks/>
              </p:cNvSpPr>
              <p:nvPr/>
            </p:nvSpPr>
            <p:spPr bwMode="auto">
              <a:xfrm rot="418273">
                <a:off x="2671774" y="4284584"/>
                <a:ext cx="667674" cy="422969"/>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16"/>
              <p:cNvSpPr>
                <a:spLocks/>
              </p:cNvSpPr>
              <p:nvPr/>
            </p:nvSpPr>
            <p:spPr bwMode="auto">
              <a:xfrm rot="418273">
                <a:off x="3124227" y="4595088"/>
                <a:ext cx="420660" cy="662573"/>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Rectangle 18"/>
              <p:cNvSpPr>
                <a:spLocks noChangeArrowheads="1"/>
              </p:cNvSpPr>
              <p:nvPr/>
            </p:nvSpPr>
            <p:spPr bwMode="auto">
              <a:xfrm rot="418273">
                <a:off x="3801685" y="4771121"/>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4" name="Freeform 20"/>
              <p:cNvSpPr>
                <a:spLocks/>
              </p:cNvSpPr>
              <p:nvPr/>
            </p:nvSpPr>
            <p:spPr bwMode="auto">
              <a:xfrm rot="418273">
                <a:off x="4161202" y="4734449"/>
                <a:ext cx="420660" cy="665017"/>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5" name="Freeform 22"/>
              <p:cNvSpPr>
                <a:spLocks/>
              </p:cNvSpPr>
              <p:nvPr/>
            </p:nvSpPr>
            <p:spPr bwMode="auto">
              <a:xfrm rot="418273">
                <a:off x="4471806" y="4526630"/>
                <a:ext cx="662783" cy="422971"/>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6" name="Rectangle 24"/>
              <p:cNvSpPr>
                <a:spLocks noChangeArrowheads="1"/>
              </p:cNvSpPr>
              <p:nvPr/>
            </p:nvSpPr>
            <p:spPr bwMode="auto">
              <a:xfrm rot="418273">
                <a:off x="4647896" y="4203901"/>
                <a:ext cx="728817" cy="6601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7" name="Freeform 26"/>
              <p:cNvSpPr>
                <a:spLocks/>
              </p:cNvSpPr>
              <p:nvPr/>
            </p:nvSpPr>
            <p:spPr bwMode="auto">
              <a:xfrm rot="418273">
                <a:off x="4611210" y="3487542"/>
                <a:ext cx="665229" cy="422969"/>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8" name="Freeform 28"/>
              <p:cNvSpPr>
                <a:spLocks/>
              </p:cNvSpPr>
              <p:nvPr/>
            </p:nvSpPr>
            <p:spPr bwMode="auto">
              <a:xfrm rot="418273">
                <a:off x="4403326" y="2937435"/>
                <a:ext cx="420660" cy="66257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10" name="组合 199"/>
            <p:cNvGrpSpPr>
              <a:grpSpLocks/>
            </p:cNvGrpSpPr>
            <p:nvPr/>
          </p:nvGrpSpPr>
          <p:grpSpPr bwMode="auto">
            <a:xfrm rot="2801918">
              <a:off x="-92301" y="-65084"/>
              <a:ext cx="1503194" cy="1495736"/>
              <a:chOff x="2482376" y="2815266"/>
              <a:chExt cx="2767063" cy="2751895"/>
            </a:xfrm>
          </p:grpSpPr>
          <p:sp>
            <p:nvSpPr>
              <p:cNvPr id="25" name="Rectangle 6"/>
              <p:cNvSpPr>
                <a:spLocks noChangeArrowheads="1"/>
              </p:cNvSpPr>
              <p:nvPr/>
            </p:nvSpPr>
            <p:spPr bwMode="auto">
              <a:xfrm rot="418273">
                <a:off x="3934473" y="2815266"/>
                <a:ext cx="67209" cy="7267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Freeform 8"/>
              <p:cNvSpPr>
                <a:spLocks/>
              </p:cNvSpPr>
              <p:nvPr/>
            </p:nvSpPr>
            <p:spPr bwMode="auto">
              <a:xfrm rot="418273">
                <a:off x="3292045" y="2838236"/>
                <a:ext cx="417658" cy="664425"/>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10"/>
              <p:cNvSpPr>
                <a:spLocks/>
              </p:cNvSpPr>
              <p:nvPr/>
            </p:nvSpPr>
            <p:spPr bwMode="auto">
              <a:xfrm rot="418273">
                <a:off x="2738279" y="3281934"/>
                <a:ext cx="664893" cy="42696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Rectangle 12"/>
              <p:cNvSpPr>
                <a:spLocks noChangeArrowheads="1"/>
              </p:cNvSpPr>
              <p:nvPr/>
            </p:nvSpPr>
            <p:spPr bwMode="auto">
              <a:xfrm rot="418273">
                <a:off x="2482376" y="3969876"/>
                <a:ext cx="729702"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Freeform 14"/>
              <p:cNvSpPr>
                <a:spLocks/>
              </p:cNvSpPr>
              <p:nvPr/>
            </p:nvSpPr>
            <p:spPr bwMode="auto">
              <a:xfrm rot="418273">
                <a:off x="2539377" y="4367447"/>
                <a:ext cx="660093" cy="424560"/>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16"/>
              <p:cNvSpPr>
                <a:spLocks/>
              </p:cNvSpPr>
              <p:nvPr/>
            </p:nvSpPr>
            <p:spPr bwMode="auto">
              <a:xfrm rot="418273">
                <a:off x="3034102" y="4645868"/>
                <a:ext cx="422459" cy="65483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Rectangle 18"/>
              <p:cNvSpPr>
                <a:spLocks noChangeArrowheads="1"/>
              </p:cNvSpPr>
              <p:nvPr/>
            </p:nvSpPr>
            <p:spPr bwMode="auto">
              <a:xfrm rot="418273">
                <a:off x="3691436" y="4837972"/>
                <a:ext cx="67209" cy="72918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2" name="Freeform 20"/>
              <p:cNvSpPr>
                <a:spLocks/>
              </p:cNvSpPr>
              <p:nvPr/>
            </p:nvSpPr>
            <p:spPr bwMode="auto">
              <a:xfrm rot="418273">
                <a:off x="4080442" y="4768588"/>
                <a:ext cx="417658" cy="671622"/>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22"/>
              <p:cNvSpPr>
                <a:spLocks/>
              </p:cNvSpPr>
              <p:nvPr/>
            </p:nvSpPr>
            <p:spPr bwMode="auto">
              <a:xfrm rot="418273">
                <a:off x="4389373" y="4569548"/>
                <a:ext cx="660093" cy="419764"/>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Rectangle 24"/>
              <p:cNvSpPr>
                <a:spLocks noChangeArrowheads="1"/>
              </p:cNvSpPr>
              <p:nvPr/>
            </p:nvSpPr>
            <p:spPr bwMode="auto">
              <a:xfrm rot="418273">
                <a:off x="4522138" y="4258165"/>
                <a:ext cx="727301"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Freeform 26"/>
              <p:cNvSpPr>
                <a:spLocks/>
              </p:cNvSpPr>
              <p:nvPr/>
            </p:nvSpPr>
            <p:spPr bwMode="auto">
              <a:xfrm rot="418273">
                <a:off x="4516703" y="3581787"/>
                <a:ext cx="657692" cy="424562"/>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28"/>
              <p:cNvSpPr>
                <a:spLocks/>
              </p:cNvSpPr>
              <p:nvPr/>
            </p:nvSpPr>
            <p:spPr bwMode="auto">
              <a:xfrm rot="418273">
                <a:off x="4335029" y="2962019"/>
                <a:ext cx="422459" cy="662027"/>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11" name="组合 213"/>
            <p:cNvGrpSpPr>
              <a:grpSpLocks/>
            </p:cNvGrpSpPr>
            <p:nvPr/>
          </p:nvGrpSpPr>
          <p:grpSpPr bwMode="auto">
            <a:xfrm rot="1116119">
              <a:off x="74683" y="57065"/>
              <a:ext cx="1222009" cy="1217444"/>
              <a:chOff x="2450875" y="2692488"/>
              <a:chExt cx="2786412" cy="2778121"/>
            </a:xfrm>
          </p:grpSpPr>
          <p:sp>
            <p:nvSpPr>
              <p:cNvPr id="13" name="Rectangle 6"/>
              <p:cNvSpPr>
                <a:spLocks noChangeArrowheads="1"/>
              </p:cNvSpPr>
              <p:nvPr/>
            </p:nvSpPr>
            <p:spPr bwMode="auto">
              <a:xfrm rot="418273">
                <a:off x="4030300" y="2692488"/>
                <a:ext cx="62427" cy="72901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Freeform 8"/>
              <p:cNvSpPr>
                <a:spLocks/>
              </p:cNvSpPr>
              <p:nvPr/>
            </p:nvSpPr>
            <p:spPr bwMode="auto">
              <a:xfrm rot="418273">
                <a:off x="3303884" y="2752539"/>
                <a:ext cx="422132" cy="66950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10"/>
              <p:cNvSpPr>
                <a:spLocks/>
              </p:cNvSpPr>
              <p:nvPr/>
            </p:nvSpPr>
            <p:spPr bwMode="auto">
              <a:xfrm rot="418273">
                <a:off x="2712430" y="3226640"/>
                <a:ext cx="668870" cy="41658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Rectangle 12"/>
              <p:cNvSpPr>
                <a:spLocks noChangeArrowheads="1"/>
              </p:cNvSpPr>
              <p:nvPr/>
            </p:nvSpPr>
            <p:spPr bwMode="auto">
              <a:xfrm rot="418273">
                <a:off x="2450875" y="3878527"/>
                <a:ext cx="731299" cy="6546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Freeform 14"/>
              <p:cNvSpPr>
                <a:spLocks/>
              </p:cNvSpPr>
              <p:nvPr/>
            </p:nvSpPr>
            <p:spPr bwMode="auto">
              <a:xfrm rot="418273">
                <a:off x="2539722" y="4231007"/>
                <a:ext cx="662926" cy="422531"/>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16"/>
              <p:cNvSpPr>
                <a:spLocks/>
              </p:cNvSpPr>
              <p:nvPr/>
            </p:nvSpPr>
            <p:spPr bwMode="auto">
              <a:xfrm rot="418273">
                <a:off x="3029523" y="4574965"/>
                <a:ext cx="422132" cy="6724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Rectangle 18"/>
              <p:cNvSpPr>
                <a:spLocks noChangeArrowheads="1"/>
              </p:cNvSpPr>
              <p:nvPr/>
            </p:nvSpPr>
            <p:spPr bwMode="auto">
              <a:xfrm rot="418273">
                <a:off x="3677549" y="4738618"/>
                <a:ext cx="65401" cy="731991"/>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0" name="Freeform 20"/>
              <p:cNvSpPr>
                <a:spLocks/>
              </p:cNvSpPr>
              <p:nvPr/>
            </p:nvSpPr>
            <p:spPr bwMode="auto">
              <a:xfrm rot="418273">
                <a:off x="4054059" y="4746427"/>
                <a:ext cx="428077" cy="657600"/>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22"/>
              <p:cNvSpPr>
                <a:spLocks/>
              </p:cNvSpPr>
              <p:nvPr/>
            </p:nvSpPr>
            <p:spPr bwMode="auto">
              <a:xfrm rot="418273">
                <a:off x="4361107" y="4494586"/>
                <a:ext cx="656981" cy="431459"/>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Rectangle 24"/>
              <p:cNvSpPr>
                <a:spLocks noChangeArrowheads="1"/>
              </p:cNvSpPr>
              <p:nvPr/>
            </p:nvSpPr>
            <p:spPr bwMode="auto">
              <a:xfrm rot="418273">
                <a:off x="4492933" y="4166064"/>
                <a:ext cx="737244" cy="6843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Freeform 26"/>
              <p:cNvSpPr>
                <a:spLocks/>
              </p:cNvSpPr>
              <p:nvPr/>
            </p:nvSpPr>
            <p:spPr bwMode="auto">
              <a:xfrm rot="418273">
                <a:off x="4568417" y="3486652"/>
                <a:ext cx="668870" cy="413605"/>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28"/>
              <p:cNvSpPr>
                <a:spLocks/>
              </p:cNvSpPr>
              <p:nvPr/>
            </p:nvSpPr>
            <p:spPr bwMode="auto">
              <a:xfrm rot="418273">
                <a:off x="4328144" y="2879412"/>
                <a:ext cx="416186" cy="66950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12"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9" name="Date Placeholder 6"/>
          <p:cNvSpPr>
            <a:spLocks noGrp="1"/>
          </p:cNvSpPr>
          <p:nvPr>
            <p:ph type="dt" sz="half" idx="10"/>
          </p:nvPr>
        </p:nvSpPr>
        <p:spPr/>
        <p:txBody>
          <a:bodyPr/>
          <a:lstStyle>
            <a:lvl1pPr>
              <a:defRPr/>
            </a:lvl1pPr>
          </a:lstStyle>
          <a:p>
            <a:pPr>
              <a:defRPr/>
            </a:pPr>
            <a:fld id="{2CE001E6-5453-4647-B836-5CA8A384A8E7}" type="datetimeFigureOut">
              <a:rPr lang="en-US" altLang="zh-CN"/>
              <a:pPr>
                <a:defRPr/>
              </a:pPr>
              <a:t>5/20/2017</a:t>
            </a:fld>
            <a:endParaRPr lang="en-US" altLang="zh-CN"/>
          </a:p>
        </p:txBody>
      </p:sp>
      <p:sp>
        <p:nvSpPr>
          <p:cNvPr id="50" name="Footer Placeholder 7"/>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51" name="Slide Number Placeholder 8"/>
          <p:cNvSpPr>
            <a:spLocks noGrp="1"/>
          </p:cNvSpPr>
          <p:nvPr>
            <p:ph type="sldNum" sz="quarter" idx="12"/>
          </p:nvPr>
        </p:nvSpPr>
        <p:spPr/>
        <p:txBody>
          <a:bodyPr/>
          <a:lstStyle>
            <a:lvl1pPr algn="l">
              <a:defRPr/>
            </a:lvl1pPr>
          </a:lstStyle>
          <a:p>
            <a:pPr>
              <a:defRPr/>
            </a:pPr>
            <a:fld id="{07A0C97C-2ECE-4D18-AFF6-38E5DB8A1CAC}" type="slidenum">
              <a:rPr lang="en-US" altLang="zh-CN"/>
              <a:pPr>
                <a:defRPr/>
              </a:pPr>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3" name="组合 45"/>
          <p:cNvGrpSpPr>
            <a:grpSpLocks/>
          </p:cNvGrpSpPr>
          <p:nvPr userDrawn="1"/>
        </p:nvGrpSpPr>
        <p:grpSpPr bwMode="auto">
          <a:xfrm>
            <a:off x="357188" y="227013"/>
            <a:ext cx="1927225" cy="1928812"/>
            <a:chOff x="-53975" y="-101600"/>
            <a:chExt cx="1582738" cy="1584325"/>
          </a:xfrm>
        </p:grpSpPr>
        <p:sp>
          <p:nvSpPr>
            <p:cNvPr id="4" name="十六角星 6"/>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5" name="组合 185"/>
            <p:cNvGrpSpPr>
              <a:grpSpLocks/>
            </p:cNvGrpSpPr>
            <p:nvPr/>
          </p:nvGrpSpPr>
          <p:grpSpPr bwMode="auto">
            <a:xfrm>
              <a:off x="-10932" y="-57264"/>
              <a:ext cx="1495410" cy="1495655"/>
              <a:chOff x="2571500" y="2695390"/>
              <a:chExt cx="2805213" cy="2804316"/>
            </a:xfrm>
          </p:grpSpPr>
          <p:sp>
            <p:nvSpPr>
              <p:cNvPr id="33" name="Rectangle 6"/>
              <p:cNvSpPr>
                <a:spLocks noChangeArrowheads="1"/>
              </p:cNvSpPr>
              <p:nvPr/>
            </p:nvSpPr>
            <p:spPr bwMode="auto">
              <a:xfrm rot="418273">
                <a:off x="4080495" y="2695390"/>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8"/>
              <p:cNvSpPr>
                <a:spLocks/>
              </p:cNvSpPr>
              <p:nvPr/>
            </p:nvSpPr>
            <p:spPr bwMode="auto">
              <a:xfrm rot="418273">
                <a:off x="3366352" y="2795630"/>
                <a:ext cx="420660" cy="66746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Freeform 10"/>
              <p:cNvSpPr>
                <a:spLocks/>
              </p:cNvSpPr>
              <p:nvPr/>
            </p:nvSpPr>
            <p:spPr bwMode="auto">
              <a:xfrm rot="418273">
                <a:off x="2813625" y="3247940"/>
                <a:ext cx="662783" cy="420525"/>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Rectangle 12"/>
              <p:cNvSpPr>
                <a:spLocks noChangeArrowheads="1"/>
              </p:cNvSpPr>
              <p:nvPr/>
            </p:nvSpPr>
            <p:spPr bwMode="auto">
              <a:xfrm rot="418273">
                <a:off x="2571500" y="3927627"/>
                <a:ext cx="728817" cy="6356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4"/>
              <p:cNvSpPr>
                <a:spLocks/>
              </p:cNvSpPr>
              <p:nvPr/>
            </p:nvSpPr>
            <p:spPr bwMode="auto">
              <a:xfrm rot="418273">
                <a:off x="2671774" y="4284584"/>
                <a:ext cx="667674" cy="422969"/>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Freeform 16"/>
              <p:cNvSpPr>
                <a:spLocks/>
              </p:cNvSpPr>
              <p:nvPr/>
            </p:nvSpPr>
            <p:spPr bwMode="auto">
              <a:xfrm rot="418273">
                <a:off x="3124227" y="4595088"/>
                <a:ext cx="420660" cy="662573"/>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Rectangle 18"/>
              <p:cNvSpPr>
                <a:spLocks noChangeArrowheads="1"/>
              </p:cNvSpPr>
              <p:nvPr/>
            </p:nvSpPr>
            <p:spPr bwMode="auto">
              <a:xfrm rot="418273">
                <a:off x="3801685" y="4771121"/>
                <a:ext cx="66033" cy="728585"/>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0"/>
              <p:cNvSpPr>
                <a:spLocks/>
              </p:cNvSpPr>
              <p:nvPr/>
            </p:nvSpPr>
            <p:spPr bwMode="auto">
              <a:xfrm rot="418273">
                <a:off x="4161202" y="4734449"/>
                <a:ext cx="420660" cy="665017"/>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Freeform 22"/>
              <p:cNvSpPr>
                <a:spLocks/>
              </p:cNvSpPr>
              <p:nvPr/>
            </p:nvSpPr>
            <p:spPr bwMode="auto">
              <a:xfrm rot="418273">
                <a:off x="4471806" y="4526630"/>
                <a:ext cx="662783" cy="422971"/>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Rectangle 24"/>
              <p:cNvSpPr>
                <a:spLocks noChangeArrowheads="1"/>
              </p:cNvSpPr>
              <p:nvPr/>
            </p:nvSpPr>
            <p:spPr bwMode="auto">
              <a:xfrm rot="418273">
                <a:off x="4647896" y="4203901"/>
                <a:ext cx="728817" cy="6601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6"/>
              <p:cNvSpPr>
                <a:spLocks/>
              </p:cNvSpPr>
              <p:nvPr/>
            </p:nvSpPr>
            <p:spPr bwMode="auto">
              <a:xfrm rot="418273">
                <a:off x="4611210" y="3487542"/>
                <a:ext cx="665229" cy="422969"/>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4" name="Freeform 28"/>
              <p:cNvSpPr>
                <a:spLocks/>
              </p:cNvSpPr>
              <p:nvPr/>
            </p:nvSpPr>
            <p:spPr bwMode="auto">
              <a:xfrm rot="418273">
                <a:off x="4403326" y="2937435"/>
                <a:ext cx="420660" cy="66257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199"/>
            <p:cNvGrpSpPr>
              <a:grpSpLocks/>
            </p:cNvGrpSpPr>
            <p:nvPr/>
          </p:nvGrpSpPr>
          <p:grpSpPr bwMode="auto">
            <a:xfrm rot="2801918">
              <a:off x="-92301" y="-65084"/>
              <a:ext cx="1503194" cy="1495736"/>
              <a:chOff x="2482376" y="2815266"/>
              <a:chExt cx="2767063" cy="2751895"/>
            </a:xfrm>
          </p:grpSpPr>
          <p:sp>
            <p:nvSpPr>
              <p:cNvPr id="21" name="Rectangle 6"/>
              <p:cNvSpPr>
                <a:spLocks noChangeArrowheads="1"/>
              </p:cNvSpPr>
              <p:nvPr/>
            </p:nvSpPr>
            <p:spPr bwMode="auto">
              <a:xfrm rot="418273">
                <a:off x="3934473" y="2815266"/>
                <a:ext cx="67209" cy="7267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8"/>
              <p:cNvSpPr>
                <a:spLocks/>
              </p:cNvSpPr>
              <p:nvPr/>
            </p:nvSpPr>
            <p:spPr bwMode="auto">
              <a:xfrm rot="418273">
                <a:off x="3292045" y="2838236"/>
                <a:ext cx="417658" cy="664425"/>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Freeform 10"/>
              <p:cNvSpPr>
                <a:spLocks/>
              </p:cNvSpPr>
              <p:nvPr/>
            </p:nvSpPr>
            <p:spPr bwMode="auto">
              <a:xfrm rot="418273">
                <a:off x="2738279" y="3281934"/>
                <a:ext cx="664893" cy="42696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Rectangle 12"/>
              <p:cNvSpPr>
                <a:spLocks noChangeArrowheads="1"/>
              </p:cNvSpPr>
              <p:nvPr/>
            </p:nvSpPr>
            <p:spPr bwMode="auto">
              <a:xfrm rot="418273">
                <a:off x="2482376" y="3969876"/>
                <a:ext cx="729702"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4"/>
              <p:cNvSpPr>
                <a:spLocks/>
              </p:cNvSpPr>
              <p:nvPr/>
            </p:nvSpPr>
            <p:spPr bwMode="auto">
              <a:xfrm rot="418273">
                <a:off x="2539377" y="4367447"/>
                <a:ext cx="660093" cy="424560"/>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Freeform 16"/>
              <p:cNvSpPr>
                <a:spLocks/>
              </p:cNvSpPr>
              <p:nvPr/>
            </p:nvSpPr>
            <p:spPr bwMode="auto">
              <a:xfrm rot="418273">
                <a:off x="3034102" y="4645868"/>
                <a:ext cx="422459" cy="65483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Rectangle 18"/>
              <p:cNvSpPr>
                <a:spLocks noChangeArrowheads="1"/>
              </p:cNvSpPr>
              <p:nvPr/>
            </p:nvSpPr>
            <p:spPr bwMode="auto">
              <a:xfrm rot="418273">
                <a:off x="3691436" y="4837972"/>
                <a:ext cx="67209" cy="72918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0"/>
              <p:cNvSpPr>
                <a:spLocks/>
              </p:cNvSpPr>
              <p:nvPr/>
            </p:nvSpPr>
            <p:spPr bwMode="auto">
              <a:xfrm rot="418273">
                <a:off x="4080442" y="4768588"/>
                <a:ext cx="417658" cy="671622"/>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Freeform 22"/>
              <p:cNvSpPr>
                <a:spLocks/>
              </p:cNvSpPr>
              <p:nvPr/>
            </p:nvSpPr>
            <p:spPr bwMode="auto">
              <a:xfrm rot="418273">
                <a:off x="4389373" y="4569548"/>
                <a:ext cx="660093" cy="419764"/>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Rectangle 24"/>
              <p:cNvSpPr>
                <a:spLocks noChangeArrowheads="1"/>
              </p:cNvSpPr>
              <p:nvPr/>
            </p:nvSpPr>
            <p:spPr bwMode="auto">
              <a:xfrm rot="418273">
                <a:off x="4522138" y="4258165"/>
                <a:ext cx="727301"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6"/>
              <p:cNvSpPr>
                <a:spLocks/>
              </p:cNvSpPr>
              <p:nvPr/>
            </p:nvSpPr>
            <p:spPr bwMode="auto">
              <a:xfrm rot="418273">
                <a:off x="4516703" y="3581787"/>
                <a:ext cx="657692" cy="424562"/>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2" name="Freeform 28"/>
              <p:cNvSpPr>
                <a:spLocks/>
              </p:cNvSpPr>
              <p:nvPr/>
            </p:nvSpPr>
            <p:spPr bwMode="auto">
              <a:xfrm rot="418273">
                <a:off x="4335029" y="2962019"/>
                <a:ext cx="422459" cy="662027"/>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7" name="组合 213"/>
            <p:cNvGrpSpPr>
              <a:grpSpLocks/>
            </p:cNvGrpSpPr>
            <p:nvPr/>
          </p:nvGrpSpPr>
          <p:grpSpPr bwMode="auto">
            <a:xfrm rot="1116119">
              <a:off x="74683" y="57065"/>
              <a:ext cx="1222009" cy="1217444"/>
              <a:chOff x="2450875" y="2692488"/>
              <a:chExt cx="2786412" cy="2778121"/>
            </a:xfrm>
          </p:grpSpPr>
          <p:sp>
            <p:nvSpPr>
              <p:cNvPr id="9" name="Rectangle 6"/>
              <p:cNvSpPr>
                <a:spLocks noChangeArrowheads="1"/>
              </p:cNvSpPr>
              <p:nvPr/>
            </p:nvSpPr>
            <p:spPr bwMode="auto">
              <a:xfrm rot="418273">
                <a:off x="4030300" y="2692488"/>
                <a:ext cx="62427" cy="72901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8"/>
              <p:cNvSpPr>
                <a:spLocks/>
              </p:cNvSpPr>
              <p:nvPr/>
            </p:nvSpPr>
            <p:spPr bwMode="auto">
              <a:xfrm rot="418273">
                <a:off x="3303884" y="2752539"/>
                <a:ext cx="422132" cy="669503"/>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Freeform 10"/>
              <p:cNvSpPr>
                <a:spLocks/>
              </p:cNvSpPr>
              <p:nvPr/>
            </p:nvSpPr>
            <p:spPr bwMode="auto">
              <a:xfrm rot="418273">
                <a:off x="2712430" y="3226640"/>
                <a:ext cx="668870" cy="416580"/>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Rectangle 12"/>
              <p:cNvSpPr>
                <a:spLocks noChangeArrowheads="1"/>
              </p:cNvSpPr>
              <p:nvPr/>
            </p:nvSpPr>
            <p:spPr bwMode="auto">
              <a:xfrm rot="418273">
                <a:off x="2450875" y="3878527"/>
                <a:ext cx="731299" cy="6546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4"/>
              <p:cNvSpPr>
                <a:spLocks/>
              </p:cNvSpPr>
              <p:nvPr/>
            </p:nvSpPr>
            <p:spPr bwMode="auto">
              <a:xfrm rot="418273">
                <a:off x="2539722" y="4231007"/>
                <a:ext cx="662926" cy="422531"/>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Freeform 16"/>
              <p:cNvSpPr>
                <a:spLocks/>
              </p:cNvSpPr>
              <p:nvPr/>
            </p:nvSpPr>
            <p:spPr bwMode="auto">
              <a:xfrm rot="418273">
                <a:off x="3029523" y="4574965"/>
                <a:ext cx="422132" cy="6724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Rectangle 18"/>
              <p:cNvSpPr>
                <a:spLocks noChangeArrowheads="1"/>
              </p:cNvSpPr>
              <p:nvPr/>
            </p:nvSpPr>
            <p:spPr bwMode="auto">
              <a:xfrm rot="418273">
                <a:off x="3677549" y="4738618"/>
                <a:ext cx="65401" cy="731991"/>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0"/>
              <p:cNvSpPr>
                <a:spLocks/>
              </p:cNvSpPr>
              <p:nvPr/>
            </p:nvSpPr>
            <p:spPr bwMode="auto">
              <a:xfrm rot="418273">
                <a:off x="4054059" y="4746427"/>
                <a:ext cx="428077" cy="657600"/>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Freeform 22"/>
              <p:cNvSpPr>
                <a:spLocks/>
              </p:cNvSpPr>
              <p:nvPr/>
            </p:nvSpPr>
            <p:spPr bwMode="auto">
              <a:xfrm rot="418273">
                <a:off x="4361107" y="4494586"/>
                <a:ext cx="656981" cy="431459"/>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Rectangle 24"/>
              <p:cNvSpPr>
                <a:spLocks noChangeArrowheads="1"/>
              </p:cNvSpPr>
              <p:nvPr/>
            </p:nvSpPr>
            <p:spPr bwMode="auto">
              <a:xfrm rot="418273">
                <a:off x="4492933" y="4166064"/>
                <a:ext cx="737244" cy="6843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6"/>
              <p:cNvSpPr>
                <a:spLocks/>
              </p:cNvSpPr>
              <p:nvPr/>
            </p:nvSpPr>
            <p:spPr bwMode="auto">
              <a:xfrm rot="418273">
                <a:off x="4568417" y="3486652"/>
                <a:ext cx="668870" cy="413605"/>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0" name="Freeform 28"/>
              <p:cNvSpPr>
                <a:spLocks/>
              </p:cNvSpPr>
              <p:nvPr/>
            </p:nvSpPr>
            <p:spPr bwMode="auto">
              <a:xfrm rot="418273">
                <a:off x="4328144" y="2879412"/>
                <a:ext cx="416186" cy="669503"/>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8"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45" name="Date Placeholder 2"/>
          <p:cNvSpPr>
            <a:spLocks noGrp="1"/>
          </p:cNvSpPr>
          <p:nvPr>
            <p:ph type="dt" sz="half" idx="10"/>
          </p:nvPr>
        </p:nvSpPr>
        <p:spPr/>
        <p:txBody>
          <a:bodyPr/>
          <a:lstStyle>
            <a:lvl1pPr>
              <a:defRPr/>
            </a:lvl1pPr>
          </a:lstStyle>
          <a:p>
            <a:pPr>
              <a:defRPr/>
            </a:pPr>
            <a:fld id="{0C9CC5CF-DF27-45CD-AE59-9FD92A673D70}" type="datetimeFigureOut">
              <a:rPr lang="en-US" altLang="zh-CN"/>
              <a:pPr>
                <a:defRPr/>
              </a:pPr>
              <a:t>5/20/2017</a:t>
            </a:fld>
            <a:endParaRPr lang="en-US" altLang="zh-CN"/>
          </a:p>
        </p:txBody>
      </p:sp>
      <p:sp>
        <p:nvSpPr>
          <p:cNvPr id="46" name="Footer Placeholder 3"/>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47" name="Slide Number Placeholder 4"/>
          <p:cNvSpPr>
            <a:spLocks noGrp="1"/>
          </p:cNvSpPr>
          <p:nvPr>
            <p:ph type="sldNum" sz="quarter" idx="12"/>
          </p:nvPr>
        </p:nvSpPr>
        <p:spPr/>
        <p:txBody>
          <a:bodyPr/>
          <a:lstStyle>
            <a:lvl1pPr algn="l">
              <a:defRPr/>
            </a:lvl1pPr>
          </a:lstStyle>
          <a:p>
            <a:pPr>
              <a:defRPr/>
            </a:pPr>
            <a:fld id="{9E0AC826-A720-4620-9419-05F41BC84699}" type="slidenum">
              <a:rPr lang="en-US" altLang="zh-CN"/>
              <a:pPr>
                <a:defRPr/>
              </a:pPr>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DE3441-7445-4C43-96A9-31F9B3C7EDDC}" type="datetimeFigureOut">
              <a:rPr lang="en-US" altLang="zh-CN"/>
              <a:pPr>
                <a:defRPr/>
              </a:pPr>
              <a:t>5/20/2017</a:t>
            </a:fld>
            <a:endParaRPr lang="en-US" altLang="zh-CN"/>
          </a:p>
        </p:txBody>
      </p:sp>
      <p:sp>
        <p:nvSpPr>
          <p:cNvPr id="3" name="Footer Placeholder 2"/>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4" name="Slide Number Placeholder 3"/>
          <p:cNvSpPr>
            <a:spLocks noGrp="1"/>
          </p:cNvSpPr>
          <p:nvPr>
            <p:ph type="sldNum" sz="quarter" idx="12"/>
          </p:nvPr>
        </p:nvSpPr>
        <p:spPr/>
        <p:txBody>
          <a:bodyPr/>
          <a:lstStyle>
            <a:lvl1pPr algn="l">
              <a:defRPr/>
            </a:lvl1pPr>
          </a:lstStyle>
          <a:p>
            <a:pPr>
              <a:defRPr/>
            </a:pPr>
            <a:fld id="{43663183-6C51-42DD-8FC0-48BE999600EE}" type="slidenum">
              <a:rPr lang="en-US" altLang="zh-CN"/>
              <a:pPr>
                <a:defRPr/>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CN" altLang="en-US" smtClean="0"/>
              <a:t>单击此处编辑母版标题样式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a:defRPr/>
            </a:lvl1pPr>
          </a:lstStyle>
          <a:p>
            <a:pPr>
              <a:defRPr/>
            </a:pPr>
            <a:fld id="{A11F5480-6956-42ED-A535-DCF156E52742}" type="datetimeFigureOut">
              <a:rPr lang="en-US" altLang="zh-CN"/>
              <a:pPr>
                <a:defRPr/>
              </a:pPr>
              <a:t>5/20/2017</a:t>
            </a:fld>
            <a:endParaRPr lang="en-US" altLang="zh-CN"/>
          </a:p>
        </p:txBody>
      </p:sp>
      <p:sp>
        <p:nvSpPr>
          <p:cNvPr id="6" name="Footer Placeholder 5"/>
          <p:cNvSpPr>
            <a:spLocks noGrp="1"/>
          </p:cNvSpPr>
          <p:nvPr>
            <p:ph type="ftr" sz="quarter" idx="11"/>
          </p:nvPr>
        </p:nvSpPr>
        <p:spPr/>
        <p:txBody>
          <a:bodyPr/>
          <a:lstStyle>
            <a:lvl1pPr algn="l">
              <a:defRPr sz="900">
                <a:solidFill>
                  <a:srgbClr val="FFFFFF"/>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lgn="l">
              <a:defRPr/>
            </a:lvl1pPr>
          </a:lstStyle>
          <a:p>
            <a:pPr>
              <a:defRPr/>
            </a:pPr>
            <a:fld id="{85EC97C4-04EE-4EB7-A1F6-A8FA8200F2C3}" type="slidenum">
              <a:rPr lang="en-US" altLang="zh-CN"/>
              <a:pPr>
                <a:defRPr/>
              </a:pPr>
              <a:t>‹#›</a:t>
            </a:fld>
            <a:endParaRPr lang="zh-CN" alt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5" name="Group 15"/>
          <p:cNvGrpSpPr>
            <a:grpSpLocks/>
          </p:cNvGrpSpPr>
          <p:nvPr/>
        </p:nvGrpSpPr>
        <p:grpSpPr bwMode="auto">
          <a:xfrm>
            <a:off x="4516438" y="993775"/>
            <a:ext cx="1846262" cy="1530350"/>
            <a:chOff x="4718762" y="993075"/>
            <a:chExt cx="1847138" cy="1530439"/>
          </a:xfrm>
        </p:grpSpPr>
        <p:sp>
          <p:nvSpPr>
            <p:cNvPr id="6"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7"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8"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9"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zh-CN" altLang="en-US" noProof="0" smtClean="0"/>
              <a:t>单击图标添加图片</a:t>
            </a:r>
            <a:endParaRPr lang="en-US" noProof="0"/>
          </a:p>
        </p:txBody>
      </p:sp>
      <p:sp>
        <p:nvSpPr>
          <p:cNvPr id="14" name="Date Placeholder 4"/>
          <p:cNvSpPr>
            <a:spLocks noGrp="1"/>
          </p:cNvSpPr>
          <p:nvPr>
            <p:ph type="dt" sz="half" idx="15"/>
          </p:nvPr>
        </p:nvSpPr>
        <p:spPr/>
        <p:txBody>
          <a:bodyPr/>
          <a:lstStyle>
            <a:lvl1pPr>
              <a:defRPr/>
            </a:lvl1pPr>
          </a:lstStyle>
          <a:p>
            <a:pPr>
              <a:defRPr/>
            </a:pPr>
            <a:fld id="{DC465C17-3CD0-45B4-AC20-534F6E072F28}" type="datetimeFigureOut">
              <a:rPr lang="en-US" altLang="zh-CN"/>
              <a:pPr>
                <a:defRPr/>
              </a:pPr>
              <a:t>5/20/2017</a:t>
            </a:fld>
            <a:endParaRPr lang="en-US" altLang="zh-CN"/>
          </a:p>
        </p:txBody>
      </p:sp>
      <p:sp>
        <p:nvSpPr>
          <p:cNvPr id="15" name="Footer Placeholder 5"/>
          <p:cNvSpPr>
            <a:spLocks noGrp="1"/>
          </p:cNvSpPr>
          <p:nvPr>
            <p:ph type="ftr" sz="quarter" idx="16"/>
          </p:nvPr>
        </p:nvSpPr>
        <p:spPr/>
        <p:txBody>
          <a:bodyPr/>
          <a:lstStyle>
            <a:lvl1pPr algn="l">
              <a:defRPr sz="900">
                <a:solidFill>
                  <a:srgbClr val="FFFFFF"/>
                </a:solidFill>
              </a:defRPr>
            </a:lvl1pPr>
          </a:lstStyle>
          <a:p>
            <a:pPr>
              <a:defRPr/>
            </a:pPr>
            <a:endParaRPr lang="zh-CN" altLang="en-US"/>
          </a:p>
        </p:txBody>
      </p:sp>
      <p:sp>
        <p:nvSpPr>
          <p:cNvPr id="16" name="Slide Number Placeholder 6"/>
          <p:cNvSpPr>
            <a:spLocks noGrp="1"/>
          </p:cNvSpPr>
          <p:nvPr>
            <p:ph type="sldNum" sz="quarter" idx="17"/>
          </p:nvPr>
        </p:nvSpPr>
        <p:spPr/>
        <p:txBody>
          <a:bodyPr/>
          <a:lstStyle>
            <a:lvl1pPr algn="l">
              <a:defRPr/>
            </a:lvl1pPr>
          </a:lstStyle>
          <a:p>
            <a:pPr>
              <a:defRPr/>
            </a:pPr>
            <a:fld id="{9E01D24F-257D-4A0E-833A-0F1739AA1B8B}" type="slidenum">
              <a:rPr lang="en-US" altLang="zh-CN"/>
              <a:pPr>
                <a:defRPr/>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1159"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160"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wrap="square" lIns="91440" tIns="45720" rIns="91440" bIns="45720" numCol="1" anchor="b" anchorCtr="0" compatLnSpc="1">
            <a:prstTxWarp prst="textNoShape">
              <a:avLst/>
            </a:prstTxWarp>
          </a:bodyPr>
          <a:lstStyle>
            <a:lvl1pPr algn="r">
              <a:spcBef>
                <a:spcPct val="0"/>
              </a:spcBef>
              <a:defRPr sz="900" b="0">
                <a:solidFill>
                  <a:srgbClr val="FFFFFF"/>
                </a:solidFill>
                <a:latin typeface="Verdana" pitchFamily="34" charset="0"/>
                <a:ea typeface="宋体" pitchFamily="2" charset="-122"/>
              </a:defRPr>
            </a:lvl1pPr>
          </a:lstStyle>
          <a:p>
            <a:pPr>
              <a:defRPr/>
            </a:pPr>
            <a:fld id="{71BA1F9F-2301-4BAF-BC40-54F326504C61}" type="datetimeFigureOut">
              <a:rPr lang="en-US" altLang="zh-CN"/>
              <a:pPr>
                <a:defRPr/>
              </a:pPr>
              <a:t>5/20/2017</a:t>
            </a:fld>
            <a:endParaRPr lang="en-US" altLang="zh-CN" sz="1100">
              <a:solidFill>
                <a:srgbClr val="FEE69A"/>
              </a:solidFill>
            </a:endParaRPr>
          </a:p>
        </p:txBody>
      </p:sp>
      <p:sp>
        <p:nvSpPr>
          <p:cNvPr id="5" name="Footer Placeholder 4"/>
          <p:cNvSpPr>
            <a:spLocks noGrp="1"/>
          </p:cNvSpPr>
          <p:nvPr>
            <p:ph type="ftr" sz="quarter" idx="3"/>
          </p:nvPr>
        </p:nvSpPr>
        <p:spPr>
          <a:xfrm>
            <a:off x="1181100" y="5951538"/>
            <a:ext cx="5256213" cy="365125"/>
          </a:xfrm>
          <a:prstGeom prst="rect">
            <a:avLst/>
          </a:prstGeom>
        </p:spPr>
        <p:txBody>
          <a:bodyPr vert="horz" wrap="square" lIns="91440" tIns="45720" rIns="91440" bIns="45720" numCol="1" anchor="b" anchorCtr="0" compatLnSpc="1">
            <a:prstTxWarp prst="textNoShape">
              <a:avLst/>
            </a:prstTxWarp>
          </a:bodyPr>
          <a:lstStyle>
            <a:lvl1pPr algn="r">
              <a:spcBef>
                <a:spcPct val="0"/>
              </a:spcBef>
              <a:defRPr sz="1100" b="0">
                <a:solidFill>
                  <a:srgbClr val="FEE69A"/>
                </a:solidFill>
                <a:latin typeface="Verdana" pitchFamily="34" charset="0"/>
                <a:ea typeface="宋体" pitchFamily="2" charset="-122"/>
              </a:defRPr>
            </a:lvl1pPr>
          </a:lstStyle>
          <a:p>
            <a:pPr>
              <a:defRPr/>
            </a:pPr>
            <a:endParaRPr lang="zh-CN" alt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algn="ctr">
              <a:spcBef>
                <a:spcPct val="0"/>
              </a:spcBef>
              <a:defRPr sz="1800" b="0">
                <a:solidFill>
                  <a:srgbClr val="FFFFFF"/>
                </a:solidFill>
                <a:latin typeface="Verdana" pitchFamily="34" charset="0"/>
                <a:ea typeface="宋体" pitchFamily="2" charset="-122"/>
              </a:defRPr>
            </a:lvl1pPr>
          </a:lstStyle>
          <a:p>
            <a:pPr>
              <a:defRPr/>
            </a:pPr>
            <a:fld id="{4A50D286-7872-4A76-9689-90B2B38EA08D}" type="slidenum">
              <a:rPr lang="en-US" altLang="zh-CN"/>
              <a:pPr>
                <a:defRPr/>
              </a:pPr>
              <a:t>‹#›</a:t>
            </a:fld>
            <a:endParaRPr lang="zh-CN" alt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tLang="zh-CN" sz="1800" b="0">
              <a:solidFill>
                <a:srgbClr val="FFFFFF"/>
              </a:solidFill>
              <a:ea typeface="宋体" pitchFamily="2" charset="-122"/>
            </a:endParaRPr>
          </a:p>
        </p:txBody>
      </p:sp>
    </p:spTree>
  </p:cSld>
  <p:clrMap bg1="dk1" tx1="lt1" bg2="dk2"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Lst>
  <p:transition>
    <p:fade/>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mj-ea"/>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微软雅黑" charset="-122"/>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微软雅黑" charset="-122"/>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微软雅黑" charset="-122"/>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微软雅黑" charset="-122"/>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QuickStyle" Target="../diagrams/quickStyle8.xml"/><Relationship Id="rId3" Type="http://schemas.openxmlformats.org/officeDocument/2006/relationships/image" Target="../media/image14.jpeg"/><Relationship Id="rId7" Type="http://schemas.openxmlformats.org/officeDocument/2006/relationships/diagramColors" Target="../diagrams/colors7.xml"/><Relationship Id="rId12" Type="http://schemas.openxmlformats.org/officeDocument/2006/relationships/diagramLayout" Target="../diagrams/layout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Data" Target="../diagrams/data8.xml"/><Relationship Id="rId5" Type="http://schemas.openxmlformats.org/officeDocument/2006/relationships/diagramLayout" Target="../diagrams/layout7.xml"/><Relationship Id="rId15" Type="http://schemas.microsoft.com/office/2007/relationships/diagramDrawing" Target="../diagrams/drawing8.xml"/><Relationship Id="rId10" Type="http://schemas.openxmlformats.org/officeDocument/2006/relationships/image" Target="../media/image16.jpeg"/><Relationship Id="rId4" Type="http://schemas.openxmlformats.org/officeDocument/2006/relationships/diagramData" Target="../diagrams/data7.xml"/><Relationship Id="rId9" Type="http://schemas.openxmlformats.org/officeDocument/2006/relationships/image" Target="../media/image15.jpeg"/><Relationship Id="rId14" Type="http://schemas.openxmlformats.org/officeDocument/2006/relationships/diagramColors" Target="../diagrams/colors8.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0.jpe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6.png"/><Relationship Id="rId7" Type="http://schemas.openxmlformats.org/officeDocument/2006/relationships/diagramQuickStyle" Target="../diagrams/quickStyle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7.jpeg"/><Relationship Id="rId9" Type="http://schemas.microsoft.com/office/2007/relationships/diagramDrawing" Target="../diagrams/drawing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4.jpe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36.jpeg"/><Relationship Id="rId4" Type="http://schemas.openxmlformats.org/officeDocument/2006/relationships/diagramData" Target="../diagrams/data16.xml"/><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 Type="http://schemas.openxmlformats.org/officeDocument/2006/relationships/image" Target="../media/image1.png"/><Relationship Id="rId16" Type="http://schemas.openxmlformats.org/officeDocument/2006/relationships/diagramColors" Target="../diagrams/colors19.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17" Type="http://schemas.microsoft.com/office/2007/relationships/diagramDrawing" Target="../diagrams/drawing22.xml"/><Relationship Id="rId2" Type="http://schemas.openxmlformats.org/officeDocument/2006/relationships/image" Target="../media/image1.png"/><Relationship Id="rId16" Type="http://schemas.openxmlformats.org/officeDocument/2006/relationships/diagramColors" Target="../diagrams/colors22.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5" Type="http://schemas.openxmlformats.org/officeDocument/2006/relationships/diagramQuickStyle" Target="../diagrams/quickStyle22.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2644775" y="1331367"/>
            <a:ext cx="6499225" cy="1800225"/>
          </a:xfrm>
          <a:custGeom>
            <a:avLst/>
            <a:gdLst>
              <a:gd name="connsiteX0" fmla="*/ 0 w 1047750"/>
              <a:gd name="connsiteY0" fmla="*/ 0 h 5010287"/>
              <a:gd name="connsiteX1" fmla="*/ 1047750 w 1047750"/>
              <a:gd name="connsiteY1" fmla="*/ 0 h 5010287"/>
              <a:gd name="connsiteX2" fmla="*/ 1047750 w 1047750"/>
              <a:gd name="connsiteY2" fmla="*/ 5010287 h 5010287"/>
              <a:gd name="connsiteX3" fmla="*/ 0 w 1047750"/>
              <a:gd name="connsiteY3" fmla="*/ 5010287 h 5010287"/>
              <a:gd name="connsiteX4" fmla="*/ 0 w 1047750"/>
              <a:gd name="connsiteY4" fmla="*/ 0 h 501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5010287">
                <a:moveTo>
                  <a:pt x="1047750" y="2"/>
                </a:moveTo>
                <a:lnTo>
                  <a:pt x="1047750" y="5010285"/>
                </a:lnTo>
                <a:lnTo>
                  <a:pt x="0" y="5010285"/>
                </a:lnTo>
                <a:lnTo>
                  <a:pt x="0" y="2"/>
                </a:lnTo>
                <a:lnTo>
                  <a:pt x="1047750" y="2"/>
                </a:lnTo>
                <a:close/>
              </a:path>
            </a:pathLst>
          </a:custGeom>
          <a:solidFill>
            <a:schemeClr val="accent3">
              <a:lumMod val="60000"/>
              <a:lumOff val="40000"/>
              <a:alpha val="38000"/>
            </a:schemeClr>
          </a:solidFill>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lIns="175261" tIns="87630" rIns="175260" bIns="87631" anchor="ctr"/>
          <a:lstStyle/>
          <a:p>
            <a:pPr marL="0" lvl="1" defTabSz="2044700">
              <a:lnSpc>
                <a:spcPct val="90000"/>
              </a:lnSpc>
              <a:spcAft>
                <a:spcPct val="15000"/>
              </a:spcAft>
              <a:defRPr/>
            </a:pPr>
            <a:endParaRPr lang="en-US" altLang="zh-CN" sz="4600" b="0">
              <a:solidFill>
                <a:schemeClr val="bg1"/>
              </a:solidFill>
              <a:effectLst>
                <a:outerShdw blurRad="38100" dist="38100" dir="2700000" algn="tl">
                  <a:srgbClr val="FFFFFF"/>
                </a:outerShdw>
              </a:effectLst>
              <a:ea typeface="宋体" pitchFamily="2" charset="-122"/>
            </a:endParaRPr>
          </a:p>
        </p:txBody>
      </p:sp>
      <p:sp>
        <p:nvSpPr>
          <p:cNvPr id="2" name="标题 1"/>
          <p:cNvSpPr>
            <a:spLocks noGrp="1"/>
          </p:cNvSpPr>
          <p:nvPr>
            <p:ph type="ctrTitle" idx="4294967295"/>
          </p:nvPr>
        </p:nvSpPr>
        <p:spPr>
          <a:xfrm>
            <a:off x="2616283" y="1418688"/>
            <a:ext cx="6861261" cy="2010311"/>
          </a:xfrm>
        </p:spPr>
        <p:txBody>
          <a:bodyPr rtlCol="0">
            <a:normAutofit/>
          </a:bodyPr>
          <a:lstStyle/>
          <a:p>
            <a:pPr eaLnBrk="1" fontAlgn="auto" hangingPunct="1">
              <a:spcAft>
                <a:spcPts val="0"/>
              </a:spcAft>
              <a:defRPr/>
            </a:pPr>
            <a:r>
              <a:rPr lang="zh-CN" altLang="en-US" sz="3600" dirty="0"/>
              <a:t>践行社会主义核心价值观</a:t>
            </a:r>
            <a:r>
              <a:rPr lang="zh-CN" altLang="en-US" sz="3600" dirty="0" smtClean="0"/>
              <a:t>，</a:t>
            </a:r>
            <a:r>
              <a:rPr lang="en-US" altLang="zh-CN" sz="3600" dirty="0" smtClean="0"/>
              <a:t/>
            </a:r>
            <a:br>
              <a:rPr lang="en-US" altLang="zh-CN" sz="3600" dirty="0" smtClean="0"/>
            </a:br>
            <a:r>
              <a:rPr lang="en-US" altLang="zh-CN" sz="3600" dirty="0"/>
              <a:t> </a:t>
            </a:r>
            <a:r>
              <a:rPr lang="en-US" altLang="zh-CN" sz="3600" dirty="0" smtClean="0"/>
              <a:t>    </a:t>
            </a:r>
            <a:r>
              <a:rPr lang="zh-CN" altLang="en-US" sz="3600" dirty="0" smtClean="0"/>
              <a:t>汇聚</a:t>
            </a:r>
            <a:r>
              <a:rPr lang="zh-CN" altLang="en-US" sz="3600" dirty="0"/>
              <a:t>实现中国</a:t>
            </a:r>
            <a:r>
              <a:rPr lang="zh-CN" altLang="en-US" sz="3600" dirty="0" smtClean="0"/>
              <a:t>梦的精神</a:t>
            </a:r>
            <a:r>
              <a:rPr lang="zh-CN" altLang="en-US" sz="3600" dirty="0"/>
              <a:t>动力</a:t>
            </a:r>
            <a:endParaRPr lang="zh-CN" altLang="en-US" sz="2800" dirty="0"/>
          </a:p>
        </p:txBody>
      </p:sp>
      <p:sp>
        <p:nvSpPr>
          <p:cNvPr id="3" name="副标题 2"/>
          <p:cNvSpPr>
            <a:spLocks noGrp="1"/>
          </p:cNvSpPr>
          <p:nvPr>
            <p:ph type="subTitle" idx="4294967295"/>
          </p:nvPr>
        </p:nvSpPr>
        <p:spPr>
          <a:xfrm>
            <a:off x="1476375" y="4879975"/>
            <a:ext cx="2870600" cy="996951"/>
          </a:xfrm>
        </p:spPr>
        <p:txBody>
          <a:bodyPr/>
          <a:lstStyle/>
          <a:p>
            <a:pPr eaLnBrk="1" hangingPunct="1">
              <a:lnSpc>
                <a:spcPct val="80000"/>
              </a:lnSpc>
            </a:pPr>
            <a:r>
              <a:rPr lang="zh-CN" altLang="en-US" sz="2000" dirty="0" smtClean="0"/>
              <a:t>主讲人</a:t>
            </a:r>
            <a:r>
              <a:rPr lang="zh-CN" altLang="zh-CN" sz="2000" dirty="0" smtClean="0"/>
              <a:t>：</a:t>
            </a:r>
            <a:r>
              <a:rPr lang="zh-CN" altLang="en-US" sz="2000" dirty="0" smtClean="0"/>
              <a:t>梁红芳</a:t>
            </a:r>
            <a:endParaRPr lang="en-US" altLang="zh-CN" sz="2000" dirty="0" smtClean="0"/>
          </a:p>
          <a:p>
            <a:pPr eaLnBrk="1" hangingPunct="1">
              <a:lnSpc>
                <a:spcPct val="80000"/>
              </a:lnSpc>
            </a:pPr>
            <a:r>
              <a:rPr lang="en-US" altLang="zh-CN" sz="2000" dirty="0" smtClean="0"/>
              <a:t>2017</a:t>
            </a:r>
            <a:r>
              <a:rPr lang="zh-CN" altLang="zh-CN" sz="2000" dirty="0" smtClean="0"/>
              <a:t>年</a:t>
            </a:r>
            <a:r>
              <a:rPr lang="en-US" altLang="zh-CN" sz="2000" dirty="0" smtClean="0"/>
              <a:t>3</a:t>
            </a:r>
            <a:r>
              <a:rPr lang="zh-CN" altLang="zh-CN" sz="2000" dirty="0" smtClean="0"/>
              <a:t>月</a:t>
            </a:r>
            <a:r>
              <a:rPr lang="en-US" altLang="zh-CN" sz="2000" dirty="0" smtClean="0"/>
              <a:t>10</a:t>
            </a:r>
            <a:r>
              <a:rPr lang="zh-CN" altLang="zh-CN" sz="2000" dirty="0" smtClean="0"/>
              <a:t>日</a:t>
            </a:r>
            <a:endParaRPr lang="zh-CN" altLang="zh-CN" sz="2000" dirty="0" smtClean="0"/>
          </a:p>
          <a:p>
            <a:pPr eaLnBrk="1" hangingPunct="1">
              <a:lnSpc>
                <a:spcPct val="80000"/>
              </a:lnSpc>
            </a:pPr>
            <a:endParaRPr lang="zh-CN" altLang="en-US" sz="500" dirty="0" smtClean="0"/>
          </a:p>
        </p:txBody>
      </p:sp>
      <p:sp>
        <p:nvSpPr>
          <p:cNvPr id="25604" name="矩形 3"/>
          <p:cNvSpPr>
            <a:spLocks noChangeArrowheads="1"/>
          </p:cNvSpPr>
          <p:nvPr/>
        </p:nvSpPr>
        <p:spPr bwMode="auto">
          <a:xfrm>
            <a:off x="3086835" y="3383995"/>
            <a:ext cx="6057165" cy="892552"/>
          </a:xfrm>
          <a:prstGeom prst="rect">
            <a:avLst/>
          </a:prstGeom>
          <a:noFill/>
          <a:ln w="9525">
            <a:noFill/>
            <a:miter lim="800000"/>
            <a:headEnd/>
            <a:tailEnd/>
          </a:ln>
        </p:spPr>
        <p:txBody>
          <a:bodyPr wrap="square">
            <a:spAutoFit/>
          </a:bodyPr>
          <a:lstStyle/>
          <a:p>
            <a:r>
              <a:rPr lang="en-US" altLang="zh-CN" sz="2400" dirty="0" smtClean="0">
                <a:latin typeface="Verdana" pitchFamily="34" charset="0"/>
                <a:ea typeface="宋体" charset="-122"/>
              </a:rPr>
              <a:t>——</a:t>
            </a:r>
            <a:r>
              <a:rPr lang="zh-CN" altLang="en-US" sz="2400" dirty="0" smtClean="0">
                <a:latin typeface="Verdana" pitchFamily="34" charset="0"/>
                <a:ea typeface="宋体" charset="-122"/>
              </a:rPr>
              <a:t>芙蓉初中团</a:t>
            </a:r>
            <a:r>
              <a:rPr lang="zh-CN" altLang="en-US" sz="2400" dirty="0" smtClean="0">
                <a:latin typeface="Verdana" pitchFamily="34" charset="0"/>
                <a:ea typeface="宋体" charset="-122"/>
              </a:rPr>
              <a:t>员主题教育实践活动</a:t>
            </a:r>
            <a:r>
              <a:rPr lang="zh-CN" altLang="zh-CN" sz="2800" dirty="0">
                <a:latin typeface="Verdana" pitchFamily="34" charset="0"/>
                <a:ea typeface="宋体" charset="-122"/>
              </a:rPr>
              <a:t/>
            </a:r>
            <a:br>
              <a:rPr lang="zh-CN" altLang="zh-CN" sz="2800" dirty="0">
                <a:latin typeface="Verdana" pitchFamily="34" charset="0"/>
                <a:ea typeface="宋体" charset="-122"/>
              </a:rPr>
            </a:br>
            <a:endParaRPr lang="zh-CN" altLang="en-US" sz="2800" dirty="0">
              <a:latin typeface="Verdana" pitchFamily="34" charset="0"/>
              <a:ea typeface="宋体" charset="-122"/>
            </a:endParaRPr>
          </a:p>
        </p:txBody>
      </p:sp>
      <p:cxnSp>
        <p:nvCxnSpPr>
          <p:cNvPr id="6" name="直接连接符 5"/>
          <p:cNvCxnSpPr/>
          <p:nvPr/>
        </p:nvCxnSpPr>
        <p:spPr>
          <a:xfrm>
            <a:off x="2619664" y="3071347"/>
            <a:ext cx="6770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619663" y="1272413"/>
            <a:ext cx="67706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607" name="组合 45"/>
          <p:cNvGrpSpPr>
            <a:grpSpLocks/>
          </p:cNvGrpSpPr>
          <p:nvPr/>
        </p:nvGrpSpPr>
        <p:grpSpPr bwMode="auto">
          <a:xfrm>
            <a:off x="357188" y="227013"/>
            <a:ext cx="1927225" cy="1928812"/>
            <a:chOff x="-53975" y="-101600"/>
            <a:chExt cx="1582738" cy="1584325"/>
          </a:xfrm>
        </p:grpSpPr>
        <p:sp>
          <p:nvSpPr>
            <p:cNvPr id="11" name="十六角星 10"/>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25609" name="组合 185"/>
            <p:cNvGrpSpPr>
              <a:grpSpLocks/>
            </p:cNvGrpSpPr>
            <p:nvPr/>
          </p:nvGrpSpPr>
          <p:grpSpPr bwMode="auto">
            <a:xfrm>
              <a:off x="-10969" y="-57267"/>
              <a:ext cx="1495365" cy="1495655"/>
              <a:chOff x="2571507" y="2695366"/>
              <a:chExt cx="2805219" cy="2804289"/>
            </a:xfrm>
          </p:grpSpPr>
          <p:sp>
            <p:nvSpPr>
              <p:cNvPr id="40" name="Rectangle 6"/>
              <p:cNvSpPr>
                <a:spLocks noChangeArrowheads="1"/>
              </p:cNvSpPr>
              <p:nvPr/>
            </p:nvSpPr>
            <p:spPr bwMode="auto">
              <a:xfrm rot="418273">
                <a:off x="4080560" y="2695369"/>
                <a:ext cx="66034" cy="72857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Freeform 8"/>
              <p:cNvSpPr>
                <a:spLocks/>
              </p:cNvSpPr>
              <p:nvPr/>
            </p:nvSpPr>
            <p:spPr bwMode="auto">
              <a:xfrm rot="418273">
                <a:off x="3366405" y="2795609"/>
                <a:ext cx="420667" cy="667456"/>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10"/>
              <p:cNvSpPr>
                <a:spLocks/>
              </p:cNvSpPr>
              <p:nvPr/>
            </p:nvSpPr>
            <p:spPr bwMode="auto">
              <a:xfrm rot="418273">
                <a:off x="2813668" y="3247914"/>
                <a:ext cx="662794" cy="420521"/>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Rectangle 12"/>
              <p:cNvSpPr>
                <a:spLocks noChangeArrowheads="1"/>
              </p:cNvSpPr>
              <p:nvPr/>
            </p:nvSpPr>
            <p:spPr bwMode="auto">
              <a:xfrm rot="418273">
                <a:off x="2571539" y="3927594"/>
                <a:ext cx="728830" cy="635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4" name="Freeform 14"/>
              <p:cNvSpPr>
                <a:spLocks/>
              </p:cNvSpPr>
              <p:nvPr/>
            </p:nvSpPr>
            <p:spPr bwMode="auto">
              <a:xfrm rot="418273">
                <a:off x="2671815" y="4284548"/>
                <a:ext cx="667686" cy="422965"/>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5" name="Freeform 16"/>
              <p:cNvSpPr>
                <a:spLocks/>
              </p:cNvSpPr>
              <p:nvPr/>
            </p:nvSpPr>
            <p:spPr bwMode="auto">
              <a:xfrm rot="418273">
                <a:off x="3124276" y="4595048"/>
                <a:ext cx="420667" cy="662566"/>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6" name="Rectangle 18"/>
              <p:cNvSpPr>
                <a:spLocks noChangeArrowheads="1"/>
              </p:cNvSpPr>
              <p:nvPr/>
            </p:nvSpPr>
            <p:spPr bwMode="auto">
              <a:xfrm rot="418273">
                <a:off x="3801746" y="4771081"/>
                <a:ext cx="66034" cy="72857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7" name="Freeform 20"/>
              <p:cNvSpPr>
                <a:spLocks/>
              </p:cNvSpPr>
              <p:nvPr/>
            </p:nvSpPr>
            <p:spPr bwMode="auto">
              <a:xfrm rot="418273">
                <a:off x="4161269" y="4734408"/>
                <a:ext cx="420667" cy="665010"/>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8" name="Freeform 22"/>
              <p:cNvSpPr>
                <a:spLocks/>
              </p:cNvSpPr>
              <p:nvPr/>
            </p:nvSpPr>
            <p:spPr bwMode="auto">
              <a:xfrm rot="418273">
                <a:off x="4471878" y="4526592"/>
                <a:ext cx="662794" cy="422967"/>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9" name="Rectangle 24"/>
              <p:cNvSpPr>
                <a:spLocks noChangeArrowheads="1"/>
              </p:cNvSpPr>
              <p:nvPr/>
            </p:nvSpPr>
            <p:spPr bwMode="auto">
              <a:xfrm rot="418273">
                <a:off x="4647972" y="4203866"/>
                <a:ext cx="728830" cy="6601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0" name="Freeform 26"/>
              <p:cNvSpPr>
                <a:spLocks/>
              </p:cNvSpPr>
              <p:nvPr/>
            </p:nvSpPr>
            <p:spPr bwMode="auto">
              <a:xfrm rot="418273">
                <a:off x="4611285" y="3487514"/>
                <a:ext cx="665241" cy="422965"/>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1" name="Freeform 28"/>
              <p:cNvSpPr>
                <a:spLocks/>
              </p:cNvSpPr>
              <p:nvPr/>
            </p:nvSpPr>
            <p:spPr bwMode="auto">
              <a:xfrm rot="418273">
                <a:off x="4403398" y="2937413"/>
                <a:ext cx="420667" cy="662566"/>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25610" name="组合 199"/>
            <p:cNvGrpSpPr>
              <a:grpSpLocks/>
            </p:cNvGrpSpPr>
            <p:nvPr/>
          </p:nvGrpSpPr>
          <p:grpSpPr bwMode="auto">
            <a:xfrm rot="2801918">
              <a:off x="-70109" y="-74375"/>
              <a:ext cx="1524597" cy="1509519"/>
              <a:chOff x="2500945" y="2755500"/>
              <a:chExt cx="2806421" cy="2777229"/>
            </a:xfrm>
          </p:grpSpPr>
          <p:sp>
            <p:nvSpPr>
              <p:cNvPr id="28" name="Rectangle 6"/>
              <p:cNvSpPr>
                <a:spLocks noChangeArrowheads="1"/>
              </p:cNvSpPr>
              <p:nvPr/>
            </p:nvSpPr>
            <p:spPr bwMode="auto">
              <a:xfrm rot="418273">
                <a:off x="3922881" y="2827471"/>
                <a:ext cx="67208" cy="72678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Freeform 8"/>
              <p:cNvSpPr>
                <a:spLocks/>
              </p:cNvSpPr>
              <p:nvPr/>
            </p:nvSpPr>
            <p:spPr bwMode="auto">
              <a:xfrm rot="418273">
                <a:off x="3278940" y="2844584"/>
                <a:ext cx="415251" cy="664420"/>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10"/>
              <p:cNvSpPr>
                <a:spLocks/>
              </p:cNvSpPr>
              <p:nvPr/>
            </p:nvSpPr>
            <p:spPr bwMode="auto">
              <a:xfrm rot="418273">
                <a:off x="2724635" y="3311518"/>
                <a:ext cx="664884" cy="42455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Rectangle 12"/>
              <p:cNvSpPr>
                <a:spLocks noChangeArrowheads="1"/>
              </p:cNvSpPr>
              <p:nvPr/>
            </p:nvSpPr>
            <p:spPr bwMode="auto">
              <a:xfrm rot="418273">
                <a:off x="2497546" y="3967705"/>
                <a:ext cx="729692"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2" name="Freeform 14"/>
              <p:cNvSpPr>
                <a:spLocks/>
              </p:cNvSpPr>
              <p:nvPr/>
            </p:nvSpPr>
            <p:spPr bwMode="auto">
              <a:xfrm rot="418273">
                <a:off x="2528005" y="4386423"/>
                <a:ext cx="660084" cy="424558"/>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16"/>
              <p:cNvSpPr>
                <a:spLocks/>
              </p:cNvSpPr>
              <p:nvPr/>
            </p:nvSpPr>
            <p:spPr bwMode="auto">
              <a:xfrm rot="418273">
                <a:off x="3034241" y="4632023"/>
                <a:ext cx="424853" cy="6620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Rectangle 18"/>
              <p:cNvSpPr>
                <a:spLocks noChangeArrowheads="1"/>
              </p:cNvSpPr>
              <p:nvPr/>
            </p:nvSpPr>
            <p:spPr bwMode="auto">
              <a:xfrm rot="418273">
                <a:off x="3681995" y="4862970"/>
                <a:ext cx="67208" cy="733981"/>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Freeform 20"/>
              <p:cNvSpPr>
                <a:spLocks/>
              </p:cNvSpPr>
              <p:nvPr/>
            </p:nvSpPr>
            <p:spPr bwMode="auto">
              <a:xfrm rot="418273">
                <a:off x="4062533" y="4790723"/>
                <a:ext cx="422453" cy="67401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22"/>
              <p:cNvSpPr>
                <a:spLocks/>
              </p:cNvSpPr>
              <p:nvPr/>
            </p:nvSpPr>
            <p:spPr bwMode="auto">
              <a:xfrm rot="418273">
                <a:off x="4374156" y="4586055"/>
                <a:ext cx="662483" cy="419760"/>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Rectangle 24"/>
              <p:cNvSpPr>
                <a:spLocks noChangeArrowheads="1"/>
              </p:cNvSpPr>
              <p:nvPr/>
            </p:nvSpPr>
            <p:spPr bwMode="auto">
              <a:xfrm rot="418273">
                <a:off x="4515903" y="4267693"/>
                <a:ext cx="724891" cy="6716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Freeform 26"/>
              <p:cNvSpPr>
                <a:spLocks/>
              </p:cNvSpPr>
              <p:nvPr/>
            </p:nvSpPr>
            <p:spPr bwMode="auto">
              <a:xfrm rot="418273">
                <a:off x="4495816" y="3590797"/>
                <a:ext cx="662483" cy="424558"/>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8"/>
              <p:cNvSpPr>
                <a:spLocks/>
              </p:cNvSpPr>
              <p:nvPr/>
            </p:nvSpPr>
            <p:spPr bwMode="auto">
              <a:xfrm rot="418273">
                <a:off x="4310060" y="2979008"/>
                <a:ext cx="422453" cy="66681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25611" name="组合 213"/>
            <p:cNvGrpSpPr>
              <a:grpSpLocks/>
            </p:cNvGrpSpPr>
            <p:nvPr/>
          </p:nvGrpSpPr>
          <p:grpSpPr bwMode="auto">
            <a:xfrm rot="1116119">
              <a:off x="91258" y="67673"/>
              <a:ext cx="1226661" cy="1214901"/>
              <a:chOff x="2493232" y="2701829"/>
              <a:chExt cx="2797008" cy="2772325"/>
            </a:xfrm>
          </p:grpSpPr>
          <p:sp>
            <p:nvSpPr>
              <p:cNvPr id="16" name="Rectangle 6"/>
              <p:cNvSpPr>
                <a:spLocks noChangeArrowheads="1"/>
              </p:cNvSpPr>
              <p:nvPr/>
            </p:nvSpPr>
            <p:spPr bwMode="auto">
              <a:xfrm rot="418273">
                <a:off x="4046343" y="2702801"/>
                <a:ext cx="62427" cy="72901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Freeform 8"/>
              <p:cNvSpPr>
                <a:spLocks/>
              </p:cNvSpPr>
              <p:nvPr/>
            </p:nvSpPr>
            <p:spPr bwMode="auto">
              <a:xfrm rot="418273">
                <a:off x="3333568" y="2767593"/>
                <a:ext cx="422132" cy="666530"/>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10"/>
              <p:cNvSpPr>
                <a:spLocks/>
              </p:cNvSpPr>
              <p:nvPr/>
            </p:nvSpPr>
            <p:spPr bwMode="auto">
              <a:xfrm rot="418273">
                <a:off x="2733161" y="3229260"/>
                <a:ext cx="668869" cy="42253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Rectangle 12"/>
              <p:cNvSpPr>
                <a:spLocks noChangeArrowheads="1"/>
              </p:cNvSpPr>
              <p:nvPr/>
            </p:nvSpPr>
            <p:spPr bwMode="auto">
              <a:xfrm rot="418273">
                <a:off x="2465022" y="3883203"/>
                <a:ext cx="731298" cy="6546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0" name="Freeform 14"/>
              <p:cNvSpPr>
                <a:spLocks/>
              </p:cNvSpPr>
              <p:nvPr/>
            </p:nvSpPr>
            <p:spPr bwMode="auto">
              <a:xfrm rot="418273">
                <a:off x="2557558" y="4237080"/>
                <a:ext cx="665898" cy="422532"/>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16"/>
              <p:cNvSpPr>
                <a:spLocks/>
              </p:cNvSpPr>
              <p:nvPr/>
            </p:nvSpPr>
            <p:spPr bwMode="auto">
              <a:xfrm rot="418273">
                <a:off x="3016444" y="4588980"/>
                <a:ext cx="422132" cy="67843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Rectangle 18"/>
              <p:cNvSpPr>
                <a:spLocks noChangeArrowheads="1"/>
              </p:cNvSpPr>
              <p:nvPr/>
            </p:nvSpPr>
            <p:spPr bwMode="auto">
              <a:xfrm rot="418273">
                <a:off x="3664944" y="4752555"/>
                <a:ext cx="65401" cy="7409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Freeform 20"/>
              <p:cNvSpPr>
                <a:spLocks/>
              </p:cNvSpPr>
              <p:nvPr/>
            </p:nvSpPr>
            <p:spPr bwMode="auto">
              <a:xfrm rot="418273">
                <a:off x="4051300" y="4753824"/>
                <a:ext cx="428077" cy="663553"/>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22"/>
              <p:cNvSpPr>
                <a:spLocks/>
              </p:cNvSpPr>
              <p:nvPr/>
            </p:nvSpPr>
            <p:spPr bwMode="auto">
              <a:xfrm rot="418273">
                <a:off x="4347029" y="4517690"/>
                <a:ext cx="659952" cy="431460"/>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Rectangle 24"/>
              <p:cNvSpPr>
                <a:spLocks noChangeArrowheads="1"/>
              </p:cNvSpPr>
              <p:nvPr/>
            </p:nvSpPr>
            <p:spPr bwMode="auto">
              <a:xfrm rot="418273">
                <a:off x="4525087" y="4168815"/>
                <a:ext cx="731298" cy="6843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Freeform 26"/>
              <p:cNvSpPr>
                <a:spLocks/>
              </p:cNvSpPr>
              <p:nvPr/>
            </p:nvSpPr>
            <p:spPr bwMode="auto">
              <a:xfrm rot="418273">
                <a:off x="4587276" y="3493041"/>
                <a:ext cx="668871" cy="419558"/>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8"/>
              <p:cNvSpPr>
                <a:spLocks/>
              </p:cNvSpPr>
              <p:nvPr/>
            </p:nvSpPr>
            <p:spPr bwMode="auto">
              <a:xfrm rot="418273">
                <a:off x="4340923" y="2900161"/>
                <a:ext cx="416186" cy="666530"/>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25612"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7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700"/>
                                        <p:tgtEl>
                                          <p:spTgt spid="9"/>
                                        </p:tgtEl>
                                      </p:cBhvr>
                                    </p:animEffect>
                                  </p:childTnLst>
                                </p:cTn>
                              </p:par>
                            </p:childTnLst>
                          </p:cTn>
                        </p:par>
                        <p:par>
                          <p:cTn id="15" fill="hold">
                            <p:stCondLst>
                              <p:cond delay="2700"/>
                            </p:stCondLst>
                            <p:childTnLst>
                              <p:par>
                                <p:cTn id="16" presetID="14" presetClass="entr" presetSubtype="10" fill="hold" grpId="0" nodeType="afterEffect">
                                  <p:stCondLst>
                                    <p:cond delay="0"/>
                                  </p:stCondLst>
                                  <p:childTnLst>
                                    <p:set>
                                      <p:cBhvr>
                                        <p:cTn id="17" dur="1" fill="hold">
                                          <p:stCondLst>
                                            <p:cond delay="0"/>
                                          </p:stCondLst>
                                        </p:cTn>
                                        <p:tgtEl>
                                          <p:spTgt spid="25604"/>
                                        </p:tgtEl>
                                        <p:attrNameLst>
                                          <p:attrName>style.visibility</p:attrName>
                                        </p:attrNameLst>
                                      </p:cBhvr>
                                      <p:to>
                                        <p:strVal val="visible"/>
                                      </p:to>
                                    </p:set>
                                    <p:animEffect transition="in" filter="randombar(horizontal)">
                                      <p:cBhvr>
                                        <p:cTn id="18" dur="1900"/>
                                        <p:tgtEl>
                                          <p:spTgt spid="25604"/>
                                        </p:tgtEl>
                                      </p:cBhvr>
                                    </p:animEffect>
                                  </p:childTnLst>
                                </p:cTn>
                              </p:par>
                            </p:childTnLst>
                          </p:cTn>
                        </p:par>
                        <p:par>
                          <p:cTn id="19" fill="hold">
                            <p:stCondLst>
                              <p:cond delay="4600"/>
                            </p:stCondLst>
                            <p:childTnLst>
                              <p:par>
                                <p:cTn id="20" presetID="42"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400"/>
                                        <p:tgtEl>
                                          <p:spTgt spid="3">
                                            <p:txEl>
                                              <p:pRg st="0" end="0"/>
                                            </p:txEl>
                                          </p:spTgt>
                                        </p:tgtEl>
                                      </p:cBhvr>
                                    </p:animEffect>
                                    <p:anim calcmode="lin" valueType="num">
                                      <p:cBhvr>
                                        <p:cTn id="23" dur="1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4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42"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400"/>
                                        <p:tgtEl>
                                          <p:spTgt spid="3">
                                            <p:txEl>
                                              <p:pRg st="1" end="1"/>
                                            </p:txEl>
                                          </p:spTgt>
                                        </p:tgtEl>
                                      </p:cBhvr>
                                    </p:animEffect>
                                    <p:anim calcmode="lin" valueType="num">
                                      <p:cBhvr>
                                        <p:cTn id="29" dur="1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4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256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a:latin typeface="华文楷体" pitchFamily="2" charset="-122"/>
                <a:ea typeface="华文楷体" pitchFamily="2" charset="-122"/>
              </a:rPr>
              <a:t>价值</a:t>
            </a:r>
            <a:r>
              <a:rPr lang="zh-CN" altLang="en-US" sz="3200" dirty="0" smtClean="0">
                <a:latin typeface="华文楷体" pitchFamily="2" charset="-122"/>
                <a:ea typeface="华文楷体" pitchFamily="2" charset="-122"/>
              </a:rPr>
              <a:t>准则</a:t>
            </a:r>
            <a:r>
              <a:rPr lang="zh-CN" altLang="en-US" sz="3200" dirty="0">
                <a:latin typeface="华文楷体" pitchFamily="2" charset="-122"/>
                <a:ea typeface="华文楷体" pitchFamily="2" charset="-122"/>
              </a:rPr>
              <a:t>：自由、平等、公正、法治</a:t>
            </a:r>
          </a:p>
        </p:txBody>
      </p:sp>
      <p:sp>
        <p:nvSpPr>
          <p:cNvPr id="45" name="前凸带形 44"/>
          <p:cNvSpPr/>
          <p:nvPr/>
        </p:nvSpPr>
        <p:spPr>
          <a:xfrm>
            <a:off x="304800" y="1562100"/>
            <a:ext cx="2489200" cy="8001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b="1" dirty="0">
                <a:ea typeface="黑体" pitchFamily="49" charset="-122"/>
              </a:rPr>
              <a:t>公正</a:t>
            </a:r>
          </a:p>
        </p:txBody>
      </p:sp>
      <p:sp>
        <p:nvSpPr>
          <p:cNvPr id="46" name="矩形 13"/>
          <p:cNvSpPr>
            <a:spLocks noChangeArrowheads="1"/>
          </p:cNvSpPr>
          <p:nvPr/>
        </p:nvSpPr>
        <p:spPr bwMode="auto">
          <a:xfrm>
            <a:off x="4572000" y="1395413"/>
            <a:ext cx="4222750" cy="1200150"/>
          </a:xfrm>
          <a:prstGeom prst="rect">
            <a:avLst/>
          </a:prstGeom>
          <a:noFill/>
          <a:ln w="9525">
            <a:noFill/>
            <a:miter lim="800000"/>
            <a:headEnd/>
            <a:tailEnd/>
          </a:ln>
        </p:spPr>
        <p:txBody>
          <a:bodyPr>
            <a:spAutoFit/>
          </a:bodyPr>
          <a:lstStyle/>
          <a:p>
            <a:pPr indent="466725"/>
            <a:r>
              <a:rPr lang="zh-CN" altLang="en-US" sz="2400" dirty="0" smtClean="0"/>
              <a:t>  公平</a:t>
            </a:r>
            <a:r>
              <a:rPr lang="zh-CN" altLang="en-US" sz="2400" dirty="0"/>
              <a:t>正义是社会主义国家制度的首要价值</a:t>
            </a:r>
            <a:r>
              <a:rPr lang="en-US" altLang="zh-CN" sz="2400" dirty="0"/>
              <a:t>……</a:t>
            </a:r>
            <a:r>
              <a:rPr lang="zh-CN" altLang="en-US" sz="2400" b="1" dirty="0"/>
              <a:t>推进社会公平正义就是政府的</a:t>
            </a:r>
            <a:r>
              <a:rPr lang="zh-CN" altLang="en-US" sz="2400" b="1" dirty="0">
                <a:solidFill>
                  <a:srgbClr val="FF0000"/>
                </a:solidFill>
              </a:rPr>
              <a:t>良心</a:t>
            </a:r>
            <a:r>
              <a:rPr lang="zh-CN" altLang="en-US" sz="2400" dirty="0"/>
              <a:t>。</a:t>
            </a:r>
            <a:endParaRPr lang="zh-CN" altLang="en-US" sz="2400" b="1" dirty="0">
              <a:latin typeface="黑体" pitchFamily="49" charset="-122"/>
              <a:ea typeface="黑体" pitchFamily="49" charset="-122"/>
            </a:endParaRPr>
          </a:p>
        </p:txBody>
      </p:sp>
      <p:sp>
        <p:nvSpPr>
          <p:cNvPr id="47" name="图文框 46"/>
          <p:cNvSpPr/>
          <p:nvPr/>
        </p:nvSpPr>
        <p:spPr>
          <a:xfrm>
            <a:off x="4527550" y="1117600"/>
            <a:ext cx="4356100" cy="1778000"/>
          </a:xfrm>
          <a:prstGeom prst="frame">
            <a:avLst>
              <a:gd name="adj1" fmla="val 5969"/>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solidFill>
                <a:schemeClr val="tx1"/>
              </a:solidFill>
              <a:ea typeface="黑体" pitchFamily="49" charset="-122"/>
            </a:endParaRPr>
          </a:p>
        </p:txBody>
      </p:sp>
      <p:pic>
        <p:nvPicPr>
          <p:cNvPr id="48" name="Picture 5" descr="C:\Users\Shiqian\Desktop\课件制作-2013寒假\图库\0011114ceaf6094ab25317.jpg"/>
          <p:cNvPicPr>
            <a:picLocks noChangeAspect="1" noChangeArrowheads="1"/>
          </p:cNvPicPr>
          <p:nvPr/>
        </p:nvPicPr>
        <p:blipFill>
          <a:blip r:embed="rId3" cstate="print"/>
          <a:srcRect/>
          <a:stretch>
            <a:fillRect/>
          </a:stretch>
        </p:blipFill>
        <p:spPr bwMode="auto">
          <a:xfrm>
            <a:off x="3165475" y="1117600"/>
            <a:ext cx="1333500" cy="1751013"/>
          </a:xfrm>
          <a:prstGeom prst="rect">
            <a:avLst/>
          </a:prstGeom>
          <a:noFill/>
          <a:ln w="9525">
            <a:noFill/>
            <a:miter lim="800000"/>
            <a:headEnd/>
            <a:tailEnd/>
          </a:ln>
        </p:spPr>
      </p:pic>
      <p:sp>
        <p:nvSpPr>
          <p:cNvPr id="49" name="矩形 48"/>
          <p:cNvSpPr/>
          <p:nvPr/>
        </p:nvSpPr>
        <p:spPr>
          <a:xfrm>
            <a:off x="1301750" y="4498975"/>
            <a:ext cx="1733550" cy="7080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zh-CN" altLang="en-US" sz="2000" b="1" dirty="0">
                <a:ea typeface="黑体" pitchFamily="49" charset="-122"/>
              </a:rPr>
              <a:t>较为全面的</a:t>
            </a:r>
            <a:endParaRPr lang="en-US" altLang="zh-CN" sz="2000" b="1" dirty="0">
              <a:ea typeface="黑体" pitchFamily="49" charset="-122"/>
            </a:endParaRPr>
          </a:p>
          <a:p>
            <a:pPr algn="ctr">
              <a:defRPr/>
            </a:pPr>
            <a:r>
              <a:rPr lang="zh-CN" altLang="en-US" sz="2000" b="1" dirty="0">
                <a:ea typeface="黑体" pitchFamily="49" charset="-122"/>
              </a:rPr>
              <a:t>公平思想体系</a:t>
            </a:r>
          </a:p>
        </p:txBody>
      </p:sp>
      <p:sp>
        <p:nvSpPr>
          <p:cNvPr id="50" name="上箭头 49"/>
          <p:cNvSpPr/>
          <p:nvPr/>
        </p:nvSpPr>
        <p:spPr>
          <a:xfrm>
            <a:off x="2012950" y="4229100"/>
            <a:ext cx="266700" cy="222250"/>
          </a:xfrm>
          <a:prstGeom prst="up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graphicFrame>
        <p:nvGraphicFramePr>
          <p:cNvPr id="51" name="图示 50"/>
          <p:cNvGraphicFramePr/>
          <p:nvPr>
            <p:extLst>
              <p:ext uri="{D42A27DB-BD31-4B8C-83A1-F6EECF244321}">
                <p14:modId xmlns:p14="http://schemas.microsoft.com/office/powerpoint/2010/main" xmlns="" val="252909318"/>
              </p:ext>
            </p:extLst>
          </p:nvPr>
        </p:nvGraphicFramePr>
        <p:xfrm>
          <a:off x="2857500" y="4064000"/>
          <a:ext cx="2959100" cy="185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 name="右箭头 51"/>
          <p:cNvSpPr/>
          <p:nvPr/>
        </p:nvSpPr>
        <p:spPr>
          <a:xfrm>
            <a:off x="3124200" y="4718050"/>
            <a:ext cx="222250" cy="22225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sp>
        <p:nvSpPr>
          <p:cNvPr id="53" name="下箭头 52"/>
          <p:cNvSpPr/>
          <p:nvPr/>
        </p:nvSpPr>
        <p:spPr>
          <a:xfrm>
            <a:off x="2057400" y="5295900"/>
            <a:ext cx="222250" cy="222250"/>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sp>
        <p:nvSpPr>
          <p:cNvPr id="54" name="椭圆 53"/>
          <p:cNvSpPr/>
          <p:nvPr/>
        </p:nvSpPr>
        <p:spPr>
          <a:xfrm>
            <a:off x="1168400" y="5651500"/>
            <a:ext cx="2089150" cy="84455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400" b="1" dirty="0">
                <a:ea typeface="黑体" pitchFamily="49" charset="-122"/>
              </a:rPr>
              <a:t>竞争公平</a:t>
            </a:r>
          </a:p>
        </p:txBody>
      </p:sp>
      <p:sp>
        <p:nvSpPr>
          <p:cNvPr id="55" name="椭圆 54"/>
          <p:cNvSpPr/>
          <p:nvPr/>
        </p:nvSpPr>
        <p:spPr>
          <a:xfrm>
            <a:off x="1168400" y="3251200"/>
            <a:ext cx="2089150" cy="84455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400" b="1" dirty="0">
                <a:ea typeface="黑体" pitchFamily="49" charset="-122"/>
              </a:rPr>
              <a:t>教育公平</a:t>
            </a:r>
          </a:p>
        </p:txBody>
      </p:sp>
      <p:sp>
        <p:nvSpPr>
          <p:cNvPr id="56" name="椭圆 55"/>
          <p:cNvSpPr/>
          <p:nvPr/>
        </p:nvSpPr>
        <p:spPr>
          <a:xfrm>
            <a:off x="57150" y="4006850"/>
            <a:ext cx="755650" cy="18669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400" b="1" dirty="0">
                <a:ea typeface="黑体" pitchFamily="49" charset="-122"/>
              </a:rPr>
              <a:t>分配公平</a:t>
            </a:r>
          </a:p>
        </p:txBody>
      </p:sp>
      <p:sp>
        <p:nvSpPr>
          <p:cNvPr id="57" name="左箭头 56"/>
          <p:cNvSpPr/>
          <p:nvPr/>
        </p:nvSpPr>
        <p:spPr>
          <a:xfrm>
            <a:off x="946150" y="4762500"/>
            <a:ext cx="266700" cy="222250"/>
          </a:xfrm>
          <a:prstGeom prst="lef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pic>
        <p:nvPicPr>
          <p:cNvPr id="58" name="Picture 45" descr="C:\Users\Shiqian\Desktop\课件制作-2013寒假\图库\res07_attpic_brief.jpg"/>
          <p:cNvPicPr>
            <a:picLocks noChangeAspect="1" noChangeArrowheads="1"/>
          </p:cNvPicPr>
          <p:nvPr/>
        </p:nvPicPr>
        <p:blipFill>
          <a:blip r:embed="rId9" cstate="print"/>
          <a:srcRect/>
          <a:stretch>
            <a:fillRect/>
          </a:stretch>
        </p:blipFill>
        <p:spPr bwMode="auto">
          <a:xfrm>
            <a:off x="5461000" y="3270250"/>
            <a:ext cx="3028950" cy="2381250"/>
          </a:xfrm>
          <a:prstGeom prst="rect">
            <a:avLst/>
          </a:prstGeom>
          <a:noFill/>
          <a:ln w="9525">
            <a:noFill/>
            <a:miter lim="800000"/>
            <a:headEnd/>
            <a:tailEnd/>
          </a:ln>
        </p:spPr>
      </p:pic>
      <p:pic>
        <p:nvPicPr>
          <p:cNvPr id="59" name="Picture 46" descr="C:\Users\Shiqian\Desktop\课件制作-2013寒假\图库\W020090117451541023196.jpg"/>
          <p:cNvPicPr>
            <a:picLocks noChangeAspect="1" noChangeArrowheads="1"/>
          </p:cNvPicPr>
          <p:nvPr/>
        </p:nvPicPr>
        <p:blipFill>
          <a:blip r:embed="rId10" cstate="print"/>
          <a:srcRect/>
          <a:stretch>
            <a:fillRect/>
          </a:stretch>
        </p:blipFill>
        <p:spPr bwMode="auto">
          <a:xfrm>
            <a:off x="6127750" y="3962400"/>
            <a:ext cx="2940050" cy="2382838"/>
          </a:xfrm>
          <a:prstGeom prst="rect">
            <a:avLst/>
          </a:prstGeom>
          <a:noFill/>
          <a:ln w="9525">
            <a:noFill/>
            <a:miter lim="800000"/>
            <a:headEnd/>
            <a:tailEnd/>
          </a:ln>
        </p:spPr>
      </p:pic>
      <p:sp>
        <p:nvSpPr>
          <p:cNvPr id="60" name="七角星 59"/>
          <p:cNvSpPr/>
          <p:nvPr/>
        </p:nvSpPr>
        <p:spPr>
          <a:xfrm>
            <a:off x="4927600" y="2940050"/>
            <a:ext cx="1244600" cy="1022350"/>
          </a:xfrm>
          <a:prstGeom prst="star7">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800" b="1" dirty="0">
                <a:latin typeface="黑体" pitchFamily="49" charset="-122"/>
                <a:ea typeface="黑体" pitchFamily="49" charset="-122"/>
              </a:rPr>
              <a:t>分配公平</a:t>
            </a:r>
          </a:p>
        </p:txBody>
      </p:sp>
      <p:sp>
        <p:nvSpPr>
          <p:cNvPr id="61" name="前凸带形 60"/>
          <p:cNvSpPr/>
          <p:nvPr/>
        </p:nvSpPr>
        <p:spPr>
          <a:xfrm>
            <a:off x="304800" y="1562100"/>
            <a:ext cx="2489200" cy="8001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b="1" dirty="0">
                <a:ea typeface="黑体" pitchFamily="49" charset="-122"/>
              </a:rPr>
              <a:t>公正</a:t>
            </a:r>
          </a:p>
        </p:txBody>
      </p:sp>
      <p:sp>
        <p:nvSpPr>
          <p:cNvPr id="62" name="矩形 13"/>
          <p:cNvSpPr>
            <a:spLocks noChangeArrowheads="1"/>
          </p:cNvSpPr>
          <p:nvPr/>
        </p:nvSpPr>
        <p:spPr bwMode="auto">
          <a:xfrm>
            <a:off x="4572000" y="1395413"/>
            <a:ext cx="4222750" cy="1200150"/>
          </a:xfrm>
          <a:prstGeom prst="rect">
            <a:avLst/>
          </a:prstGeom>
          <a:noFill/>
          <a:ln w="9525">
            <a:noFill/>
            <a:miter lim="800000"/>
            <a:headEnd/>
            <a:tailEnd/>
          </a:ln>
        </p:spPr>
        <p:txBody>
          <a:bodyPr>
            <a:spAutoFit/>
          </a:bodyPr>
          <a:lstStyle/>
          <a:p>
            <a:pPr indent="466725"/>
            <a:r>
              <a:rPr lang="zh-CN" altLang="en-US" sz="2400" dirty="0" smtClean="0"/>
              <a:t>  公平</a:t>
            </a:r>
            <a:r>
              <a:rPr lang="zh-CN" altLang="en-US" sz="2400" dirty="0"/>
              <a:t>正义是社会主义国家制度的首要价值</a:t>
            </a:r>
            <a:r>
              <a:rPr lang="en-US" altLang="zh-CN" sz="2400" dirty="0"/>
              <a:t>……</a:t>
            </a:r>
            <a:r>
              <a:rPr lang="zh-CN" altLang="en-US" sz="2400" b="1" dirty="0"/>
              <a:t>推进社会公平正义就是政府的</a:t>
            </a:r>
            <a:r>
              <a:rPr lang="zh-CN" altLang="en-US" sz="2400" b="1" dirty="0">
                <a:solidFill>
                  <a:srgbClr val="FF0000"/>
                </a:solidFill>
              </a:rPr>
              <a:t>良心</a:t>
            </a:r>
            <a:r>
              <a:rPr lang="zh-CN" altLang="en-US" sz="2400" dirty="0"/>
              <a:t>。</a:t>
            </a:r>
            <a:endParaRPr lang="zh-CN" altLang="en-US" sz="2400" b="1" dirty="0">
              <a:latin typeface="黑体" pitchFamily="49" charset="-122"/>
              <a:ea typeface="黑体" pitchFamily="49" charset="-122"/>
            </a:endParaRPr>
          </a:p>
        </p:txBody>
      </p:sp>
      <p:sp>
        <p:nvSpPr>
          <p:cNvPr id="63" name="图文框 62"/>
          <p:cNvSpPr/>
          <p:nvPr/>
        </p:nvSpPr>
        <p:spPr>
          <a:xfrm>
            <a:off x="4527550" y="1117600"/>
            <a:ext cx="4356100" cy="1778000"/>
          </a:xfrm>
          <a:prstGeom prst="frame">
            <a:avLst>
              <a:gd name="adj1" fmla="val 5969"/>
            </a:avLst>
          </a:prstGeom>
          <a:ln>
            <a:no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solidFill>
                <a:schemeClr val="tx1"/>
              </a:solidFill>
              <a:ea typeface="黑体" pitchFamily="49" charset="-122"/>
            </a:endParaRPr>
          </a:p>
        </p:txBody>
      </p:sp>
      <p:pic>
        <p:nvPicPr>
          <p:cNvPr id="64" name="Picture 5" descr="C:\Users\Shiqian\Desktop\课件制作-2013寒假\图库\0011114ceaf6094ab25317.jpg"/>
          <p:cNvPicPr>
            <a:picLocks noChangeAspect="1" noChangeArrowheads="1"/>
          </p:cNvPicPr>
          <p:nvPr/>
        </p:nvPicPr>
        <p:blipFill>
          <a:blip r:embed="rId3" cstate="print"/>
          <a:srcRect/>
          <a:stretch>
            <a:fillRect/>
          </a:stretch>
        </p:blipFill>
        <p:spPr bwMode="auto">
          <a:xfrm>
            <a:off x="3165475" y="1117600"/>
            <a:ext cx="1333500" cy="1751013"/>
          </a:xfrm>
          <a:prstGeom prst="rect">
            <a:avLst/>
          </a:prstGeom>
          <a:noFill/>
          <a:ln w="9525">
            <a:noFill/>
            <a:miter lim="800000"/>
            <a:headEnd/>
            <a:tailEnd/>
          </a:ln>
        </p:spPr>
      </p:pic>
      <p:sp>
        <p:nvSpPr>
          <p:cNvPr id="65" name="矩形 64"/>
          <p:cNvSpPr/>
          <p:nvPr/>
        </p:nvSpPr>
        <p:spPr>
          <a:xfrm>
            <a:off x="1301750" y="4498975"/>
            <a:ext cx="1733550" cy="7080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zh-CN" altLang="en-US" sz="2000" b="1" dirty="0">
                <a:ea typeface="黑体" pitchFamily="49" charset="-122"/>
              </a:rPr>
              <a:t>较为全面的</a:t>
            </a:r>
            <a:endParaRPr lang="en-US" altLang="zh-CN" sz="2000" b="1" dirty="0">
              <a:ea typeface="黑体" pitchFamily="49" charset="-122"/>
            </a:endParaRPr>
          </a:p>
          <a:p>
            <a:pPr algn="ctr">
              <a:defRPr/>
            </a:pPr>
            <a:r>
              <a:rPr lang="zh-CN" altLang="en-US" sz="2000" b="1" dirty="0">
                <a:ea typeface="黑体" pitchFamily="49" charset="-122"/>
              </a:rPr>
              <a:t>公平思想体系</a:t>
            </a:r>
          </a:p>
        </p:txBody>
      </p:sp>
      <p:sp>
        <p:nvSpPr>
          <p:cNvPr id="66" name="上箭头 65"/>
          <p:cNvSpPr/>
          <p:nvPr/>
        </p:nvSpPr>
        <p:spPr>
          <a:xfrm>
            <a:off x="2012950" y="4229100"/>
            <a:ext cx="266700" cy="222250"/>
          </a:xfrm>
          <a:prstGeom prst="up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graphicFrame>
        <p:nvGraphicFramePr>
          <p:cNvPr id="67" name="图示 66"/>
          <p:cNvGraphicFramePr/>
          <p:nvPr/>
        </p:nvGraphicFramePr>
        <p:xfrm>
          <a:off x="2857500" y="4064000"/>
          <a:ext cx="2959100" cy="1854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8" name="右箭头 67"/>
          <p:cNvSpPr/>
          <p:nvPr/>
        </p:nvSpPr>
        <p:spPr>
          <a:xfrm>
            <a:off x="3124200" y="4718050"/>
            <a:ext cx="222250" cy="22225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sp>
        <p:nvSpPr>
          <p:cNvPr id="69" name="下箭头 68"/>
          <p:cNvSpPr/>
          <p:nvPr/>
        </p:nvSpPr>
        <p:spPr>
          <a:xfrm>
            <a:off x="2057400" y="5295900"/>
            <a:ext cx="222250" cy="222250"/>
          </a:xfrm>
          <a:prstGeom prst="down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sp>
        <p:nvSpPr>
          <p:cNvPr id="70" name="椭圆 69"/>
          <p:cNvSpPr/>
          <p:nvPr/>
        </p:nvSpPr>
        <p:spPr>
          <a:xfrm>
            <a:off x="1168400" y="5651500"/>
            <a:ext cx="2089150" cy="84455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400" b="1" dirty="0">
                <a:ea typeface="黑体" pitchFamily="49" charset="-122"/>
              </a:rPr>
              <a:t>竞争公平</a:t>
            </a:r>
          </a:p>
        </p:txBody>
      </p:sp>
      <p:sp>
        <p:nvSpPr>
          <p:cNvPr id="71" name="椭圆 70"/>
          <p:cNvSpPr/>
          <p:nvPr/>
        </p:nvSpPr>
        <p:spPr>
          <a:xfrm>
            <a:off x="1168400" y="3251200"/>
            <a:ext cx="2089150" cy="84455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400" b="1" dirty="0">
                <a:ea typeface="黑体" pitchFamily="49" charset="-122"/>
              </a:rPr>
              <a:t>教育公平</a:t>
            </a:r>
          </a:p>
        </p:txBody>
      </p:sp>
      <p:sp>
        <p:nvSpPr>
          <p:cNvPr id="72" name="椭圆 71"/>
          <p:cNvSpPr/>
          <p:nvPr/>
        </p:nvSpPr>
        <p:spPr>
          <a:xfrm>
            <a:off x="57150" y="4006850"/>
            <a:ext cx="755650" cy="186690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400" b="1" dirty="0">
                <a:ea typeface="黑体" pitchFamily="49" charset="-122"/>
              </a:rPr>
              <a:t>分配公平</a:t>
            </a:r>
          </a:p>
        </p:txBody>
      </p:sp>
      <p:sp>
        <p:nvSpPr>
          <p:cNvPr id="73" name="左箭头 72"/>
          <p:cNvSpPr/>
          <p:nvPr/>
        </p:nvSpPr>
        <p:spPr>
          <a:xfrm>
            <a:off x="946150" y="4762500"/>
            <a:ext cx="266700" cy="222250"/>
          </a:xfrm>
          <a:prstGeom prst="lef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zh-CN" altLang="en-US" dirty="0">
              <a:ea typeface="黑体" pitchFamily="49" charset="-122"/>
            </a:endParaRPr>
          </a:p>
        </p:txBody>
      </p:sp>
      <p:pic>
        <p:nvPicPr>
          <p:cNvPr id="74" name="Picture 45" descr="C:\Users\Shiqian\Desktop\课件制作-2013寒假\图库\res07_attpic_brief.jpg"/>
          <p:cNvPicPr>
            <a:picLocks noChangeAspect="1" noChangeArrowheads="1"/>
          </p:cNvPicPr>
          <p:nvPr/>
        </p:nvPicPr>
        <p:blipFill>
          <a:blip r:embed="rId9" cstate="print"/>
          <a:srcRect/>
          <a:stretch>
            <a:fillRect/>
          </a:stretch>
        </p:blipFill>
        <p:spPr bwMode="auto">
          <a:xfrm>
            <a:off x="5461000" y="3270250"/>
            <a:ext cx="3028950" cy="2381250"/>
          </a:xfrm>
          <a:prstGeom prst="rect">
            <a:avLst/>
          </a:prstGeom>
          <a:noFill/>
          <a:ln w="9525">
            <a:noFill/>
            <a:miter lim="800000"/>
            <a:headEnd/>
            <a:tailEnd/>
          </a:ln>
        </p:spPr>
      </p:pic>
      <p:pic>
        <p:nvPicPr>
          <p:cNvPr id="75" name="Picture 46" descr="C:\Users\Shiqian\Desktop\课件制作-2013寒假\图库\W020090117451541023196.jpg"/>
          <p:cNvPicPr>
            <a:picLocks noChangeAspect="1" noChangeArrowheads="1"/>
          </p:cNvPicPr>
          <p:nvPr/>
        </p:nvPicPr>
        <p:blipFill>
          <a:blip r:embed="rId10" cstate="print"/>
          <a:srcRect/>
          <a:stretch>
            <a:fillRect/>
          </a:stretch>
        </p:blipFill>
        <p:spPr bwMode="auto">
          <a:xfrm>
            <a:off x="6127750" y="3962400"/>
            <a:ext cx="2940050" cy="2382838"/>
          </a:xfrm>
          <a:prstGeom prst="rect">
            <a:avLst/>
          </a:prstGeom>
          <a:noFill/>
          <a:ln w="9525">
            <a:noFill/>
            <a:miter lim="800000"/>
            <a:headEnd/>
            <a:tailEnd/>
          </a:ln>
        </p:spPr>
      </p:pic>
      <p:sp>
        <p:nvSpPr>
          <p:cNvPr id="76" name="七角星 75"/>
          <p:cNvSpPr/>
          <p:nvPr/>
        </p:nvSpPr>
        <p:spPr>
          <a:xfrm>
            <a:off x="4927600" y="2940050"/>
            <a:ext cx="1244600" cy="1022350"/>
          </a:xfrm>
          <a:prstGeom prst="star7">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800" b="1" dirty="0">
                <a:latin typeface="黑体" pitchFamily="49" charset="-122"/>
                <a:ea typeface="黑体" pitchFamily="49" charset="-122"/>
              </a:rPr>
              <a:t>分配公平</a:t>
            </a:r>
          </a:p>
        </p:txBody>
      </p:sp>
      <p:sp>
        <p:nvSpPr>
          <p:cNvPr id="77" name="七角星 76"/>
          <p:cNvSpPr/>
          <p:nvPr/>
        </p:nvSpPr>
        <p:spPr>
          <a:xfrm>
            <a:off x="5816600" y="3562350"/>
            <a:ext cx="1244600" cy="1022350"/>
          </a:xfrm>
          <a:prstGeom prst="star7">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1800" b="1" dirty="0">
                <a:latin typeface="黑体" pitchFamily="49" charset="-122"/>
                <a:ea typeface="黑体" pitchFamily="49" charset="-122"/>
              </a:rPr>
              <a:t>教育公平</a:t>
            </a:r>
          </a:p>
        </p:txBody>
      </p:sp>
    </p:spTree>
    <p:extLst>
      <p:ext uri="{BB962C8B-B14F-4D97-AF65-F5344CB8AC3E}">
        <p14:creationId xmlns:p14="http://schemas.microsoft.com/office/powerpoint/2010/main" xmlns="" val="3508808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55"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strVal val="#ppt_w*0.70"/>
                                          </p:val>
                                        </p:tav>
                                        <p:tav tm="100000">
                                          <p:val>
                                            <p:strVal val="#ppt_w"/>
                                          </p:val>
                                        </p:tav>
                                      </p:tavLst>
                                    </p:anim>
                                    <p:anim calcmode="lin" valueType="num">
                                      <p:cBhvr>
                                        <p:cTn id="18" dur="1000" fill="hold"/>
                                        <p:tgtEl>
                                          <p:spTgt spid="48"/>
                                        </p:tgtEl>
                                        <p:attrNameLst>
                                          <p:attrName>ppt_h</p:attrName>
                                        </p:attrNameLst>
                                      </p:cBhvr>
                                      <p:tavLst>
                                        <p:tav tm="0">
                                          <p:val>
                                            <p:strVal val="#ppt_h"/>
                                          </p:val>
                                        </p:tav>
                                        <p:tav tm="100000">
                                          <p:val>
                                            <p:strVal val="#ppt_h"/>
                                          </p:val>
                                        </p:tav>
                                      </p:tavLst>
                                    </p:anim>
                                    <p:animEffect transition="in" filter="fade">
                                      <p:cBhvr>
                                        <p:cTn id="19" dur="1000"/>
                                        <p:tgtEl>
                                          <p:spTgt spid="48"/>
                                        </p:tgtEl>
                                      </p:cBhvr>
                                    </p:animEffect>
                                  </p:childTnLst>
                                </p:cTn>
                              </p:par>
                            </p:childTnLst>
                          </p:cTn>
                        </p:par>
                        <p:par>
                          <p:cTn id="20" fill="hold">
                            <p:stCondLst>
                              <p:cond delay="3900"/>
                            </p:stCondLst>
                            <p:childTnLst>
                              <p:par>
                                <p:cTn id="21" presetID="55"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1000" fill="hold"/>
                                        <p:tgtEl>
                                          <p:spTgt spid="47"/>
                                        </p:tgtEl>
                                        <p:attrNameLst>
                                          <p:attrName>ppt_w</p:attrName>
                                        </p:attrNameLst>
                                      </p:cBhvr>
                                      <p:tavLst>
                                        <p:tav tm="0">
                                          <p:val>
                                            <p:strVal val="#ppt_w*0.70"/>
                                          </p:val>
                                        </p:tav>
                                        <p:tav tm="100000">
                                          <p:val>
                                            <p:strVal val="#ppt_w"/>
                                          </p:val>
                                        </p:tav>
                                      </p:tavLst>
                                    </p:anim>
                                    <p:anim calcmode="lin" valueType="num">
                                      <p:cBhvr>
                                        <p:cTn id="24" dur="1000" fill="hold"/>
                                        <p:tgtEl>
                                          <p:spTgt spid="47"/>
                                        </p:tgtEl>
                                        <p:attrNameLst>
                                          <p:attrName>ppt_h</p:attrName>
                                        </p:attrNameLst>
                                      </p:cBhvr>
                                      <p:tavLst>
                                        <p:tav tm="0">
                                          <p:val>
                                            <p:strVal val="#ppt_h"/>
                                          </p:val>
                                        </p:tav>
                                        <p:tav tm="100000">
                                          <p:val>
                                            <p:strVal val="#ppt_h"/>
                                          </p:val>
                                        </p:tav>
                                      </p:tavLst>
                                    </p:anim>
                                    <p:animEffect transition="in" filter="fade">
                                      <p:cBhvr>
                                        <p:cTn id="25" dur="1000"/>
                                        <p:tgtEl>
                                          <p:spTgt spid="47"/>
                                        </p:tgtEl>
                                      </p:cBhvr>
                                    </p:animEffect>
                                  </p:childTnLst>
                                </p:cTn>
                              </p:par>
                            </p:childTnLst>
                          </p:cTn>
                        </p:par>
                        <p:par>
                          <p:cTn id="26" fill="hold">
                            <p:stCondLst>
                              <p:cond delay="4900"/>
                            </p:stCondLst>
                            <p:childTnLst>
                              <p:par>
                                <p:cTn id="27" presetID="55" presetClass="entr" presetSubtype="0"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1000" fill="hold"/>
                                        <p:tgtEl>
                                          <p:spTgt spid="46"/>
                                        </p:tgtEl>
                                        <p:attrNameLst>
                                          <p:attrName>ppt_w</p:attrName>
                                        </p:attrNameLst>
                                      </p:cBhvr>
                                      <p:tavLst>
                                        <p:tav tm="0">
                                          <p:val>
                                            <p:strVal val="#ppt_w*0.70"/>
                                          </p:val>
                                        </p:tav>
                                        <p:tav tm="100000">
                                          <p:val>
                                            <p:strVal val="#ppt_w"/>
                                          </p:val>
                                        </p:tav>
                                      </p:tavLst>
                                    </p:anim>
                                    <p:anim calcmode="lin" valueType="num">
                                      <p:cBhvr>
                                        <p:cTn id="30" dur="1000" fill="hold"/>
                                        <p:tgtEl>
                                          <p:spTgt spid="46"/>
                                        </p:tgtEl>
                                        <p:attrNameLst>
                                          <p:attrName>ppt_h</p:attrName>
                                        </p:attrNameLst>
                                      </p:cBhvr>
                                      <p:tavLst>
                                        <p:tav tm="0">
                                          <p:val>
                                            <p:strVal val="#ppt_h"/>
                                          </p:val>
                                        </p:tav>
                                        <p:tav tm="100000">
                                          <p:val>
                                            <p:strVal val="#ppt_h"/>
                                          </p:val>
                                        </p:tav>
                                      </p:tavLst>
                                    </p:anim>
                                    <p:animEffect transition="in" filter="fade">
                                      <p:cBhvr>
                                        <p:cTn id="31" dur="1000"/>
                                        <p:tgtEl>
                                          <p:spTgt spid="46"/>
                                        </p:tgtEl>
                                      </p:cBhvr>
                                    </p:animEffect>
                                  </p:childTnLst>
                                </p:cTn>
                              </p:par>
                            </p:childTnLst>
                          </p:cTn>
                        </p:par>
                        <p:par>
                          <p:cTn id="32" fill="hold">
                            <p:stCondLst>
                              <p:cond delay="5900"/>
                            </p:stCondLst>
                            <p:childTnLst>
                              <p:par>
                                <p:cTn id="33" presetID="49" presetClass="entr" presetSubtype="0" decel="10000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360"/>
                                          </p:val>
                                        </p:tav>
                                        <p:tav tm="100000">
                                          <p:val>
                                            <p:fltVal val="0"/>
                                          </p:val>
                                        </p:tav>
                                      </p:tavLst>
                                    </p:anim>
                                    <p:animEffect transition="in" filter="fade">
                                      <p:cBhvr>
                                        <p:cTn id="38" dur="1000"/>
                                        <p:tgtEl>
                                          <p:spTgt spid="49"/>
                                        </p:tgtEl>
                                      </p:cBhvr>
                                    </p:animEffect>
                                  </p:childTnLst>
                                </p:cTn>
                              </p:par>
                            </p:childTnLst>
                          </p:cTn>
                        </p:par>
                        <p:par>
                          <p:cTn id="39" fill="hold">
                            <p:stCondLst>
                              <p:cond delay="6900"/>
                            </p:stCondLst>
                            <p:childTnLst>
                              <p:par>
                                <p:cTn id="40" presetID="22" presetClass="entr" presetSubtype="4" fill="hold" grpId="1"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1000"/>
                                        <p:tgtEl>
                                          <p:spTgt spid="49"/>
                                        </p:tgtEl>
                                      </p:cBhvr>
                                    </p:animEffect>
                                  </p:childTnLst>
                                </p:cTn>
                              </p:par>
                            </p:childTnLst>
                          </p:cTn>
                        </p:par>
                        <p:par>
                          <p:cTn id="43" fill="hold">
                            <p:stCondLst>
                              <p:cond delay="7900"/>
                            </p:stCondLst>
                            <p:childTnLst>
                              <p:par>
                                <p:cTn id="44" presetID="22" presetClass="entr" presetSubtype="4"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down)">
                                      <p:cBhvr>
                                        <p:cTn id="46" dur="1000"/>
                                        <p:tgtEl>
                                          <p:spTgt spid="50"/>
                                        </p:tgtEl>
                                      </p:cBhvr>
                                    </p:animEffect>
                                  </p:childTnLst>
                                </p:cTn>
                              </p:par>
                            </p:childTnLst>
                          </p:cTn>
                        </p:par>
                        <p:par>
                          <p:cTn id="47" fill="hold">
                            <p:stCondLst>
                              <p:cond delay="8900"/>
                            </p:stCondLst>
                            <p:childTnLst>
                              <p:par>
                                <p:cTn id="48" presetID="22" presetClass="entr" presetSubtype="4"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down)">
                                      <p:cBhvr>
                                        <p:cTn id="50" dur="1000"/>
                                        <p:tgtEl>
                                          <p:spTgt spid="55"/>
                                        </p:tgtEl>
                                      </p:cBhvr>
                                    </p:animEffect>
                                  </p:childTnLst>
                                </p:cTn>
                              </p:par>
                            </p:childTnLst>
                          </p:cTn>
                        </p:par>
                        <p:par>
                          <p:cTn id="51" fill="hold">
                            <p:stCondLst>
                              <p:cond delay="9900"/>
                            </p:stCondLst>
                            <p:childTnLst>
                              <p:par>
                                <p:cTn id="52" presetID="22" presetClass="entr" presetSubtype="2"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right)">
                                      <p:cBhvr>
                                        <p:cTn id="54" dur="1000"/>
                                        <p:tgtEl>
                                          <p:spTgt spid="57"/>
                                        </p:tgtEl>
                                      </p:cBhvr>
                                    </p:animEffect>
                                  </p:childTnLst>
                                </p:cTn>
                              </p:par>
                            </p:childTnLst>
                          </p:cTn>
                        </p:par>
                        <p:par>
                          <p:cTn id="55" fill="hold">
                            <p:stCondLst>
                              <p:cond delay="10900"/>
                            </p:stCondLst>
                            <p:childTnLst>
                              <p:par>
                                <p:cTn id="56" presetID="22" presetClass="entr" presetSubtype="2"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right)">
                                      <p:cBhvr>
                                        <p:cTn id="58" dur="1000"/>
                                        <p:tgtEl>
                                          <p:spTgt spid="56"/>
                                        </p:tgtEl>
                                      </p:cBhvr>
                                    </p:animEffect>
                                  </p:childTnLst>
                                </p:cTn>
                              </p:par>
                            </p:childTnLst>
                          </p:cTn>
                        </p:par>
                        <p:par>
                          <p:cTn id="59" fill="hold">
                            <p:stCondLst>
                              <p:cond delay="119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1000"/>
                                        <p:tgtEl>
                                          <p:spTgt spid="52"/>
                                        </p:tgtEl>
                                      </p:cBhvr>
                                    </p:animEffect>
                                  </p:childTnLst>
                                </p:cTn>
                              </p:par>
                            </p:childTnLst>
                          </p:cTn>
                        </p:par>
                        <p:par>
                          <p:cTn id="63" fill="hold">
                            <p:stCondLst>
                              <p:cond delay="129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par>
                          <p:cTn id="67" fill="hold">
                            <p:stCondLst>
                              <p:cond delay="13900"/>
                            </p:stCondLst>
                            <p:childTnLst>
                              <p:par>
                                <p:cTn id="68" presetID="22" presetClass="entr" presetSubtype="1"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up)">
                                      <p:cBhvr>
                                        <p:cTn id="70" dur="1000"/>
                                        <p:tgtEl>
                                          <p:spTgt spid="53"/>
                                        </p:tgtEl>
                                      </p:cBhvr>
                                    </p:animEffect>
                                  </p:childTnLst>
                                </p:cTn>
                              </p:par>
                            </p:childTnLst>
                          </p:cTn>
                        </p:par>
                        <p:par>
                          <p:cTn id="71" fill="hold">
                            <p:stCondLst>
                              <p:cond delay="14900"/>
                            </p:stCondLst>
                            <p:childTnLst>
                              <p:par>
                                <p:cTn id="72" presetID="22" presetClass="entr" presetSubtype="1" fill="hold" nodeType="after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wipe(up)">
                                      <p:cBhvr>
                                        <p:cTn id="74" dur="1000"/>
                                        <p:tgtEl>
                                          <p:spTgt spid="54"/>
                                        </p:tgtEl>
                                      </p:cBhvr>
                                    </p:animEffect>
                                  </p:childTnLst>
                                </p:cTn>
                              </p:par>
                            </p:childTnLst>
                          </p:cTn>
                        </p:par>
                        <p:par>
                          <p:cTn id="75" fill="hold">
                            <p:stCondLst>
                              <p:cond delay="15900"/>
                            </p:stCondLst>
                            <p:childTnLst>
                              <p:par>
                                <p:cTn id="76" presetID="49" presetClass="entr" presetSubtype="0" decel="100000" fill="hold" nodeType="after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1000" fill="hold"/>
                                        <p:tgtEl>
                                          <p:spTgt spid="58"/>
                                        </p:tgtEl>
                                        <p:attrNameLst>
                                          <p:attrName>ppt_w</p:attrName>
                                        </p:attrNameLst>
                                      </p:cBhvr>
                                      <p:tavLst>
                                        <p:tav tm="0">
                                          <p:val>
                                            <p:fltVal val="0"/>
                                          </p:val>
                                        </p:tav>
                                        <p:tav tm="100000">
                                          <p:val>
                                            <p:strVal val="#ppt_w"/>
                                          </p:val>
                                        </p:tav>
                                      </p:tavLst>
                                    </p:anim>
                                    <p:anim calcmode="lin" valueType="num">
                                      <p:cBhvr>
                                        <p:cTn id="79" dur="1000" fill="hold"/>
                                        <p:tgtEl>
                                          <p:spTgt spid="58"/>
                                        </p:tgtEl>
                                        <p:attrNameLst>
                                          <p:attrName>ppt_h</p:attrName>
                                        </p:attrNameLst>
                                      </p:cBhvr>
                                      <p:tavLst>
                                        <p:tav tm="0">
                                          <p:val>
                                            <p:fltVal val="0"/>
                                          </p:val>
                                        </p:tav>
                                        <p:tav tm="100000">
                                          <p:val>
                                            <p:strVal val="#ppt_h"/>
                                          </p:val>
                                        </p:tav>
                                      </p:tavLst>
                                    </p:anim>
                                    <p:anim calcmode="lin" valueType="num">
                                      <p:cBhvr>
                                        <p:cTn id="80" dur="1000" fill="hold"/>
                                        <p:tgtEl>
                                          <p:spTgt spid="58"/>
                                        </p:tgtEl>
                                        <p:attrNameLst>
                                          <p:attrName>style.rotation</p:attrName>
                                        </p:attrNameLst>
                                      </p:cBhvr>
                                      <p:tavLst>
                                        <p:tav tm="0">
                                          <p:val>
                                            <p:fltVal val="360"/>
                                          </p:val>
                                        </p:tav>
                                        <p:tav tm="100000">
                                          <p:val>
                                            <p:fltVal val="0"/>
                                          </p:val>
                                        </p:tav>
                                      </p:tavLst>
                                    </p:anim>
                                    <p:animEffect transition="in" filter="fade">
                                      <p:cBhvr>
                                        <p:cTn id="81" dur="1000"/>
                                        <p:tgtEl>
                                          <p:spTgt spid="58"/>
                                        </p:tgtEl>
                                      </p:cBhvr>
                                    </p:animEffect>
                                  </p:childTnLst>
                                </p:cTn>
                              </p:par>
                            </p:childTnLst>
                          </p:cTn>
                        </p:par>
                        <p:par>
                          <p:cTn id="82" fill="hold">
                            <p:stCondLst>
                              <p:cond delay="16900"/>
                            </p:stCondLst>
                            <p:childTnLst>
                              <p:par>
                                <p:cTn id="83" presetID="5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1000" fill="hold"/>
                                        <p:tgtEl>
                                          <p:spTgt spid="60"/>
                                        </p:tgtEl>
                                        <p:attrNameLst>
                                          <p:attrName>ppt_w</p:attrName>
                                        </p:attrNameLst>
                                      </p:cBhvr>
                                      <p:tavLst>
                                        <p:tav tm="0">
                                          <p:val>
                                            <p:strVal val="#ppt_w*0.70"/>
                                          </p:val>
                                        </p:tav>
                                        <p:tav tm="100000">
                                          <p:val>
                                            <p:strVal val="#ppt_w"/>
                                          </p:val>
                                        </p:tav>
                                      </p:tavLst>
                                    </p:anim>
                                    <p:anim calcmode="lin" valueType="num">
                                      <p:cBhvr>
                                        <p:cTn id="86" dur="1000" fill="hold"/>
                                        <p:tgtEl>
                                          <p:spTgt spid="60"/>
                                        </p:tgtEl>
                                        <p:attrNameLst>
                                          <p:attrName>ppt_h</p:attrName>
                                        </p:attrNameLst>
                                      </p:cBhvr>
                                      <p:tavLst>
                                        <p:tav tm="0">
                                          <p:val>
                                            <p:strVal val="#ppt_h"/>
                                          </p:val>
                                        </p:tav>
                                        <p:tav tm="100000">
                                          <p:val>
                                            <p:strVal val="#ppt_h"/>
                                          </p:val>
                                        </p:tav>
                                      </p:tavLst>
                                    </p:anim>
                                    <p:animEffect transition="in" filter="fade">
                                      <p:cBhvr>
                                        <p:cTn id="87" dur="1000"/>
                                        <p:tgtEl>
                                          <p:spTgt spid="60"/>
                                        </p:tgtEl>
                                      </p:cBhvr>
                                    </p:animEffect>
                                  </p:childTnLst>
                                </p:cTn>
                              </p:par>
                            </p:childTnLst>
                          </p:cTn>
                        </p:par>
                        <p:par>
                          <p:cTn id="88" fill="hold">
                            <p:stCondLst>
                              <p:cond delay="17900"/>
                            </p:stCondLst>
                            <p:childTnLst>
                              <p:par>
                                <p:cTn id="89" presetID="49" presetClass="entr" presetSubtype="0" decel="100000"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1000" fill="hold"/>
                                        <p:tgtEl>
                                          <p:spTgt spid="59"/>
                                        </p:tgtEl>
                                        <p:attrNameLst>
                                          <p:attrName>ppt_w</p:attrName>
                                        </p:attrNameLst>
                                      </p:cBhvr>
                                      <p:tavLst>
                                        <p:tav tm="0">
                                          <p:val>
                                            <p:fltVal val="0"/>
                                          </p:val>
                                        </p:tav>
                                        <p:tav tm="100000">
                                          <p:val>
                                            <p:strVal val="#ppt_w"/>
                                          </p:val>
                                        </p:tav>
                                      </p:tavLst>
                                    </p:anim>
                                    <p:anim calcmode="lin" valueType="num">
                                      <p:cBhvr>
                                        <p:cTn id="92" dur="1000" fill="hold"/>
                                        <p:tgtEl>
                                          <p:spTgt spid="59"/>
                                        </p:tgtEl>
                                        <p:attrNameLst>
                                          <p:attrName>ppt_h</p:attrName>
                                        </p:attrNameLst>
                                      </p:cBhvr>
                                      <p:tavLst>
                                        <p:tav tm="0">
                                          <p:val>
                                            <p:fltVal val="0"/>
                                          </p:val>
                                        </p:tav>
                                        <p:tav tm="100000">
                                          <p:val>
                                            <p:strVal val="#ppt_h"/>
                                          </p:val>
                                        </p:tav>
                                      </p:tavLst>
                                    </p:anim>
                                    <p:anim calcmode="lin" valueType="num">
                                      <p:cBhvr>
                                        <p:cTn id="93" dur="1000" fill="hold"/>
                                        <p:tgtEl>
                                          <p:spTgt spid="59"/>
                                        </p:tgtEl>
                                        <p:attrNameLst>
                                          <p:attrName>style.rotation</p:attrName>
                                        </p:attrNameLst>
                                      </p:cBhvr>
                                      <p:tavLst>
                                        <p:tav tm="0">
                                          <p:val>
                                            <p:fltVal val="360"/>
                                          </p:val>
                                        </p:tav>
                                        <p:tav tm="100000">
                                          <p:val>
                                            <p:fltVal val="0"/>
                                          </p:val>
                                        </p:tav>
                                      </p:tavLst>
                                    </p:anim>
                                    <p:animEffect transition="in" filter="fade">
                                      <p:cBhvr>
                                        <p:cTn id="94" dur="1000"/>
                                        <p:tgtEl>
                                          <p:spTgt spid="59"/>
                                        </p:tgtEl>
                                      </p:cBhvr>
                                    </p:animEffect>
                                  </p:childTnLst>
                                </p:cTn>
                              </p:par>
                            </p:childTnLst>
                          </p:cTn>
                        </p:par>
                        <p:par>
                          <p:cTn id="95" fill="hold">
                            <p:stCondLst>
                              <p:cond delay="18900"/>
                            </p:stCondLst>
                            <p:childTnLst>
                              <p:par>
                                <p:cTn id="96" presetID="47"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19900"/>
                            </p:stCondLst>
                            <p:childTnLst>
                              <p:par>
                                <p:cTn id="102" presetID="55" presetClass="entr" presetSubtype="0" fill="hold" nodeType="afterEffect">
                                  <p:stCondLst>
                                    <p:cond delay="0"/>
                                  </p:stCondLst>
                                  <p:childTnLst>
                                    <p:set>
                                      <p:cBhvr>
                                        <p:cTn id="103" dur="1" fill="hold">
                                          <p:stCondLst>
                                            <p:cond delay="0"/>
                                          </p:stCondLst>
                                        </p:cTn>
                                        <p:tgtEl>
                                          <p:spTgt spid="64"/>
                                        </p:tgtEl>
                                        <p:attrNameLst>
                                          <p:attrName>style.visibility</p:attrName>
                                        </p:attrNameLst>
                                      </p:cBhvr>
                                      <p:to>
                                        <p:strVal val="visible"/>
                                      </p:to>
                                    </p:set>
                                    <p:anim calcmode="lin" valueType="num">
                                      <p:cBhvr>
                                        <p:cTn id="104" dur="1000" fill="hold"/>
                                        <p:tgtEl>
                                          <p:spTgt spid="64"/>
                                        </p:tgtEl>
                                        <p:attrNameLst>
                                          <p:attrName>ppt_w</p:attrName>
                                        </p:attrNameLst>
                                      </p:cBhvr>
                                      <p:tavLst>
                                        <p:tav tm="0">
                                          <p:val>
                                            <p:strVal val="#ppt_w*0.70"/>
                                          </p:val>
                                        </p:tav>
                                        <p:tav tm="100000">
                                          <p:val>
                                            <p:strVal val="#ppt_w"/>
                                          </p:val>
                                        </p:tav>
                                      </p:tavLst>
                                    </p:anim>
                                    <p:anim calcmode="lin" valueType="num">
                                      <p:cBhvr>
                                        <p:cTn id="105" dur="1000" fill="hold"/>
                                        <p:tgtEl>
                                          <p:spTgt spid="64"/>
                                        </p:tgtEl>
                                        <p:attrNameLst>
                                          <p:attrName>ppt_h</p:attrName>
                                        </p:attrNameLst>
                                      </p:cBhvr>
                                      <p:tavLst>
                                        <p:tav tm="0">
                                          <p:val>
                                            <p:strVal val="#ppt_h"/>
                                          </p:val>
                                        </p:tav>
                                        <p:tav tm="100000">
                                          <p:val>
                                            <p:strVal val="#ppt_h"/>
                                          </p:val>
                                        </p:tav>
                                      </p:tavLst>
                                    </p:anim>
                                    <p:animEffect transition="in" filter="fade">
                                      <p:cBhvr>
                                        <p:cTn id="106" dur="1000"/>
                                        <p:tgtEl>
                                          <p:spTgt spid="64"/>
                                        </p:tgtEl>
                                      </p:cBhvr>
                                    </p:animEffect>
                                  </p:childTnLst>
                                </p:cTn>
                              </p:par>
                            </p:childTnLst>
                          </p:cTn>
                        </p:par>
                        <p:par>
                          <p:cTn id="107" fill="hold">
                            <p:stCondLst>
                              <p:cond delay="20900"/>
                            </p:stCondLst>
                            <p:childTnLst>
                              <p:par>
                                <p:cTn id="108" presetID="55" presetClass="entr" presetSubtype="0" fill="hold" nodeType="after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p:cTn id="110" dur="1000" fill="hold"/>
                                        <p:tgtEl>
                                          <p:spTgt spid="63"/>
                                        </p:tgtEl>
                                        <p:attrNameLst>
                                          <p:attrName>ppt_w</p:attrName>
                                        </p:attrNameLst>
                                      </p:cBhvr>
                                      <p:tavLst>
                                        <p:tav tm="0">
                                          <p:val>
                                            <p:strVal val="#ppt_w*0.70"/>
                                          </p:val>
                                        </p:tav>
                                        <p:tav tm="100000">
                                          <p:val>
                                            <p:strVal val="#ppt_w"/>
                                          </p:val>
                                        </p:tav>
                                      </p:tavLst>
                                    </p:anim>
                                    <p:anim calcmode="lin" valueType="num">
                                      <p:cBhvr>
                                        <p:cTn id="111" dur="1000" fill="hold"/>
                                        <p:tgtEl>
                                          <p:spTgt spid="63"/>
                                        </p:tgtEl>
                                        <p:attrNameLst>
                                          <p:attrName>ppt_h</p:attrName>
                                        </p:attrNameLst>
                                      </p:cBhvr>
                                      <p:tavLst>
                                        <p:tav tm="0">
                                          <p:val>
                                            <p:strVal val="#ppt_h"/>
                                          </p:val>
                                        </p:tav>
                                        <p:tav tm="100000">
                                          <p:val>
                                            <p:strVal val="#ppt_h"/>
                                          </p:val>
                                        </p:tav>
                                      </p:tavLst>
                                    </p:anim>
                                    <p:animEffect transition="in" filter="fade">
                                      <p:cBhvr>
                                        <p:cTn id="112" dur="1000"/>
                                        <p:tgtEl>
                                          <p:spTgt spid="63"/>
                                        </p:tgtEl>
                                      </p:cBhvr>
                                    </p:animEffect>
                                  </p:childTnLst>
                                </p:cTn>
                              </p:par>
                            </p:childTnLst>
                          </p:cTn>
                        </p:par>
                        <p:par>
                          <p:cTn id="113" fill="hold">
                            <p:stCondLst>
                              <p:cond delay="21900"/>
                            </p:stCondLst>
                            <p:childTnLst>
                              <p:par>
                                <p:cTn id="114" presetID="55" presetClass="entr" presetSubtype="0" fill="hold" grpId="0" nodeType="after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p:cTn id="116" dur="1000" fill="hold"/>
                                        <p:tgtEl>
                                          <p:spTgt spid="62"/>
                                        </p:tgtEl>
                                        <p:attrNameLst>
                                          <p:attrName>ppt_w</p:attrName>
                                        </p:attrNameLst>
                                      </p:cBhvr>
                                      <p:tavLst>
                                        <p:tav tm="0">
                                          <p:val>
                                            <p:strVal val="#ppt_w*0.70"/>
                                          </p:val>
                                        </p:tav>
                                        <p:tav tm="100000">
                                          <p:val>
                                            <p:strVal val="#ppt_w"/>
                                          </p:val>
                                        </p:tav>
                                      </p:tavLst>
                                    </p:anim>
                                    <p:anim calcmode="lin" valueType="num">
                                      <p:cBhvr>
                                        <p:cTn id="117" dur="1000" fill="hold"/>
                                        <p:tgtEl>
                                          <p:spTgt spid="62"/>
                                        </p:tgtEl>
                                        <p:attrNameLst>
                                          <p:attrName>ppt_h</p:attrName>
                                        </p:attrNameLst>
                                      </p:cBhvr>
                                      <p:tavLst>
                                        <p:tav tm="0">
                                          <p:val>
                                            <p:strVal val="#ppt_h"/>
                                          </p:val>
                                        </p:tav>
                                        <p:tav tm="100000">
                                          <p:val>
                                            <p:strVal val="#ppt_h"/>
                                          </p:val>
                                        </p:tav>
                                      </p:tavLst>
                                    </p:anim>
                                    <p:animEffect transition="in" filter="fade">
                                      <p:cBhvr>
                                        <p:cTn id="118" dur="1000"/>
                                        <p:tgtEl>
                                          <p:spTgt spid="62"/>
                                        </p:tgtEl>
                                      </p:cBhvr>
                                    </p:animEffect>
                                  </p:childTnLst>
                                </p:cTn>
                              </p:par>
                            </p:childTnLst>
                          </p:cTn>
                        </p:par>
                        <p:par>
                          <p:cTn id="119" fill="hold">
                            <p:stCondLst>
                              <p:cond delay="22900"/>
                            </p:stCondLst>
                            <p:childTnLst>
                              <p:par>
                                <p:cTn id="120" presetID="49" presetClass="entr" presetSubtype="0" decel="100000"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 calcmode="lin" valueType="num">
                                      <p:cBhvr>
                                        <p:cTn id="122" dur="1000" fill="hold"/>
                                        <p:tgtEl>
                                          <p:spTgt spid="65"/>
                                        </p:tgtEl>
                                        <p:attrNameLst>
                                          <p:attrName>ppt_w</p:attrName>
                                        </p:attrNameLst>
                                      </p:cBhvr>
                                      <p:tavLst>
                                        <p:tav tm="0">
                                          <p:val>
                                            <p:fltVal val="0"/>
                                          </p:val>
                                        </p:tav>
                                        <p:tav tm="100000">
                                          <p:val>
                                            <p:strVal val="#ppt_w"/>
                                          </p:val>
                                        </p:tav>
                                      </p:tavLst>
                                    </p:anim>
                                    <p:anim calcmode="lin" valueType="num">
                                      <p:cBhvr>
                                        <p:cTn id="123" dur="1000" fill="hold"/>
                                        <p:tgtEl>
                                          <p:spTgt spid="65"/>
                                        </p:tgtEl>
                                        <p:attrNameLst>
                                          <p:attrName>ppt_h</p:attrName>
                                        </p:attrNameLst>
                                      </p:cBhvr>
                                      <p:tavLst>
                                        <p:tav tm="0">
                                          <p:val>
                                            <p:fltVal val="0"/>
                                          </p:val>
                                        </p:tav>
                                        <p:tav tm="100000">
                                          <p:val>
                                            <p:strVal val="#ppt_h"/>
                                          </p:val>
                                        </p:tav>
                                      </p:tavLst>
                                    </p:anim>
                                    <p:anim calcmode="lin" valueType="num">
                                      <p:cBhvr>
                                        <p:cTn id="124" dur="1000" fill="hold"/>
                                        <p:tgtEl>
                                          <p:spTgt spid="65"/>
                                        </p:tgtEl>
                                        <p:attrNameLst>
                                          <p:attrName>style.rotation</p:attrName>
                                        </p:attrNameLst>
                                      </p:cBhvr>
                                      <p:tavLst>
                                        <p:tav tm="0">
                                          <p:val>
                                            <p:fltVal val="360"/>
                                          </p:val>
                                        </p:tav>
                                        <p:tav tm="100000">
                                          <p:val>
                                            <p:fltVal val="0"/>
                                          </p:val>
                                        </p:tav>
                                      </p:tavLst>
                                    </p:anim>
                                    <p:animEffect transition="in" filter="fade">
                                      <p:cBhvr>
                                        <p:cTn id="125" dur="1000"/>
                                        <p:tgtEl>
                                          <p:spTgt spid="65"/>
                                        </p:tgtEl>
                                      </p:cBhvr>
                                    </p:animEffect>
                                  </p:childTnLst>
                                </p:cTn>
                              </p:par>
                            </p:childTnLst>
                          </p:cTn>
                        </p:par>
                        <p:par>
                          <p:cTn id="126" fill="hold">
                            <p:stCondLst>
                              <p:cond delay="23900"/>
                            </p:stCondLst>
                            <p:childTnLst>
                              <p:par>
                                <p:cTn id="127" presetID="22" presetClass="entr" presetSubtype="4" fill="hold" grpId="1" nodeType="after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wipe(down)">
                                      <p:cBhvr>
                                        <p:cTn id="129" dur="1000"/>
                                        <p:tgtEl>
                                          <p:spTgt spid="65"/>
                                        </p:tgtEl>
                                      </p:cBhvr>
                                    </p:animEffect>
                                  </p:childTnLst>
                                </p:cTn>
                              </p:par>
                            </p:childTnLst>
                          </p:cTn>
                        </p:par>
                        <p:par>
                          <p:cTn id="130" fill="hold">
                            <p:stCondLst>
                              <p:cond delay="24900"/>
                            </p:stCondLst>
                            <p:childTnLst>
                              <p:par>
                                <p:cTn id="131" presetID="22" presetClass="entr" presetSubtype="4" fill="hold" nodeType="after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wipe(down)">
                                      <p:cBhvr>
                                        <p:cTn id="133" dur="1000"/>
                                        <p:tgtEl>
                                          <p:spTgt spid="66"/>
                                        </p:tgtEl>
                                      </p:cBhvr>
                                    </p:animEffect>
                                  </p:childTnLst>
                                </p:cTn>
                              </p:par>
                            </p:childTnLst>
                          </p:cTn>
                        </p:par>
                        <p:par>
                          <p:cTn id="134" fill="hold">
                            <p:stCondLst>
                              <p:cond delay="25900"/>
                            </p:stCondLst>
                            <p:childTnLst>
                              <p:par>
                                <p:cTn id="135" presetID="22" presetClass="entr" presetSubtype="4" fill="hold" nodeType="after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wipe(down)">
                                      <p:cBhvr>
                                        <p:cTn id="137" dur="1000"/>
                                        <p:tgtEl>
                                          <p:spTgt spid="71"/>
                                        </p:tgtEl>
                                      </p:cBhvr>
                                    </p:animEffect>
                                  </p:childTnLst>
                                </p:cTn>
                              </p:par>
                            </p:childTnLst>
                          </p:cTn>
                        </p:par>
                        <p:par>
                          <p:cTn id="138" fill="hold">
                            <p:stCondLst>
                              <p:cond delay="26900"/>
                            </p:stCondLst>
                            <p:childTnLst>
                              <p:par>
                                <p:cTn id="139" presetID="22" presetClass="entr" presetSubtype="2" fill="hold" nodeType="afterEffect">
                                  <p:stCondLst>
                                    <p:cond delay="0"/>
                                  </p:stCondLst>
                                  <p:childTnLst>
                                    <p:set>
                                      <p:cBhvr>
                                        <p:cTn id="140" dur="1" fill="hold">
                                          <p:stCondLst>
                                            <p:cond delay="0"/>
                                          </p:stCondLst>
                                        </p:cTn>
                                        <p:tgtEl>
                                          <p:spTgt spid="73"/>
                                        </p:tgtEl>
                                        <p:attrNameLst>
                                          <p:attrName>style.visibility</p:attrName>
                                        </p:attrNameLst>
                                      </p:cBhvr>
                                      <p:to>
                                        <p:strVal val="visible"/>
                                      </p:to>
                                    </p:set>
                                    <p:animEffect transition="in" filter="wipe(right)">
                                      <p:cBhvr>
                                        <p:cTn id="141" dur="1000"/>
                                        <p:tgtEl>
                                          <p:spTgt spid="73"/>
                                        </p:tgtEl>
                                      </p:cBhvr>
                                    </p:animEffect>
                                  </p:childTnLst>
                                </p:cTn>
                              </p:par>
                            </p:childTnLst>
                          </p:cTn>
                        </p:par>
                        <p:par>
                          <p:cTn id="142" fill="hold">
                            <p:stCondLst>
                              <p:cond delay="27900"/>
                            </p:stCondLst>
                            <p:childTnLst>
                              <p:par>
                                <p:cTn id="143" presetID="22" presetClass="entr" presetSubtype="2" fill="hold" nodeType="after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wipe(right)">
                                      <p:cBhvr>
                                        <p:cTn id="145" dur="1000"/>
                                        <p:tgtEl>
                                          <p:spTgt spid="72"/>
                                        </p:tgtEl>
                                      </p:cBhvr>
                                    </p:animEffect>
                                  </p:childTnLst>
                                </p:cTn>
                              </p:par>
                            </p:childTnLst>
                          </p:cTn>
                        </p:par>
                        <p:par>
                          <p:cTn id="146" fill="hold">
                            <p:stCondLst>
                              <p:cond delay="28900"/>
                            </p:stCondLst>
                            <p:childTnLst>
                              <p:par>
                                <p:cTn id="147" presetID="22" presetClass="entr" presetSubtype="8" fill="hold" nodeType="after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wipe(left)">
                                      <p:cBhvr>
                                        <p:cTn id="149" dur="1000"/>
                                        <p:tgtEl>
                                          <p:spTgt spid="68"/>
                                        </p:tgtEl>
                                      </p:cBhvr>
                                    </p:animEffect>
                                  </p:childTnLst>
                                </p:cTn>
                              </p:par>
                            </p:childTnLst>
                          </p:cTn>
                        </p:par>
                        <p:par>
                          <p:cTn id="150" fill="hold">
                            <p:stCondLst>
                              <p:cond delay="29900"/>
                            </p:stCondLst>
                            <p:childTnLst>
                              <p:par>
                                <p:cTn id="151" presetID="22" presetClass="entr" presetSubtype="8" fill="hold" grpId="0" nodeType="after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wipe(left)">
                                      <p:cBhvr>
                                        <p:cTn id="153" dur="1000"/>
                                        <p:tgtEl>
                                          <p:spTgt spid="67"/>
                                        </p:tgtEl>
                                      </p:cBhvr>
                                    </p:animEffect>
                                  </p:childTnLst>
                                </p:cTn>
                              </p:par>
                            </p:childTnLst>
                          </p:cTn>
                        </p:par>
                        <p:par>
                          <p:cTn id="154" fill="hold">
                            <p:stCondLst>
                              <p:cond delay="30900"/>
                            </p:stCondLst>
                            <p:childTnLst>
                              <p:par>
                                <p:cTn id="155" presetID="22" presetClass="entr" presetSubtype="1" fill="hold" nodeType="after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wipe(up)">
                                      <p:cBhvr>
                                        <p:cTn id="157" dur="1000"/>
                                        <p:tgtEl>
                                          <p:spTgt spid="69"/>
                                        </p:tgtEl>
                                      </p:cBhvr>
                                    </p:animEffect>
                                  </p:childTnLst>
                                </p:cTn>
                              </p:par>
                            </p:childTnLst>
                          </p:cTn>
                        </p:par>
                        <p:par>
                          <p:cTn id="158" fill="hold">
                            <p:stCondLst>
                              <p:cond delay="31900"/>
                            </p:stCondLst>
                            <p:childTnLst>
                              <p:par>
                                <p:cTn id="159" presetID="22" presetClass="entr" presetSubtype="1" fill="hold" nodeType="afterEffect">
                                  <p:stCondLst>
                                    <p:cond delay="0"/>
                                  </p:stCondLst>
                                  <p:childTnLst>
                                    <p:set>
                                      <p:cBhvr>
                                        <p:cTn id="160" dur="1" fill="hold">
                                          <p:stCondLst>
                                            <p:cond delay="0"/>
                                          </p:stCondLst>
                                        </p:cTn>
                                        <p:tgtEl>
                                          <p:spTgt spid="70"/>
                                        </p:tgtEl>
                                        <p:attrNameLst>
                                          <p:attrName>style.visibility</p:attrName>
                                        </p:attrNameLst>
                                      </p:cBhvr>
                                      <p:to>
                                        <p:strVal val="visible"/>
                                      </p:to>
                                    </p:set>
                                    <p:animEffect transition="in" filter="wipe(up)">
                                      <p:cBhvr>
                                        <p:cTn id="161" dur="1000"/>
                                        <p:tgtEl>
                                          <p:spTgt spid="70"/>
                                        </p:tgtEl>
                                      </p:cBhvr>
                                    </p:animEffect>
                                  </p:childTnLst>
                                </p:cTn>
                              </p:par>
                            </p:childTnLst>
                          </p:cTn>
                        </p:par>
                        <p:par>
                          <p:cTn id="162" fill="hold">
                            <p:stCondLst>
                              <p:cond delay="32900"/>
                            </p:stCondLst>
                            <p:childTnLst>
                              <p:par>
                                <p:cTn id="163" presetID="49" presetClass="entr" presetSubtype="0" decel="100000" fill="hold" nodeType="afterEffect">
                                  <p:stCondLst>
                                    <p:cond delay="0"/>
                                  </p:stCondLst>
                                  <p:childTnLst>
                                    <p:set>
                                      <p:cBhvr>
                                        <p:cTn id="164" dur="1" fill="hold">
                                          <p:stCondLst>
                                            <p:cond delay="0"/>
                                          </p:stCondLst>
                                        </p:cTn>
                                        <p:tgtEl>
                                          <p:spTgt spid="74"/>
                                        </p:tgtEl>
                                        <p:attrNameLst>
                                          <p:attrName>style.visibility</p:attrName>
                                        </p:attrNameLst>
                                      </p:cBhvr>
                                      <p:to>
                                        <p:strVal val="visible"/>
                                      </p:to>
                                    </p:set>
                                    <p:anim calcmode="lin" valueType="num">
                                      <p:cBhvr>
                                        <p:cTn id="165" dur="1000" fill="hold"/>
                                        <p:tgtEl>
                                          <p:spTgt spid="74"/>
                                        </p:tgtEl>
                                        <p:attrNameLst>
                                          <p:attrName>ppt_w</p:attrName>
                                        </p:attrNameLst>
                                      </p:cBhvr>
                                      <p:tavLst>
                                        <p:tav tm="0">
                                          <p:val>
                                            <p:fltVal val="0"/>
                                          </p:val>
                                        </p:tav>
                                        <p:tav tm="100000">
                                          <p:val>
                                            <p:strVal val="#ppt_w"/>
                                          </p:val>
                                        </p:tav>
                                      </p:tavLst>
                                    </p:anim>
                                    <p:anim calcmode="lin" valueType="num">
                                      <p:cBhvr>
                                        <p:cTn id="166" dur="1000" fill="hold"/>
                                        <p:tgtEl>
                                          <p:spTgt spid="74"/>
                                        </p:tgtEl>
                                        <p:attrNameLst>
                                          <p:attrName>ppt_h</p:attrName>
                                        </p:attrNameLst>
                                      </p:cBhvr>
                                      <p:tavLst>
                                        <p:tav tm="0">
                                          <p:val>
                                            <p:fltVal val="0"/>
                                          </p:val>
                                        </p:tav>
                                        <p:tav tm="100000">
                                          <p:val>
                                            <p:strVal val="#ppt_h"/>
                                          </p:val>
                                        </p:tav>
                                      </p:tavLst>
                                    </p:anim>
                                    <p:anim calcmode="lin" valueType="num">
                                      <p:cBhvr>
                                        <p:cTn id="167" dur="1000" fill="hold"/>
                                        <p:tgtEl>
                                          <p:spTgt spid="74"/>
                                        </p:tgtEl>
                                        <p:attrNameLst>
                                          <p:attrName>style.rotation</p:attrName>
                                        </p:attrNameLst>
                                      </p:cBhvr>
                                      <p:tavLst>
                                        <p:tav tm="0">
                                          <p:val>
                                            <p:fltVal val="360"/>
                                          </p:val>
                                        </p:tav>
                                        <p:tav tm="100000">
                                          <p:val>
                                            <p:fltVal val="0"/>
                                          </p:val>
                                        </p:tav>
                                      </p:tavLst>
                                    </p:anim>
                                    <p:animEffect transition="in" filter="fade">
                                      <p:cBhvr>
                                        <p:cTn id="168" dur="1000"/>
                                        <p:tgtEl>
                                          <p:spTgt spid="74"/>
                                        </p:tgtEl>
                                      </p:cBhvr>
                                    </p:animEffect>
                                  </p:childTnLst>
                                </p:cTn>
                              </p:par>
                            </p:childTnLst>
                          </p:cTn>
                        </p:par>
                        <p:par>
                          <p:cTn id="169" fill="hold">
                            <p:stCondLst>
                              <p:cond delay="33900"/>
                            </p:stCondLst>
                            <p:childTnLst>
                              <p:par>
                                <p:cTn id="170" presetID="55" presetClass="entr" presetSubtype="0" fill="hold" nodeType="afterEffect">
                                  <p:stCondLst>
                                    <p:cond delay="0"/>
                                  </p:stCondLst>
                                  <p:childTnLst>
                                    <p:set>
                                      <p:cBhvr>
                                        <p:cTn id="171" dur="1" fill="hold">
                                          <p:stCondLst>
                                            <p:cond delay="0"/>
                                          </p:stCondLst>
                                        </p:cTn>
                                        <p:tgtEl>
                                          <p:spTgt spid="76"/>
                                        </p:tgtEl>
                                        <p:attrNameLst>
                                          <p:attrName>style.visibility</p:attrName>
                                        </p:attrNameLst>
                                      </p:cBhvr>
                                      <p:to>
                                        <p:strVal val="visible"/>
                                      </p:to>
                                    </p:set>
                                    <p:anim calcmode="lin" valueType="num">
                                      <p:cBhvr>
                                        <p:cTn id="172" dur="1000" fill="hold"/>
                                        <p:tgtEl>
                                          <p:spTgt spid="76"/>
                                        </p:tgtEl>
                                        <p:attrNameLst>
                                          <p:attrName>ppt_w</p:attrName>
                                        </p:attrNameLst>
                                      </p:cBhvr>
                                      <p:tavLst>
                                        <p:tav tm="0">
                                          <p:val>
                                            <p:strVal val="#ppt_w*0.70"/>
                                          </p:val>
                                        </p:tav>
                                        <p:tav tm="100000">
                                          <p:val>
                                            <p:strVal val="#ppt_w"/>
                                          </p:val>
                                        </p:tav>
                                      </p:tavLst>
                                    </p:anim>
                                    <p:anim calcmode="lin" valueType="num">
                                      <p:cBhvr>
                                        <p:cTn id="173" dur="1000" fill="hold"/>
                                        <p:tgtEl>
                                          <p:spTgt spid="76"/>
                                        </p:tgtEl>
                                        <p:attrNameLst>
                                          <p:attrName>ppt_h</p:attrName>
                                        </p:attrNameLst>
                                      </p:cBhvr>
                                      <p:tavLst>
                                        <p:tav tm="0">
                                          <p:val>
                                            <p:strVal val="#ppt_h"/>
                                          </p:val>
                                        </p:tav>
                                        <p:tav tm="100000">
                                          <p:val>
                                            <p:strVal val="#ppt_h"/>
                                          </p:val>
                                        </p:tav>
                                      </p:tavLst>
                                    </p:anim>
                                    <p:animEffect transition="in" filter="fade">
                                      <p:cBhvr>
                                        <p:cTn id="174" dur="1000"/>
                                        <p:tgtEl>
                                          <p:spTgt spid="76"/>
                                        </p:tgtEl>
                                      </p:cBhvr>
                                    </p:animEffect>
                                  </p:childTnLst>
                                </p:cTn>
                              </p:par>
                            </p:childTnLst>
                          </p:cTn>
                        </p:par>
                        <p:par>
                          <p:cTn id="175" fill="hold">
                            <p:stCondLst>
                              <p:cond delay="34900"/>
                            </p:stCondLst>
                            <p:childTnLst>
                              <p:par>
                                <p:cTn id="176" presetID="49" presetClass="entr" presetSubtype="0" decel="100000" fill="hold" nodeType="afterEffect">
                                  <p:stCondLst>
                                    <p:cond delay="0"/>
                                  </p:stCondLst>
                                  <p:childTnLst>
                                    <p:set>
                                      <p:cBhvr>
                                        <p:cTn id="177" dur="1" fill="hold">
                                          <p:stCondLst>
                                            <p:cond delay="0"/>
                                          </p:stCondLst>
                                        </p:cTn>
                                        <p:tgtEl>
                                          <p:spTgt spid="75"/>
                                        </p:tgtEl>
                                        <p:attrNameLst>
                                          <p:attrName>style.visibility</p:attrName>
                                        </p:attrNameLst>
                                      </p:cBhvr>
                                      <p:to>
                                        <p:strVal val="visible"/>
                                      </p:to>
                                    </p:set>
                                    <p:anim calcmode="lin" valueType="num">
                                      <p:cBhvr>
                                        <p:cTn id="178" dur="1000" fill="hold"/>
                                        <p:tgtEl>
                                          <p:spTgt spid="75"/>
                                        </p:tgtEl>
                                        <p:attrNameLst>
                                          <p:attrName>ppt_w</p:attrName>
                                        </p:attrNameLst>
                                      </p:cBhvr>
                                      <p:tavLst>
                                        <p:tav tm="0">
                                          <p:val>
                                            <p:fltVal val="0"/>
                                          </p:val>
                                        </p:tav>
                                        <p:tav tm="100000">
                                          <p:val>
                                            <p:strVal val="#ppt_w"/>
                                          </p:val>
                                        </p:tav>
                                      </p:tavLst>
                                    </p:anim>
                                    <p:anim calcmode="lin" valueType="num">
                                      <p:cBhvr>
                                        <p:cTn id="179" dur="1000" fill="hold"/>
                                        <p:tgtEl>
                                          <p:spTgt spid="75"/>
                                        </p:tgtEl>
                                        <p:attrNameLst>
                                          <p:attrName>ppt_h</p:attrName>
                                        </p:attrNameLst>
                                      </p:cBhvr>
                                      <p:tavLst>
                                        <p:tav tm="0">
                                          <p:val>
                                            <p:fltVal val="0"/>
                                          </p:val>
                                        </p:tav>
                                        <p:tav tm="100000">
                                          <p:val>
                                            <p:strVal val="#ppt_h"/>
                                          </p:val>
                                        </p:tav>
                                      </p:tavLst>
                                    </p:anim>
                                    <p:anim calcmode="lin" valueType="num">
                                      <p:cBhvr>
                                        <p:cTn id="180" dur="1000" fill="hold"/>
                                        <p:tgtEl>
                                          <p:spTgt spid="75"/>
                                        </p:tgtEl>
                                        <p:attrNameLst>
                                          <p:attrName>style.rotation</p:attrName>
                                        </p:attrNameLst>
                                      </p:cBhvr>
                                      <p:tavLst>
                                        <p:tav tm="0">
                                          <p:val>
                                            <p:fltVal val="360"/>
                                          </p:val>
                                        </p:tav>
                                        <p:tav tm="100000">
                                          <p:val>
                                            <p:fltVal val="0"/>
                                          </p:val>
                                        </p:tav>
                                      </p:tavLst>
                                    </p:anim>
                                    <p:animEffect transition="in" filter="fade">
                                      <p:cBhvr>
                                        <p:cTn id="181" dur="1000"/>
                                        <p:tgtEl>
                                          <p:spTgt spid="75"/>
                                        </p:tgtEl>
                                      </p:cBhvr>
                                    </p:animEffect>
                                  </p:childTnLst>
                                </p:cTn>
                              </p:par>
                            </p:childTnLst>
                          </p:cTn>
                        </p:par>
                        <p:par>
                          <p:cTn id="182" fill="hold">
                            <p:stCondLst>
                              <p:cond delay="35900"/>
                            </p:stCondLst>
                            <p:childTnLst>
                              <p:par>
                                <p:cTn id="183" presetID="55" presetClass="entr" presetSubtype="0" fill="hold" nodeType="afterEffect">
                                  <p:stCondLst>
                                    <p:cond delay="0"/>
                                  </p:stCondLst>
                                  <p:childTnLst>
                                    <p:set>
                                      <p:cBhvr>
                                        <p:cTn id="184" dur="1" fill="hold">
                                          <p:stCondLst>
                                            <p:cond delay="0"/>
                                          </p:stCondLst>
                                        </p:cTn>
                                        <p:tgtEl>
                                          <p:spTgt spid="77"/>
                                        </p:tgtEl>
                                        <p:attrNameLst>
                                          <p:attrName>style.visibility</p:attrName>
                                        </p:attrNameLst>
                                      </p:cBhvr>
                                      <p:to>
                                        <p:strVal val="visible"/>
                                      </p:to>
                                    </p:set>
                                    <p:anim calcmode="lin" valueType="num">
                                      <p:cBhvr>
                                        <p:cTn id="185" dur="1000" fill="hold"/>
                                        <p:tgtEl>
                                          <p:spTgt spid="77"/>
                                        </p:tgtEl>
                                        <p:attrNameLst>
                                          <p:attrName>ppt_w</p:attrName>
                                        </p:attrNameLst>
                                      </p:cBhvr>
                                      <p:tavLst>
                                        <p:tav tm="0">
                                          <p:val>
                                            <p:strVal val="#ppt_w*0.70"/>
                                          </p:val>
                                        </p:tav>
                                        <p:tav tm="100000">
                                          <p:val>
                                            <p:strVal val="#ppt_w"/>
                                          </p:val>
                                        </p:tav>
                                      </p:tavLst>
                                    </p:anim>
                                    <p:anim calcmode="lin" valueType="num">
                                      <p:cBhvr>
                                        <p:cTn id="186" dur="1000" fill="hold"/>
                                        <p:tgtEl>
                                          <p:spTgt spid="77"/>
                                        </p:tgtEl>
                                        <p:attrNameLst>
                                          <p:attrName>ppt_h</p:attrName>
                                        </p:attrNameLst>
                                      </p:cBhvr>
                                      <p:tavLst>
                                        <p:tav tm="0">
                                          <p:val>
                                            <p:strVal val="#ppt_h"/>
                                          </p:val>
                                        </p:tav>
                                        <p:tav tm="100000">
                                          <p:val>
                                            <p:strVal val="#ppt_h"/>
                                          </p:val>
                                        </p:tav>
                                      </p:tavLst>
                                    </p:anim>
                                    <p:animEffect transition="in" filter="fade">
                                      <p:cBhvr>
                                        <p:cTn id="18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9" grpId="0" animBg="1"/>
      <p:bldP spid="49" grpId="1" animBg="1"/>
      <p:bldGraphic spid="51" grpId="0">
        <p:bldAsOne/>
      </p:bldGraphic>
      <p:bldP spid="61" grpId="0" animBg="1"/>
      <p:bldP spid="62" grpId="0"/>
      <p:bldP spid="65" grpId="0" animBg="1"/>
      <p:bldP spid="65" grpId="1" animBg="1"/>
      <p:bldGraphic spid="6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a:latin typeface="华文楷体" pitchFamily="2" charset="-122"/>
                <a:ea typeface="华文楷体" pitchFamily="2" charset="-122"/>
              </a:rPr>
              <a:t>价值</a:t>
            </a:r>
            <a:r>
              <a:rPr lang="zh-CN" altLang="en-US" sz="3200" dirty="0" smtClean="0">
                <a:latin typeface="华文楷体" pitchFamily="2" charset="-122"/>
                <a:ea typeface="华文楷体" pitchFamily="2" charset="-122"/>
              </a:rPr>
              <a:t>准则</a:t>
            </a:r>
            <a:r>
              <a:rPr lang="zh-CN" altLang="en-US" sz="3200" dirty="0">
                <a:latin typeface="华文楷体" pitchFamily="2" charset="-122"/>
                <a:ea typeface="华文楷体" pitchFamily="2" charset="-122"/>
              </a:rPr>
              <a:t>：自由、平等、公正、法治</a:t>
            </a:r>
          </a:p>
        </p:txBody>
      </p:sp>
      <p:graphicFrame>
        <p:nvGraphicFramePr>
          <p:cNvPr id="45" name="图示 44"/>
          <p:cNvGraphicFramePr/>
          <p:nvPr/>
        </p:nvGraphicFramePr>
        <p:xfrm>
          <a:off x="2438400" y="2832785"/>
          <a:ext cx="3949700" cy="271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前凸带形 45"/>
          <p:cNvSpPr/>
          <p:nvPr/>
        </p:nvSpPr>
        <p:spPr>
          <a:xfrm>
            <a:off x="304800" y="1162050"/>
            <a:ext cx="2489200" cy="800100"/>
          </a:xfrm>
          <a:prstGeom prst="ribbon">
            <a:avLst/>
          </a:prstGeom>
          <a:solidFill>
            <a:sysClr val="window" lastClr="FFFFFF"/>
          </a:solidFill>
          <a:ln w="25400" cap="flat" cmpd="sng" algn="ctr">
            <a:solidFill>
              <a:srgbClr val="F7964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Calibri"/>
                <a:ea typeface="黑体" pitchFamily="49" charset="-122"/>
                <a:cs typeface="+mn-cs"/>
              </a:rPr>
              <a:t>法治</a:t>
            </a:r>
          </a:p>
        </p:txBody>
      </p:sp>
      <p:pic>
        <p:nvPicPr>
          <p:cNvPr id="47" name="Picture 6" descr="C:\Users\Shiqian\Desktop\课件制作-2013寒假\图库\xinsrc_4321204040733453324782.jpg"/>
          <p:cNvPicPr>
            <a:picLocks noChangeAspect="1" noChangeArrowheads="1"/>
          </p:cNvPicPr>
          <p:nvPr/>
        </p:nvPicPr>
        <p:blipFill>
          <a:blip r:embed="rId8" cstate="print"/>
          <a:srcRect/>
          <a:stretch>
            <a:fillRect/>
          </a:stretch>
        </p:blipFill>
        <p:spPr bwMode="auto">
          <a:xfrm>
            <a:off x="215900" y="4567238"/>
            <a:ext cx="2755900" cy="1966912"/>
          </a:xfrm>
          <a:prstGeom prst="rect">
            <a:avLst/>
          </a:prstGeom>
          <a:noFill/>
          <a:ln w="9525">
            <a:noFill/>
            <a:miter lim="800000"/>
            <a:headEnd/>
            <a:tailEnd/>
          </a:ln>
        </p:spPr>
      </p:pic>
      <p:graphicFrame>
        <p:nvGraphicFramePr>
          <p:cNvPr id="48" name="图示 47"/>
          <p:cNvGraphicFramePr/>
          <p:nvPr/>
        </p:nvGraphicFramePr>
        <p:xfrm>
          <a:off x="5746750" y="3041650"/>
          <a:ext cx="3556000" cy="26987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9" name="下箭头标注 48"/>
          <p:cNvSpPr/>
          <p:nvPr/>
        </p:nvSpPr>
        <p:spPr>
          <a:xfrm>
            <a:off x="4481513" y="1473200"/>
            <a:ext cx="2489200" cy="1066800"/>
          </a:xfrm>
          <a:prstGeom prst="downArrowCallout">
            <a:avLst/>
          </a:prstGeom>
          <a:solidFill>
            <a:sysClr val="window" lastClr="FFFFFF"/>
          </a:solidFill>
          <a:ln w="25400" cap="flat" cmpd="sng" algn="ctr">
            <a:solidFill>
              <a:srgbClr val="F7964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Calibri"/>
                <a:ea typeface="黑体" pitchFamily="49" charset="-122"/>
                <a:cs typeface="+mn-cs"/>
              </a:rPr>
              <a:t>法治精神</a:t>
            </a:r>
          </a:p>
        </p:txBody>
      </p:sp>
      <p:grpSp>
        <p:nvGrpSpPr>
          <p:cNvPr id="50" name="组合 16"/>
          <p:cNvGrpSpPr>
            <a:grpSpLocks/>
          </p:cNvGrpSpPr>
          <p:nvPr/>
        </p:nvGrpSpPr>
        <p:grpSpPr bwMode="auto">
          <a:xfrm>
            <a:off x="117475" y="2184400"/>
            <a:ext cx="3076575" cy="2178050"/>
            <a:chOff x="117475" y="2184400"/>
            <a:chExt cx="3076575" cy="2178050"/>
          </a:xfrm>
        </p:grpSpPr>
        <p:grpSp>
          <p:nvGrpSpPr>
            <p:cNvPr id="51" name="组合 21"/>
            <p:cNvGrpSpPr>
              <a:grpSpLocks/>
            </p:cNvGrpSpPr>
            <p:nvPr/>
          </p:nvGrpSpPr>
          <p:grpSpPr bwMode="auto">
            <a:xfrm>
              <a:off x="117475" y="2184400"/>
              <a:ext cx="3076575" cy="2178050"/>
              <a:chOff x="476250" y="1517650"/>
              <a:chExt cx="3076572" cy="2178050"/>
            </a:xfrm>
          </p:grpSpPr>
          <p:grpSp>
            <p:nvGrpSpPr>
              <p:cNvPr id="53" name="组合 7"/>
              <p:cNvGrpSpPr>
                <a:grpSpLocks/>
              </p:cNvGrpSpPr>
              <p:nvPr/>
            </p:nvGrpSpPr>
            <p:grpSpPr bwMode="auto">
              <a:xfrm>
                <a:off x="476250" y="1517650"/>
                <a:ext cx="2943222" cy="2178050"/>
                <a:chOff x="476250" y="1517650"/>
                <a:chExt cx="2943222" cy="2178050"/>
              </a:xfrm>
            </p:grpSpPr>
            <p:sp>
              <p:nvSpPr>
                <p:cNvPr id="57" name="图文框 56"/>
                <p:cNvSpPr/>
                <p:nvPr/>
              </p:nvSpPr>
              <p:spPr>
                <a:xfrm>
                  <a:off x="476250" y="1517650"/>
                  <a:ext cx="2943222" cy="2178050"/>
                </a:xfrm>
                <a:prstGeom prst="frame">
                  <a:avLst>
                    <a:gd name="adj1" fmla="val 4786"/>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微软雅黑"/>
                    <a:cs typeface="+mn-cs"/>
                  </a:endParaRPr>
                </a:p>
              </p:txBody>
            </p:sp>
            <p:sp>
              <p:nvSpPr>
                <p:cNvPr id="58" name="矩形 57"/>
                <p:cNvSpPr/>
                <p:nvPr/>
              </p:nvSpPr>
              <p:spPr>
                <a:xfrm>
                  <a:off x="565150" y="1651000"/>
                  <a:ext cx="2720972" cy="1955800"/>
                </a:xfrm>
                <a:prstGeom prst="rect">
                  <a:avLst/>
                </a:prstGeom>
                <a:solidFill>
                  <a:sysClr val="window" lastClr="FFFFFF"/>
                </a:solid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微软雅黑"/>
                    <a:cs typeface="+mn-cs"/>
                  </a:endParaRPr>
                </a:p>
              </p:txBody>
            </p:sp>
          </p:grpSp>
          <p:pic>
            <p:nvPicPr>
              <p:cNvPr id="54" name="Picture 4" descr="C:\Users\Shiqian\Desktop\课件制作-2013寒假\图库\200px-Danghui_golden.svg.png"/>
              <p:cNvPicPr>
                <a:picLocks noChangeAspect="1" noChangeArrowheads="1"/>
              </p:cNvPicPr>
              <p:nvPr/>
            </p:nvPicPr>
            <p:blipFill>
              <a:blip r:embed="rId14" cstate="print"/>
              <a:srcRect/>
              <a:stretch>
                <a:fillRect/>
              </a:stretch>
            </p:blipFill>
            <p:spPr bwMode="auto">
              <a:xfrm>
                <a:off x="1638300" y="1695450"/>
                <a:ext cx="447672" cy="447672"/>
              </a:xfrm>
              <a:prstGeom prst="rect">
                <a:avLst/>
              </a:prstGeom>
              <a:noFill/>
              <a:ln w="9525">
                <a:noFill/>
                <a:miter lim="800000"/>
                <a:headEnd/>
                <a:tailEnd/>
              </a:ln>
            </p:spPr>
          </p:pic>
          <p:sp>
            <p:nvSpPr>
              <p:cNvPr id="55" name="TextBox 5"/>
              <p:cNvSpPr txBox="1">
                <a:spLocks noChangeArrowheads="1"/>
              </p:cNvSpPr>
              <p:nvPr/>
            </p:nvSpPr>
            <p:spPr bwMode="auto">
              <a:xfrm>
                <a:off x="688520" y="2080151"/>
                <a:ext cx="2800350" cy="49244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600" b="1" i="0" u="none" strike="noStrike" kern="0" cap="none" spc="0" normalizeH="0" baseline="0" noProof="0">
                    <a:ln>
                      <a:noFill/>
                    </a:ln>
                    <a:solidFill>
                      <a:srgbClr val="FF0000"/>
                    </a:solidFill>
                    <a:effectLst/>
                    <a:uLnTx/>
                    <a:uFillTx/>
                    <a:latin typeface="黑体" pitchFamily="49" charset="-122"/>
                    <a:ea typeface="黑体" pitchFamily="49" charset="-122"/>
                  </a:rPr>
                  <a:t>党的十八大报告</a:t>
                </a:r>
              </a:p>
            </p:txBody>
          </p:sp>
          <p:sp>
            <p:nvSpPr>
              <p:cNvPr id="56" name="矩形 6"/>
              <p:cNvSpPr>
                <a:spLocks noChangeArrowheads="1"/>
              </p:cNvSpPr>
              <p:nvPr/>
            </p:nvSpPr>
            <p:spPr bwMode="auto">
              <a:xfrm>
                <a:off x="527050" y="2628900"/>
                <a:ext cx="3025772" cy="40011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a:ln>
                      <a:noFill/>
                    </a:ln>
                    <a:solidFill>
                      <a:sysClr val="windowText" lastClr="000000"/>
                    </a:solidFill>
                    <a:effectLst/>
                    <a:uLnTx/>
                    <a:uFillTx/>
                    <a:latin typeface="黑体" pitchFamily="49" charset="-122"/>
                    <a:ea typeface="黑体" pitchFamily="49" charset="-122"/>
                  </a:rPr>
                  <a:t>     </a:t>
                </a:r>
                <a:endParaRPr kumimoji="0" lang="zh-CN" altLang="en-US" sz="2400" b="0" i="0" u="none" strike="noStrike" kern="0" cap="none" spc="0" normalizeH="0" baseline="0" noProof="0">
                  <a:ln>
                    <a:noFill/>
                  </a:ln>
                  <a:solidFill>
                    <a:sysClr val="windowText" lastClr="000000"/>
                  </a:solidFill>
                  <a:effectLst/>
                  <a:uLnTx/>
                  <a:uFillTx/>
                  <a:latin typeface="黑体" pitchFamily="49" charset="-122"/>
                  <a:ea typeface="黑体" pitchFamily="49" charset="-122"/>
                </a:endParaRPr>
              </a:p>
            </p:txBody>
          </p:sp>
        </p:grpSp>
        <p:sp>
          <p:nvSpPr>
            <p:cNvPr id="52" name="矩形 14"/>
            <p:cNvSpPr>
              <a:spLocks noChangeArrowheads="1"/>
            </p:cNvSpPr>
            <p:nvPr/>
          </p:nvSpPr>
          <p:spPr bwMode="auto">
            <a:xfrm>
              <a:off x="193675" y="3213100"/>
              <a:ext cx="2882900" cy="101600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a:ln>
                    <a:noFill/>
                  </a:ln>
                  <a:solidFill>
                    <a:sysClr val="windowText" lastClr="000000"/>
                  </a:solidFill>
                  <a:effectLst/>
                  <a:uLnTx/>
                  <a:uFillTx/>
                </a:rPr>
                <a:t>深入开展法制宣传教育弘扬社会主义法治精神树立社会主义法治理念</a:t>
              </a:r>
            </a:p>
          </p:txBody>
        </p:sp>
      </p:grpSp>
    </p:spTree>
    <p:extLst>
      <p:ext uri="{BB962C8B-B14F-4D97-AF65-F5344CB8AC3E}">
        <p14:creationId xmlns:p14="http://schemas.microsoft.com/office/powerpoint/2010/main" xmlns="" val="135353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16" presetClass="entr" presetSubtype="2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Horizontal)">
                                      <p:cBhvr>
                                        <p:cTn id="17" dur="1000"/>
                                        <p:tgtEl>
                                          <p:spTgt spid="50"/>
                                        </p:tgtEl>
                                      </p:cBhvr>
                                    </p:animEffect>
                                  </p:childTnLst>
                                </p:cTn>
                              </p:par>
                            </p:childTnLst>
                          </p:cTn>
                        </p:par>
                        <p:par>
                          <p:cTn id="18" fill="hold">
                            <p:stCondLst>
                              <p:cond delay="3900"/>
                            </p:stCondLst>
                            <p:childTnLst>
                              <p:par>
                                <p:cTn id="19" presetID="49" presetClass="entr" presetSubtype="0" decel="10000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1000" fill="hold"/>
                                        <p:tgtEl>
                                          <p:spTgt spid="47"/>
                                        </p:tgtEl>
                                        <p:attrNameLst>
                                          <p:attrName>ppt_w</p:attrName>
                                        </p:attrNameLst>
                                      </p:cBhvr>
                                      <p:tavLst>
                                        <p:tav tm="0">
                                          <p:val>
                                            <p:fltVal val="0"/>
                                          </p:val>
                                        </p:tav>
                                        <p:tav tm="100000">
                                          <p:val>
                                            <p:strVal val="#ppt_w"/>
                                          </p:val>
                                        </p:tav>
                                      </p:tavLst>
                                    </p:anim>
                                    <p:anim calcmode="lin" valueType="num">
                                      <p:cBhvr>
                                        <p:cTn id="22" dur="1000" fill="hold"/>
                                        <p:tgtEl>
                                          <p:spTgt spid="47"/>
                                        </p:tgtEl>
                                        <p:attrNameLst>
                                          <p:attrName>ppt_h</p:attrName>
                                        </p:attrNameLst>
                                      </p:cBhvr>
                                      <p:tavLst>
                                        <p:tav tm="0">
                                          <p:val>
                                            <p:fltVal val="0"/>
                                          </p:val>
                                        </p:tav>
                                        <p:tav tm="100000">
                                          <p:val>
                                            <p:strVal val="#ppt_h"/>
                                          </p:val>
                                        </p:tav>
                                      </p:tavLst>
                                    </p:anim>
                                    <p:anim calcmode="lin" valueType="num">
                                      <p:cBhvr>
                                        <p:cTn id="23" dur="1000" fill="hold"/>
                                        <p:tgtEl>
                                          <p:spTgt spid="47"/>
                                        </p:tgtEl>
                                        <p:attrNameLst>
                                          <p:attrName>style.rotation</p:attrName>
                                        </p:attrNameLst>
                                      </p:cBhvr>
                                      <p:tavLst>
                                        <p:tav tm="0">
                                          <p:val>
                                            <p:fltVal val="360"/>
                                          </p:val>
                                        </p:tav>
                                        <p:tav tm="100000">
                                          <p:val>
                                            <p:fltVal val="0"/>
                                          </p:val>
                                        </p:tav>
                                      </p:tavLst>
                                    </p:anim>
                                    <p:animEffect transition="in" filter="fade">
                                      <p:cBhvr>
                                        <p:cTn id="24" dur="1000"/>
                                        <p:tgtEl>
                                          <p:spTgt spid="47"/>
                                        </p:tgtEl>
                                      </p:cBhvr>
                                    </p:animEffect>
                                  </p:childTnLst>
                                </p:cTn>
                              </p:par>
                            </p:childTnLst>
                          </p:cTn>
                        </p:par>
                        <p:par>
                          <p:cTn id="25" fill="hold">
                            <p:stCondLst>
                              <p:cond delay="4900"/>
                            </p:stCondLst>
                            <p:childTnLst>
                              <p:par>
                                <p:cTn id="26" presetID="55" presetClass="entr" presetSubtype="0"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1000" fill="hold"/>
                                        <p:tgtEl>
                                          <p:spTgt spid="49"/>
                                        </p:tgtEl>
                                        <p:attrNameLst>
                                          <p:attrName>ppt_w</p:attrName>
                                        </p:attrNameLst>
                                      </p:cBhvr>
                                      <p:tavLst>
                                        <p:tav tm="0">
                                          <p:val>
                                            <p:strVal val="#ppt_w*0.70"/>
                                          </p:val>
                                        </p:tav>
                                        <p:tav tm="100000">
                                          <p:val>
                                            <p:strVal val="#ppt_w"/>
                                          </p:val>
                                        </p:tav>
                                      </p:tavLst>
                                    </p:anim>
                                    <p:anim calcmode="lin" valueType="num">
                                      <p:cBhvr>
                                        <p:cTn id="29" dur="1000" fill="hold"/>
                                        <p:tgtEl>
                                          <p:spTgt spid="49"/>
                                        </p:tgtEl>
                                        <p:attrNameLst>
                                          <p:attrName>ppt_h</p:attrName>
                                        </p:attrNameLst>
                                      </p:cBhvr>
                                      <p:tavLst>
                                        <p:tav tm="0">
                                          <p:val>
                                            <p:strVal val="#ppt_h"/>
                                          </p:val>
                                        </p:tav>
                                        <p:tav tm="100000">
                                          <p:val>
                                            <p:strVal val="#ppt_h"/>
                                          </p:val>
                                        </p:tav>
                                      </p:tavLst>
                                    </p:anim>
                                    <p:animEffect transition="in" filter="fade">
                                      <p:cBhvr>
                                        <p:cTn id="30" dur="1000"/>
                                        <p:tgtEl>
                                          <p:spTgt spid="49"/>
                                        </p:tgtEl>
                                      </p:cBhvr>
                                    </p:animEffect>
                                  </p:childTnLst>
                                </p:cTn>
                              </p:par>
                            </p:childTnLst>
                          </p:cTn>
                        </p:par>
                        <p:par>
                          <p:cTn id="31" fill="hold">
                            <p:stCondLst>
                              <p:cond delay="5900"/>
                            </p:stCondLst>
                            <p:childTnLst>
                              <p:par>
                                <p:cTn id="32" presetID="21" presetClass="entr" presetSubtype="4"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heel(4)">
                                      <p:cBhvr>
                                        <p:cTn id="34" dur="1000"/>
                                        <p:tgtEl>
                                          <p:spTgt spid="45"/>
                                        </p:tgtEl>
                                      </p:cBhvr>
                                    </p:animEffect>
                                  </p:childTnLst>
                                </p:cTn>
                              </p:par>
                            </p:childTnLst>
                          </p:cTn>
                        </p:par>
                        <p:par>
                          <p:cTn id="35" fill="hold">
                            <p:stCondLst>
                              <p:cond delay="6900"/>
                            </p:stCondLst>
                            <p:childTnLst>
                              <p:par>
                                <p:cTn id="36" presetID="2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edge">
                                      <p:cBhvr>
                                        <p:cTn id="3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5" grpId="0">
        <p:bldAsOne/>
      </p:bldGraphic>
      <p:bldP spid="46" grpId="0" animBg="1"/>
      <p:bldGraphic spid="48" grpId="0">
        <p:bldAsOne/>
      </p:bldGraphic>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latin typeface="华文楷体" pitchFamily="2" charset="-122"/>
                <a:ea typeface="华文楷体" pitchFamily="2" charset="-122"/>
              </a:rPr>
              <a:t>价值行为：爱国、敬业、诚信、友善</a:t>
            </a:r>
            <a:endParaRPr lang="zh-CN" altLang="en-US" sz="3200" dirty="0">
              <a:latin typeface="华文楷体" pitchFamily="2" charset="-122"/>
              <a:ea typeface="华文楷体" pitchFamily="2" charset="-122"/>
            </a:endParaRPr>
          </a:p>
        </p:txBody>
      </p:sp>
      <p:sp>
        <p:nvSpPr>
          <p:cNvPr id="45" name="矩形 44"/>
          <p:cNvSpPr/>
          <p:nvPr/>
        </p:nvSpPr>
        <p:spPr>
          <a:xfrm>
            <a:off x="5772150" y="1162050"/>
            <a:ext cx="3067050" cy="7080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sz="2000" b="1" dirty="0">
                <a:ea typeface="黑体" pitchFamily="49" charset="-122"/>
              </a:rPr>
              <a:t>在当代中国，爱国主义主要表现为：</a:t>
            </a:r>
            <a:endParaRPr lang="en-US" altLang="zh-CN" sz="2000" b="1" dirty="0">
              <a:ea typeface="黑体" pitchFamily="49" charset="-122"/>
            </a:endParaRPr>
          </a:p>
        </p:txBody>
      </p:sp>
      <p:graphicFrame>
        <p:nvGraphicFramePr>
          <p:cNvPr id="46" name="图示 45"/>
          <p:cNvGraphicFramePr/>
          <p:nvPr/>
        </p:nvGraphicFramePr>
        <p:xfrm>
          <a:off x="5247075" y="2095500"/>
          <a:ext cx="4095455"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前凸带形 46"/>
          <p:cNvSpPr/>
          <p:nvPr/>
        </p:nvSpPr>
        <p:spPr>
          <a:xfrm>
            <a:off x="1504950" y="1117600"/>
            <a:ext cx="2489200" cy="8001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b="1" dirty="0">
                <a:ea typeface="黑体" pitchFamily="49" charset="-122"/>
              </a:rPr>
              <a:t>爱国</a:t>
            </a:r>
          </a:p>
        </p:txBody>
      </p:sp>
      <p:pic>
        <p:nvPicPr>
          <p:cNvPr id="48" name="Picture 21" descr="C:\Users\Shiqian\Desktop\课件制作-2013寒假\图库\292.png"/>
          <p:cNvPicPr>
            <a:picLocks noChangeAspect="1" noChangeArrowheads="1"/>
          </p:cNvPicPr>
          <p:nvPr/>
        </p:nvPicPr>
        <p:blipFill>
          <a:blip r:embed="rId8" cstate="print"/>
          <a:srcRect/>
          <a:stretch>
            <a:fillRect/>
          </a:stretch>
        </p:blipFill>
        <p:spPr bwMode="auto">
          <a:xfrm>
            <a:off x="206515" y="2343823"/>
            <a:ext cx="5283200" cy="4100512"/>
          </a:xfrm>
          <a:prstGeom prst="rect">
            <a:avLst/>
          </a:prstGeom>
          <a:noFill/>
          <a:ln w="9525">
            <a:noFill/>
            <a:miter lim="800000"/>
            <a:headEnd/>
            <a:tailEnd/>
          </a:ln>
        </p:spPr>
      </p:pic>
    </p:spTree>
    <p:extLst>
      <p:ext uri="{BB962C8B-B14F-4D97-AF65-F5344CB8AC3E}">
        <p14:creationId xmlns:p14="http://schemas.microsoft.com/office/powerpoint/2010/main" xmlns="" val="1642182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55"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strVal val="#ppt_w*0.70"/>
                                          </p:val>
                                        </p:tav>
                                        <p:tav tm="100000">
                                          <p:val>
                                            <p:strVal val="#ppt_w"/>
                                          </p:val>
                                        </p:tav>
                                      </p:tavLst>
                                    </p:anim>
                                    <p:anim calcmode="lin" valueType="num">
                                      <p:cBhvr>
                                        <p:cTn id="18" dur="1000" fill="hold"/>
                                        <p:tgtEl>
                                          <p:spTgt spid="45"/>
                                        </p:tgtEl>
                                        <p:attrNameLst>
                                          <p:attrName>ppt_h</p:attrName>
                                        </p:attrNameLst>
                                      </p:cBhvr>
                                      <p:tavLst>
                                        <p:tav tm="0">
                                          <p:val>
                                            <p:strVal val="#ppt_h"/>
                                          </p:val>
                                        </p:tav>
                                        <p:tav tm="100000">
                                          <p:val>
                                            <p:strVal val="#ppt_h"/>
                                          </p:val>
                                        </p:tav>
                                      </p:tavLst>
                                    </p:anim>
                                    <p:animEffect transition="in" filter="fade">
                                      <p:cBhvr>
                                        <p:cTn id="19" dur="1000"/>
                                        <p:tgtEl>
                                          <p:spTgt spid="45"/>
                                        </p:tgtEl>
                                      </p:cBhvr>
                                    </p:animEffect>
                                  </p:childTnLst>
                                </p:cTn>
                              </p:par>
                            </p:childTnLst>
                          </p:cTn>
                        </p:par>
                        <p:par>
                          <p:cTn id="20" fill="hold">
                            <p:stCondLst>
                              <p:cond delay="3900"/>
                            </p:stCondLst>
                            <p:childTnLst>
                              <p:par>
                                <p:cTn id="21" presetID="21" presetClass="entr" presetSubtype="4"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heel(4)">
                                      <p:cBhvr>
                                        <p:cTn id="23" dur="1000"/>
                                        <p:tgtEl>
                                          <p:spTgt spid="46"/>
                                        </p:tgtEl>
                                      </p:cBhvr>
                                    </p:animEffect>
                                  </p:childTnLst>
                                </p:cTn>
                              </p:par>
                            </p:childTnLst>
                          </p:cTn>
                        </p:par>
                        <p:par>
                          <p:cTn id="24" fill="hold">
                            <p:stCondLst>
                              <p:cond delay="4900"/>
                            </p:stCondLst>
                            <p:childTnLst>
                              <p:par>
                                <p:cTn id="25" presetID="49" presetClass="entr" presetSubtype="0" decel="100000" fill="hold" nodeType="afterEffect">
                                  <p:stCondLst>
                                    <p:cond delay="450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ppt_w</p:attrName>
                                        </p:attrNameLst>
                                      </p:cBhvr>
                                      <p:tavLst>
                                        <p:tav tm="0">
                                          <p:val>
                                            <p:fltVal val="0"/>
                                          </p:val>
                                        </p:tav>
                                        <p:tav tm="100000">
                                          <p:val>
                                            <p:strVal val="#ppt_w"/>
                                          </p:val>
                                        </p:tav>
                                      </p:tavLst>
                                    </p:anim>
                                    <p:anim calcmode="lin" valueType="num">
                                      <p:cBhvr>
                                        <p:cTn id="28" dur="1000" fill="hold"/>
                                        <p:tgtEl>
                                          <p:spTgt spid="48"/>
                                        </p:tgtEl>
                                        <p:attrNameLst>
                                          <p:attrName>ppt_h</p:attrName>
                                        </p:attrNameLst>
                                      </p:cBhvr>
                                      <p:tavLst>
                                        <p:tav tm="0">
                                          <p:val>
                                            <p:fltVal val="0"/>
                                          </p:val>
                                        </p:tav>
                                        <p:tav tm="100000">
                                          <p:val>
                                            <p:strVal val="#ppt_h"/>
                                          </p:val>
                                        </p:tav>
                                      </p:tavLst>
                                    </p:anim>
                                    <p:anim calcmode="lin" valueType="num">
                                      <p:cBhvr>
                                        <p:cTn id="29" dur="1000" fill="hold"/>
                                        <p:tgtEl>
                                          <p:spTgt spid="48"/>
                                        </p:tgtEl>
                                        <p:attrNameLst>
                                          <p:attrName>style.rotation</p:attrName>
                                        </p:attrNameLst>
                                      </p:cBhvr>
                                      <p:tavLst>
                                        <p:tav tm="0">
                                          <p:val>
                                            <p:fltVal val="360"/>
                                          </p:val>
                                        </p:tav>
                                        <p:tav tm="100000">
                                          <p:val>
                                            <p:fltVal val="0"/>
                                          </p:val>
                                        </p:tav>
                                      </p:tavLst>
                                    </p:anim>
                                    <p:animEffect transition="in" filter="fade">
                                      <p:cBhvr>
                                        <p:cTn id="3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Graphic spid="46" grpId="0">
        <p:bldAsOne/>
      </p:bldGraphic>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latin typeface="华文楷体" pitchFamily="2" charset="-122"/>
                <a:ea typeface="华文楷体" pitchFamily="2" charset="-122"/>
              </a:rPr>
              <a:t>价值行为：爱国、敬业、诚信、友善</a:t>
            </a:r>
            <a:endParaRPr lang="zh-CN" altLang="en-US" sz="3200" dirty="0">
              <a:latin typeface="华文楷体" pitchFamily="2" charset="-122"/>
              <a:ea typeface="华文楷体" pitchFamily="2" charset="-122"/>
            </a:endParaRPr>
          </a:p>
        </p:txBody>
      </p:sp>
      <p:pic>
        <p:nvPicPr>
          <p:cNvPr id="45" name="Picture 3" descr="C:\Users\Shiqian\Desktop\课件制作-2013寒假\图库\s_6733c42658c0baeab0e794d8d92898c4106965.jpg"/>
          <p:cNvPicPr>
            <a:picLocks noChangeAspect="1" noChangeArrowheads="1"/>
          </p:cNvPicPr>
          <p:nvPr/>
        </p:nvPicPr>
        <p:blipFill>
          <a:blip r:embed="rId3" cstate="print"/>
          <a:srcRect/>
          <a:stretch>
            <a:fillRect/>
          </a:stretch>
        </p:blipFill>
        <p:spPr bwMode="auto">
          <a:xfrm>
            <a:off x="4965700" y="3784600"/>
            <a:ext cx="3333750" cy="2220913"/>
          </a:xfrm>
          <a:prstGeom prst="rect">
            <a:avLst/>
          </a:prstGeom>
          <a:noFill/>
          <a:ln w="9525">
            <a:noFill/>
            <a:miter lim="800000"/>
            <a:headEnd/>
            <a:tailEnd/>
          </a:ln>
        </p:spPr>
      </p:pic>
      <p:sp>
        <p:nvSpPr>
          <p:cNvPr id="46" name="矩形 4"/>
          <p:cNvSpPr>
            <a:spLocks noChangeArrowheads="1"/>
          </p:cNvSpPr>
          <p:nvPr/>
        </p:nvSpPr>
        <p:spPr bwMode="auto">
          <a:xfrm>
            <a:off x="4838700" y="6005513"/>
            <a:ext cx="3860800" cy="400050"/>
          </a:xfrm>
          <a:prstGeom prst="rect">
            <a:avLst/>
          </a:prstGeom>
          <a:noFill/>
          <a:ln w="9525">
            <a:noFill/>
            <a:miter lim="800000"/>
            <a:headEnd/>
            <a:tailEnd/>
          </a:ln>
        </p:spPr>
        <p:txBody>
          <a:bodyPr>
            <a:spAutoFit/>
          </a:bodyPr>
          <a:lstStyle/>
          <a:p>
            <a:r>
              <a:rPr lang="zh-CN" altLang="en-US" sz="2000" b="1"/>
              <a:t>增强职业道德，提高业务技能</a:t>
            </a:r>
          </a:p>
        </p:txBody>
      </p:sp>
      <p:graphicFrame>
        <p:nvGraphicFramePr>
          <p:cNvPr id="47" name="图示 46"/>
          <p:cNvGraphicFramePr/>
          <p:nvPr/>
        </p:nvGraphicFramePr>
        <p:xfrm>
          <a:off x="4349750" y="762000"/>
          <a:ext cx="5511800" cy="3365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右箭头标注 47"/>
          <p:cNvSpPr/>
          <p:nvPr/>
        </p:nvSpPr>
        <p:spPr>
          <a:xfrm>
            <a:off x="4616450" y="1206500"/>
            <a:ext cx="933450" cy="2355850"/>
          </a:xfrm>
          <a:prstGeom prst="rightArrow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2400" b="1" dirty="0">
                <a:ea typeface="黑体" pitchFamily="49" charset="-122"/>
              </a:rPr>
              <a:t>弘扬敬业价值</a:t>
            </a:r>
          </a:p>
        </p:txBody>
      </p:sp>
      <p:sp>
        <p:nvSpPr>
          <p:cNvPr id="49" name="前凸带形 48"/>
          <p:cNvSpPr/>
          <p:nvPr/>
        </p:nvSpPr>
        <p:spPr>
          <a:xfrm>
            <a:off x="838200" y="1117600"/>
            <a:ext cx="2489200" cy="8001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b="1" dirty="0">
                <a:ea typeface="黑体" pitchFamily="49" charset="-122"/>
              </a:rPr>
              <a:t>敬业</a:t>
            </a:r>
          </a:p>
        </p:txBody>
      </p:sp>
      <p:pic>
        <p:nvPicPr>
          <p:cNvPr id="50" name="Picture 18" descr="\\Fuwuqi\数据交换\24字核心价值观\二稿\敬业\配图\untitled副本.jpg"/>
          <p:cNvPicPr>
            <a:picLocks noChangeAspect="1" noChangeArrowheads="1"/>
          </p:cNvPicPr>
          <p:nvPr/>
        </p:nvPicPr>
        <p:blipFill>
          <a:blip r:embed="rId9" cstate="print"/>
          <a:srcRect/>
          <a:stretch>
            <a:fillRect/>
          </a:stretch>
        </p:blipFill>
        <p:spPr bwMode="auto">
          <a:xfrm>
            <a:off x="385763" y="2033588"/>
            <a:ext cx="3960812" cy="4460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84306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5" presetClass="entr" presetSubtype="1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checkerboard(across)">
                                      <p:cBhvr>
                                        <p:cTn id="17" dur="1000"/>
                                        <p:tgtEl>
                                          <p:spTgt spid="50"/>
                                        </p:tgtEl>
                                      </p:cBhvr>
                                    </p:animEffect>
                                  </p:childTnLst>
                                </p:cTn>
                              </p:par>
                            </p:childTnLst>
                          </p:cTn>
                        </p:par>
                        <p:par>
                          <p:cTn id="18" fill="hold">
                            <p:stCondLst>
                              <p:cond delay="3900"/>
                            </p:stCondLst>
                            <p:childTnLst>
                              <p:par>
                                <p:cTn id="19" presetID="22" presetClass="entr" presetSubtype="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1000"/>
                                        <p:tgtEl>
                                          <p:spTgt spid="48"/>
                                        </p:tgtEl>
                                      </p:cBhvr>
                                    </p:animEffect>
                                  </p:childTnLst>
                                </p:cTn>
                              </p:par>
                            </p:childTnLst>
                          </p:cTn>
                        </p:par>
                        <p:par>
                          <p:cTn id="22" fill="hold">
                            <p:stCondLst>
                              <p:cond delay="4900"/>
                            </p:stCondLst>
                            <p:childTnLst>
                              <p:par>
                                <p:cTn id="23" presetID="25"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28" dur="1000" fill="hold"/>
                                        <p:tgtEl>
                                          <p:spTgt spid="4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7"/>
                                        </p:tgtEl>
                                      </p:cBhvr>
                                    </p:animEffect>
                                  </p:childTnLst>
                                </p:cTn>
                              </p:par>
                            </p:childTnLst>
                          </p:cTn>
                        </p:par>
                        <p:par>
                          <p:cTn id="33" fill="hold">
                            <p:stCondLst>
                              <p:cond delay="5900"/>
                            </p:stCondLst>
                            <p:childTnLst>
                              <p:par>
                                <p:cTn id="34" presetID="49" presetClass="entr" presetSubtype="0" decel="10000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1000" fill="hold"/>
                                        <p:tgtEl>
                                          <p:spTgt spid="45"/>
                                        </p:tgtEl>
                                        <p:attrNameLst>
                                          <p:attrName>ppt_w</p:attrName>
                                        </p:attrNameLst>
                                      </p:cBhvr>
                                      <p:tavLst>
                                        <p:tav tm="0">
                                          <p:val>
                                            <p:fltVal val="0"/>
                                          </p:val>
                                        </p:tav>
                                        <p:tav tm="100000">
                                          <p:val>
                                            <p:strVal val="#ppt_w"/>
                                          </p:val>
                                        </p:tav>
                                      </p:tavLst>
                                    </p:anim>
                                    <p:anim calcmode="lin" valueType="num">
                                      <p:cBhvr>
                                        <p:cTn id="37" dur="1000" fill="hold"/>
                                        <p:tgtEl>
                                          <p:spTgt spid="45"/>
                                        </p:tgtEl>
                                        <p:attrNameLst>
                                          <p:attrName>ppt_h</p:attrName>
                                        </p:attrNameLst>
                                      </p:cBhvr>
                                      <p:tavLst>
                                        <p:tav tm="0">
                                          <p:val>
                                            <p:fltVal val="0"/>
                                          </p:val>
                                        </p:tav>
                                        <p:tav tm="100000">
                                          <p:val>
                                            <p:strVal val="#ppt_h"/>
                                          </p:val>
                                        </p:tav>
                                      </p:tavLst>
                                    </p:anim>
                                    <p:anim calcmode="lin" valueType="num">
                                      <p:cBhvr>
                                        <p:cTn id="38" dur="1000" fill="hold"/>
                                        <p:tgtEl>
                                          <p:spTgt spid="45"/>
                                        </p:tgtEl>
                                        <p:attrNameLst>
                                          <p:attrName>style.rotation</p:attrName>
                                        </p:attrNameLst>
                                      </p:cBhvr>
                                      <p:tavLst>
                                        <p:tav tm="0">
                                          <p:val>
                                            <p:fltVal val="360"/>
                                          </p:val>
                                        </p:tav>
                                        <p:tav tm="100000">
                                          <p:val>
                                            <p:fltVal val="0"/>
                                          </p:val>
                                        </p:tav>
                                      </p:tavLst>
                                    </p:anim>
                                    <p:animEffect transition="in" filter="fade">
                                      <p:cBhvr>
                                        <p:cTn id="39" dur="1000"/>
                                        <p:tgtEl>
                                          <p:spTgt spid="45"/>
                                        </p:tgtEl>
                                      </p:cBhvr>
                                    </p:animEffect>
                                  </p:childTnLst>
                                </p:cTn>
                              </p:par>
                            </p:childTnLst>
                          </p:cTn>
                        </p:par>
                        <p:par>
                          <p:cTn id="40" fill="hold">
                            <p:stCondLst>
                              <p:cond delay="6900"/>
                            </p:stCondLst>
                            <p:childTnLst>
                              <p:par>
                                <p:cTn id="41" presetID="49" presetClass="entr" presetSubtype="0" decel="10000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1000" fill="hold"/>
                                        <p:tgtEl>
                                          <p:spTgt spid="46"/>
                                        </p:tgtEl>
                                        <p:attrNameLst>
                                          <p:attrName>ppt_w</p:attrName>
                                        </p:attrNameLst>
                                      </p:cBhvr>
                                      <p:tavLst>
                                        <p:tav tm="0">
                                          <p:val>
                                            <p:fltVal val="0"/>
                                          </p:val>
                                        </p:tav>
                                        <p:tav tm="100000">
                                          <p:val>
                                            <p:strVal val="#ppt_w"/>
                                          </p:val>
                                        </p:tav>
                                      </p:tavLst>
                                    </p:anim>
                                    <p:anim calcmode="lin" valueType="num">
                                      <p:cBhvr>
                                        <p:cTn id="44" dur="1000" fill="hold"/>
                                        <p:tgtEl>
                                          <p:spTgt spid="46"/>
                                        </p:tgtEl>
                                        <p:attrNameLst>
                                          <p:attrName>ppt_h</p:attrName>
                                        </p:attrNameLst>
                                      </p:cBhvr>
                                      <p:tavLst>
                                        <p:tav tm="0">
                                          <p:val>
                                            <p:fltVal val="0"/>
                                          </p:val>
                                        </p:tav>
                                        <p:tav tm="100000">
                                          <p:val>
                                            <p:strVal val="#ppt_h"/>
                                          </p:val>
                                        </p:tav>
                                      </p:tavLst>
                                    </p:anim>
                                    <p:anim calcmode="lin" valueType="num">
                                      <p:cBhvr>
                                        <p:cTn id="45" dur="1000" fill="hold"/>
                                        <p:tgtEl>
                                          <p:spTgt spid="46"/>
                                        </p:tgtEl>
                                        <p:attrNameLst>
                                          <p:attrName>style.rotation</p:attrName>
                                        </p:attrNameLst>
                                      </p:cBhvr>
                                      <p:tavLst>
                                        <p:tav tm="0">
                                          <p:val>
                                            <p:fltVal val="360"/>
                                          </p:val>
                                        </p:tav>
                                        <p:tav tm="100000">
                                          <p:val>
                                            <p:fltVal val="0"/>
                                          </p:val>
                                        </p:tav>
                                      </p:tavLst>
                                    </p:anim>
                                    <p:animEffect transition="in" filter="fade">
                                      <p:cBhvr>
                                        <p:cTn id="4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Graphic spid="47" grpId="0">
        <p:bldAsOne/>
      </p:bldGraphic>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latin typeface="华文楷体" pitchFamily="2" charset="-122"/>
                <a:ea typeface="华文楷体" pitchFamily="2" charset="-122"/>
              </a:rPr>
              <a:t>价值行为：爱国、敬业、诚信、友善</a:t>
            </a:r>
            <a:endParaRPr lang="zh-CN" altLang="en-US" sz="3200" dirty="0">
              <a:latin typeface="华文楷体" pitchFamily="2" charset="-122"/>
              <a:ea typeface="华文楷体" pitchFamily="2" charset="-122"/>
            </a:endParaRPr>
          </a:p>
        </p:txBody>
      </p:sp>
      <p:sp>
        <p:nvSpPr>
          <p:cNvPr id="45" name="TextBox 44"/>
          <p:cNvSpPr txBox="1">
            <a:spLocks noChangeArrowheads="1"/>
          </p:cNvSpPr>
          <p:nvPr/>
        </p:nvSpPr>
        <p:spPr bwMode="auto">
          <a:xfrm>
            <a:off x="1026908" y="2273300"/>
            <a:ext cx="984250" cy="4222750"/>
          </a:xfrm>
          <a:prstGeom prst="rect">
            <a:avLst/>
          </a:prstGeom>
          <a:noFill/>
          <a:ln w="9525">
            <a:noFill/>
            <a:miter lim="800000"/>
            <a:headEnd/>
            <a:tailEnd/>
          </a:ln>
        </p:spPr>
        <p:txBody>
          <a:bodyPr vert="eaVert">
            <a:spAutoFit/>
          </a:bodyPr>
          <a:lstStyle/>
          <a:p>
            <a:r>
              <a:rPr lang="zh-CN" altLang="en-US" sz="3200" dirty="0">
                <a:latin typeface="华文新魏" pitchFamily="2" charset="-122"/>
                <a:ea typeface="华文新魏" pitchFamily="2" charset="-122"/>
              </a:rPr>
              <a:t>著诚去伪，礼之经也</a:t>
            </a:r>
            <a:endParaRPr lang="en-US" altLang="zh-CN" sz="3200" dirty="0">
              <a:latin typeface="华文新魏" pitchFamily="2" charset="-122"/>
              <a:ea typeface="华文新魏" pitchFamily="2" charset="-122"/>
            </a:endParaRPr>
          </a:p>
          <a:p>
            <a:pPr algn="r"/>
            <a:r>
              <a:rPr lang="en-US" altLang="zh-CN" sz="2000" dirty="0">
                <a:latin typeface="华文新魏" pitchFamily="2" charset="-122"/>
                <a:ea typeface="华文新魏" pitchFamily="2" charset="-122"/>
              </a:rPr>
              <a:t>——《</a:t>
            </a:r>
            <a:r>
              <a:rPr lang="zh-CN" altLang="en-US" sz="2000" dirty="0">
                <a:latin typeface="华文新魏" pitchFamily="2" charset="-122"/>
                <a:ea typeface="华文新魏" pitchFamily="2" charset="-122"/>
              </a:rPr>
              <a:t>礼记</a:t>
            </a:r>
            <a:r>
              <a:rPr lang="en-US" altLang="zh-CN" sz="2000" dirty="0">
                <a:latin typeface="华文新魏" pitchFamily="2" charset="-122"/>
                <a:ea typeface="华文新魏" pitchFamily="2" charset="-122"/>
              </a:rPr>
              <a:t>·</a:t>
            </a:r>
            <a:r>
              <a:rPr lang="zh-CN" altLang="en-US" sz="2000" dirty="0">
                <a:latin typeface="华文新魏" pitchFamily="2" charset="-122"/>
                <a:ea typeface="华文新魏" pitchFamily="2" charset="-122"/>
              </a:rPr>
              <a:t>乐记</a:t>
            </a:r>
            <a:r>
              <a:rPr lang="en-US" altLang="zh-CN" sz="2000" dirty="0">
                <a:latin typeface="华文新魏" pitchFamily="2" charset="-122"/>
                <a:ea typeface="华文新魏" pitchFamily="2" charset="-122"/>
              </a:rPr>
              <a:t>》</a:t>
            </a:r>
            <a:endParaRPr lang="zh-CN" altLang="en-US" sz="2000" dirty="0">
              <a:latin typeface="华文新魏" pitchFamily="2" charset="-122"/>
              <a:ea typeface="华文新魏" pitchFamily="2" charset="-122"/>
            </a:endParaRPr>
          </a:p>
        </p:txBody>
      </p:sp>
      <p:sp>
        <p:nvSpPr>
          <p:cNvPr id="47" name="TextBox 46"/>
          <p:cNvSpPr txBox="1">
            <a:spLocks noChangeArrowheads="1"/>
          </p:cNvSpPr>
          <p:nvPr/>
        </p:nvSpPr>
        <p:spPr bwMode="auto">
          <a:xfrm>
            <a:off x="2488316" y="2393885"/>
            <a:ext cx="922337" cy="3600450"/>
          </a:xfrm>
          <a:prstGeom prst="rect">
            <a:avLst/>
          </a:prstGeom>
          <a:noFill/>
          <a:ln w="9525">
            <a:noFill/>
            <a:miter lim="800000"/>
            <a:headEnd/>
            <a:tailEnd/>
          </a:ln>
        </p:spPr>
        <p:txBody>
          <a:bodyPr vert="eaVert">
            <a:spAutoFit/>
          </a:bodyPr>
          <a:lstStyle/>
          <a:p>
            <a:r>
              <a:rPr lang="zh-CN" altLang="en-US" sz="2800" dirty="0">
                <a:latin typeface="华文新魏" pitchFamily="2" charset="-122"/>
                <a:ea typeface="华文新魏" pitchFamily="2" charset="-122"/>
              </a:rPr>
              <a:t>诚信者，天下之结也</a:t>
            </a:r>
            <a:endParaRPr lang="en-US" altLang="zh-CN" sz="2800" dirty="0">
              <a:latin typeface="华文新魏" pitchFamily="2" charset="-122"/>
              <a:ea typeface="华文新魏" pitchFamily="2" charset="-122"/>
            </a:endParaRPr>
          </a:p>
          <a:p>
            <a:pPr algn="r"/>
            <a:r>
              <a:rPr lang="en-US" altLang="zh-CN" sz="2000" dirty="0">
                <a:latin typeface="华文新魏" pitchFamily="2" charset="-122"/>
                <a:ea typeface="华文新魏" pitchFamily="2" charset="-122"/>
              </a:rPr>
              <a:t>——</a:t>
            </a:r>
            <a:r>
              <a:rPr lang="zh-CN" altLang="en-US" sz="2000" dirty="0">
                <a:latin typeface="华文新魏" pitchFamily="2" charset="-122"/>
                <a:ea typeface="华文新魏" pitchFamily="2" charset="-122"/>
              </a:rPr>
              <a:t>墨子</a:t>
            </a:r>
          </a:p>
        </p:txBody>
      </p:sp>
      <p:sp>
        <p:nvSpPr>
          <p:cNvPr id="48" name="矩形 47"/>
          <p:cNvSpPr/>
          <p:nvPr/>
        </p:nvSpPr>
        <p:spPr>
          <a:xfrm>
            <a:off x="6838950" y="1206500"/>
            <a:ext cx="2000250" cy="48895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800" dirty="0">
                <a:solidFill>
                  <a:schemeClr val="tx1"/>
                </a:solidFill>
                <a:ea typeface="黑体" pitchFamily="49" charset="-122"/>
              </a:rPr>
              <a:t>商务诚信</a:t>
            </a:r>
          </a:p>
        </p:txBody>
      </p:sp>
      <p:pic>
        <p:nvPicPr>
          <p:cNvPr id="49" name="Picture 3" descr="C:\Users\Shiqian\Desktop\课件制作-2013寒假\图库\6.png"/>
          <p:cNvPicPr>
            <a:picLocks noChangeAspect="1" noChangeArrowheads="1"/>
          </p:cNvPicPr>
          <p:nvPr/>
        </p:nvPicPr>
        <p:blipFill>
          <a:blip r:embed="rId3" cstate="print"/>
          <a:srcRect/>
          <a:stretch>
            <a:fillRect/>
          </a:stretch>
        </p:blipFill>
        <p:spPr bwMode="auto">
          <a:xfrm>
            <a:off x="4616450" y="1739900"/>
            <a:ext cx="1976438" cy="2019300"/>
          </a:xfrm>
          <a:prstGeom prst="rect">
            <a:avLst/>
          </a:prstGeom>
          <a:noFill/>
          <a:ln w="3175">
            <a:solidFill>
              <a:schemeClr val="tx1"/>
            </a:solidFill>
            <a:miter lim="800000"/>
            <a:headEnd/>
            <a:tailEnd/>
          </a:ln>
        </p:spPr>
      </p:pic>
      <p:pic>
        <p:nvPicPr>
          <p:cNvPr id="50" name="Picture 4" descr="C:\Users\Shiqian\Desktop\课件制作-2013寒假\图库\5.png"/>
          <p:cNvPicPr>
            <a:picLocks noChangeAspect="1" noChangeArrowheads="1"/>
          </p:cNvPicPr>
          <p:nvPr/>
        </p:nvPicPr>
        <p:blipFill>
          <a:blip r:embed="rId4" cstate="print"/>
          <a:srcRect/>
          <a:stretch>
            <a:fillRect/>
          </a:stretch>
        </p:blipFill>
        <p:spPr bwMode="auto">
          <a:xfrm>
            <a:off x="4616450" y="4467225"/>
            <a:ext cx="1955800" cy="2089150"/>
          </a:xfrm>
          <a:prstGeom prst="rect">
            <a:avLst/>
          </a:prstGeom>
          <a:noFill/>
          <a:ln w="3175">
            <a:solidFill>
              <a:schemeClr val="tx1"/>
            </a:solidFill>
            <a:miter lim="800000"/>
            <a:headEnd/>
            <a:tailEnd/>
          </a:ln>
        </p:spPr>
      </p:pic>
      <p:pic>
        <p:nvPicPr>
          <p:cNvPr id="51" name="Picture 5" descr="C:\Users\Shiqian\Desktop\课件制作-2013寒假\图库\4.png"/>
          <p:cNvPicPr>
            <a:picLocks noChangeAspect="1" noChangeArrowheads="1"/>
          </p:cNvPicPr>
          <p:nvPr/>
        </p:nvPicPr>
        <p:blipFill>
          <a:blip r:embed="rId5" cstate="print"/>
          <a:srcRect/>
          <a:stretch>
            <a:fillRect/>
          </a:stretch>
        </p:blipFill>
        <p:spPr bwMode="auto">
          <a:xfrm>
            <a:off x="6853238" y="1739900"/>
            <a:ext cx="1941512" cy="2000250"/>
          </a:xfrm>
          <a:prstGeom prst="rect">
            <a:avLst/>
          </a:prstGeom>
          <a:noFill/>
          <a:ln w="3175">
            <a:solidFill>
              <a:schemeClr val="tx1"/>
            </a:solidFill>
            <a:miter lim="800000"/>
            <a:headEnd/>
            <a:tailEnd/>
          </a:ln>
        </p:spPr>
      </p:pic>
      <p:pic>
        <p:nvPicPr>
          <p:cNvPr id="52" name="Picture 6" descr="C:\Users\Shiqian\Desktop\课件制作-2013寒假\图库\1627488315342467729.jpg"/>
          <p:cNvPicPr>
            <a:picLocks noChangeAspect="1" noChangeArrowheads="1"/>
          </p:cNvPicPr>
          <p:nvPr/>
        </p:nvPicPr>
        <p:blipFill>
          <a:blip r:embed="rId6" cstate="print"/>
          <a:srcRect/>
          <a:stretch>
            <a:fillRect/>
          </a:stretch>
        </p:blipFill>
        <p:spPr bwMode="auto">
          <a:xfrm>
            <a:off x="6838950" y="4467225"/>
            <a:ext cx="1955800" cy="1776413"/>
          </a:xfrm>
          <a:prstGeom prst="rect">
            <a:avLst/>
          </a:prstGeom>
          <a:noFill/>
          <a:ln w="9525">
            <a:solidFill>
              <a:schemeClr val="tx1"/>
            </a:solidFill>
            <a:miter lim="800000"/>
            <a:headEnd/>
            <a:tailEnd/>
          </a:ln>
        </p:spPr>
      </p:pic>
      <p:sp>
        <p:nvSpPr>
          <p:cNvPr id="53" name="前凸带形 52"/>
          <p:cNvSpPr/>
          <p:nvPr/>
        </p:nvSpPr>
        <p:spPr>
          <a:xfrm>
            <a:off x="927100" y="1117600"/>
            <a:ext cx="2489200" cy="8001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b="1" dirty="0">
                <a:ea typeface="黑体" pitchFamily="49" charset="-122"/>
              </a:rPr>
              <a:t>诚信</a:t>
            </a:r>
          </a:p>
        </p:txBody>
      </p:sp>
    </p:spTree>
    <p:extLst>
      <p:ext uri="{BB962C8B-B14F-4D97-AF65-F5344CB8AC3E}">
        <p14:creationId xmlns:p14="http://schemas.microsoft.com/office/powerpoint/2010/main" xmlns="" val="922442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anim calcmode="lin" valueType="num">
                                      <p:cBhvr>
                                        <p:cTn id="12" dur="1000" fill="hold"/>
                                        <p:tgtEl>
                                          <p:spTgt spid="53"/>
                                        </p:tgtEl>
                                        <p:attrNameLst>
                                          <p:attrName>ppt_x</p:attrName>
                                        </p:attrNameLst>
                                      </p:cBhvr>
                                      <p:tavLst>
                                        <p:tav tm="0">
                                          <p:val>
                                            <p:strVal val="#ppt_x"/>
                                          </p:val>
                                        </p:tav>
                                        <p:tav tm="100000">
                                          <p:val>
                                            <p:strVal val="#ppt_x"/>
                                          </p:val>
                                        </p:tav>
                                      </p:tavLst>
                                    </p:anim>
                                    <p:anim calcmode="lin" valueType="num">
                                      <p:cBhvr>
                                        <p:cTn id="13" dur="1000" fill="hold"/>
                                        <p:tgtEl>
                                          <p:spTgt spid="53"/>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fade">
                                      <p:cBhvr>
                                        <p:cTn id="17" dur="500"/>
                                        <p:tgtEl>
                                          <p:spTgt spid="45">
                                            <p:txEl>
                                              <p:pRg st="0" end="0"/>
                                            </p:txEl>
                                          </p:spTgt>
                                        </p:tgtEl>
                                      </p:cBhvr>
                                    </p:animEffect>
                                    <p:anim calcmode="lin" valueType="num">
                                      <p:cBhvr>
                                        <p:cTn id="18" dur="500" fill="hold"/>
                                        <p:tgtEl>
                                          <p:spTgt spid="45">
                                            <p:txEl>
                                              <p:pRg st="0" end="0"/>
                                            </p:txEl>
                                          </p:spTgt>
                                        </p:tgtEl>
                                        <p:attrNameLst>
                                          <p:attrName>ppt_x</p:attrName>
                                        </p:attrNameLst>
                                      </p:cBhvr>
                                      <p:tavLst>
                                        <p:tav tm="0">
                                          <p:val>
                                            <p:strVal val="#ppt_x-.1"/>
                                          </p:val>
                                        </p:tav>
                                        <p:tav tm="100000">
                                          <p:val>
                                            <p:strVal val="#ppt_x"/>
                                          </p:val>
                                        </p:tav>
                                      </p:tavLst>
                                    </p:anim>
                                    <p:anim calcmode="lin" valueType="num">
                                      <p:cBhvr>
                                        <p:cTn id="19" dur="500" fill="hold"/>
                                        <p:tgtEl>
                                          <p:spTgt spid="45">
                                            <p:txEl>
                                              <p:pRg st="0" end="0"/>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fade">
                                      <p:cBhvr>
                                        <p:cTn id="22" dur="500"/>
                                        <p:tgtEl>
                                          <p:spTgt spid="45">
                                            <p:txEl>
                                              <p:pRg st="1" end="1"/>
                                            </p:txEl>
                                          </p:spTgt>
                                        </p:tgtEl>
                                      </p:cBhvr>
                                    </p:animEffect>
                                    <p:anim calcmode="lin" valueType="num">
                                      <p:cBhvr>
                                        <p:cTn id="23" dur="500" fill="hold"/>
                                        <p:tgtEl>
                                          <p:spTgt spid="45">
                                            <p:txEl>
                                              <p:pRg st="1" end="1"/>
                                            </p:txEl>
                                          </p:spTgt>
                                        </p:tgtEl>
                                        <p:attrNameLst>
                                          <p:attrName>ppt_x</p:attrName>
                                        </p:attrNameLst>
                                      </p:cBhvr>
                                      <p:tavLst>
                                        <p:tav tm="0">
                                          <p:val>
                                            <p:strVal val="#ppt_x-.1"/>
                                          </p:val>
                                        </p:tav>
                                        <p:tav tm="100000">
                                          <p:val>
                                            <p:strVal val="#ppt_x"/>
                                          </p:val>
                                        </p:tav>
                                      </p:tavLst>
                                    </p:anim>
                                    <p:anim calcmode="lin" valueType="num">
                                      <p:cBhvr>
                                        <p:cTn id="24" dur="500" fill="hold"/>
                                        <p:tgtEl>
                                          <p:spTgt spid="45">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3800"/>
                            </p:stCondLst>
                            <p:childTnLst>
                              <p:par>
                                <p:cTn id="26" presetID="40" presetClass="entr" presetSubtype="0" fill="hold" nodeType="afterEffect">
                                  <p:stCondLst>
                                    <p:cond delay="0"/>
                                  </p:stCondLst>
                                  <p:iterate type="lt">
                                    <p:tmPct val="10000"/>
                                  </p:iterate>
                                  <p:childTnLst>
                                    <p:set>
                                      <p:cBhvr>
                                        <p:cTn id="27" dur="1" fill="hold">
                                          <p:stCondLst>
                                            <p:cond delay="0"/>
                                          </p:stCondLst>
                                        </p:cTn>
                                        <p:tgtEl>
                                          <p:spTgt spid="47">
                                            <p:txEl>
                                              <p:pRg st="0" end="0"/>
                                            </p:txEl>
                                          </p:spTgt>
                                        </p:tgtEl>
                                        <p:attrNameLst>
                                          <p:attrName>style.visibility</p:attrName>
                                        </p:attrNameLst>
                                      </p:cBhvr>
                                      <p:to>
                                        <p:strVal val="visible"/>
                                      </p:to>
                                    </p:set>
                                    <p:animEffect transition="in" filter="fade">
                                      <p:cBhvr>
                                        <p:cTn id="28" dur="500"/>
                                        <p:tgtEl>
                                          <p:spTgt spid="47">
                                            <p:txEl>
                                              <p:pRg st="0" end="0"/>
                                            </p:txEl>
                                          </p:spTgt>
                                        </p:tgtEl>
                                      </p:cBhvr>
                                    </p:animEffect>
                                    <p:anim calcmode="lin" valueType="num">
                                      <p:cBhvr>
                                        <p:cTn id="29" dur="500" fill="hold"/>
                                        <p:tgtEl>
                                          <p:spTgt spid="47">
                                            <p:txEl>
                                              <p:pRg st="0" end="0"/>
                                            </p:txEl>
                                          </p:spTgt>
                                        </p:tgtEl>
                                        <p:attrNameLst>
                                          <p:attrName>ppt_x</p:attrName>
                                        </p:attrNameLst>
                                      </p:cBhvr>
                                      <p:tavLst>
                                        <p:tav tm="0">
                                          <p:val>
                                            <p:strVal val="#ppt_x-.1"/>
                                          </p:val>
                                        </p:tav>
                                        <p:tav tm="100000">
                                          <p:val>
                                            <p:strVal val="#ppt_x"/>
                                          </p:val>
                                        </p:tav>
                                      </p:tavLst>
                                    </p:anim>
                                    <p:anim calcmode="lin" valueType="num">
                                      <p:cBhvr>
                                        <p:cTn id="30" dur="500" fill="hold"/>
                                        <p:tgtEl>
                                          <p:spTgt spid="47">
                                            <p:txEl>
                                              <p:pRg st="0" end="0"/>
                                            </p:txEl>
                                          </p:spTgt>
                                        </p:tgtEl>
                                        <p:attrNameLst>
                                          <p:attrName>ppt_y</p:attrName>
                                        </p:attrNameLst>
                                      </p:cBhvr>
                                      <p:tavLst>
                                        <p:tav tm="0">
                                          <p:val>
                                            <p:strVal val="#ppt_y"/>
                                          </p:val>
                                        </p:tav>
                                        <p:tav tm="100000">
                                          <p:val>
                                            <p:strVal val="#ppt_y"/>
                                          </p:val>
                                        </p:tav>
                                      </p:tavLst>
                                    </p:anim>
                                  </p:childTnLst>
                                </p:cTn>
                              </p:par>
                              <p:par>
                                <p:cTn id="31" presetID="40" presetClass="entr" presetSubtype="0" fill="hold" nodeType="withEffect">
                                  <p:stCondLst>
                                    <p:cond delay="0"/>
                                  </p:stCondLst>
                                  <p:iterate type="lt">
                                    <p:tmPct val="10000"/>
                                  </p:iterate>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500"/>
                                        <p:tgtEl>
                                          <p:spTgt spid="47">
                                            <p:txEl>
                                              <p:pRg st="1" end="1"/>
                                            </p:txEl>
                                          </p:spTgt>
                                        </p:tgtEl>
                                      </p:cBhvr>
                                    </p:animEffect>
                                    <p:anim calcmode="lin" valueType="num">
                                      <p:cBhvr>
                                        <p:cTn id="34" dur="500" fill="hold"/>
                                        <p:tgtEl>
                                          <p:spTgt spid="47">
                                            <p:txEl>
                                              <p:pRg st="1" end="1"/>
                                            </p:txEl>
                                          </p:spTgt>
                                        </p:tgtEl>
                                        <p:attrNameLst>
                                          <p:attrName>ppt_x</p:attrName>
                                        </p:attrNameLst>
                                      </p:cBhvr>
                                      <p:tavLst>
                                        <p:tav tm="0">
                                          <p:val>
                                            <p:strVal val="#ppt_x-.1"/>
                                          </p:val>
                                        </p:tav>
                                        <p:tav tm="100000">
                                          <p:val>
                                            <p:strVal val="#ppt_x"/>
                                          </p:val>
                                        </p:tav>
                                      </p:tavLst>
                                    </p:anim>
                                    <p:anim calcmode="lin" valueType="num">
                                      <p:cBhvr>
                                        <p:cTn id="35" dur="500" fill="hold"/>
                                        <p:tgtEl>
                                          <p:spTgt spid="47">
                                            <p:txEl>
                                              <p:pRg st="1" end="1"/>
                                            </p:txEl>
                                          </p:spTgt>
                                        </p:tgtEl>
                                        <p:attrNameLst>
                                          <p:attrName>ppt_y</p:attrName>
                                        </p:attrNameLst>
                                      </p:cBhvr>
                                      <p:tavLst>
                                        <p:tav tm="0">
                                          <p:val>
                                            <p:strVal val="#ppt_y"/>
                                          </p:val>
                                        </p:tav>
                                        <p:tav tm="100000">
                                          <p:val>
                                            <p:strVal val="#ppt_y"/>
                                          </p:val>
                                        </p:tav>
                                      </p:tavLst>
                                    </p:anim>
                                  </p:childTnLst>
                                </p:cTn>
                              </p:par>
                            </p:childTnLst>
                          </p:cTn>
                        </p:par>
                        <p:par>
                          <p:cTn id="36" fill="hold">
                            <p:stCondLst>
                              <p:cond delay="4700"/>
                            </p:stCondLst>
                            <p:childTnLst>
                              <p:par>
                                <p:cTn id="37" presetID="51" presetClass="entr" presetSubtype="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770" decel="100000"/>
                                        <p:tgtEl>
                                          <p:spTgt spid="49"/>
                                        </p:tgtEl>
                                      </p:cBhvr>
                                    </p:animEffect>
                                    <p:animScale>
                                      <p:cBhvr>
                                        <p:cTn id="40" dur="770" decel="100000"/>
                                        <p:tgtEl>
                                          <p:spTgt spid="49"/>
                                        </p:tgtEl>
                                      </p:cBhvr>
                                      <p:from x="10000" y="10000"/>
                                      <p:to x="200000" y="450000"/>
                                    </p:animScale>
                                    <p:animScale>
                                      <p:cBhvr>
                                        <p:cTn id="41" dur="1230" accel="100000" fill="hold">
                                          <p:stCondLst>
                                            <p:cond delay="770"/>
                                          </p:stCondLst>
                                        </p:cTn>
                                        <p:tgtEl>
                                          <p:spTgt spid="49"/>
                                        </p:tgtEl>
                                      </p:cBhvr>
                                      <p:from x="200000" y="450000"/>
                                      <p:to x="100000" y="100000"/>
                                    </p:animScale>
                                    <p:set>
                                      <p:cBhvr>
                                        <p:cTn id="42" dur="770" fill="hold"/>
                                        <p:tgtEl>
                                          <p:spTgt spid="49"/>
                                        </p:tgtEl>
                                        <p:attrNameLst>
                                          <p:attrName>ppt_x</p:attrName>
                                        </p:attrNameLst>
                                      </p:cBhvr>
                                      <p:to>
                                        <p:strVal val="(0.5)"/>
                                      </p:to>
                                    </p:set>
                                    <p:anim from="(0.5)" to="(#ppt_x)" calcmode="lin" valueType="num">
                                      <p:cBhvr>
                                        <p:cTn id="43" dur="1230" accel="100000" fill="hold">
                                          <p:stCondLst>
                                            <p:cond delay="770"/>
                                          </p:stCondLst>
                                        </p:cTn>
                                        <p:tgtEl>
                                          <p:spTgt spid="49"/>
                                        </p:tgtEl>
                                        <p:attrNameLst>
                                          <p:attrName>ppt_x</p:attrName>
                                        </p:attrNameLst>
                                      </p:cBhvr>
                                    </p:anim>
                                    <p:set>
                                      <p:cBhvr>
                                        <p:cTn id="44" dur="770" fill="hold"/>
                                        <p:tgtEl>
                                          <p:spTgt spid="49"/>
                                        </p:tgtEl>
                                        <p:attrNameLst>
                                          <p:attrName>ppt_y</p:attrName>
                                        </p:attrNameLst>
                                      </p:cBhvr>
                                      <p:to>
                                        <p:strVal val="(#ppt_y+0.4)"/>
                                      </p:to>
                                    </p:set>
                                    <p:anim from="(#ppt_y+0.4)" to="(#ppt_y)" calcmode="lin" valueType="num">
                                      <p:cBhvr>
                                        <p:cTn id="45" dur="1230" accel="100000" fill="hold">
                                          <p:stCondLst>
                                            <p:cond delay="770"/>
                                          </p:stCondLst>
                                        </p:cTn>
                                        <p:tgtEl>
                                          <p:spTgt spid="49"/>
                                        </p:tgtEl>
                                        <p:attrNameLst>
                                          <p:attrName>ppt_y</p:attrName>
                                        </p:attrNameLst>
                                      </p:cBhvr>
                                    </p:anim>
                                  </p:childTnLst>
                                </p:cTn>
                              </p:par>
                            </p:childTnLst>
                          </p:cTn>
                        </p:par>
                        <p:par>
                          <p:cTn id="46" fill="hold">
                            <p:stCondLst>
                              <p:cond delay="6700"/>
                            </p:stCondLst>
                            <p:childTnLst>
                              <p:par>
                                <p:cTn id="47" presetID="22" presetClass="entr" presetSubtype="1"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1000"/>
                                        <p:tgtEl>
                                          <p:spTgt spid="48"/>
                                        </p:tgtEl>
                                      </p:cBhvr>
                                    </p:animEffect>
                                  </p:childTnLst>
                                </p:cTn>
                              </p:par>
                            </p:childTnLst>
                          </p:cTn>
                        </p:par>
                        <p:par>
                          <p:cTn id="50" fill="hold">
                            <p:stCondLst>
                              <p:cond delay="7700"/>
                            </p:stCondLst>
                            <p:childTnLst>
                              <p:par>
                                <p:cTn id="51" presetID="51" presetClass="entr" presetSubtype="0"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770" decel="100000"/>
                                        <p:tgtEl>
                                          <p:spTgt spid="51"/>
                                        </p:tgtEl>
                                      </p:cBhvr>
                                    </p:animEffect>
                                    <p:animScale>
                                      <p:cBhvr>
                                        <p:cTn id="54" dur="770" decel="100000"/>
                                        <p:tgtEl>
                                          <p:spTgt spid="51"/>
                                        </p:tgtEl>
                                      </p:cBhvr>
                                      <p:from x="10000" y="10000"/>
                                      <p:to x="200000" y="450000"/>
                                    </p:animScale>
                                    <p:animScale>
                                      <p:cBhvr>
                                        <p:cTn id="55" dur="1230" accel="100000" fill="hold">
                                          <p:stCondLst>
                                            <p:cond delay="770"/>
                                          </p:stCondLst>
                                        </p:cTn>
                                        <p:tgtEl>
                                          <p:spTgt spid="51"/>
                                        </p:tgtEl>
                                      </p:cBhvr>
                                      <p:from x="200000" y="450000"/>
                                      <p:to x="100000" y="100000"/>
                                    </p:animScale>
                                    <p:set>
                                      <p:cBhvr>
                                        <p:cTn id="56" dur="770" fill="hold"/>
                                        <p:tgtEl>
                                          <p:spTgt spid="51"/>
                                        </p:tgtEl>
                                        <p:attrNameLst>
                                          <p:attrName>ppt_x</p:attrName>
                                        </p:attrNameLst>
                                      </p:cBhvr>
                                      <p:to>
                                        <p:strVal val="(0.5)"/>
                                      </p:to>
                                    </p:set>
                                    <p:anim from="(0.5)" to="(#ppt_x)" calcmode="lin" valueType="num">
                                      <p:cBhvr>
                                        <p:cTn id="57" dur="1230" accel="100000" fill="hold">
                                          <p:stCondLst>
                                            <p:cond delay="770"/>
                                          </p:stCondLst>
                                        </p:cTn>
                                        <p:tgtEl>
                                          <p:spTgt spid="51"/>
                                        </p:tgtEl>
                                        <p:attrNameLst>
                                          <p:attrName>ppt_x</p:attrName>
                                        </p:attrNameLst>
                                      </p:cBhvr>
                                    </p:anim>
                                    <p:set>
                                      <p:cBhvr>
                                        <p:cTn id="58" dur="770" fill="hold"/>
                                        <p:tgtEl>
                                          <p:spTgt spid="51"/>
                                        </p:tgtEl>
                                        <p:attrNameLst>
                                          <p:attrName>ppt_y</p:attrName>
                                        </p:attrNameLst>
                                      </p:cBhvr>
                                      <p:to>
                                        <p:strVal val="(#ppt_y+0.4)"/>
                                      </p:to>
                                    </p:set>
                                    <p:anim from="(#ppt_y+0.4)" to="(#ppt_y)" calcmode="lin" valueType="num">
                                      <p:cBhvr>
                                        <p:cTn id="59" dur="1230" accel="100000" fill="hold">
                                          <p:stCondLst>
                                            <p:cond delay="770"/>
                                          </p:stCondLst>
                                        </p:cTn>
                                        <p:tgtEl>
                                          <p:spTgt spid="51"/>
                                        </p:tgtEl>
                                        <p:attrNameLst>
                                          <p:attrName>ppt_y</p:attrName>
                                        </p:attrNameLst>
                                      </p:cBhvr>
                                    </p:anim>
                                  </p:childTnLst>
                                </p:cTn>
                              </p:par>
                            </p:childTnLst>
                          </p:cTn>
                        </p:par>
                        <p:par>
                          <p:cTn id="60" fill="hold">
                            <p:stCondLst>
                              <p:cond delay="9700"/>
                            </p:stCondLst>
                            <p:childTnLst>
                              <p:par>
                                <p:cTn id="61" presetID="51" presetClass="entr" presetSubtype="0"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770" decel="100000"/>
                                        <p:tgtEl>
                                          <p:spTgt spid="50"/>
                                        </p:tgtEl>
                                      </p:cBhvr>
                                    </p:animEffect>
                                    <p:animScale>
                                      <p:cBhvr>
                                        <p:cTn id="64" dur="770" decel="100000"/>
                                        <p:tgtEl>
                                          <p:spTgt spid="50"/>
                                        </p:tgtEl>
                                      </p:cBhvr>
                                      <p:from x="10000" y="10000"/>
                                      <p:to x="200000" y="450000"/>
                                    </p:animScale>
                                    <p:animScale>
                                      <p:cBhvr>
                                        <p:cTn id="65" dur="1230" accel="100000" fill="hold">
                                          <p:stCondLst>
                                            <p:cond delay="770"/>
                                          </p:stCondLst>
                                        </p:cTn>
                                        <p:tgtEl>
                                          <p:spTgt spid="50"/>
                                        </p:tgtEl>
                                      </p:cBhvr>
                                      <p:from x="200000" y="450000"/>
                                      <p:to x="100000" y="100000"/>
                                    </p:animScale>
                                    <p:set>
                                      <p:cBhvr>
                                        <p:cTn id="66" dur="770" fill="hold"/>
                                        <p:tgtEl>
                                          <p:spTgt spid="50"/>
                                        </p:tgtEl>
                                        <p:attrNameLst>
                                          <p:attrName>ppt_x</p:attrName>
                                        </p:attrNameLst>
                                      </p:cBhvr>
                                      <p:to>
                                        <p:strVal val="(0.5)"/>
                                      </p:to>
                                    </p:set>
                                    <p:anim from="(0.5)" to="(#ppt_x)" calcmode="lin" valueType="num">
                                      <p:cBhvr>
                                        <p:cTn id="67" dur="1230" accel="100000" fill="hold">
                                          <p:stCondLst>
                                            <p:cond delay="770"/>
                                          </p:stCondLst>
                                        </p:cTn>
                                        <p:tgtEl>
                                          <p:spTgt spid="50"/>
                                        </p:tgtEl>
                                        <p:attrNameLst>
                                          <p:attrName>ppt_x</p:attrName>
                                        </p:attrNameLst>
                                      </p:cBhvr>
                                    </p:anim>
                                    <p:set>
                                      <p:cBhvr>
                                        <p:cTn id="68" dur="770" fill="hold"/>
                                        <p:tgtEl>
                                          <p:spTgt spid="50"/>
                                        </p:tgtEl>
                                        <p:attrNameLst>
                                          <p:attrName>ppt_y</p:attrName>
                                        </p:attrNameLst>
                                      </p:cBhvr>
                                      <p:to>
                                        <p:strVal val="(#ppt_y+0.4)"/>
                                      </p:to>
                                    </p:set>
                                    <p:anim from="(#ppt_y+0.4)" to="(#ppt_y)" calcmode="lin" valueType="num">
                                      <p:cBhvr>
                                        <p:cTn id="69" dur="1230" accel="100000" fill="hold">
                                          <p:stCondLst>
                                            <p:cond delay="770"/>
                                          </p:stCondLst>
                                        </p:cTn>
                                        <p:tgtEl>
                                          <p:spTgt spid="50"/>
                                        </p:tgtEl>
                                        <p:attrNameLst>
                                          <p:attrName>ppt_y</p:attrName>
                                        </p:attrNameLst>
                                      </p:cBhvr>
                                    </p:anim>
                                  </p:childTnLst>
                                </p:cTn>
                              </p:par>
                            </p:childTnLst>
                          </p:cTn>
                        </p:par>
                        <p:par>
                          <p:cTn id="70" fill="hold">
                            <p:stCondLst>
                              <p:cond delay="11700"/>
                            </p:stCondLst>
                            <p:childTnLst>
                              <p:par>
                                <p:cTn id="71" presetID="51" presetClass="entr" presetSubtype="0" fill="hold"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770" decel="100000"/>
                                        <p:tgtEl>
                                          <p:spTgt spid="52"/>
                                        </p:tgtEl>
                                      </p:cBhvr>
                                    </p:animEffect>
                                    <p:animScale>
                                      <p:cBhvr>
                                        <p:cTn id="74" dur="770" decel="100000"/>
                                        <p:tgtEl>
                                          <p:spTgt spid="52"/>
                                        </p:tgtEl>
                                      </p:cBhvr>
                                      <p:from x="10000" y="10000"/>
                                      <p:to x="200000" y="450000"/>
                                    </p:animScale>
                                    <p:animScale>
                                      <p:cBhvr>
                                        <p:cTn id="75" dur="1230" accel="100000" fill="hold">
                                          <p:stCondLst>
                                            <p:cond delay="770"/>
                                          </p:stCondLst>
                                        </p:cTn>
                                        <p:tgtEl>
                                          <p:spTgt spid="52"/>
                                        </p:tgtEl>
                                      </p:cBhvr>
                                      <p:from x="200000" y="450000"/>
                                      <p:to x="100000" y="100000"/>
                                    </p:animScale>
                                    <p:set>
                                      <p:cBhvr>
                                        <p:cTn id="76" dur="770" fill="hold"/>
                                        <p:tgtEl>
                                          <p:spTgt spid="52"/>
                                        </p:tgtEl>
                                        <p:attrNameLst>
                                          <p:attrName>ppt_x</p:attrName>
                                        </p:attrNameLst>
                                      </p:cBhvr>
                                      <p:to>
                                        <p:strVal val="(0.5)"/>
                                      </p:to>
                                    </p:set>
                                    <p:anim from="(0.5)" to="(#ppt_x)" calcmode="lin" valueType="num">
                                      <p:cBhvr>
                                        <p:cTn id="77" dur="1230" accel="100000" fill="hold">
                                          <p:stCondLst>
                                            <p:cond delay="770"/>
                                          </p:stCondLst>
                                        </p:cTn>
                                        <p:tgtEl>
                                          <p:spTgt spid="52"/>
                                        </p:tgtEl>
                                        <p:attrNameLst>
                                          <p:attrName>ppt_x</p:attrName>
                                        </p:attrNameLst>
                                      </p:cBhvr>
                                    </p:anim>
                                    <p:set>
                                      <p:cBhvr>
                                        <p:cTn id="78" dur="770" fill="hold"/>
                                        <p:tgtEl>
                                          <p:spTgt spid="52"/>
                                        </p:tgtEl>
                                        <p:attrNameLst>
                                          <p:attrName>ppt_y</p:attrName>
                                        </p:attrNameLst>
                                      </p:cBhvr>
                                      <p:to>
                                        <p:strVal val="(#ppt_y+0.4)"/>
                                      </p:to>
                                    </p:set>
                                    <p:anim from="(#ppt_y+0.4)" to="(#ppt_y)" calcmode="lin" valueType="num">
                                      <p:cBhvr>
                                        <p:cTn id="79" dur="1230" accel="100000" fill="hold">
                                          <p:stCondLst>
                                            <p:cond delay="770"/>
                                          </p:stCondLst>
                                        </p:cTn>
                                        <p:tgtEl>
                                          <p:spTgt spid="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latin typeface="华文楷体" pitchFamily="2" charset="-122"/>
                <a:ea typeface="华文楷体" pitchFamily="2" charset="-122"/>
              </a:rPr>
              <a:t>价值行为：爱国、敬业、诚信、友善</a:t>
            </a:r>
            <a:endParaRPr lang="zh-CN" altLang="en-US" sz="3200" dirty="0">
              <a:latin typeface="华文楷体" pitchFamily="2" charset="-122"/>
              <a:ea typeface="华文楷体" pitchFamily="2" charset="-122"/>
            </a:endParaRPr>
          </a:p>
        </p:txBody>
      </p:sp>
      <p:sp>
        <p:nvSpPr>
          <p:cNvPr id="53" name="竖卷形 52"/>
          <p:cNvSpPr/>
          <p:nvPr/>
        </p:nvSpPr>
        <p:spPr>
          <a:xfrm>
            <a:off x="4572000" y="1339850"/>
            <a:ext cx="1111250" cy="2400300"/>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vert="eaVert" anchor="ctr"/>
          <a:lstStyle/>
          <a:p>
            <a:pPr algn="ctr">
              <a:defRPr/>
            </a:pPr>
            <a:r>
              <a:rPr lang="zh-CN" altLang="en-US" sz="2400" b="1" spc="200" dirty="0">
                <a:solidFill>
                  <a:schemeClr val="bg1"/>
                </a:solidFill>
                <a:ea typeface="黑体" pitchFamily="49" charset="-122"/>
              </a:rPr>
              <a:t>对外走</a:t>
            </a:r>
            <a:endParaRPr lang="en-US" altLang="zh-CN" sz="2400" b="1" spc="200" dirty="0">
              <a:solidFill>
                <a:schemeClr val="bg1"/>
              </a:solidFill>
              <a:ea typeface="黑体" pitchFamily="49" charset="-122"/>
            </a:endParaRPr>
          </a:p>
          <a:p>
            <a:pPr algn="ctr">
              <a:defRPr/>
            </a:pPr>
            <a:r>
              <a:rPr lang="zh-CN" altLang="en-US" sz="2400" b="1" spc="200" dirty="0">
                <a:solidFill>
                  <a:schemeClr val="bg1"/>
                </a:solidFill>
                <a:ea typeface="黑体" pitchFamily="49" charset="-122"/>
              </a:rPr>
              <a:t>和平发展道路</a:t>
            </a:r>
          </a:p>
        </p:txBody>
      </p:sp>
      <p:sp>
        <p:nvSpPr>
          <p:cNvPr id="54" name="竖卷形 53"/>
          <p:cNvSpPr/>
          <p:nvPr/>
        </p:nvSpPr>
        <p:spPr>
          <a:xfrm>
            <a:off x="7683500" y="1384300"/>
            <a:ext cx="1022350" cy="2400300"/>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vert="eaVert" anchor="ctr"/>
          <a:lstStyle/>
          <a:p>
            <a:pPr algn="ctr">
              <a:defRPr/>
            </a:pPr>
            <a:r>
              <a:rPr lang="zh-CN" altLang="en-US" sz="2400" b="1" spc="200" dirty="0">
                <a:solidFill>
                  <a:schemeClr val="bg1"/>
                </a:solidFill>
                <a:ea typeface="黑体" pitchFamily="49" charset="-122"/>
              </a:rPr>
              <a:t>对内走</a:t>
            </a:r>
            <a:endParaRPr lang="en-US" altLang="zh-CN" sz="2400" b="1" spc="200" dirty="0">
              <a:solidFill>
                <a:schemeClr val="bg1"/>
              </a:solidFill>
              <a:ea typeface="黑体" pitchFamily="49" charset="-122"/>
            </a:endParaRPr>
          </a:p>
          <a:p>
            <a:pPr algn="ctr">
              <a:defRPr/>
            </a:pPr>
            <a:r>
              <a:rPr lang="zh-CN" altLang="en-US" sz="2400" b="1" spc="200" dirty="0">
                <a:solidFill>
                  <a:schemeClr val="bg1"/>
                </a:solidFill>
                <a:ea typeface="黑体" pitchFamily="49" charset="-122"/>
              </a:rPr>
              <a:t>和谐发展道路</a:t>
            </a:r>
          </a:p>
        </p:txBody>
      </p:sp>
      <p:pic>
        <p:nvPicPr>
          <p:cNvPr id="55" name="Picture 4" descr="C:\Users\Shiqian\Desktop\课件制作-2013寒假\图库\3png.png"/>
          <p:cNvPicPr>
            <a:picLocks noChangeAspect="1" noChangeArrowheads="1"/>
          </p:cNvPicPr>
          <p:nvPr/>
        </p:nvPicPr>
        <p:blipFill>
          <a:blip r:embed="rId3" cstate="print"/>
          <a:srcRect/>
          <a:stretch>
            <a:fillRect/>
          </a:stretch>
        </p:blipFill>
        <p:spPr bwMode="auto">
          <a:xfrm>
            <a:off x="5683250" y="1606550"/>
            <a:ext cx="1951038" cy="2003425"/>
          </a:xfrm>
          <a:prstGeom prst="rect">
            <a:avLst/>
          </a:prstGeom>
          <a:noFill/>
          <a:ln w="9525">
            <a:noFill/>
            <a:miter lim="800000"/>
            <a:headEnd/>
            <a:tailEnd/>
          </a:ln>
        </p:spPr>
      </p:pic>
      <p:pic>
        <p:nvPicPr>
          <p:cNvPr id="56" name="Picture 5" descr="C:\Users\Shiqian\Desktop\课件制作-2013寒假\图库\20100908165843821.jpg"/>
          <p:cNvPicPr>
            <a:picLocks noChangeAspect="1" noChangeArrowheads="1"/>
          </p:cNvPicPr>
          <p:nvPr/>
        </p:nvPicPr>
        <p:blipFill>
          <a:blip r:embed="rId4" cstate="print"/>
          <a:srcRect/>
          <a:stretch>
            <a:fillRect/>
          </a:stretch>
        </p:blipFill>
        <p:spPr bwMode="auto">
          <a:xfrm>
            <a:off x="4691063" y="4095750"/>
            <a:ext cx="3600450" cy="2160588"/>
          </a:xfrm>
          <a:prstGeom prst="rect">
            <a:avLst/>
          </a:prstGeom>
          <a:noFill/>
          <a:ln w="9525">
            <a:noFill/>
            <a:miter lim="800000"/>
            <a:headEnd/>
            <a:tailEnd/>
          </a:ln>
        </p:spPr>
      </p:pic>
      <p:sp>
        <p:nvSpPr>
          <p:cNvPr id="57" name="TextBox 12"/>
          <p:cNvSpPr txBox="1">
            <a:spLocks noChangeArrowheads="1"/>
          </p:cNvSpPr>
          <p:nvPr/>
        </p:nvSpPr>
        <p:spPr bwMode="auto">
          <a:xfrm>
            <a:off x="8145463" y="4095750"/>
            <a:ext cx="738187" cy="2089150"/>
          </a:xfrm>
          <a:prstGeom prst="rect">
            <a:avLst/>
          </a:prstGeom>
          <a:noFill/>
          <a:ln w="9525">
            <a:noFill/>
            <a:miter lim="800000"/>
            <a:headEnd/>
            <a:tailEnd/>
          </a:ln>
        </p:spPr>
        <p:txBody>
          <a:bodyPr vert="eaVert">
            <a:spAutoFit/>
          </a:bodyPr>
          <a:lstStyle/>
          <a:p>
            <a:r>
              <a:rPr lang="zh-CN" altLang="en-US">
                <a:latin typeface="华文行楷" pitchFamily="2" charset="-122"/>
                <a:ea typeface="华文行楷" pitchFamily="2" charset="-122"/>
              </a:rPr>
              <a:t>和平崛起</a:t>
            </a:r>
          </a:p>
        </p:txBody>
      </p:sp>
      <p:sp>
        <p:nvSpPr>
          <p:cNvPr id="58" name="前凸带形 57"/>
          <p:cNvSpPr/>
          <p:nvPr/>
        </p:nvSpPr>
        <p:spPr>
          <a:xfrm>
            <a:off x="838200" y="1117600"/>
            <a:ext cx="2489200" cy="8001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b="1" dirty="0">
                <a:ea typeface="黑体" pitchFamily="49" charset="-122"/>
              </a:rPr>
              <a:t>友善</a:t>
            </a:r>
          </a:p>
        </p:txBody>
      </p:sp>
      <p:graphicFrame>
        <p:nvGraphicFramePr>
          <p:cNvPr id="59" name="图示 58"/>
          <p:cNvGraphicFramePr/>
          <p:nvPr>
            <p:extLst>
              <p:ext uri="{D42A27DB-BD31-4B8C-83A1-F6EECF244321}">
                <p14:modId xmlns:p14="http://schemas.microsoft.com/office/powerpoint/2010/main" xmlns="" val="604055269"/>
              </p:ext>
            </p:extLst>
          </p:nvPr>
        </p:nvGraphicFramePr>
        <p:xfrm>
          <a:off x="0" y="1853825"/>
          <a:ext cx="4050910" cy="40509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36455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0"/>
                                        <p:tgtEl>
                                          <p:spTgt spid="58"/>
                                        </p:tgtEl>
                                      </p:cBhvr>
                                    </p:animEffect>
                                    <p:anim calcmode="lin" valueType="num">
                                      <p:cBhvr>
                                        <p:cTn id="12" dur="1000" fill="hold"/>
                                        <p:tgtEl>
                                          <p:spTgt spid="58"/>
                                        </p:tgtEl>
                                        <p:attrNameLst>
                                          <p:attrName>ppt_x</p:attrName>
                                        </p:attrNameLst>
                                      </p:cBhvr>
                                      <p:tavLst>
                                        <p:tav tm="0">
                                          <p:val>
                                            <p:strVal val="#ppt_x"/>
                                          </p:val>
                                        </p:tav>
                                        <p:tav tm="100000">
                                          <p:val>
                                            <p:strVal val="#ppt_x"/>
                                          </p:val>
                                        </p:tav>
                                      </p:tavLst>
                                    </p:anim>
                                    <p:anim calcmode="lin" valueType="num">
                                      <p:cBhvr>
                                        <p:cTn id="13" dur="1000" fill="hold"/>
                                        <p:tgtEl>
                                          <p:spTgt spid="58"/>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50" presetClass="entr" presetSubtype="0" decel="100000"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strVal val="#ppt_w+.3"/>
                                          </p:val>
                                        </p:tav>
                                        <p:tav tm="100000">
                                          <p:val>
                                            <p:strVal val="#ppt_w"/>
                                          </p:val>
                                        </p:tav>
                                      </p:tavLst>
                                    </p:anim>
                                    <p:anim calcmode="lin" valueType="num">
                                      <p:cBhvr>
                                        <p:cTn id="18" dur="1000" fill="hold"/>
                                        <p:tgtEl>
                                          <p:spTgt spid="59"/>
                                        </p:tgtEl>
                                        <p:attrNameLst>
                                          <p:attrName>ppt_h</p:attrName>
                                        </p:attrNameLst>
                                      </p:cBhvr>
                                      <p:tavLst>
                                        <p:tav tm="0">
                                          <p:val>
                                            <p:strVal val="#ppt_h"/>
                                          </p:val>
                                        </p:tav>
                                        <p:tav tm="100000">
                                          <p:val>
                                            <p:strVal val="#ppt_h"/>
                                          </p:val>
                                        </p:tav>
                                      </p:tavLst>
                                    </p:anim>
                                    <p:animEffect transition="in" filter="fade">
                                      <p:cBhvr>
                                        <p:cTn id="19" dur="1000"/>
                                        <p:tgtEl>
                                          <p:spTgt spid="59"/>
                                        </p:tgtEl>
                                      </p:cBhvr>
                                    </p:animEffect>
                                  </p:childTnLst>
                                </p:cTn>
                              </p:par>
                            </p:childTnLst>
                          </p:cTn>
                        </p:par>
                        <p:par>
                          <p:cTn id="20" fill="hold">
                            <p:stCondLst>
                              <p:cond delay="3900"/>
                            </p:stCondLst>
                            <p:childTnLst>
                              <p:par>
                                <p:cTn id="21" presetID="19" presetClass="entr" presetSubtype="1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1000" fill="hold"/>
                                        <p:tgtEl>
                                          <p:spTgt spid="55"/>
                                        </p:tgtEl>
                                        <p:attrNameLst>
                                          <p:attrName>ppt_w</p:attrName>
                                        </p:attrNameLst>
                                      </p:cBhvr>
                                      <p:tavLst>
                                        <p:tav tm="0" fmla="#ppt_w*sin(2.5*pi*$)">
                                          <p:val>
                                            <p:fltVal val="0"/>
                                          </p:val>
                                        </p:tav>
                                        <p:tav tm="100000">
                                          <p:val>
                                            <p:fltVal val="1"/>
                                          </p:val>
                                        </p:tav>
                                      </p:tavLst>
                                    </p:anim>
                                    <p:anim calcmode="lin" valueType="num">
                                      <p:cBhvr>
                                        <p:cTn id="24" dur="1000" fill="hold"/>
                                        <p:tgtEl>
                                          <p:spTgt spid="55"/>
                                        </p:tgtEl>
                                        <p:attrNameLst>
                                          <p:attrName>ppt_h</p:attrName>
                                        </p:attrNameLst>
                                      </p:cBhvr>
                                      <p:tavLst>
                                        <p:tav tm="0">
                                          <p:val>
                                            <p:strVal val="#ppt_h"/>
                                          </p:val>
                                        </p:tav>
                                        <p:tav tm="100000">
                                          <p:val>
                                            <p:strVal val="#ppt_h"/>
                                          </p:val>
                                        </p:tav>
                                      </p:tavLst>
                                    </p:anim>
                                  </p:childTnLst>
                                </p:cTn>
                              </p:par>
                            </p:childTnLst>
                          </p:cTn>
                        </p:par>
                        <p:par>
                          <p:cTn id="25" fill="hold">
                            <p:stCondLst>
                              <p:cond delay="4900"/>
                            </p:stCondLst>
                            <p:childTnLst>
                              <p:par>
                                <p:cTn id="26" presetID="16" presetClass="entr" presetSubtype="26"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Horizontal)">
                                      <p:cBhvr>
                                        <p:cTn id="28" dur="1000"/>
                                        <p:tgtEl>
                                          <p:spTgt spid="53"/>
                                        </p:tgtEl>
                                      </p:cBhvr>
                                    </p:animEffect>
                                  </p:childTnLst>
                                </p:cTn>
                              </p:par>
                            </p:childTnLst>
                          </p:cTn>
                        </p:par>
                        <p:par>
                          <p:cTn id="29" fill="hold">
                            <p:stCondLst>
                              <p:cond delay="5900"/>
                            </p:stCondLst>
                            <p:childTnLst>
                              <p:par>
                                <p:cTn id="30" presetID="16" presetClass="entr" presetSubtype="2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arn(inHorizontal)">
                                      <p:cBhvr>
                                        <p:cTn id="32" dur="1000"/>
                                        <p:tgtEl>
                                          <p:spTgt spid="54"/>
                                        </p:tgtEl>
                                      </p:cBhvr>
                                    </p:animEffect>
                                  </p:childTnLst>
                                </p:cTn>
                              </p:par>
                            </p:childTnLst>
                          </p:cTn>
                        </p:par>
                        <p:par>
                          <p:cTn id="33" fill="hold">
                            <p:stCondLst>
                              <p:cond delay="6900"/>
                            </p:stCondLst>
                            <p:childTnLst>
                              <p:par>
                                <p:cTn id="34" presetID="49" presetClass="entr" presetSubtype="0" decel="100000"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1000" fill="hold"/>
                                        <p:tgtEl>
                                          <p:spTgt spid="56"/>
                                        </p:tgtEl>
                                        <p:attrNameLst>
                                          <p:attrName>ppt_w</p:attrName>
                                        </p:attrNameLst>
                                      </p:cBhvr>
                                      <p:tavLst>
                                        <p:tav tm="0">
                                          <p:val>
                                            <p:fltVal val="0"/>
                                          </p:val>
                                        </p:tav>
                                        <p:tav tm="100000">
                                          <p:val>
                                            <p:strVal val="#ppt_w"/>
                                          </p:val>
                                        </p:tav>
                                      </p:tavLst>
                                    </p:anim>
                                    <p:anim calcmode="lin" valueType="num">
                                      <p:cBhvr>
                                        <p:cTn id="37" dur="1000" fill="hold"/>
                                        <p:tgtEl>
                                          <p:spTgt spid="56"/>
                                        </p:tgtEl>
                                        <p:attrNameLst>
                                          <p:attrName>ppt_h</p:attrName>
                                        </p:attrNameLst>
                                      </p:cBhvr>
                                      <p:tavLst>
                                        <p:tav tm="0">
                                          <p:val>
                                            <p:fltVal val="0"/>
                                          </p:val>
                                        </p:tav>
                                        <p:tav tm="100000">
                                          <p:val>
                                            <p:strVal val="#ppt_h"/>
                                          </p:val>
                                        </p:tav>
                                      </p:tavLst>
                                    </p:anim>
                                    <p:anim calcmode="lin" valueType="num">
                                      <p:cBhvr>
                                        <p:cTn id="38" dur="1000" fill="hold"/>
                                        <p:tgtEl>
                                          <p:spTgt spid="56"/>
                                        </p:tgtEl>
                                        <p:attrNameLst>
                                          <p:attrName>style.rotation</p:attrName>
                                        </p:attrNameLst>
                                      </p:cBhvr>
                                      <p:tavLst>
                                        <p:tav tm="0">
                                          <p:val>
                                            <p:fltVal val="360"/>
                                          </p:val>
                                        </p:tav>
                                        <p:tav tm="100000">
                                          <p:val>
                                            <p:fltVal val="0"/>
                                          </p:val>
                                        </p:tav>
                                      </p:tavLst>
                                    </p:anim>
                                    <p:animEffect transition="in" filter="fade">
                                      <p:cBhvr>
                                        <p:cTn id="39" dur="1000"/>
                                        <p:tgtEl>
                                          <p:spTgt spid="56"/>
                                        </p:tgtEl>
                                      </p:cBhvr>
                                    </p:animEffect>
                                  </p:childTnLst>
                                </p:cTn>
                              </p:par>
                            </p:childTnLst>
                          </p:cTn>
                        </p:par>
                        <p:par>
                          <p:cTn id="40" fill="hold">
                            <p:stCondLst>
                              <p:cond delay="7900"/>
                            </p:stCondLst>
                            <p:childTnLst>
                              <p:par>
                                <p:cTn id="41" presetID="49" presetClass="entr" presetSubtype="0" decel="10000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1000" fill="hold"/>
                                        <p:tgtEl>
                                          <p:spTgt spid="57"/>
                                        </p:tgtEl>
                                        <p:attrNameLst>
                                          <p:attrName>ppt_w</p:attrName>
                                        </p:attrNameLst>
                                      </p:cBhvr>
                                      <p:tavLst>
                                        <p:tav tm="0">
                                          <p:val>
                                            <p:fltVal val="0"/>
                                          </p:val>
                                        </p:tav>
                                        <p:tav tm="100000">
                                          <p:val>
                                            <p:strVal val="#ppt_w"/>
                                          </p:val>
                                        </p:tav>
                                      </p:tavLst>
                                    </p:anim>
                                    <p:anim calcmode="lin" valueType="num">
                                      <p:cBhvr>
                                        <p:cTn id="44" dur="1000" fill="hold"/>
                                        <p:tgtEl>
                                          <p:spTgt spid="57"/>
                                        </p:tgtEl>
                                        <p:attrNameLst>
                                          <p:attrName>ppt_h</p:attrName>
                                        </p:attrNameLst>
                                      </p:cBhvr>
                                      <p:tavLst>
                                        <p:tav tm="0">
                                          <p:val>
                                            <p:fltVal val="0"/>
                                          </p:val>
                                        </p:tav>
                                        <p:tav tm="100000">
                                          <p:val>
                                            <p:strVal val="#ppt_h"/>
                                          </p:val>
                                        </p:tav>
                                      </p:tavLst>
                                    </p:anim>
                                    <p:anim calcmode="lin" valueType="num">
                                      <p:cBhvr>
                                        <p:cTn id="45" dur="1000" fill="hold"/>
                                        <p:tgtEl>
                                          <p:spTgt spid="57"/>
                                        </p:tgtEl>
                                        <p:attrNameLst>
                                          <p:attrName>style.rotation</p:attrName>
                                        </p:attrNameLst>
                                      </p:cBhvr>
                                      <p:tavLst>
                                        <p:tav tm="0">
                                          <p:val>
                                            <p:fltVal val="360"/>
                                          </p:val>
                                        </p:tav>
                                        <p:tav tm="100000">
                                          <p:val>
                                            <p:fltVal val="0"/>
                                          </p:val>
                                        </p:tav>
                                      </p:tavLst>
                                    </p:anim>
                                    <p:animEffect transition="in" filter="fade">
                                      <p:cBhvr>
                                        <p:cTn id="46"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P spid="54" grpId="0" animBg="1"/>
      <p:bldP spid="57" grpId="0"/>
      <p:bldP spid="58" grpId="0" animBg="1"/>
      <p:bldGraphic spid="5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5" name="圆角矩形 44"/>
          <p:cNvSpPr/>
          <p:nvPr/>
        </p:nvSpPr>
        <p:spPr>
          <a:xfrm>
            <a:off x="2149475" y="154145"/>
            <a:ext cx="5527870" cy="702793"/>
          </a:xfrm>
          <a:prstGeom prst="roundRect">
            <a:avLst/>
          </a:prstGeom>
          <a:solidFill>
            <a:srgbClr val="7030A0"/>
          </a:solidFill>
        </p:spPr>
        <p:style>
          <a:lnRef idx="0">
            <a:schemeClr val="accent5"/>
          </a:lnRef>
          <a:fillRef idx="3">
            <a:schemeClr val="accent5"/>
          </a:fillRef>
          <a:effectRef idx="3">
            <a:schemeClr val="accent5"/>
          </a:effectRef>
          <a:fontRef idx="minor">
            <a:schemeClr val="lt1"/>
          </a:fontRef>
        </p:style>
        <p:txBody>
          <a:bodyPr anchor="ctr"/>
          <a:lstStyle/>
          <a:p>
            <a:pPr eaLnBrk="0" hangingPunct="0">
              <a:defRPr/>
            </a:pPr>
            <a:r>
              <a:rPr lang="zh-CN" altLang="en-US" sz="2400" dirty="0" smtClean="0">
                <a:solidFill>
                  <a:schemeClr val="tx1"/>
                </a:solidFill>
                <a:latin typeface="微软雅黑" pitchFamily="34" charset="-122"/>
                <a:ea typeface="黑体" pitchFamily="2" charset="-122"/>
              </a:rPr>
              <a:t>（三）如何践行社会主义核心价值观</a:t>
            </a:r>
            <a:endParaRPr lang="zh-CN" altLang="en-US" sz="2400" dirty="0">
              <a:solidFill>
                <a:schemeClr val="tx1"/>
              </a:solidFill>
              <a:latin typeface="Arial" charset="0"/>
              <a:ea typeface="宋体" charset="-122"/>
            </a:endParaRPr>
          </a:p>
        </p:txBody>
      </p:sp>
      <p:grpSp>
        <p:nvGrpSpPr>
          <p:cNvPr id="46" name="组合 35"/>
          <p:cNvGrpSpPr>
            <a:grpSpLocks/>
          </p:cNvGrpSpPr>
          <p:nvPr/>
        </p:nvGrpSpPr>
        <p:grpSpPr bwMode="auto">
          <a:xfrm>
            <a:off x="927100" y="1962150"/>
            <a:ext cx="7512050" cy="4356100"/>
            <a:chOff x="927100" y="1962150"/>
            <a:chExt cx="7512050" cy="4356100"/>
          </a:xfrm>
        </p:grpSpPr>
        <p:grpSp>
          <p:nvGrpSpPr>
            <p:cNvPr id="47" name="组合 16"/>
            <p:cNvGrpSpPr>
              <a:grpSpLocks/>
            </p:cNvGrpSpPr>
            <p:nvPr/>
          </p:nvGrpSpPr>
          <p:grpSpPr bwMode="auto">
            <a:xfrm>
              <a:off x="927100" y="1962150"/>
              <a:ext cx="7512050" cy="4356100"/>
              <a:chOff x="927100" y="1962150"/>
              <a:chExt cx="7511608" cy="4356100"/>
            </a:xfrm>
          </p:grpSpPr>
          <p:sp>
            <p:nvSpPr>
              <p:cNvPr id="51" name="圆角矩形 50"/>
              <p:cNvSpPr/>
              <p:nvPr/>
            </p:nvSpPr>
            <p:spPr>
              <a:xfrm>
                <a:off x="927100" y="1962150"/>
                <a:ext cx="7511608" cy="4356100"/>
              </a:xfrm>
              <a:prstGeom prst="roundRect">
                <a:avLst/>
              </a:prstGeom>
              <a:solidFill>
                <a:sysClr val="window" lastClr="FFFFFF"/>
              </a:solidFill>
              <a:ln w="25400" cap="flat" cmpd="sng" algn="ctr">
                <a:solidFill>
                  <a:srgbClr val="FFC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黑体" pitchFamily="49" charset="-122"/>
                  <a:cs typeface="+mn-cs"/>
                </a:endParaRPr>
              </a:p>
            </p:txBody>
          </p:sp>
          <p:sp>
            <p:nvSpPr>
              <p:cNvPr id="52" name="圆角矩形 51"/>
              <p:cNvSpPr/>
              <p:nvPr/>
            </p:nvSpPr>
            <p:spPr>
              <a:xfrm>
                <a:off x="2568478" y="2184400"/>
                <a:ext cx="4178054" cy="48895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a:ln>
                      <a:noFill/>
                    </a:ln>
                    <a:solidFill>
                      <a:sysClr val="window" lastClr="FFFFFF"/>
                    </a:solidFill>
                    <a:effectLst/>
                    <a:uLnTx/>
                    <a:uFillTx/>
                    <a:latin typeface="Calibri"/>
                    <a:ea typeface="黑体" pitchFamily="49" charset="-122"/>
                    <a:cs typeface="+mn-cs"/>
                  </a:rPr>
                  <a:t>如何践行社会主义核心价值观</a:t>
                </a:r>
              </a:p>
            </p:txBody>
          </p:sp>
          <p:sp>
            <p:nvSpPr>
              <p:cNvPr id="53" name="圆角矩形 52"/>
              <p:cNvSpPr/>
              <p:nvPr/>
            </p:nvSpPr>
            <p:spPr>
              <a:xfrm>
                <a:off x="1504916" y="3295650"/>
                <a:ext cx="1871553" cy="124460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a:ln>
                      <a:noFill/>
                    </a:ln>
                    <a:solidFill>
                      <a:sysClr val="window" lastClr="FFFFFF"/>
                    </a:solidFill>
                    <a:effectLst/>
                    <a:uLnTx/>
                    <a:uFillTx/>
                    <a:latin typeface="Calibri"/>
                    <a:ea typeface="黑体" pitchFamily="49" charset="-122"/>
                    <a:cs typeface="+mn-cs"/>
                  </a:rPr>
                  <a:t>深刻领会社会主义核心价值体系</a:t>
                </a:r>
              </a:p>
            </p:txBody>
          </p:sp>
          <p:sp>
            <p:nvSpPr>
              <p:cNvPr id="54" name="圆角矩形 53"/>
              <p:cNvSpPr/>
              <p:nvPr/>
            </p:nvSpPr>
            <p:spPr>
              <a:xfrm>
                <a:off x="3727285" y="3295650"/>
                <a:ext cx="2014419" cy="124460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a:ln>
                      <a:noFill/>
                    </a:ln>
                    <a:solidFill>
                      <a:sysClr val="window" lastClr="FFFFFF"/>
                    </a:solidFill>
                    <a:effectLst/>
                    <a:uLnTx/>
                    <a:uFillTx/>
                    <a:latin typeface="Calibri"/>
                    <a:ea typeface="黑体" pitchFamily="49" charset="-122"/>
                    <a:cs typeface="+mn-cs"/>
                  </a:rPr>
                  <a:t>积极响应</a:t>
                </a:r>
                <a:endParaRPr kumimoji="0" lang="en-US" altLang="zh-CN" sz="22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a:ln>
                      <a:noFill/>
                    </a:ln>
                    <a:solidFill>
                      <a:sysClr val="window" lastClr="FFFFFF"/>
                    </a:solidFill>
                    <a:effectLst/>
                    <a:uLnTx/>
                    <a:uFillTx/>
                    <a:latin typeface="Calibri"/>
                    <a:ea typeface="黑体" pitchFamily="49" charset="-122"/>
                    <a:cs typeface="+mn-cs"/>
                  </a:rPr>
                  <a:t>“三个倡导”</a:t>
                </a:r>
              </a:p>
            </p:txBody>
          </p:sp>
          <p:sp>
            <p:nvSpPr>
              <p:cNvPr id="55" name="圆角矩形 54"/>
              <p:cNvSpPr/>
              <p:nvPr/>
            </p:nvSpPr>
            <p:spPr>
              <a:xfrm>
                <a:off x="6190940" y="3295650"/>
                <a:ext cx="1871553" cy="124460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a:ln>
                      <a:noFill/>
                    </a:ln>
                    <a:solidFill>
                      <a:sysClr val="window" lastClr="FFFFFF"/>
                    </a:solidFill>
                    <a:effectLst/>
                    <a:uLnTx/>
                    <a:uFillTx/>
                    <a:latin typeface="Calibri"/>
                    <a:ea typeface="黑体" pitchFamily="49" charset="-122"/>
                    <a:cs typeface="+mn-cs"/>
                  </a:rPr>
                  <a:t>提炼青年</a:t>
                </a:r>
                <a:endParaRPr kumimoji="0" lang="en-US" altLang="zh-CN" sz="22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200" b="1" i="0" u="none" strike="noStrike" kern="0" cap="none" spc="0" normalizeH="0" baseline="0" noProof="0" dirty="0">
                    <a:ln>
                      <a:noFill/>
                    </a:ln>
                    <a:solidFill>
                      <a:sysClr val="window" lastClr="FFFFFF"/>
                    </a:solidFill>
                    <a:effectLst/>
                    <a:uLnTx/>
                    <a:uFillTx/>
                    <a:latin typeface="Calibri"/>
                    <a:ea typeface="黑体" pitchFamily="49" charset="-122"/>
                    <a:cs typeface="+mn-cs"/>
                  </a:rPr>
                  <a:t>大学生核心价值观</a:t>
                </a:r>
              </a:p>
            </p:txBody>
          </p:sp>
          <p:cxnSp>
            <p:nvCxnSpPr>
              <p:cNvPr id="56" name="肘形连接符 55"/>
              <p:cNvCxnSpPr>
                <a:stCxn id="52" idx="2"/>
                <a:endCxn id="53" idx="0"/>
              </p:cNvCxnSpPr>
              <p:nvPr/>
            </p:nvCxnSpPr>
            <p:spPr>
              <a:xfrm rot="5400000">
                <a:off x="3238346" y="1876490"/>
                <a:ext cx="622300" cy="2216020"/>
              </a:xfrm>
              <a:prstGeom prst="bentConnector3">
                <a:avLst>
                  <a:gd name="adj1" fmla="val 50000"/>
                </a:avLst>
              </a:prstGeom>
              <a:noFill/>
              <a:ln w="41275" cap="flat" cmpd="sng" algn="ctr">
                <a:solidFill>
                  <a:srgbClr val="FFC000"/>
                </a:solidFill>
                <a:prstDash val="solid"/>
                <a:tailEnd type="arrow"/>
              </a:ln>
              <a:effectLst/>
            </p:spPr>
          </p:cxnSp>
          <p:cxnSp>
            <p:nvCxnSpPr>
              <p:cNvPr id="57" name="肘形连接符 56"/>
              <p:cNvCxnSpPr>
                <a:stCxn id="52" idx="2"/>
                <a:endCxn id="54" idx="0"/>
              </p:cNvCxnSpPr>
              <p:nvPr/>
            </p:nvCxnSpPr>
            <p:spPr>
              <a:xfrm rot="16200000" flipH="1">
                <a:off x="4385247" y="2945608"/>
                <a:ext cx="622300" cy="77783"/>
              </a:xfrm>
              <a:prstGeom prst="bentConnector3">
                <a:avLst>
                  <a:gd name="adj1" fmla="val 50000"/>
                </a:avLst>
              </a:prstGeom>
              <a:noFill/>
              <a:ln w="41275" cap="flat" cmpd="sng" algn="ctr">
                <a:solidFill>
                  <a:srgbClr val="FFC000"/>
                </a:solidFill>
                <a:prstDash val="solid"/>
                <a:tailEnd type="arrow"/>
              </a:ln>
              <a:effectLst/>
            </p:spPr>
          </p:cxnSp>
          <p:cxnSp>
            <p:nvCxnSpPr>
              <p:cNvPr id="58" name="肘形连接符 57"/>
              <p:cNvCxnSpPr>
                <a:stCxn id="52" idx="2"/>
                <a:endCxn id="55" idx="0"/>
              </p:cNvCxnSpPr>
              <p:nvPr/>
            </p:nvCxnSpPr>
            <p:spPr>
              <a:xfrm rot="16200000" flipH="1">
                <a:off x="5581358" y="1749498"/>
                <a:ext cx="622300" cy="2470005"/>
              </a:xfrm>
              <a:prstGeom prst="bentConnector3">
                <a:avLst>
                  <a:gd name="adj1" fmla="val 50000"/>
                </a:avLst>
              </a:prstGeom>
              <a:noFill/>
              <a:ln w="41275" cap="flat" cmpd="sng" algn="ctr">
                <a:solidFill>
                  <a:srgbClr val="FFC000"/>
                </a:solidFill>
                <a:prstDash val="solid"/>
                <a:tailEnd type="arrow"/>
              </a:ln>
              <a:effectLst/>
            </p:spPr>
          </p:cxnSp>
          <p:sp>
            <p:nvSpPr>
              <p:cNvPr id="59" name="椭圆 58"/>
              <p:cNvSpPr/>
              <p:nvPr/>
            </p:nvSpPr>
            <p:spPr>
              <a:xfrm>
                <a:off x="1638258" y="5029200"/>
                <a:ext cx="1822450" cy="10668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刻苦学习</a:t>
                </a:r>
                <a:endParaRPr kumimoji="0" lang="en-US" altLang="zh-CN" sz="20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品学兼优</a:t>
                </a:r>
              </a:p>
            </p:txBody>
          </p:sp>
          <p:sp>
            <p:nvSpPr>
              <p:cNvPr id="60" name="椭圆 59"/>
              <p:cNvSpPr/>
              <p:nvPr/>
            </p:nvSpPr>
            <p:spPr>
              <a:xfrm>
                <a:off x="3905075" y="5029200"/>
                <a:ext cx="1822450" cy="10668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敏于创新</a:t>
                </a:r>
                <a:endParaRPr kumimoji="0" lang="en-US" altLang="zh-CN" sz="20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勤于实践</a:t>
                </a:r>
              </a:p>
            </p:txBody>
          </p:sp>
          <p:sp>
            <p:nvSpPr>
              <p:cNvPr id="61" name="椭圆 60"/>
              <p:cNvSpPr/>
              <p:nvPr/>
            </p:nvSpPr>
            <p:spPr>
              <a:xfrm>
                <a:off x="6216650" y="5029200"/>
                <a:ext cx="1822450" cy="106680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全面发展</a:t>
                </a:r>
                <a:endParaRPr kumimoji="0" lang="en-US" altLang="zh-CN" sz="20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保持个性</a:t>
                </a:r>
              </a:p>
            </p:txBody>
          </p:sp>
        </p:grpSp>
        <p:cxnSp>
          <p:nvCxnSpPr>
            <p:cNvPr id="48" name="肘形连接符 47"/>
            <p:cNvCxnSpPr>
              <a:stCxn id="55" idx="2"/>
            </p:cNvCxnSpPr>
            <p:nvPr/>
          </p:nvCxnSpPr>
          <p:spPr>
            <a:xfrm rot="16200000" flipH="1">
              <a:off x="6883400" y="4784725"/>
              <a:ext cx="488950" cy="0"/>
            </a:xfrm>
            <a:prstGeom prst="bentConnector3">
              <a:avLst>
                <a:gd name="adj1" fmla="val 50000"/>
              </a:avLst>
            </a:prstGeom>
            <a:noFill/>
            <a:ln w="41275" cap="flat" cmpd="sng" algn="ctr">
              <a:solidFill>
                <a:srgbClr val="FFC000"/>
              </a:solidFill>
              <a:prstDash val="solid"/>
              <a:tailEnd type="arrow"/>
            </a:ln>
            <a:effectLst/>
          </p:spPr>
        </p:cxnSp>
        <p:cxnSp>
          <p:nvCxnSpPr>
            <p:cNvPr id="49" name="肘形连接符 48"/>
            <p:cNvCxnSpPr>
              <a:stCxn id="55" idx="2"/>
            </p:cNvCxnSpPr>
            <p:nvPr/>
          </p:nvCxnSpPr>
          <p:spPr>
            <a:xfrm rot="5400000">
              <a:off x="5727700" y="3629025"/>
              <a:ext cx="488950" cy="2311400"/>
            </a:xfrm>
            <a:prstGeom prst="bentConnector3">
              <a:avLst>
                <a:gd name="adj1" fmla="val 50000"/>
              </a:avLst>
            </a:prstGeom>
            <a:noFill/>
            <a:ln w="41275" cap="flat" cmpd="sng" algn="ctr">
              <a:solidFill>
                <a:srgbClr val="FFC000"/>
              </a:solidFill>
              <a:prstDash val="solid"/>
              <a:tailEnd type="arrow"/>
            </a:ln>
            <a:effectLst/>
          </p:spPr>
        </p:cxnSp>
        <p:cxnSp>
          <p:nvCxnSpPr>
            <p:cNvPr id="50" name="肘形连接符 49"/>
            <p:cNvCxnSpPr>
              <a:stCxn id="55" idx="2"/>
            </p:cNvCxnSpPr>
            <p:nvPr/>
          </p:nvCxnSpPr>
          <p:spPr>
            <a:xfrm rot="5400000">
              <a:off x="4594225" y="2495550"/>
              <a:ext cx="488950" cy="4578350"/>
            </a:xfrm>
            <a:prstGeom prst="bentConnector3">
              <a:avLst>
                <a:gd name="adj1" fmla="val 50000"/>
              </a:avLst>
            </a:prstGeom>
            <a:noFill/>
            <a:ln w="41275" cap="flat" cmpd="sng" algn="ctr">
              <a:solidFill>
                <a:srgbClr val="FFC000"/>
              </a:solidFill>
              <a:prstDash val="solid"/>
              <a:tailEnd type="arrow"/>
            </a:ln>
            <a:effectLst/>
          </p:spPr>
        </p:cxnSp>
      </p:grpSp>
    </p:spTree>
    <p:extLst>
      <p:ext uri="{BB962C8B-B14F-4D97-AF65-F5344CB8AC3E}">
        <p14:creationId xmlns:p14="http://schemas.microsoft.com/office/powerpoint/2010/main" xmlns="" val="3320216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heel(4)">
                                      <p:cBhvr>
                                        <p:cTn id="11"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a:solidFill>
                  <a:schemeClr val="bg1"/>
                </a:solidFill>
                <a:latin typeface="华文楷体" pitchFamily="2" charset="-122"/>
                <a:ea typeface="华文楷体" pitchFamily="2" charset="-122"/>
              </a:rPr>
              <a:t>深刻领会社会主义核心价值体系</a:t>
            </a:r>
          </a:p>
        </p:txBody>
      </p:sp>
      <p:grpSp>
        <p:nvGrpSpPr>
          <p:cNvPr id="45" name="组合 14"/>
          <p:cNvGrpSpPr>
            <a:grpSpLocks/>
          </p:cNvGrpSpPr>
          <p:nvPr/>
        </p:nvGrpSpPr>
        <p:grpSpPr bwMode="auto">
          <a:xfrm>
            <a:off x="304800" y="1428750"/>
            <a:ext cx="3367088" cy="4933950"/>
            <a:chOff x="304800" y="1428750"/>
            <a:chExt cx="3367100" cy="4933950"/>
          </a:xfrm>
        </p:grpSpPr>
        <p:grpSp>
          <p:nvGrpSpPr>
            <p:cNvPr id="46" name="组合 5"/>
            <p:cNvGrpSpPr>
              <a:grpSpLocks/>
            </p:cNvGrpSpPr>
            <p:nvPr/>
          </p:nvGrpSpPr>
          <p:grpSpPr bwMode="auto">
            <a:xfrm>
              <a:off x="304800" y="1428750"/>
              <a:ext cx="3333750" cy="4933950"/>
              <a:chOff x="304800" y="1517650"/>
              <a:chExt cx="3333750" cy="4933950"/>
            </a:xfrm>
          </p:grpSpPr>
          <p:grpSp>
            <p:nvGrpSpPr>
              <p:cNvPr id="48" name="组合 7"/>
              <p:cNvGrpSpPr>
                <a:grpSpLocks/>
              </p:cNvGrpSpPr>
              <p:nvPr/>
            </p:nvGrpSpPr>
            <p:grpSpPr bwMode="auto">
              <a:xfrm>
                <a:off x="304800" y="1517650"/>
                <a:ext cx="3333750" cy="4933950"/>
                <a:chOff x="304800" y="1517650"/>
                <a:chExt cx="3333750" cy="4933950"/>
              </a:xfrm>
            </p:grpSpPr>
            <p:sp>
              <p:nvSpPr>
                <p:cNvPr id="51" name="图文框 50"/>
                <p:cNvSpPr/>
                <p:nvPr/>
              </p:nvSpPr>
              <p:spPr>
                <a:xfrm>
                  <a:off x="304800" y="1517650"/>
                  <a:ext cx="3333750" cy="4933950"/>
                </a:xfrm>
                <a:prstGeom prst="frame">
                  <a:avLst>
                    <a:gd name="adj1" fmla="val 4786"/>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黑体" pitchFamily="49" charset="-122"/>
                    <a:cs typeface="+mn-cs"/>
                  </a:endParaRPr>
                </a:p>
              </p:txBody>
            </p:sp>
            <p:sp>
              <p:nvSpPr>
                <p:cNvPr id="52" name="矩形 51"/>
                <p:cNvSpPr/>
                <p:nvPr/>
              </p:nvSpPr>
              <p:spPr>
                <a:xfrm>
                  <a:off x="393700" y="1606550"/>
                  <a:ext cx="3155961" cy="4667250"/>
                </a:xfrm>
                <a:prstGeom prst="rect">
                  <a:avLst/>
                </a:prstGeom>
                <a:solidFill>
                  <a:sysClr val="window" lastClr="FFFFFF"/>
                </a:solid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黑体" pitchFamily="49" charset="-122"/>
                    <a:cs typeface="+mn-cs"/>
                  </a:endParaRPr>
                </a:p>
              </p:txBody>
            </p:sp>
          </p:grpSp>
          <p:sp>
            <p:nvSpPr>
              <p:cNvPr id="49" name="TextBox 8"/>
              <p:cNvSpPr txBox="1">
                <a:spLocks noChangeArrowheads="1"/>
              </p:cNvSpPr>
              <p:nvPr/>
            </p:nvSpPr>
            <p:spPr bwMode="auto">
              <a:xfrm>
                <a:off x="615950" y="2167235"/>
                <a:ext cx="2800350" cy="52322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a:ln>
                      <a:noFill/>
                    </a:ln>
                    <a:solidFill>
                      <a:srgbClr val="FF0000"/>
                    </a:solidFill>
                    <a:effectLst/>
                    <a:uLnTx/>
                    <a:uFillTx/>
                    <a:latin typeface="黑体" pitchFamily="49" charset="-122"/>
                    <a:ea typeface="黑体" pitchFamily="49" charset="-122"/>
                  </a:rPr>
                  <a:t>党的十八大报告</a:t>
                </a:r>
              </a:p>
            </p:txBody>
          </p:sp>
          <p:sp>
            <p:nvSpPr>
              <p:cNvPr id="50" name="矩形 9"/>
              <p:cNvSpPr>
                <a:spLocks noChangeArrowheads="1"/>
              </p:cNvSpPr>
              <p:nvPr/>
            </p:nvSpPr>
            <p:spPr bwMode="auto">
              <a:xfrm>
                <a:off x="527050" y="2628900"/>
                <a:ext cx="3025772" cy="40011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a:ln>
                      <a:noFill/>
                    </a:ln>
                    <a:solidFill>
                      <a:sysClr val="windowText" lastClr="000000"/>
                    </a:solidFill>
                    <a:effectLst/>
                    <a:uLnTx/>
                    <a:uFillTx/>
                    <a:latin typeface="黑体" pitchFamily="49" charset="-122"/>
                    <a:ea typeface="黑体" pitchFamily="49" charset="-122"/>
                  </a:rPr>
                  <a:t>     </a:t>
                </a:r>
                <a:endParaRPr kumimoji="0" lang="zh-CN" altLang="en-US" sz="2400" b="0" i="0" u="none" strike="noStrike" kern="0" cap="none" spc="0" normalizeH="0" baseline="0" noProof="0">
                  <a:ln>
                    <a:noFill/>
                  </a:ln>
                  <a:solidFill>
                    <a:sysClr val="windowText" lastClr="000000"/>
                  </a:solidFill>
                  <a:effectLst/>
                  <a:uLnTx/>
                  <a:uFillTx/>
                  <a:latin typeface="黑体" pitchFamily="49" charset="-122"/>
                  <a:ea typeface="黑体" pitchFamily="49" charset="-122"/>
                </a:endParaRPr>
              </a:p>
            </p:txBody>
          </p:sp>
        </p:grpSp>
        <p:sp>
          <p:nvSpPr>
            <p:cNvPr id="47" name="矩形 12"/>
            <p:cNvSpPr>
              <a:spLocks noChangeArrowheads="1"/>
            </p:cNvSpPr>
            <p:nvPr/>
          </p:nvSpPr>
          <p:spPr bwMode="auto">
            <a:xfrm>
              <a:off x="341530" y="2584450"/>
              <a:ext cx="3330370" cy="326243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a:ln>
                    <a:noFill/>
                  </a:ln>
                  <a:solidFill>
                    <a:sysClr val="windowText" lastClr="000000"/>
                  </a:solidFill>
                  <a:effectLst/>
                  <a:uLnTx/>
                  <a:uFillTx/>
                  <a:latin typeface="黑体" pitchFamily="49" charset="-122"/>
                  <a:ea typeface="黑体" pitchFamily="49" charset="-122"/>
                </a:rPr>
                <a:t>中国特色社会主义事业是面向未来的事业，需要一代又一代有志青年接续奋斗</a:t>
              </a:r>
              <a:r>
                <a:rPr kumimoji="0" lang="en-US" altLang="zh-CN" sz="2000" b="0" i="0" u="none" strike="noStrike" kern="0" cap="none" spc="0" normalizeH="0" baseline="0" noProof="0">
                  <a:ln>
                    <a:noFill/>
                  </a:ln>
                  <a:solidFill>
                    <a:sysClr val="windowText" lastClr="000000"/>
                  </a:solidFill>
                  <a:effectLst/>
                  <a:uLnTx/>
                  <a:uFillTx/>
                  <a:latin typeface="黑体" pitchFamily="49" charset="-122"/>
                  <a:ea typeface="黑体" pitchFamily="49" charset="-122"/>
                </a:rPr>
                <a:t>……</a:t>
              </a:r>
              <a:r>
                <a:rPr kumimoji="0" lang="zh-CN" altLang="en-US" sz="2000" b="0" i="0" u="none" strike="noStrike" kern="0" cap="none" spc="0" normalizeH="0" baseline="0" noProof="0">
                  <a:ln>
                    <a:noFill/>
                  </a:ln>
                  <a:solidFill>
                    <a:sysClr val="windowText" lastClr="000000"/>
                  </a:solidFill>
                  <a:effectLst/>
                  <a:uLnTx/>
                  <a:uFillTx/>
                  <a:latin typeface="黑体" pitchFamily="49" charset="-122"/>
                  <a:ea typeface="黑体" pitchFamily="49" charset="-122"/>
                </a:rPr>
                <a:t>广大青年要积极响应党的号召，树立正确的</a:t>
              </a:r>
              <a:r>
                <a:rPr kumimoji="0" lang="zh-CN" altLang="en-US" sz="2000" b="1" i="0" u="none" strike="noStrike" kern="0" cap="none" spc="0" normalizeH="0" baseline="0" noProof="0">
                  <a:ln>
                    <a:noFill/>
                  </a:ln>
                  <a:solidFill>
                    <a:srgbClr val="FF0000"/>
                  </a:solidFill>
                  <a:effectLst/>
                  <a:uLnTx/>
                  <a:uFillTx/>
                  <a:latin typeface="黑体" pitchFamily="49" charset="-122"/>
                  <a:ea typeface="黑体" pitchFamily="49" charset="-122"/>
                </a:rPr>
                <a:t>世界观、人生观、价值观</a:t>
              </a:r>
              <a:r>
                <a:rPr kumimoji="0" lang="zh-CN" altLang="en-US" sz="2000" b="1" i="0" u="none" strike="noStrike" kern="0" cap="none" spc="0" normalizeH="0" baseline="0" noProof="0">
                  <a:ln>
                    <a:noFill/>
                  </a:ln>
                  <a:solidFill>
                    <a:sysClr val="windowText" lastClr="000000"/>
                  </a:solidFill>
                  <a:effectLst/>
                  <a:uLnTx/>
                  <a:uFillTx/>
                  <a:latin typeface="黑体" pitchFamily="49" charset="-122"/>
                  <a:ea typeface="黑体" pitchFamily="49" charset="-122"/>
                </a:rPr>
                <a:t>，</a:t>
              </a:r>
              <a:r>
                <a:rPr kumimoji="0" lang="zh-CN" altLang="en-US" sz="2200" b="1" i="0" u="none" strike="noStrike" kern="0" cap="none" spc="0" normalizeH="0" baseline="0" noProof="0">
                  <a:ln>
                    <a:noFill/>
                  </a:ln>
                  <a:solidFill>
                    <a:srgbClr val="FF0000"/>
                  </a:solidFill>
                  <a:effectLst/>
                  <a:uLnTx/>
                  <a:uFillTx/>
                  <a:latin typeface="黑体" pitchFamily="49" charset="-122"/>
                  <a:ea typeface="黑体" pitchFamily="49" charset="-122"/>
                </a:rPr>
                <a:t>永远热爱</a:t>
              </a:r>
              <a:r>
                <a:rPr kumimoji="0" lang="zh-CN" altLang="en-US" sz="2000" b="1" i="0" u="none" strike="noStrike" kern="0" cap="none" spc="0" normalizeH="0" baseline="0" noProof="0">
                  <a:ln>
                    <a:noFill/>
                  </a:ln>
                  <a:solidFill>
                    <a:sysClr val="windowText" lastClr="000000"/>
                  </a:solidFill>
                  <a:effectLst/>
                  <a:uLnTx/>
                  <a:uFillTx/>
                  <a:latin typeface="黑体" pitchFamily="49" charset="-122"/>
                  <a:ea typeface="黑体" pitchFamily="49" charset="-122"/>
                </a:rPr>
                <a:t>我们伟大的祖国，</a:t>
              </a:r>
              <a:r>
                <a:rPr kumimoji="0" lang="zh-CN" altLang="en-US" sz="2200" b="1" i="0" u="none" strike="noStrike" kern="0" cap="none" spc="0" normalizeH="0" baseline="0" noProof="0">
                  <a:ln>
                    <a:noFill/>
                  </a:ln>
                  <a:solidFill>
                    <a:srgbClr val="FF0000"/>
                  </a:solidFill>
                  <a:effectLst/>
                  <a:uLnTx/>
                  <a:uFillTx/>
                  <a:latin typeface="黑体" pitchFamily="49" charset="-122"/>
                  <a:ea typeface="黑体" pitchFamily="49" charset="-122"/>
                </a:rPr>
                <a:t>永远热爱</a:t>
              </a:r>
              <a:r>
                <a:rPr kumimoji="0" lang="zh-CN" altLang="en-US" sz="2000" b="1" i="0" u="none" strike="noStrike" kern="0" cap="none" spc="0" normalizeH="0" baseline="0" noProof="0">
                  <a:ln>
                    <a:noFill/>
                  </a:ln>
                  <a:solidFill>
                    <a:sysClr val="windowText" lastClr="000000"/>
                  </a:solidFill>
                  <a:effectLst/>
                  <a:uLnTx/>
                  <a:uFillTx/>
                  <a:latin typeface="黑体" pitchFamily="49" charset="-122"/>
                  <a:ea typeface="黑体" pitchFamily="49" charset="-122"/>
                </a:rPr>
                <a:t>我们伟大的人民，</a:t>
              </a:r>
              <a:r>
                <a:rPr kumimoji="0" lang="zh-CN" altLang="en-US" sz="2200" b="1" i="0" u="none" strike="noStrike" kern="0" cap="none" spc="0" normalizeH="0" baseline="0" noProof="0">
                  <a:ln>
                    <a:noFill/>
                  </a:ln>
                  <a:solidFill>
                    <a:srgbClr val="FF0000"/>
                  </a:solidFill>
                  <a:effectLst/>
                  <a:uLnTx/>
                  <a:uFillTx/>
                  <a:latin typeface="黑体" pitchFamily="49" charset="-122"/>
                  <a:ea typeface="黑体" pitchFamily="49" charset="-122"/>
                </a:rPr>
                <a:t>永远热爱</a:t>
              </a:r>
              <a:r>
                <a:rPr kumimoji="0" lang="zh-CN" altLang="en-US" sz="2000" b="1" i="0" u="none" strike="noStrike" kern="0" cap="none" spc="0" normalizeH="0" baseline="0" noProof="0">
                  <a:ln>
                    <a:noFill/>
                  </a:ln>
                  <a:solidFill>
                    <a:sysClr val="windowText" lastClr="000000"/>
                  </a:solidFill>
                  <a:effectLst/>
                  <a:uLnTx/>
                  <a:uFillTx/>
                  <a:latin typeface="黑体" pitchFamily="49" charset="-122"/>
                  <a:ea typeface="黑体" pitchFamily="49" charset="-122"/>
                </a:rPr>
                <a:t>我们伟大的中华民族</a:t>
              </a:r>
              <a:r>
                <a:rPr kumimoji="0" lang="en-US" altLang="zh-CN" sz="2000" b="1" i="0" u="none" strike="noStrike" kern="0" cap="none" spc="0" normalizeH="0" baseline="0" noProof="0">
                  <a:ln>
                    <a:noFill/>
                  </a:ln>
                  <a:solidFill>
                    <a:sysClr val="windowText" lastClr="000000"/>
                  </a:solidFill>
                  <a:effectLst/>
                  <a:uLnTx/>
                  <a:uFillTx/>
                  <a:latin typeface="黑体" pitchFamily="49" charset="-122"/>
                  <a:ea typeface="黑体" pitchFamily="49" charset="-122"/>
                </a:rPr>
                <a:t>……</a:t>
              </a:r>
              <a:endParaRPr kumimoji="0" lang="zh-CN" altLang="en-US" sz="2000" b="1" i="0" u="none" strike="noStrike" kern="0" cap="none" spc="0" normalizeH="0" baseline="0" noProof="0">
                <a:ln>
                  <a:noFill/>
                </a:ln>
                <a:solidFill>
                  <a:sysClr val="windowText" lastClr="000000"/>
                </a:solidFill>
                <a:effectLst/>
                <a:uLnTx/>
                <a:uFillTx/>
                <a:latin typeface="黑体" pitchFamily="49" charset="-122"/>
                <a:ea typeface="黑体" pitchFamily="49" charset="-122"/>
              </a:endParaRPr>
            </a:p>
          </p:txBody>
        </p:sp>
      </p:grpSp>
      <p:graphicFrame>
        <p:nvGraphicFramePr>
          <p:cNvPr id="53" name="图示 52"/>
          <p:cNvGraphicFramePr/>
          <p:nvPr/>
        </p:nvGraphicFramePr>
        <p:xfrm>
          <a:off x="3232150" y="10287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圆角矩形 53"/>
          <p:cNvSpPr/>
          <p:nvPr/>
        </p:nvSpPr>
        <p:spPr>
          <a:xfrm>
            <a:off x="4394200" y="5607050"/>
            <a:ext cx="3956050" cy="66675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600" b="1" i="0" u="none" strike="noStrike" kern="0" cap="none" spc="0" normalizeH="0" baseline="0" noProof="0" dirty="0">
                <a:ln>
                  <a:noFill/>
                </a:ln>
                <a:solidFill>
                  <a:sysClr val="window" lastClr="FFFFFF"/>
                </a:solidFill>
                <a:effectLst/>
                <a:uLnTx/>
                <a:uFillTx/>
                <a:latin typeface="Calibri"/>
                <a:ea typeface="黑体" pitchFamily="49" charset="-122"/>
                <a:cs typeface="+mn-cs"/>
              </a:rPr>
              <a:t>社会主义核心价值体系</a:t>
            </a:r>
          </a:p>
        </p:txBody>
      </p:sp>
    </p:spTree>
    <p:extLst>
      <p:ext uri="{BB962C8B-B14F-4D97-AF65-F5344CB8AC3E}">
        <p14:creationId xmlns:p14="http://schemas.microsoft.com/office/powerpoint/2010/main" xmlns="" val="3320216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16" presetClass="entr" presetSubtype="26"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Horizontal)">
                                      <p:cBhvr>
                                        <p:cTn id="11" dur="1000"/>
                                        <p:tgtEl>
                                          <p:spTgt spid="45"/>
                                        </p:tgtEl>
                                      </p:cBhvr>
                                    </p:animEffect>
                                  </p:childTnLst>
                                </p:cTn>
                              </p:par>
                            </p:childTnLst>
                          </p:cTn>
                        </p:par>
                        <p:par>
                          <p:cTn id="12" fill="hold">
                            <p:stCondLst>
                              <p:cond delay="2900"/>
                            </p:stCondLst>
                            <p:childTnLst>
                              <p:par>
                                <p:cTn id="13" presetID="21" presetClass="entr" presetSubtype="4"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heel(4)">
                                      <p:cBhvr>
                                        <p:cTn id="15" dur="1000"/>
                                        <p:tgtEl>
                                          <p:spTgt spid="53"/>
                                        </p:tgtEl>
                                      </p:cBhvr>
                                    </p:animEffect>
                                  </p:childTnLst>
                                </p:cTn>
                              </p:par>
                            </p:childTnLst>
                          </p:cTn>
                        </p:par>
                        <p:par>
                          <p:cTn id="16" fill="hold">
                            <p:stCondLst>
                              <p:cond delay="3900"/>
                            </p:stCondLst>
                            <p:childTnLst>
                              <p:par>
                                <p:cTn id="17" presetID="55"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1000" fill="hold"/>
                                        <p:tgtEl>
                                          <p:spTgt spid="54"/>
                                        </p:tgtEl>
                                        <p:attrNameLst>
                                          <p:attrName>ppt_w</p:attrName>
                                        </p:attrNameLst>
                                      </p:cBhvr>
                                      <p:tavLst>
                                        <p:tav tm="0">
                                          <p:val>
                                            <p:strVal val="#ppt_w*0.70"/>
                                          </p:val>
                                        </p:tav>
                                        <p:tav tm="100000">
                                          <p:val>
                                            <p:strVal val="#ppt_w"/>
                                          </p:val>
                                        </p:tav>
                                      </p:tavLst>
                                    </p:anim>
                                    <p:anim calcmode="lin" valueType="num">
                                      <p:cBhvr>
                                        <p:cTn id="20" dur="1000" fill="hold"/>
                                        <p:tgtEl>
                                          <p:spTgt spid="54"/>
                                        </p:tgtEl>
                                        <p:attrNameLst>
                                          <p:attrName>ppt_h</p:attrName>
                                        </p:attrNameLst>
                                      </p:cBhvr>
                                      <p:tavLst>
                                        <p:tav tm="0">
                                          <p:val>
                                            <p:strVal val="#ppt_h"/>
                                          </p:val>
                                        </p:tav>
                                        <p:tav tm="100000">
                                          <p:val>
                                            <p:strVal val="#ppt_h"/>
                                          </p:val>
                                        </p:tav>
                                      </p:tavLst>
                                    </p:anim>
                                    <p:animEffect transition="in" filter="fade">
                                      <p:cBhvr>
                                        <p:cTn id="21"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5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2260043" y="127952"/>
            <a:ext cx="5580620"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solidFill>
                  <a:schemeClr val="bg1"/>
                </a:solidFill>
                <a:latin typeface="华文楷体" pitchFamily="2" charset="-122"/>
                <a:ea typeface="华文楷体" pitchFamily="2" charset="-122"/>
              </a:rPr>
              <a:t>积极响应“三个倡导”</a:t>
            </a:r>
            <a:endParaRPr lang="zh-CN" altLang="en-US" sz="3200" dirty="0">
              <a:solidFill>
                <a:schemeClr val="bg1"/>
              </a:solidFill>
              <a:latin typeface="华文楷体" pitchFamily="2" charset="-122"/>
              <a:ea typeface="华文楷体" pitchFamily="2" charset="-122"/>
            </a:endParaRPr>
          </a:p>
        </p:txBody>
      </p:sp>
      <p:pic>
        <p:nvPicPr>
          <p:cNvPr id="45" name="Picture 23" descr="C:\Users\Shiqian\Desktop\课件制作-2013寒假\图库\43929762.jpg"/>
          <p:cNvPicPr>
            <a:picLocks noChangeAspect="1" noChangeArrowheads="1"/>
          </p:cNvPicPr>
          <p:nvPr/>
        </p:nvPicPr>
        <p:blipFill>
          <a:blip r:embed="rId3" cstate="print"/>
          <a:srcRect/>
          <a:stretch>
            <a:fillRect/>
          </a:stretch>
        </p:blipFill>
        <p:spPr bwMode="auto">
          <a:xfrm>
            <a:off x="806450" y="3162300"/>
            <a:ext cx="3003550" cy="2178050"/>
          </a:xfrm>
          <a:prstGeom prst="rect">
            <a:avLst/>
          </a:prstGeom>
          <a:noFill/>
          <a:ln w="9525">
            <a:noFill/>
            <a:miter lim="800000"/>
            <a:headEnd/>
            <a:tailEnd/>
          </a:ln>
        </p:spPr>
      </p:pic>
      <p:pic>
        <p:nvPicPr>
          <p:cNvPr id="46" name="Picture 22" descr="C:\Users\Shiqian\Desktop\课件制作-2013寒假\图库\20090713101447_4B2DDN6U.jpg"/>
          <p:cNvPicPr>
            <a:picLocks noChangeAspect="1" noChangeArrowheads="1"/>
          </p:cNvPicPr>
          <p:nvPr/>
        </p:nvPicPr>
        <p:blipFill>
          <a:blip r:embed="rId4" cstate="print"/>
          <a:srcRect/>
          <a:stretch>
            <a:fillRect/>
          </a:stretch>
        </p:blipFill>
        <p:spPr bwMode="auto">
          <a:xfrm>
            <a:off x="4794250" y="3295650"/>
            <a:ext cx="3044825" cy="2000250"/>
          </a:xfrm>
          <a:prstGeom prst="rect">
            <a:avLst/>
          </a:prstGeom>
          <a:noFill/>
          <a:ln w="9525">
            <a:noFill/>
            <a:miter lim="800000"/>
            <a:headEnd/>
            <a:tailEnd/>
          </a:ln>
        </p:spPr>
      </p:pic>
      <p:pic>
        <p:nvPicPr>
          <p:cNvPr id="47" name="Picture 4" descr="C:\Users\Shiqian\Desktop\课件制作-2013寒假\图库\2.png"/>
          <p:cNvPicPr>
            <a:picLocks noChangeAspect="1" noChangeArrowheads="1"/>
          </p:cNvPicPr>
          <p:nvPr/>
        </p:nvPicPr>
        <p:blipFill>
          <a:blip r:embed="rId5" cstate="print"/>
          <a:srcRect/>
          <a:stretch>
            <a:fillRect/>
          </a:stretch>
        </p:blipFill>
        <p:spPr bwMode="auto">
          <a:xfrm>
            <a:off x="4878388" y="1100138"/>
            <a:ext cx="2962275" cy="2033587"/>
          </a:xfrm>
          <a:prstGeom prst="rect">
            <a:avLst/>
          </a:prstGeom>
          <a:noFill/>
          <a:ln w="9525">
            <a:noFill/>
            <a:miter lim="800000"/>
            <a:headEnd/>
            <a:tailEnd/>
          </a:ln>
        </p:spPr>
      </p:pic>
      <p:pic>
        <p:nvPicPr>
          <p:cNvPr id="48" name="Picture 6" descr="C:\Users\Shiqian\Desktop\课件制作-2013寒假\图库\large_pXMX_3403b132019.jpg"/>
          <p:cNvPicPr>
            <a:picLocks noChangeAspect="1" noChangeArrowheads="1"/>
          </p:cNvPicPr>
          <p:nvPr/>
        </p:nvPicPr>
        <p:blipFill>
          <a:blip r:embed="rId6" cstate="print"/>
          <a:srcRect/>
          <a:stretch>
            <a:fillRect/>
          </a:stretch>
        </p:blipFill>
        <p:spPr bwMode="auto">
          <a:xfrm>
            <a:off x="838200" y="1084263"/>
            <a:ext cx="2962275" cy="1951037"/>
          </a:xfrm>
          <a:prstGeom prst="rect">
            <a:avLst/>
          </a:prstGeom>
          <a:noFill/>
          <a:ln w="9525">
            <a:noFill/>
            <a:miter lim="800000"/>
            <a:headEnd/>
            <a:tailEnd/>
          </a:ln>
        </p:spPr>
      </p:pic>
      <p:sp>
        <p:nvSpPr>
          <p:cNvPr id="49" name="十角星 48"/>
          <p:cNvSpPr/>
          <p:nvPr/>
        </p:nvSpPr>
        <p:spPr>
          <a:xfrm>
            <a:off x="215900" y="939800"/>
            <a:ext cx="1117948" cy="1001286"/>
          </a:xfrm>
          <a:prstGeom prst="star10">
            <a:avLst/>
          </a:prstGeom>
          <a:solidFill>
            <a:srgbClr val="FFC0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600" b="1" dirty="0">
                <a:solidFill>
                  <a:schemeClr val="tx1"/>
                </a:solidFill>
                <a:latin typeface="黑体" pitchFamily="49" charset="-122"/>
                <a:ea typeface="黑体" pitchFamily="49" charset="-122"/>
              </a:rPr>
              <a:t>爱国</a:t>
            </a:r>
          </a:p>
        </p:txBody>
      </p:sp>
      <p:sp>
        <p:nvSpPr>
          <p:cNvPr id="50" name="十角星 49"/>
          <p:cNvSpPr/>
          <p:nvPr/>
        </p:nvSpPr>
        <p:spPr>
          <a:xfrm>
            <a:off x="4260850" y="954314"/>
            <a:ext cx="1117948" cy="1001286"/>
          </a:xfrm>
          <a:prstGeom prst="star10">
            <a:avLst/>
          </a:prstGeom>
          <a:solidFill>
            <a:srgbClr val="FFC0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600" b="1" dirty="0">
                <a:solidFill>
                  <a:schemeClr val="tx1"/>
                </a:solidFill>
                <a:latin typeface="黑体" pitchFamily="49" charset="-122"/>
                <a:ea typeface="黑体" pitchFamily="49" charset="-122"/>
              </a:rPr>
              <a:t>诚信</a:t>
            </a:r>
          </a:p>
        </p:txBody>
      </p:sp>
      <p:sp>
        <p:nvSpPr>
          <p:cNvPr id="51" name="十角星 50"/>
          <p:cNvSpPr/>
          <p:nvPr/>
        </p:nvSpPr>
        <p:spPr>
          <a:xfrm>
            <a:off x="215900" y="3073400"/>
            <a:ext cx="1117948" cy="1001286"/>
          </a:xfrm>
          <a:prstGeom prst="star10">
            <a:avLst/>
          </a:prstGeom>
          <a:solidFill>
            <a:srgbClr val="FFC0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600" b="1" dirty="0">
                <a:solidFill>
                  <a:schemeClr val="tx1"/>
                </a:solidFill>
                <a:latin typeface="黑体" pitchFamily="49" charset="-122"/>
                <a:ea typeface="黑体" pitchFamily="49" charset="-122"/>
              </a:rPr>
              <a:t>友善</a:t>
            </a:r>
          </a:p>
        </p:txBody>
      </p:sp>
      <p:sp>
        <p:nvSpPr>
          <p:cNvPr id="52" name="十角星 51"/>
          <p:cNvSpPr/>
          <p:nvPr/>
        </p:nvSpPr>
        <p:spPr>
          <a:xfrm>
            <a:off x="4305300" y="3073400"/>
            <a:ext cx="1117948" cy="1001286"/>
          </a:xfrm>
          <a:prstGeom prst="star10">
            <a:avLst/>
          </a:prstGeom>
          <a:solidFill>
            <a:srgbClr val="FFC000"/>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600" b="1" dirty="0">
                <a:solidFill>
                  <a:schemeClr val="tx1"/>
                </a:solidFill>
                <a:latin typeface="黑体" pitchFamily="49" charset="-122"/>
                <a:ea typeface="黑体" pitchFamily="49" charset="-122"/>
              </a:rPr>
              <a:t>敬业</a:t>
            </a:r>
          </a:p>
        </p:txBody>
      </p:sp>
      <p:sp>
        <p:nvSpPr>
          <p:cNvPr id="53" name="圆角矩形 52"/>
          <p:cNvSpPr/>
          <p:nvPr/>
        </p:nvSpPr>
        <p:spPr>
          <a:xfrm>
            <a:off x="127000" y="5518150"/>
            <a:ext cx="7370763" cy="11112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indent="468000">
              <a:defRPr/>
            </a:pPr>
            <a:r>
              <a:rPr lang="zh-CN" altLang="en-US" sz="1800" b="1" dirty="0">
                <a:ea typeface="黑体" pitchFamily="49" charset="-122"/>
              </a:rPr>
              <a:t>坚定理想信念，增长知识本领，锤炼品德意志，矢志奋斗拼搏，在人生的广阔舞台上充分发挥聪明才智、尽情展现人生价值，让青春在为党和人民建功立业中焕发出绚丽光彩。</a:t>
            </a:r>
            <a:endParaRPr lang="en-US" altLang="zh-CN" sz="1800" b="1" dirty="0">
              <a:ea typeface="黑体" pitchFamily="49" charset="-122"/>
            </a:endParaRPr>
          </a:p>
          <a:p>
            <a:pPr algn="r">
              <a:defRPr/>
            </a:pPr>
            <a:r>
              <a:rPr lang="en-US" altLang="zh-CN" sz="1600" b="1" dirty="0">
                <a:ea typeface="黑体" pitchFamily="49" charset="-122"/>
              </a:rPr>
              <a:t>——</a:t>
            </a:r>
            <a:r>
              <a:rPr lang="zh-CN" altLang="en-US" sz="1600" b="1" dirty="0">
                <a:ea typeface="黑体" pitchFamily="49" charset="-122"/>
              </a:rPr>
              <a:t>胡锦涛</a:t>
            </a:r>
            <a:endParaRPr lang="zh-CN" altLang="en-US" sz="1600" dirty="0">
              <a:ea typeface="黑体" pitchFamily="49" charset="-122"/>
            </a:endParaRPr>
          </a:p>
        </p:txBody>
      </p:sp>
    </p:spTree>
    <p:extLst>
      <p:ext uri="{BB962C8B-B14F-4D97-AF65-F5344CB8AC3E}">
        <p14:creationId xmlns:p14="http://schemas.microsoft.com/office/powerpoint/2010/main" xmlns="" val="2159710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25"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14" dur="1000" fill="hold"/>
                                        <p:tgtEl>
                                          <p:spTgt spid="4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8"/>
                                        </p:tgtEl>
                                      </p:cBhvr>
                                    </p:animEffect>
                                  </p:childTnLst>
                                </p:cTn>
                              </p:par>
                            </p:childTnLst>
                          </p:cTn>
                        </p:par>
                        <p:par>
                          <p:cTn id="19" fill="hold">
                            <p:stCondLst>
                              <p:cond delay="2900"/>
                            </p:stCondLst>
                            <p:childTnLst>
                              <p:par>
                                <p:cTn id="20" presetID="49" presetClass="entr" presetSubtype="0" decel="10000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1000" fill="hold"/>
                                        <p:tgtEl>
                                          <p:spTgt spid="49"/>
                                        </p:tgtEl>
                                        <p:attrNameLst>
                                          <p:attrName>ppt_w</p:attrName>
                                        </p:attrNameLst>
                                      </p:cBhvr>
                                      <p:tavLst>
                                        <p:tav tm="0">
                                          <p:val>
                                            <p:fltVal val="0"/>
                                          </p:val>
                                        </p:tav>
                                        <p:tav tm="100000">
                                          <p:val>
                                            <p:strVal val="#ppt_w"/>
                                          </p:val>
                                        </p:tav>
                                      </p:tavLst>
                                    </p:anim>
                                    <p:anim calcmode="lin" valueType="num">
                                      <p:cBhvr>
                                        <p:cTn id="23" dur="1000" fill="hold"/>
                                        <p:tgtEl>
                                          <p:spTgt spid="49"/>
                                        </p:tgtEl>
                                        <p:attrNameLst>
                                          <p:attrName>ppt_h</p:attrName>
                                        </p:attrNameLst>
                                      </p:cBhvr>
                                      <p:tavLst>
                                        <p:tav tm="0">
                                          <p:val>
                                            <p:fltVal val="0"/>
                                          </p:val>
                                        </p:tav>
                                        <p:tav tm="100000">
                                          <p:val>
                                            <p:strVal val="#ppt_h"/>
                                          </p:val>
                                        </p:tav>
                                      </p:tavLst>
                                    </p:anim>
                                    <p:anim calcmode="lin" valueType="num">
                                      <p:cBhvr>
                                        <p:cTn id="24" dur="1000" fill="hold"/>
                                        <p:tgtEl>
                                          <p:spTgt spid="49"/>
                                        </p:tgtEl>
                                        <p:attrNameLst>
                                          <p:attrName>style.rotation</p:attrName>
                                        </p:attrNameLst>
                                      </p:cBhvr>
                                      <p:tavLst>
                                        <p:tav tm="0">
                                          <p:val>
                                            <p:fltVal val="360"/>
                                          </p:val>
                                        </p:tav>
                                        <p:tav tm="100000">
                                          <p:val>
                                            <p:fltVal val="0"/>
                                          </p:val>
                                        </p:tav>
                                      </p:tavLst>
                                    </p:anim>
                                    <p:animEffect transition="in" filter="fade">
                                      <p:cBhvr>
                                        <p:cTn id="25" dur="1000"/>
                                        <p:tgtEl>
                                          <p:spTgt spid="49"/>
                                        </p:tgtEl>
                                      </p:cBhvr>
                                    </p:animEffect>
                                  </p:childTnLst>
                                </p:cTn>
                              </p:par>
                            </p:childTnLst>
                          </p:cTn>
                        </p:par>
                        <p:par>
                          <p:cTn id="26" fill="hold">
                            <p:stCondLst>
                              <p:cond delay="3900"/>
                            </p:stCondLst>
                            <p:childTnLst>
                              <p:par>
                                <p:cTn id="27" presetID="25"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32" dur="1000" fill="hold"/>
                                        <p:tgtEl>
                                          <p:spTgt spid="4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7"/>
                                        </p:tgtEl>
                                      </p:cBhvr>
                                    </p:animEffect>
                                  </p:childTnLst>
                                </p:cTn>
                              </p:par>
                            </p:childTnLst>
                          </p:cTn>
                        </p:par>
                        <p:par>
                          <p:cTn id="37" fill="hold">
                            <p:stCondLst>
                              <p:cond delay="4900"/>
                            </p:stCondLst>
                            <p:childTnLst>
                              <p:par>
                                <p:cTn id="38" presetID="49" presetClass="entr" presetSubtype="0" decel="10000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360"/>
                                          </p:val>
                                        </p:tav>
                                        <p:tav tm="100000">
                                          <p:val>
                                            <p:fltVal val="0"/>
                                          </p:val>
                                        </p:tav>
                                      </p:tavLst>
                                    </p:anim>
                                    <p:animEffect transition="in" filter="fade">
                                      <p:cBhvr>
                                        <p:cTn id="43" dur="1000"/>
                                        <p:tgtEl>
                                          <p:spTgt spid="50"/>
                                        </p:tgtEl>
                                      </p:cBhvr>
                                    </p:animEffect>
                                  </p:childTnLst>
                                </p:cTn>
                              </p:par>
                            </p:childTnLst>
                          </p:cTn>
                        </p:par>
                        <p:par>
                          <p:cTn id="44" fill="hold">
                            <p:stCondLst>
                              <p:cond delay="5900"/>
                            </p:stCondLst>
                            <p:childTnLst>
                              <p:par>
                                <p:cTn id="45" presetID="25"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50" dur="1000" fill="hold"/>
                                        <p:tgtEl>
                                          <p:spTgt spid="4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5"/>
                                        </p:tgtEl>
                                      </p:cBhvr>
                                    </p:animEffect>
                                  </p:childTnLst>
                                </p:cTn>
                              </p:par>
                            </p:childTnLst>
                          </p:cTn>
                        </p:par>
                        <p:par>
                          <p:cTn id="55" fill="hold">
                            <p:stCondLst>
                              <p:cond delay="6900"/>
                            </p:stCondLst>
                            <p:childTnLst>
                              <p:par>
                                <p:cTn id="56" presetID="49" presetClass="entr" presetSubtype="0" decel="10000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1000" fill="hold"/>
                                        <p:tgtEl>
                                          <p:spTgt spid="51"/>
                                        </p:tgtEl>
                                        <p:attrNameLst>
                                          <p:attrName>ppt_w</p:attrName>
                                        </p:attrNameLst>
                                      </p:cBhvr>
                                      <p:tavLst>
                                        <p:tav tm="0">
                                          <p:val>
                                            <p:fltVal val="0"/>
                                          </p:val>
                                        </p:tav>
                                        <p:tav tm="100000">
                                          <p:val>
                                            <p:strVal val="#ppt_w"/>
                                          </p:val>
                                        </p:tav>
                                      </p:tavLst>
                                    </p:anim>
                                    <p:anim calcmode="lin" valueType="num">
                                      <p:cBhvr>
                                        <p:cTn id="59" dur="1000" fill="hold"/>
                                        <p:tgtEl>
                                          <p:spTgt spid="51"/>
                                        </p:tgtEl>
                                        <p:attrNameLst>
                                          <p:attrName>ppt_h</p:attrName>
                                        </p:attrNameLst>
                                      </p:cBhvr>
                                      <p:tavLst>
                                        <p:tav tm="0">
                                          <p:val>
                                            <p:fltVal val="0"/>
                                          </p:val>
                                        </p:tav>
                                        <p:tav tm="100000">
                                          <p:val>
                                            <p:strVal val="#ppt_h"/>
                                          </p:val>
                                        </p:tav>
                                      </p:tavLst>
                                    </p:anim>
                                    <p:anim calcmode="lin" valueType="num">
                                      <p:cBhvr>
                                        <p:cTn id="60" dur="1000" fill="hold"/>
                                        <p:tgtEl>
                                          <p:spTgt spid="51"/>
                                        </p:tgtEl>
                                        <p:attrNameLst>
                                          <p:attrName>style.rotation</p:attrName>
                                        </p:attrNameLst>
                                      </p:cBhvr>
                                      <p:tavLst>
                                        <p:tav tm="0">
                                          <p:val>
                                            <p:fltVal val="360"/>
                                          </p:val>
                                        </p:tav>
                                        <p:tav tm="100000">
                                          <p:val>
                                            <p:fltVal val="0"/>
                                          </p:val>
                                        </p:tav>
                                      </p:tavLst>
                                    </p:anim>
                                    <p:animEffect transition="in" filter="fade">
                                      <p:cBhvr>
                                        <p:cTn id="61" dur="1000"/>
                                        <p:tgtEl>
                                          <p:spTgt spid="51"/>
                                        </p:tgtEl>
                                      </p:cBhvr>
                                    </p:animEffect>
                                  </p:childTnLst>
                                </p:cTn>
                              </p:par>
                            </p:childTnLst>
                          </p:cTn>
                        </p:par>
                        <p:par>
                          <p:cTn id="62" fill="hold">
                            <p:stCondLst>
                              <p:cond delay="7900"/>
                            </p:stCondLst>
                            <p:childTnLst>
                              <p:par>
                                <p:cTn id="63" presetID="25" presetClass="entr" presetSubtype="0"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68" dur="1000" fill="hold"/>
                                        <p:tgtEl>
                                          <p:spTgt spid="46"/>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46"/>
                                        </p:tgtEl>
                                      </p:cBhvr>
                                    </p:animEffect>
                                  </p:childTnLst>
                                </p:cTn>
                              </p:par>
                            </p:childTnLst>
                          </p:cTn>
                        </p:par>
                        <p:par>
                          <p:cTn id="73" fill="hold">
                            <p:stCondLst>
                              <p:cond delay="8900"/>
                            </p:stCondLst>
                            <p:childTnLst>
                              <p:par>
                                <p:cTn id="74" presetID="49" presetClass="entr" presetSubtype="0" decel="100000"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360"/>
                                          </p:val>
                                        </p:tav>
                                        <p:tav tm="100000">
                                          <p:val>
                                            <p:fltVal val="0"/>
                                          </p:val>
                                        </p:tav>
                                      </p:tavLst>
                                    </p:anim>
                                    <p:animEffect transition="in" filter="fade">
                                      <p:cBhvr>
                                        <p:cTn id="79" dur="1000"/>
                                        <p:tgtEl>
                                          <p:spTgt spid="52"/>
                                        </p:tgtEl>
                                      </p:cBhvr>
                                    </p:animEffect>
                                  </p:childTnLst>
                                </p:cTn>
                              </p:par>
                            </p:childTnLst>
                          </p:cTn>
                        </p:par>
                        <p:par>
                          <p:cTn id="80" fill="hold">
                            <p:stCondLst>
                              <p:cond delay="9900"/>
                            </p:stCondLst>
                            <p:childTnLst>
                              <p:par>
                                <p:cTn id="81" presetID="4" presetClass="entr" presetSubtype="16"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box(in)">
                                      <p:cBhvr>
                                        <p:cTn id="83"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2260043" y="127952"/>
            <a:ext cx="5580620"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solidFill>
                  <a:schemeClr val="bg1"/>
                </a:solidFill>
                <a:latin typeface="华文楷体" pitchFamily="2" charset="-122"/>
                <a:ea typeface="华文楷体" pitchFamily="2" charset="-122"/>
              </a:rPr>
              <a:t>青年大学生的核心价值观</a:t>
            </a:r>
            <a:endParaRPr lang="zh-CN" altLang="en-US" sz="3200" dirty="0">
              <a:solidFill>
                <a:schemeClr val="bg1"/>
              </a:solidFill>
              <a:latin typeface="华文楷体" pitchFamily="2" charset="-122"/>
              <a:ea typeface="华文楷体" pitchFamily="2" charset="-122"/>
            </a:endParaRPr>
          </a:p>
        </p:txBody>
      </p:sp>
      <p:graphicFrame>
        <p:nvGraphicFramePr>
          <p:cNvPr id="45" name="图示 44"/>
          <p:cNvGraphicFramePr/>
          <p:nvPr>
            <p:extLst>
              <p:ext uri="{D42A27DB-BD31-4B8C-83A1-F6EECF244321}">
                <p14:modId xmlns:p14="http://schemas.microsoft.com/office/powerpoint/2010/main" xmlns="" val="2966302732"/>
              </p:ext>
            </p:extLst>
          </p:nvPr>
        </p:nvGraphicFramePr>
        <p:xfrm>
          <a:off x="1682750" y="1098550"/>
          <a:ext cx="7200900" cy="259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右箭头标注 45"/>
          <p:cNvSpPr/>
          <p:nvPr/>
        </p:nvSpPr>
        <p:spPr>
          <a:xfrm>
            <a:off x="276225" y="1562100"/>
            <a:ext cx="1289050" cy="1733550"/>
          </a:xfrm>
          <a:prstGeom prst="rightArrow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2000" b="1" dirty="0">
                <a:ea typeface="黑体" pitchFamily="49" charset="-122"/>
              </a:rPr>
              <a:t>青年大学生核心价值观</a:t>
            </a:r>
          </a:p>
        </p:txBody>
      </p:sp>
      <p:sp>
        <p:nvSpPr>
          <p:cNvPr id="48" name="图文框 47"/>
          <p:cNvSpPr/>
          <p:nvPr/>
        </p:nvSpPr>
        <p:spPr>
          <a:xfrm>
            <a:off x="1949450" y="3962400"/>
            <a:ext cx="6756400" cy="2133600"/>
          </a:xfrm>
          <a:prstGeom prst="frame">
            <a:avLst>
              <a:gd name="adj1" fmla="val 8018"/>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黑体" pitchFamily="49" charset="-122"/>
              <a:cs typeface="+mn-cs"/>
            </a:endParaRPr>
          </a:p>
        </p:txBody>
      </p:sp>
      <p:sp>
        <p:nvSpPr>
          <p:cNvPr id="49" name="椭圆 48"/>
          <p:cNvSpPr/>
          <p:nvPr/>
        </p:nvSpPr>
        <p:spPr>
          <a:xfrm>
            <a:off x="2393950" y="4362450"/>
            <a:ext cx="1822450" cy="128905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刻苦学习</a:t>
            </a:r>
            <a:endParaRPr kumimoji="0" lang="en-US" altLang="zh-CN" sz="20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品学兼优</a:t>
            </a:r>
          </a:p>
        </p:txBody>
      </p:sp>
      <p:sp>
        <p:nvSpPr>
          <p:cNvPr id="50" name="椭圆 49"/>
          <p:cNvSpPr/>
          <p:nvPr/>
        </p:nvSpPr>
        <p:spPr>
          <a:xfrm>
            <a:off x="4394200" y="4362450"/>
            <a:ext cx="1822450" cy="128905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敏于创新</a:t>
            </a:r>
            <a:endParaRPr kumimoji="0" lang="en-US" altLang="zh-CN" sz="20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勤于实践</a:t>
            </a:r>
          </a:p>
        </p:txBody>
      </p:sp>
      <p:sp>
        <p:nvSpPr>
          <p:cNvPr id="51" name="椭圆 50"/>
          <p:cNvSpPr/>
          <p:nvPr/>
        </p:nvSpPr>
        <p:spPr>
          <a:xfrm>
            <a:off x="6394450" y="4362450"/>
            <a:ext cx="1822450" cy="128905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全面发展</a:t>
            </a:r>
            <a:endParaRPr kumimoji="0" lang="en-US" altLang="zh-CN" sz="20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latin typeface="Calibri"/>
                <a:ea typeface="黑体" pitchFamily="49" charset="-122"/>
                <a:cs typeface="+mn-cs"/>
              </a:rPr>
              <a:t>保持个性</a:t>
            </a:r>
          </a:p>
        </p:txBody>
      </p:sp>
      <p:pic>
        <p:nvPicPr>
          <p:cNvPr id="52" name="Picture 3" descr="C:\Users\Shiqian\Desktop\课件制作-2013寒假\图库\a6aed01b88f099c5ae513302 (1).jpg"/>
          <p:cNvPicPr>
            <a:picLocks noChangeAspect="1" noChangeArrowheads="1"/>
          </p:cNvPicPr>
          <p:nvPr/>
        </p:nvPicPr>
        <p:blipFill>
          <a:blip r:embed="rId8" cstate="print"/>
          <a:srcRect/>
          <a:stretch>
            <a:fillRect/>
          </a:stretch>
        </p:blipFill>
        <p:spPr bwMode="auto">
          <a:xfrm>
            <a:off x="233363" y="3954463"/>
            <a:ext cx="1587500" cy="2125662"/>
          </a:xfrm>
          <a:prstGeom prst="rect">
            <a:avLst/>
          </a:prstGeom>
          <a:noFill/>
          <a:ln w="9525">
            <a:noFill/>
            <a:miter lim="800000"/>
            <a:headEnd/>
            <a:tailEnd/>
          </a:ln>
        </p:spPr>
      </p:pic>
    </p:spTree>
    <p:extLst>
      <p:ext uri="{BB962C8B-B14F-4D97-AF65-F5344CB8AC3E}">
        <p14:creationId xmlns:p14="http://schemas.microsoft.com/office/powerpoint/2010/main" xmlns="" val="2536969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55"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1000" fill="hold"/>
                                        <p:tgtEl>
                                          <p:spTgt spid="46"/>
                                        </p:tgtEl>
                                        <p:attrNameLst>
                                          <p:attrName>ppt_w</p:attrName>
                                        </p:attrNameLst>
                                      </p:cBhvr>
                                      <p:tavLst>
                                        <p:tav tm="0">
                                          <p:val>
                                            <p:strVal val="#ppt_w*0.70"/>
                                          </p:val>
                                        </p:tav>
                                        <p:tav tm="100000">
                                          <p:val>
                                            <p:strVal val="#ppt_w"/>
                                          </p:val>
                                        </p:tav>
                                      </p:tavLst>
                                    </p:anim>
                                    <p:anim calcmode="lin" valueType="num">
                                      <p:cBhvr>
                                        <p:cTn id="12" dur="1000" fill="hold"/>
                                        <p:tgtEl>
                                          <p:spTgt spid="46"/>
                                        </p:tgtEl>
                                        <p:attrNameLst>
                                          <p:attrName>ppt_h</p:attrName>
                                        </p:attrNameLst>
                                      </p:cBhvr>
                                      <p:tavLst>
                                        <p:tav tm="0">
                                          <p:val>
                                            <p:strVal val="#ppt_h"/>
                                          </p:val>
                                        </p:tav>
                                        <p:tav tm="100000">
                                          <p:val>
                                            <p:strVal val="#ppt_h"/>
                                          </p:val>
                                        </p:tav>
                                      </p:tavLst>
                                    </p:anim>
                                    <p:animEffect transition="in" filter="fade">
                                      <p:cBhvr>
                                        <p:cTn id="13" dur="1000"/>
                                        <p:tgtEl>
                                          <p:spTgt spid="46"/>
                                        </p:tgtEl>
                                      </p:cBhvr>
                                    </p:animEffect>
                                  </p:childTnLst>
                                </p:cTn>
                              </p:par>
                            </p:childTnLst>
                          </p:cTn>
                        </p:par>
                        <p:par>
                          <p:cTn id="14" fill="hold">
                            <p:stCondLst>
                              <p:cond delay="2900"/>
                            </p:stCondLst>
                            <p:childTnLst>
                              <p:par>
                                <p:cTn id="15" presetID="55"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strVal val="#ppt_w*0.70"/>
                                          </p:val>
                                        </p:tav>
                                        <p:tav tm="100000">
                                          <p:val>
                                            <p:strVal val="#ppt_w"/>
                                          </p:val>
                                        </p:tav>
                                      </p:tavLst>
                                    </p:anim>
                                    <p:anim calcmode="lin" valueType="num">
                                      <p:cBhvr>
                                        <p:cTn id="18" dur="1000" fill="hold"/>
                                        <p:tgtEl>
                                          <p:spTgt spid="45"/>
                                        </p:tgtEl>
                                        <p:attrNameLst>
                                          <p:attrName>ppt_h</p:attrName>
                                        </p:attrNameLst>
                                      </p:cBhvr>
                                      <p:tavLst>
                                        <p:tav tm="0">
                                          <p:val>
                                            <p:strVal val="#ppt_h"/>
                                          </p:val>
                                        </p:tav>
                                        <p:tav tm="100000">
                                          <p:val>
                                            <p:strVal val="#ppt_h"/>
                                          </p:val>
                                        </p:tav>
                                      </p:tavLst>
                                    </p:anim>
                                    <p:animEffect transition="in" filter="fade">
                                      <p:cBhvr>
                                        <p:cTn id="19" dur="1000"/>
                                        <p:tgtEl>
                                          <p:spTgt spid="45"/>
                                        </p:tgtEl>
                                      </p:cBhvr>
                                    </p:animEffect>
                                  </p:childTnLst>
                                </p:cTn>
                              </p:par>
                            </p:childTnLst>
                          </p:cTn>
                        </p:par>
                        <p:par>
                          <p:cTn id="20" fill="hold">
                            <p:stCondLst>
                              <p:cond delay="3900"/>
                            </p:stCondLst>
                            <p:childTnLst>
                              <p:par>
                                <p:cTn id="21" presetID="55"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1000" fill="hold"/>
                                        <p:tgtEl>
                                          <p:spTgt spid="48"/>
                                        </p:tgtEl>
                                        <p:attrNameLst>
                                          <p:attrName>ppt_w</p:attrName>
                                        </p:attrNameLst>
                                      </p:cBhvr>
                                      <p:tavLst>
                                        <p:tav tm="0">
                                          <p:val>
                                            <p:strVal val="#ppt_w*0.70"/>
                                          </p:val>
                                        </p:tav>
                                        <p:tav tm="100000">
                                          <p:val>
                                            <p:strVal val="#ppt_w"/>
                                          </p:val>
                                        </p:tav>
                                      </p:tavLst>
                                    </p:anim>
                                    <p:anim calcmode="lin" valueType="num">
                                      <p:cBhvr>
                                        <p:cTn id="24" dur="1000" fill="hold"/>
                                        <p:tgtEl>
                                          <p:spTgt spid="48"/>
                                        </p:tgtEl>
                                        <p:attrNameLst>
                                          <p:attrName>ppt_h</p:attrName>
                                        </p:attrNameLst>
                                      </p:cBhvr>
                                      <p:tavLst>
                                        <p:tav tm="0">
                                          <p:val>
                                            <p:strVal val="#ppt_h"/>
                                          </p:val>
                                        </p:tav>
                                        <p:tav tm="100000">
                                          <p:val>
                                            <p:strVal val="#ppt_h"/>
                                          </p:val>
                                        </p:tav>
                                      </p:tavLst>
                                    </p:anim>
                                    <p:animEffect transition="in" filter="fade">
                                      <p:cBhvr>
                                        <p:cTn id="25" dur="1000"/>
                                        <p:tgtEl>
                                          <p:spTgt spid="48"/>
                                        </p:tgtEl>
                                      </p:cBhvr>
                                    </p:animEffect>
                                  </p:childTnLst>
                                </p:cTn>
                              </p:par>
                            </p:childTnLst>
                          </p:cTn>
                        </p:par>
                        <p:par>
                          <p:cTn id="26" fill="hold">
                            <p:stCondLst>
                              <p:cond delay="4900"/>
                            </p:stCondLst>
                            <p:childTnLst>
                              <p:par>
                                <p:cTn id="27" presetID="34"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from="(-#ppt_w/2)" to="(#ppt_x)" calcmode="lin" valueType="num">
                                      <p:cBhvr>
                                        <p:cTn id="29" dur="600" fill="hold">
                                          <p:stCondLst>
                                            <p:cond delay="0"/>
                                          </p:stCondLst>
                                        </p:cTn>
                                        <p:tgtEl>
                                          <p:spTgt spid="49"/>
                                        </p:tgtEl>
                                        <p:attrNameLst>
                                          <p:attrName>ppt_x</p:attrName>
                                        </p:attrNameLst>
                                      </p:cBhvr>
                                    </p:anim>
                                    <p:anim from="0" to="-1.0" calcmode="lin" valueType="num">
                                      <p:cBhvr>
                                        <p:cTn id="30" dur="200" decel="50000" autoRev="1" fill="hold">
                                          <p:stCondLst>
                                            <p:cond delay="600"/>
                                          </p:stCondLst>
                                        </p:cTn>
                                        <p:tgtEl>
                                          <p:spTgt spid="49"/>
                                        </p:tgtEl>
                                        <p:attrNameLst>
                                          <p:attrName>xshear</p:attrName>
                                        </p:attrNameLst>
                                      </p:cBhvr>
                                    </p:anim>
                                    <p:animScale>
                                      <p:cBhvr>
                                        <p:cTn id="31" dur="200" decel="100000" autoRev="1" fill="hold">
                                          <p:stCondLst>
                                            <p:cond delay="600"/>
                                          </p:stCondLst>
                                        </p:cTn>
                                        <p:tgtEl>
                                          <p:spTgt spid="49"/>
                                        </p:tgtEl>
                                      </p:cBhvr>
                                      <p:from x="100000" y="100000"/>
                                      <p:to x="80000" y="100000"/>
                                    </p:animScale>
                                    <p:anim by="(#ppt_h/3+#ppt_w*0.1)" calcmode="lin" valueType="num">
                                      <p:cBhvr additive="sum">
                                        <p:cTn id="32" dur="200" decel="100000" autoRev="1" fill="hold">
                                          <p:stCondLst>
                                            <p:cond delay="600"/>
                                          </p:stCondLst>
                                        </p:cTn>
                                        <p:tgtEl>
                                          <p:spTgt spid="49"/>
                                        </p:tgtEl>
                                        <p:attrNameLst>
                                          <p:attrName>ppt_x</p:attrName>
                                        </p:attrNameLst>
                                      </p:cBhvr>
                                    </p:anim>
                                  </p:childTnLst>
                                </p:cTn>
                              </p:par>
                            </p:childTnLst>
                          </p:cTn>
                        </p:par>
                        <p:par>
                          <p:cTn id="33" fill="hold">
                            <p:stCondLst>
                              <p:cond delay="5900"/>
                            </p:stCondLst>
                            <p:childTnLst>
                              <p:par>
                                <p:cTn id="34" presetID="34" presetClass="entr" presetSubtype="0"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from="(-#ppt_w/2)" to="(#ppt_x)" calcmode="lin" valueType="num">
                                      <p:cBhvr>
                                        <p:cTn id="36" dur="600" fill="hold">
                                          <p:stCondLst>
                                            <p:cond delay="0"/>
                                          </p:stCondLst>
                                        </p:cTn>
                                        <p:tgtEl>
                                          <p:spTgt spid="50"/>
                                        </p:tgtEl>
                                        <p:attrNameLst>
                                          <p:attrName>ppt_x</p:attrName>
                                        </p:attrNameLst>
                                      </p:cBhvr>
                                    </p:anim>
                                    <p:anim from="0" to="-1.0" calcmode="lin" valueType="num">
                                      <p:cBhvr>
                                        <p:cTn id="37" dur="200" decel="50000" autoRev="1" fill="hold">
                                          <p:stCondLst>
                                            <p:cond delay="600"/>
                                          </p:stCondLst>
                                        </p:cTn>
                                        <p:tgtEl>
                                          <p:spTgt spid="50"/>
                                        </p:tgtEl>
                                        <p:attrNameLst>
                                          <p:attrName>xshear</p:attrName>
                                        </p:attrNameLst>
                                      </p:cBhvr>
                                    </p:anim>
                                    <p:animScale>
                                      <p:cBhvr>
                                        <p:cTn id="38" dur="200" decel="100000" autoRev="1" fill="hold">
                                          <p:stCondLst>
                                            <p:cond delay="600"/>
                                          </p:stCondLst>
                                        </p:cTn>
                                        <p:tgtEl>
                                          <p:spTgt spid="50"/>
                                        </p:tgtEl>
                                      </p:cBhvr>
                                      <p:from x="100000" y="100000"/>
                                      <p:to x="80000" y="100000"/>
                                    </p:animScale>
                                    <p:anim by="(#ppt_h/3+#ppt_w*0.1)" calcmode="lin" valueType="num">
                                      <p:cBhvr additive="sum">
                                        <p:cTn id="39" dur="200" decel="100000" autoRev="1" fill="hold">
                                          <p:stCondLst>
                                            <p:cond delay="600"/>
                                          </p:stCondLst>
                                        </p:cTn>
                                        <p:tgtEl>
                                          <p:spTgt spid="50"/>
                                        </p:tgtEl>
                                        <p:attrNameLst>
                                          <p:attrName>ppt_x</p:attrName>
                                        </p:attrNameLst>
                                      </p:cBhvr>
                                    </p:anim>
                                  </p:childTnLst>
                                </p:cTn>
                              </p:par>
                            </p:childTnLst>
                          </p:cTn>
                        </p:par>
                        <p:par>
                          <p:cTn id="40" fill="hold">
                            <p:stCondLst>
                              <p:cond delay="6900"/>
                            </p:stCondLst>
                            <p:childTnLst>
                              <p:par>
                                <p:cTn id="41" presetID="34"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 from="(-#ppt_w/2)" to="(#ppt_x)" calcmode="lin" valueType="num">
                                      <p:cBhvr>
                                        <p:cTn id="43" dur="600" fill="hold">
                                          <p:stCondLst>
                                            <p:cond delay="0"/>
                                          </p:stCondLst>
                                        </p:cTn>
                                        <p:tgtEl>
                                          <p:spTgt spid="51"/>
                                        </p:tgtEl>
                                        <p:attrNameLst>
                                          <p:attrName>ppt_x</p:attrName>
                                        </p:attrNameLst>
                                      </p:cBhvr>
                                    </p:anim>
                                    <p:anim from="0" to="-1.0" calcmode="lin" valueType="num">
                                      <p:cBhvr>
                                        <p:cTn id="44" dur="200" decel="50000" autoRev="1" fill="hold">
                                          <p:stCondLst>
                                            <p:cond delay="600"/>
                                          </p:stCondLst>
                                        </p:cTn>
                                        <p:tgtEl>
                                          <p:spTgt spid="51"/>
                                        </p:tgtEl>
                                        <p:attrNameLst>
                                          <p:attrName>xshear</p:attrName>
                                        </p:attrNameLst>
                                      </p:cBhvr>
                                    </p:anim>
                                    <p:animScale>
                                      <p:cBhvr>
                                        <p:cTn id="45" dur="200" decel="100000" autoRev="1" fill="hold">
                                          <p:stCondLst>
                                            <p:cond delay="600"/>
                                          </p:stCondLst>
                                        </p:cTn>
                                        <p:tgtEl>
                                          <p:spTgt spid="51"/>
                                        </p:tgtEl>
                                      </p:cBhvr>
                                      <p:from x="100000" y="100000"/>
                                      <p:to x="80000" y="100000"/>
                                    </p:animScale>
                                    <p:anim by="(#ppt_h/3+#ppt_w*0.1)" calcmode="lin" valueType="num">
                                      <p:cBhvr additive="sum">
                                        <p:cTn id="46" dur="200" decel="100000" autoRev="1" fill="hold">
                                          <p:stCondLst>
                                            <p:cond delay="600"/>
                                          </p:stCondLst>
                                        </p:cTn>
                                        <p:tgtEl>
                                          <p:spTgt spid="51"/>
                                        </p:tgtEl>
                                        <p:attrNameLst>
                                          <p:attrName>ppt_x</p:attrName>
                                        </p:attrNameLst>
                                      </p:cBhvr>
                                    </p:anim>
                                  </p:childTnLst>
                                </p:cTn>
                              </p:par>
                            </p:childTnLst>
                          </p:cTn>
                        </p:par>
                        <p:par>
                          <p:cTn id="47" fill="hold">
                            <p:stCondLst>
                              <p:cond delay="7900"/>
                            </p:stCondLst>
                            <p:childTnLst>
                              <p:par>
                                <p:cTn id="48" presetID="55"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strVal val="#ppt_w*0.70"/>
                                          </p:val>
                                        </p:tav>
                                        <p:tav tm="100000">
                                          <p:val>
                                            <p:strVal val="#ppt_w"/>
                                          </p:val>
                                        </p:tav>
                                      </p:tavLst>
                                    </p:anim>
                                    <p:anim calcmode="lin" valueType="num">
                                      <p:cBhvr>
                                        <p:cTn id="51" dur="1000" fill="hold"/>
                                        <p:tgtEl>
                                          <p:spTgt spid="52"/>
                                        </p:tgtEl>
                                        <p:attrNameLst>
                                          <p:attrName>ppt_h</p:attrName>
                                        </p:attrNameLst>
                                      </p:cBhvr>
                                      <p:tavLst>
                                        <p:tav tm="0">
                                          <p:val>
                                            <p:strVal val="#ppt_h"/>
                                          </p:val>
                                        </p:tav>
                                        <p:tav tm="100000">
                                          <p:val>
                                            <p:strVal val="#ppt_h"/>
                                          </p:val>
                                        </p:tav>
                                      </p:tavLst>
                                    </p:anim>
                                    <p:animEffect transition="in" filter="fade">
                                      <p:cBhvr>
                                        <p:cTn id="5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5" grpId="0">
        <p:bldAsOne/>
      </p:bldGraphic>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AutoShape 112"/>
          <p:cNvSpPr>
            <a:spLocks noChangeArrowheads="1"/>
          </p:cNvSpPr>
          <p:nvPr/>
        </p:nvSpPr>
        <p:spPr bwMode="auto">
          <a:xfrm rot="-5400000">
            <a:off x="5059033" y="-2825012"/>
            <a:ext cx="646113" cy="6750750"/>
          </a:xfrm>
          <a:prstGeom prst="roundRect">
            <a:avLst>
              <a:gd name="adj" fmla="val 16667"/>
            </a:avLst>
          </a:prstGeom>
          <a:gradFill rotWithShape="1">
            <a:gsLst>
              <a:gs pos="0">
                <a:srgbClr val="FFFFFF">
                  <a:alpha val="39998"/>
                </a:srgbClr>
              </a:gs>
              <a:gs pos="100000">
                <a:srgbClr val="FFFFFF">
                  <a:alpha val="0"/>
                </a:srgbClr>
              </a:gs>
            </a:gsLst>
            <a:lin ang="5400000" scaled="1"/>
          </a:gradFill>
          <a:ln w="9525">
            <a:noFill/>
            <a:round/>
            <a:headEnd/>
            <a:tailEnd/>
          </a:ln>
        </p:spPr>
        <p:txBody>
          <a:bodyPr rot="10800000" lIns="18000" tIns="1054800" rIns="18000"/>
          <a:lstStyle/>
          <a:p>
            <a:pPr algn="ctr" fontAlgn="auto">
              <a:spcBef>
                <a:spcPct val="40000"/>
              </a:spcBef>
              <a:spcAft>
                <a:spcPts val="0"/>
              </a:spcAft>
              <a:defRPr/>
            </a:pPr>
            <a:endParaRPr lang="en-GB" altLang="zh-CN" sz="1200" b="0" kern="0" dirty="0">
              <a:solidFill>
                <a:sysClr val="window" lastClr="FFFFFF"/>
              </a:solidFill>
              <a:latin typeface="+mn-lt"/>
              <a:ea typeface="宋体" charset="-122"/>
            </a:endParaRPr>
          </a:p>
        </p:txBody>
      </p:sp>
      <p:sp>
        <p:nvSpPr>
          <p:cNvPr id="274" name="TextBox 273"/>
          <p:cNvSpPr txBox="1">
            <a:spLocks noChangeArrowheads="1"/>
          </p:cNvSpPr>
          <p:nvPr/>
        </p:nvSpPr>
        <p:spPr bwMode="auto">
          <a:xfrm>
            <a:off x="2023468" y="330206"/>
            <a:ext cx="5888294" cy="523220"/>
          </a:xfrm>
          <a:prstGeom prst="rect">
            <a:avLst/>
          </a:prstGeom>
          <a:noFill/>
          <a:ln w="9525">
            <a:noFill/>
            <a:miter lim="800000"/>
            <a:headEnd/>
            <a:tailEnd/>
          </a:ln>
        </p:spPr>
        <p:txBody>
          <a:bodyPr wrap="square">
            <a:spAutoFit/>
          </a:bodyPr>
          <a:lstStyle/>
          <a:p>
            <a:r>
              <a:rPr lang="zh-CN" altLang="en-US" sz="2800" dirty="0" smtClean="0">
                <a:latin typeface="微软雅黑" charset="-122"/>
                <a:ea typeface="微软雅黑" charset="-122"/>
              </a:rPr>
              <a:t>培养和践行社会主义核心价值观</a:t>
            </a:r>
            <a:endParaRPr lang="zh-CN" altLang="en-US" sz="2800" dirty="0">
              <a:latin typeface="微软雅黑" charset="-122"/>
              <a:ea typeface="微软雅黑" charset="-122"/>
            </a:endParaRPr>
          </a:p>
        </p:txBody>
      </p:sp>
      <p:grpSp>
        <p:nvGrpSpPr>
          <p:cNvPr id="27651" name="组合 45"/>
          <p:cNvGrpSpPr>
            <a:grpSpLocks/>
          </p:cNvGrpSpPr>
          <p:nvPr/>
        </p:nvGrpSpPr>
        <p:grpSpPr bwMode="auto">
          <a:xfrm>
            <a:off x="171450" y="0"/>
            <a:ext cx="1147763" cy="1149350"/>
            <a:chOff x="-53975" y="-101600"/>
            <a:chExt cx="1582738" cy="1584325"/>
          </a:xfrm>
        </p:grpSpPr>
        <p:sp>
          <p:nvSpPr>
            <p:cNvPr id="73" name="十六角星 7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27668" name="组合 185"/>
            <p:cNvGrpSpPr>
              <a:grpSpLocks/>
            </p:cNvGrpSpPr>
            <p:nvPr/>
          </p:nvGrpSpPr>
          <p:grpSpPr bwMode="auto">
            <a:xfrm>
              <a:off x="-10967" y="-57268"/>
              <a:ext cx="1495372" cy="1495654"/>
              <a:chOff x="2571539" y="2695369"/>
              <a:chExt cx="2805263" cy="2804289"/>
            </a:xfrm>
          </p:grpSpPr>
          <p:sp>
            <p:nvSpPr>
              <p:cNvPr id="104"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5"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6"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7"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8"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9"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0"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1"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2"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3"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4"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5"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27669" name="组合 199"/>
            <p:cNvGrpSpPr>
              <a:grpSpLocks/>
            </p:cNvGrpSpPr>
            <p:nvPr/>
          </p:nvGrpSpPr>
          <p:grpSpPr bwMode="auto">
            <a:xfrm rot="2801918">
              <a:off x="-83919" y="-66879"/>
              <a:ext cx="1506813" cy="1507800"/>
              <a:chOff x="2497546" y="2795849"/>
              <a:chExt cx="2773685" cy="2774066"/>
            </a:xfrm>
          </p:grpSpPr>
          <p:sp>
            <p:nvSpPr>
              <p:cNvPr id="92"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3"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4"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5"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6"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7"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8"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9"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0"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1"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2"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3"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27670" name="组合 213"/>
            <p:cNvGrpSpPr>
              <a:grpSpLocks/>
            </p:cNvGrpSpPr>
            <p:nvPr/>
          </p:nvGrpSpPr>
          <p:grpSpPr bwMode="auto">
            <a:xfrm rot="1116119">
              <a:off x="78857" y="63635"/>
              <a:ext cx="1224182" cy="1218682"/>
              <a:chOff x="2465022" y="2702801"/>
              <a:chExt cx="2791363" cy="2780947"/>
            </a:xfrm>
          </p:grpSpPr>
          <p:sp>
            <p:nvSpPr>
              <p:cNvPr id="80"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1"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2"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3"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4"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5"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6"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7"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8"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89"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0"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1"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27671"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50" name="圆角矩形 49"/>
          <p:cNvSpPr/>
          <p:nvPr/>
        </p:nvSpPr>
        <p:spPr>
          <a:xfrm>
            <a:off x="2082800" y="1517650"/>
            <a:ext cx="4845050" cy="5778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eaLnBrk="0" hangingPunct="0">
              <a:defRPr/>
            </a:pPr>
            <a:r>
              <a:rPr lang="zh-CN" altLang="en-US" sz="1800" dirty="0" smtClean="0">
                <a:solidFill>
                  <a:schemeClr val="tx1"/>
                </a:solidFill>
                <a:latin typeface="黑体" pitchFamily="2" charset="-122"/>
                <a:ea typeface="黑体" pitchFamily="2" charset="-122"/>
              </a:rPr>
              <a:t>（一）社会主义核心价值观基本内容</a:t>
            </a:r>
            <a:endParaRPr lang="zh-CN" altLang="en-US" sz="1800" dirty="0">
              <a:solidFill>
                <a:schemeClr val="tx1"/>
              </a:solidFill>
              <a:latin typeface="黑体" pitchFamily="2" charset="-122"/>
              <a:ea typeface="黑体" pitchFamily="2" charset="-122"/>
            </a:endParaRPr>
          </a:p>
        </p:txBody>
      </p:sp>
      <p:sp>
        <p:nvSpPr>
          <p:cNvPr id="51" name="圆角矩形 50"/>
          <p:cNvSpPr/>
          <p:nvPr/>
        </p:nvSpPr>
        <p:spPr>
          <a:xfrm>
            <a:off x="2071754" y="2888940"/>
            <a:ext cx="4845050" cy="57785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eaLnBrk="0" hangingPunct="0">
              <a:defRPr/>
            </a:pPr>
            <a:r>
              <a:rPr lang="zh-CN" altLang="en-US" sz="1800" dirty="0">
                <a:solidFill>
                  <a:schemeClr val="tx1"/>
                </a:solidFill>
                <a:latin typeface="黑体" pitchFamily="2" charset="-122"/>
                <a:ea typeface="黑体" pitchFamily="2" charset="-122"/>
              </a:rPr>
              <a:t>（二</a:t>
            </a:r>
            <a:r>
              <a:rPr lang="zh-CN" altLang="en-US" sz="1800" dirty="0" smtClean="0">
                <a:solidFill>
                  <a:schemeClr val="tx1"/>
                </a:solidFill>
                <a:latin typeface="黑体" pitchFamily="2" charset="-122"/>
                <a:ea typeface="黑体" pitchFamily="2" charset="-122"/>
              </a:rPr>
              <a:t>）深刻领会“三个倡导”科学内涵</a:t>
            </a:r>
            <a:endParaRPr lang="zh-CN" altLang="en-US" sz="1800" dirty="0">
              <a:solidFill>
                <a:schemeClr val="tx1"/>
              </a:solidFill>
              <a:latin typeface="黑体" pitchFamily="2" charset="-122"/>
              <a:ea typeface="黑体" pitchFamily="2" charset="-122"/>
            </a:endParaRPr>
          </a:p>
        </p:txBody>
      </p:sp>
      <p:sp>
        <p:nvSpPr>
          <p:cNvPr id="52" name="圆角矩形 51"/>
          <p:cNvSpPr/>
          <p:nvPr/>
        </p:nvSpPr>
        <p:spPr>
          <a:xfrm>
            <a:off x="2072404" y="4239090"/>
            <a:ext cx="4845050" cy="57785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eaLnBrk="0" hangingPunct="0">
              <a:defRPr/>
            </a:pPr>
            <a:r>
              <a:rPr lang="zh-CN" altLang="en-US" sz="1800" dirty="0" smtClean="0">
                <a:solidFill>
                  <a:schemeClr val="tx1"/>
                </a:solidFill>
                <a:latin typeface="黑体" pitchFamily="2" charset="-122"/>
                <a:ea typeface="黑体" pitchFamily="2" charset="-122"/>
              </a:rPr>
              <a:t>（三）</a:t>
            </a:r>
            <a:r>
              <a:rPr lang="zh-CN" altLang="en-US" sz="1800" dirty="0">
                <a:solidFill>
                  <a:prstClr val="white"/>
                </a:solidFill>
                <a:latin typeface="微软雅黑" pitchFamily="34" charset="-122"/>
                <a:ea typeface="黑体" pitchFamily="2" charset="-122"/>
              </a:rPr>
              <a:t>如何践行社会主义核心价值观</a:t>
            </a:r>
            <a:endParaRPr lang="zh-CN" altLang="en-US" sz="1800" dirty="0">
              <a:solidFill>
                <a:schemeClr val="tx1"/>
              </a:solidFill>
              <a:latin typeface="黑体" pitchFamily="2" charset="-122"/>
              <a:ea typeface="黑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wipe(left)">
                                      <p:cBhvr>
                                        <p:cTn id="7" dur="1000"/>
                                        <p:tgtEl>
                                          <p:spTgt spid="2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wipe(down)">
                                      <p:cBhvr>
                                        <p:cTn id="10" dur="1100"/>
                                        <p:tgtEl>
                                          <p:spTgt spid="274"/>
                                        </p:tgtEl>
                                      </p:cBhvr>
                                    </p:animEffect>
                                  </p:childTnLst>
                                </p:cTn>
                              </p:par>
                            </p:childTnLst>
                          </p:cTn>
                        </p:par>
                        <p:par>
                          <p:cTn id="11" fill="hold">
                            <p:stCondLst>
                              <p:cond delay="1100"/>
                            </p:stCondLst>
                            <p:childTnLst>
                              <p:par>
                                <p:cTn id="12" presetID="22" presetClass="entr" presetSubtype="8"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left)">
                                      <p:cBhvr>
                                        <p:cTn id="14" dur="1100"/>
                                        <p:tgtEl>
                                          <p:spTgt spid="50"/>
                                        </p:tgtEl>
                                      </p:cBhvr>
                                    </p:animEffect>
                                  </p:childTnLst>
                                </p:cTn>
                              </p:par>
                            </p:childTnLst>
                          </p:cTn>
                        </p:par>
                        <p:par>
                          <p:cTn id="15" fill="hold">
                            <p:stCondLst>
                              <p:cond delay="2200"/>
                            </p:stCondLst>
                            <p:childTnLst>
                              <p:par>
                                <p:cTn id="16" presetID="22" presetClass="entr" presetSubtype="8"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1200"/>
                                        <p:tgtEl>
                                          <p:spTgt spid="51"/>
                                        </p:tgtEl>
                                      </p:cBhvr>
                                    </p:animEffect>
                                  </p:childTnLst>
                                </p:cTn>
                              </p:par>
                            </p:childTnLst>
                          </p:cTn>
                        </p:par>
                        <p:par>
                          <p:cTn id="19" fill="hold">
                            <p:stCondLst>
                              <p:cond delay="3400"/>
                            </p:stCondLst>
                            <p:childTnLst>
                              <p:par>
                                <p:cTn id="20" presetID="22" presetClass="entr" presetSubtype="8" fill="hold" nodeType="afterEffect">
                                  <p:stCondLst>
                                    <p:cond delay="10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1" animBg="1"/>
      <p:bldP spid="2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69589" y="53687"/>
            <a:ext cx="5362651" cy="1077218"/>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CN" altLang="en-US" sz="3200" dirty="0">
                <a:solidFill>
                  <a:schemeClr val="bg1"/>
                </a:solidFill>
                <a:latin typeface="华文楷体" pitchFamily="2" charset="-122"/>
                <a:ea typeface="华文楷体" pitchFamily="2" charset="-122"/>
              </a:rPr>
              <a:t>把文化知识学习和思想品德修养紧密结合起来</a:t>
            </a:r>
          </a:p>
        </p:txBody>
      </p:sp>
      <p:pic>
        <p:nvPicPr>
          <p:cNvPr id="131" name="Picture 3" descr="C:\Users\Shiqian\Desktop\课件制作-2013寒假\图库\289877_094657005338_2.jpg"/>
          <p:cNvPicPr>
            <a:picLocks noChangeAspect="1" noChangeArrowheads="1"/>
          </p:cNvPicPr>
          <p:nvPr/>
        </p:nvPicPr>
        <p:blipFill>
          <a:blip r:embed="rId3" cstate="print"/>
          <a:srcRect/>
          <a:stretch>
            <a:fillRect/>
          </a:stretch>
        </p:blipFill>
        <p:spPr bwMode="auto">
          <a:xfrm>
            <a:off x="1371600" y="1028700"/>
            <a:ext cx="6350000" cy="1955800"/>
          </a:xfrm>
          <a:prstGeom prst="rect">
            <a:avLst/>
          </a:prstGeom>
          <a:noFill/>
          <a:ln w="9525">
            <a:noFill/>
            <a:miter lim="800000"/>
            <a:headEnd/>
            <a:tailEnd/>
          </a:ln>
        </p:spPr>
      </p:pic>
      <p:sp>
        <p:nvSpPr>
          <p:cNvPr id="132" name="椭圆形标注 131"/>
          <p:cNvSpPr/>
          <p:nvPr/>
        </p:nvSpPr>
        <p:spPr>
          <a:xfrm>
            <a:off x="4076700" y="2979738"/>
            <a:ext cx="1377950" cy="3463925"/>
          </a:xfrm>
          <a:prstGeom prst="wedgeEllipseCallout">
            <a:avLst>
              <a:gd name="adj1" fmla="val 31175"/>
              <a:gd name="adj2" fmla="val 66927"/>
            </a:avLst>
          </a:prstGeom>
        </p:spPr>
        <p:style>
          <a:lnRef idx="2">
            <a:schemeClr val="accent6"/>
          </a:lnRef>
          <a:fillRef idx="1">
            <a:schemeClr val="lt1"/>
          </a:fillRef>
          <a:effectRef idx="0">
            <a:schemeClr val="accent6"/>
          </a:effectRef>
          <a:fontRef idx="minor">
            <a:schemeClr val="dk1"/>
          </a:fontRef>
        </p:style>
        <p:txBody>
          <a:bodyPr vert="eaVert" anchor="ctr"/>
          <a:lstStyle/>
          <a:p>
            <a:pPr algn="ctr">
              <a:defRPr/>
            </a:pPr>
            <a:r>
              <a:rPr lang="zh-CN" altLang="en-US" sz="2600" b="1" dirty="0">
                <a:latin typeface="宋体" pitchFamily="2" charset="-122"/>
                <a:ea typeface="宋体" pitchFamily="2" charset="-122"/>
              </a:rPr>
              <a:t>德才兼备</a:t>
            </a:r>
            <a:endParaRPr lang="en-US" altLang="zh-CN" sz="2600" b="1" dirty="0">
              <a:latin typeface="宋体" pitchFamily="2" charset="-122"/>
              <a:ea typeface="宋体" pitchFamily="2" charset="-122"/>
            </a:endParaRPr>
          </a:p>
          <a:p>
            <a:pPr algn="ctr">
              <a:defRPr/>
            </a:pPr>
            <a:r>
              <a:rPr lang="zh-CN" altLang="en-US" sz="2600" b="1" dirty="0">
                <a:latin typeface="宋体" pitchFamily="2" charset="-122"/>
                <a:ea typeface="宋体" pitchFamily="2" charset="-122"/>
              </a:rPr>
              <a:t>无愧于时代业绩</a:t>
            </a:r>
          </a:p>
        </p:txBody>
      </p:sp>
      <p:sp>
        <p:nvSpPr>
          <p:cNvPr id="133" name="圆角矩形 132"/>
          <p:cNvSpPr/>
          <p:nvPr/>
        </p:nvSpPr>
        <p:spPr>
          <a:xfrm>
            <a:off x="438150" y="3028950"/>
            <a:ext cx="3556000" cy="70454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800" b="1" dirty="0">
                <a:solidFill>
                  <a:schemeClr val="tx1"/>
                </a:solidFill>
                <a:latin typeface="黑体" pitchFamily="49" charset="-122"/>
                <a:ea typeface="黑体" pitchFamily="49" charset="-122"/>
              </a:rPr>
              <a:t>第一任务是学习</a:t>
            </a:r>
            <a:endParaRPr lang="en-US" altLang="zh-CN" sz="2800" b="1" dirty="0">
              <a:solidFill>
                <a:schemeClr val="tx1"/>
              </a:solidFill>
              <a:latin typeface="黑体" pitchFamily="49" charset="-122"/>
              <a:ea typeface="黑体" pitchFamily="49" charset="-122"/>
            </a:endParaRPr>
          </a:p>
        </p:txBody>
      </p:sp>
      <p:sp>
        <p:nvSpPr>
          <p:cNvPr id="134" name="椭圆形标注 133"/>
          <p:cNvSpPr/>
          <p:nvPr/>
        </p:nvSpPr>
        <p:spPr>
          <a:xfrm>
            <a:off x="5594350" y="3162300"/>
            <a:ext cx="1377950" cy="3011488"/>
          </a:xfrm>
          <a:prstGeom prst="wedgeEllipseCallout">
            <a:avLst>
              <a:gd name="adj1" fmla="val 31175"/>
              <a:gd name="adj2" fmla="val 66927"/>
            </a:avLst>
          </a:prstGeom>
        </p:spPr>
        <p:style>
          <a:lnRef idx="2">
            <a:schemeClr val="accent6"/>
          </a:lnRef>
          <a:fillRef idx="1">
            <a:schemeClr val="lt1"/>
          </a:fillRef>
          <a:effectRef idx="0">
            <a:schemeClr val="accent6"/>
          </a:effectRef>
          <a:fontRef idx="minor">
            <a:schemeClr val="dk1"/>
          </a:fontRef>
        </p:style>
        <p:txBody>
          <a:bodyPr vert="eaVert" anchor="ctr"/>
          <a:lstStyle/>
          <a:p>
            <a:pPr algn="ctr">
              <a:defRPr/>
            </a:pPr>
            <a:r>
              <a:rPr lang="zh-CN" altLang="en-US" sz="2600" b="1" dirty="0">
                <a:latin typeface="宋体" pitchFamily="2" charset="-122"/>
                <a:ea typeface="宋体" pitchFamily="2" charset="-122"/>
              </a:rPr>
              <a:t>德才兼备</a:t>
            </a:r>
            <a:endParaRPr lang="en-US" altLang="zh-CN" sz="2600" b="1" dirty="0">
              <a:latin typeface="宋体" pitchFamily="2" charset="-122"/>
              <a:ea typeface="宋体" pitchFamily="2" charset="-122"/>
            </a:endParaRPr>
          </a:p>
          <a:p>
            <a:pPr algn="ctr">
              <a:defRPr/>
            </a:pPr>
            <a:r>
              <a:rPr lang="zh-CN" altLang="en-US" sz="2600" b="1" dirty="0">
                <a:latin typeface="宋体" pitchFamily="2" charset="-122"/>
                <a:ea typeface="宋体" pitchFamily="2" charset="-122"/>
              </a:rPr>
              <a:t>无愧于人民</a:t>
            </a:r>
          </a:p>
        </p:txBody>
      </p:sp>
      <p:sp>
        <p:nvSpPr>
          <p:cNvPr id="135" name="椭圆形标注 134"/>
          <p:cNvSpPr/>
          <p:nvPr/>
        </p:nvSpPr>
        <p:spPr>
          <a:xfrm>
            <a:off x="7150100" y="3295650"/>
            <a:ext cx="1377950" cy="2444750"/>
          </a:xfrm>
          <a:prstGeom prst="wedgeEllipseCallout">
            <a:avLst>
              <a:gd name="adj1" fmla="val 31175"/>
              <a:gd name="adj2" fmla="val 66927"/>
            </a:avLst>
          </a:prstGeom>
        </p:spPr>
        <p:style>
          <a:lnRef idx="2">
            <a:schemeClr val="accent6"/>
          </a:lnRef>
          <a:fillRef idx="1">
            <a:schemeClr val="lt1"/>
          </a:fillRef>
          <a:effectRef idx="0">
            <a:schemeClr val="accent6"/>
          </a:effectRef>
          <a:fontRef idx="minor">
            <a:schemeClr val="dk1"/>
          </a:fontRef>
        </p:style>
        <p:txBody>
          <a:bodyPr vert="eaVert" anchor="ctr"/>
          <a:lstStyle/>
          <a:p>
            <a:pPr algn="ctr">
              <a:defRPr/>
            </a:pPr>
            <a:r>
              <a:rPr lang="zh-CN" altLang="en-US" sz="2600" b="1" dirty="0">
                <a:latin typeface="宋体" pitchFamily="2" charset="-122"/>
                <a:ea typeface="宋体" pitchFamily="2" charset="-122"/>
              </a:rPr>
              <a:t>德才兼备，品学兼优</a:t>
            </a:r>
          </a:p>
        </p:txBody>
      </p:sp>
    </p:spTree>
    <p:extLst>
      <p:ext uri="{BB962C8B-B14F-4D97-AF65-F5344CB8AC3E}">
        <p14:creationId xmlns:p14="http://schemas.microsoft.com/office/powerpoint/2010/main" xmlns="" val="2589309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55" presetClass="entr" presetSubtype="0"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p:cTn id="11" dur="1000" fill="hold"/>
                                        <p:tgtEl>
                                          <p:spTgt spid="131"/>
                                        </p:tgtEl>
                                        <p:attrNameLst>
                                          <p:attrName>ppt_w</p:attrName>
                                        </p:attrNameLst>
                                      </p:cBhvr>
                                      <p:tavLst>
                                        <p:tav tm="0">
                                          <p:val>
                                            <p:strVal val="#ppt_w*0.70"/>
                                          </p:val>
                                        </p:tav>
                                        <p:tav tm="100000">
                                          <p:val>
                                            <p:strVal val="#ppt_w"/>
                                          </p:val>
                                        </p:tav>
                                      </p:tavLst>
                                    </p:anim>
                                    <p:anim calcmode="lin" valueType="num">
                                      <p:cBhvr>
                                        <p:cTn id="12" dur="1000" fill="hold"/>
                                        <p:tgtEl>
                                          <p:spTgt spid="131"/>
                                        </p:tgtEl>
                                        <p:attrNameLst>
                                          <p:attrName>ppt_h</p:attrName>
                                        </p:attrNameLst>
                                      </p:cBhvr>
                                      <p:tavLst>
                                        <p:tav tm="0">
                                          <p:val>
                                            <p:strVal val="#ppt_h"/>
                                          </p:val>
                                        </p:tav>
                                        <p:tav tm="100000">
                                          <p:val>
                                            <p:strVal val="#ppt_h"/>
                                          </p:val>
                                        </p:tav>
                                      </p:tavLst>
                                    </p:anim>
                                    <p:animEffect transition="in" filter="fade">
                                      <p:cBhvr>
                                        <p:cTn id="13" dur="1000"/>
                                        <p:tgtEl>
                                          <p:spTgt spid="131"/>
                                        </p:tgtEl>
                                      </p:cBhvr>
                                    </p:animEffect>
                                  </p:childTnLst>
                                </p:cTn>
                              </p:par>
                            </p:childTnLst>
                          </p:cTn>
                        </p:par>
                        <p:par>
                          <p:cTn id="14" fill="hold">
                            <p:stCondLst>
                              <p:cond delay="2900"/>
                            </p:stCondLst>
                            <p:childTnLst>
                              <p:par>
                                <p:cTn id="15" presetID="21" presetClass="entr" presetSubtype="4" fill="hold" nodeType="after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wheel(4)">
                                      <p:cBhvr>
                                        <p:cTn id="17" dur="1000"/>
                                        <p:tgtEl>
                                          <p:spTgt spid="133"/>
                                        </p:tgtEl>
                                      </p:cBhvr>
                                    </p:animEffect>
                                  </p:childTnLst>
                                </p:cTn>
                              </p:par>
                            </p:childTnLst>
                          </p:cTn>
                        </p:par>
                        <p:par>
                          <p:cTn id="18" fill="hold">
                            <p:stCondLst>
                              <p:cond delay="3900"/>
                            </p:stCondLst>
                            <p:childTnLst>
                              <p:par>
                                <p:cTn id="19" presetID="6" presetClass="entr" presetSubtype="16" fill="hold" grpId="0" nodeType="after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circle(in)">
                                      <p:cBhvr>
                                        <p:cTn id="21" dur="1000"/>
                                        <p:tgtEl>
                                          <p:spTgt spid="132"/>
                                        </p:tgtEl>
                                      </p:cBhvr>
                                    </p:animEffect>
                                  </p:childTnLst>
                                </p:cTn>
                              </p:par>
                            </p:childTnLst>
                          </p:cTn>
                        </p:par>
                        <p:par>
                          <p:cTn id="22" fill="hold">
                            <p:stCondLst>
                              <p:cond delay="4900"/>
                            </p:stCondLst>
                            <p:childTnLst>
                              <p:par>
                                <p:cTn id="23" presetID="6" presetClass="entr" presetSubtype="16" fill="hold" grpId="0" nodeType="after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circle(in)">
                                      <p:cBhvr>
                                        <p:cTn id="25" dur="1000"/>
                                        <p:tgtEl>
                                          <p:spTgt spid="134"/>
                                        </p:tgtEl>
                                      </p:cBhvr>
                                    </p:animEffect>
                                  </p:childTnLst>
                                </p:cTn>
                              </p:par>
                            </p:childTnLst>
                          </p:cTn>
                        </p:par>
                        <p:par>
                          <p:cTn id="26" fill="hold">
                            <p:stCondLst>
                              <p:cond delay="5900"/>
                            </p:stCondLst>
                            <p:childTnLst>
                              <p:par>
                                <p:cTn id="27" presetID="6" presetClass="entr" presetSubtype="16" fill="hold" grpId="0" nodeType="after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circle(in)">
                                      <p:cBhvr>
                                        <p:cTn id="29"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32" grpId="0" animBg="1"/>
      <p:bldP spid="134" grpId="0" animBg="1"/>
      <p:bldP spid="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646675" y="128170"/>
            <a:ext cx="6750751"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a:solidFill>
                  <a:schemeClr val="bg1"/>
                </a:solidFill>
                <a:latin typeface="华文楷体" pitchFamily="2" charset="-122"/>
                <a:ea typeface="华文楷体" pitchFamily="2" charset="-122"/>
              </a:rPr>
              <a:t>把创新思维和社会实践紧密结合起来</a:t>
            </a:r>
          </a:p>
        </p:txBody>
      </p:sp>
      <p:pic>
        <p:nvPicPr>
          <p:cNvPr id="58" name="图片 57" descr="8151326_162526449382_2.jpg"/>
          <p:cNvPicPr>
            <a:picLocks noChangeAspect="1"/>
          </p:cNvPicPr>
          <p:nvPr/>
        </p:nvPicPr>
        <p:blipFill>
          <a:blip r:embed="rId3" cstate="print"/>
          <a:srcRect b="11938"/>
          <a:stretch>
            <a:fillRect/>
          </a:stretch>
        </p:blipFill>
        <p:spPr>
          <a:xfrm>
            <a:off x="772586" y="1172894"/>
            <a:ext cx="2340260" cy="3089811"/>
          </a:xfrm>
          <a:prstGeom prst="rect">
            <a:avLst/>
          </a:prstGeom>
          <a:ln>
            <a:noFill/>
          </a:ln>
          <a:effectLst>
            <a:softEdge rad="112500"/>
          </a:effectLst>
        </p:spPr>
      </p:pic>
      <p:graphicFrame>
        <p:nvGraphicFramePr>
          <p:cNvPr id="59" name="图示 58"/>
          <p:cNvGraphicFramePr/>
          <p:nvPr/>
        </p:nvGraphicFramePr>
        <p:xfrm>
          <a:off x="4927600" y="1073150"/>
          <a:ext cx="3867150" cy="1822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 name="上箭头标注 60"/>
          <p:cNvSpPr/>
          <p:nvPr/>
        </p:nvSpPr>
        <p:spPr>
          <a:xfrm>
            <a:off x="5594350" y="2717800"/>
            <a:ext cx="2533650" cy="800100"/>
          </a:xfrm>
          <a:prstGeom prst="upArrow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2600" dirty="0">
                <a:ea typeface="黑体" pitchFamily="49" charset="-122"/>
              </a:rPr>
              <a:t>实践出真知</a:t>
            </a:r>
          </a:p>
        </p:txBody>
      </p:sp>
      <p:pic>
        <p:nvPicPr>
          <p:cNvPr id="13314" name="Picture 2" descr="c:\DOCUME~1\ADMINI~1\APPLIC~1\360se6\USERDA~1\Temp\U_1658~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3610" y="4380252"/>
            <a:ext cx="3724275" cy="2224369"/>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c:\DOCUME~1\ADMINI~1\APPLIC~1\360se6\USERDA~1\Temp\U_7305~1.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337085" y="4380252"/>
            <a:ext cx="3275953" cy="22598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521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 presetClass="entr" presetSubtype="16"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box(in)">
                                      <p:cBhvr>
                                        <p:cTn id="11" dur="1000"/>
                                        <p:tgtEl>
                                          <p:spTgt spid="58"/>
                                        </p:tgtEl>
                                      </p:cBhvr>
                                    </p:animEffect>
                                  </p:childTnLst>
                                </p:cTn>
                              </p:par>
                            </p:childTnLst>
                          </p:cTn>
                        </p:par>
                        <p:par>
                          <p:cTn id="12" fill="hold">
                            <p:stCondLst>
                              <p:cond delay="2900"/>
                            </p:stCondLst>
                            <p:childTnLst>
                              <p:par>
                                <p:cTn id="13" presetID="18" presetClass="entr" presetSubtype="12"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strips(downLeft)">
                                      <p:cBhvr>
                                        <p:cTn id="15" dur="1000"/>
                                        <p:tgtEl>
                                          <p:spTgt spid="59"/>
                                        </p:tgtEl>
                                      </p:cBhvr>
                                    </p:animEffect>
                                  </p:childTnLst>
                                </p:cTn>
                              </p:par>
                            </p:childTnLst>
                          </p:cTn>
                        </p:par>
                        <p:par>
                          <p:cTn id="16" fill="hold">
                            <p:stCondLst>
                              <p:cond delay="39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1000"/>
                                        <p:tgtEl>
                                          <p:spTgt spid="61"/>
                                        </p:tgtEl>
                                      </p:cBhvr>
                                    </p:animEffect>
                                  </p:childTnLst>
                                </p:cTn>
                              </p:par>
                            </p:childTnLst>
                          </p:cTn>
                        </p:par>
                        <p:par>
                          <p:cTn id="20" fill="hold">
                            <p:stCondLst>
                              <p:cond delay="4900"/>
                            </p:stCondLst>
                            <p:childTnLst>
                              <p:par>
                                <p:cTn id="21" presetID="42" presetClass="entr" presetSubtype="0" fill="hold" nodeType="after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fade">
                                      <p:cBhvr>
                                        <p:cTn id="23" dur="1000"/>
                                        <p:tgtEl>
                                          <p:spTgt spid="13314"/>
                                        </p:tgtEl>
                                      </p:cBhvr>
                                    </p:animEffect>
                                    <p:anim calcmode="lin" valueType="num">
                                      <p:cBhvr>
                                        <p:cTn id="24" dur="1000" fill="hold"/>
                                        <p:tgtEl>
                                          <p:spTgt spid="13314"/>
                                        </p:tgtEl>
                                        <p:attrNameLst>
                                          <p:attrName>ppt_x</p:attrName>
                                        </p:attrNameLst>
                                      </p:cBhvr>
                                      <p:tavLst>
                                        <p:tav tm="0">
                                          <p:val>
                                            <p:strVal val="#ppt_x"/>
                                          </p:val>
                                        </p:tav>
                                        <p:tav tm="100000">
                                          <p:val>
                                            <p:strVal val="#ppt_x"/>
                                          </p:val>
                                        </p:tav>
                                      </p:tavLst>
                                    </p:anim>
                                    <p:anim calcmode="lin" valueType="num">
                                      <p:cBhvr>
                                        <p:cTn id="25" dur="1000" fill="hold"/>
                                        <p:tgtEl>
                                          <p:spTgt spid="13314"/>
                                        </p:tgtEl>
                                        <p:attrNameLst>
                                          <p:attrName>ppt_y</p:attrName>
                                        </p:attrNameLst>
                                      </p:cBhvr>
                                      <p:tavLst>
                                        <p:tav tm="0">
                                          <p:val>
                                            <p:strVal val="#ppt_y+.1"/>
                                          </p:val>
                                        </p:tav>
                                        <p:tav tm="100000">
                                          <p:val>
                                            <p:strVal val="#ppt_y"/>
                                          </p:val>
                                        </p:tav>
                                      </p:tavLst>
                                    </p:anim>
                                  </p:childTnLst>
                                </p:cTn>
                              </p:par>
                            </p:childTnLst>
                          </p:cTn>
                        </p:par>
                        <p:par>
                          <p:cTn id="26" fill="hold">
                            <p:stCondLst>
                              <p:cond delay="5900"/>
                            </p:stCondLst>
                            <p:childTnLst>
                              <p:par>
                                <p:cTn id="27" presetID="2" presetClass="entr" presetSubtype="4" fill="hold" nodeType="afterEffect">
                                  <p:stCondLst>
                                    <p:cond delay="0"/>
                                  </p:stCondLst>
                                  <p:childTnLst>
                                    <p:set>
                                      <p:cBhvr>
                                        <p:cTn id="28" dur="1" fill="hold">
                                          <p:stCondLst>
                                            <p:cond delay="0"/>
                                          </p:stCondLst>
                                        </p:cTn>
                                        <p:tgtEl>
                                          <p:spTgt spid="13316"/>
                                        </p:tgtEl>
                                        <p:attrNameLst>
                                          <p:attrName>style.visibility</p:attrName>
                                        </p:attrNameLst>
                                      </p:cBhvr>
                                      <p:to>
                                        <p:strVal val="visible"/>
                                      </p:to>
                                    </p:set>
                                    <p:anim calcmode="lin" valueType="num">
                                      <p:cBhvr additive="base">
                                        <p:cTn id="29" dur="1200" fill="hold"/>
                                        <p:tgtEl>
                                          <p:spTgt spid="13316"/>
                                        </p:tgtEl>
                                        <p:attrNameLst>
                                          <p:attrName>ppt_x</p:attrName>
                                        </p:attrNameLst>
                                      </p:cBhvr>
                                      <p:tavLst>
                                        <p:tav tm="0">
                                          <p:val>
                                            <p:strVal val="#ppt_x"/>
                                          </p:val>
                                        </p:tav>
                                        <p:tav tm="100000">
                                          <p:val>
                                            <p:strVal val="#ppt_x"/>
                                          </p:val>
                                        </p:tav>
                                      </p:tavLst>
                                    </p:anim>
                                    <p:anim calcmode="lin" valueType="num">
                                      <p:cBhvr additive="base">
                                        <p:cTn id="30" dur="12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59" grpId="0">
        <p:bldAsOne/>
      </p:bldGraphic>
      <p:bldP spid="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511660" y="116640"/>
            <a:ext cx="7020780"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a:solidFill>
                  <a:schemeClr val="bg1"/>
                </a:solidFill>
                <a:latin typeface="华文楷体" pitchFamily="2" charset="-122"/>
                <a:ea typeface="华文楷体" pitchFamily="2" charset="-122"/>
              </a:rPr>
              <a:t>把全面发展和个性发展紧密结合起来</a:t>
            </a:r>
          </a:p>
        </p:txBody>
      </p:sp>
      <p:graphicFrame>
        <p:nvGraphicFramePr>
          <p:cNvPr id="131" name="图示 130"/>
          <p:cNvGraphicFramePr/>
          <p:nvPr/>
        </p:nvGraphicFramePr>
        <p:xfrm>
          <a:off x="133350" y="2273300"/>
          <a:ext cx="4305300" cy="313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2" name="上箭头标注 131"/>
          <p:cNvSpPr/>
          <p:nvPr/>
        </p:nvSpPr>
        <p:spPr>
          <a:xfrm>
            <a:off x="482600" y="5092700"/>
            <a:ext cx="3733800" cy="1289050"/>
          </a:xfrm>
          <a:prstGeom prst="upArrow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2400" b="1" dirty="0">
                <a:ea typeface="黑体" pitchFamily="49" charset="-122"/>
              </a:rPr>
              <a:t>唯物主义历史观的本质</a:t>
            </a:r>
            <a:endParaRPr lang="en-US" altLang="zh-CN" sz="2400" b="1" dirty="0">
              <a:ea typeface="黑体" pitchFamily="49" charset="-122"/>
            </a:endParaRPr>
          </a:p>
          <a:p>
            <a:pPr algn="ctr">
              <a:defRPr/>
            </a:pPr>
            <a:r>
              <a:rPr lang="zh-CN" altLang="en-US" sz="2400" b="1" dirty="0">
                <a:ea typeface="黑体" pitchFamily="49" charset="-122"/>
              </a:rPr>
              <a:t>规定和价值目标</a:t>
            </a:r>
          </a:p>
        </p:txBody>
      </p:sp>
      <p:graphicFrame>
        <p:nvGraphicFramePr>
          <p:cNvPr id="133" name="图示 132"/>
          <p:cNvGraphicFramePr/>
          <p:nvPr/>
        </p:nvGraphicFramePr>
        <p:xfrm>
          <a:off x="4127500" y="2673350"/>
          <a:ext cx="4622800" cy="284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4" name="圆角矩形 133"/>
          <p:cNvSpPr/>
          <p:nvPr/>
        </p:nvSpPr>
        <p:spPr>
          <a:xfrm>
            <a:off x="5105400" y="5651500"/>
            <a:ext cx="3600450" cy="66675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800" b="1" dirty="0">
                <a:solidFill>
                  <a:schemeClr val="tx1"/>
                </a:solidFill>
                <a:ea typeface="黑体" pitchFamily="49" charset="-122"/>
              </a:rPr>
              <a:t>保持个性，彰显本色</a:t>
            </a:r>
          </a:p>
        </p:txBody>
      </p:sp>
      <p:graphicFrame>
        <p:nvGraphicFramePr>
          <p:cNvPr id="135" name="图示 134"/>
          <p:cNvGraphicFramePr/>
          <p:nvPr/>
        </p:nvGraphicFramePr>
        <p:xfrm>
          <a:off x="1104900" y="939800"/>
          <a:ext cx="7067550" cy="17970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xmlns="" val="2314288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1000"/>
                                        <p:tgtEl>
                                          <p:spTgt spid="135"/>
                                        </p:tgtEl>
                                      </p:cBhvr>
                                    </p:animEffect>
                                    <p:anim calcmode="lin" valueType="num">
                                      <p:cBhvr>
                                        <p:cTn id="12" dur="1000" fill="hold"/>
                                        <p:tgtEl>
                                          <p:spTgt spid="135"/>
                                        </p:tgtEl>
                                        <p:attrNameLst>
                                          <p:attrName>ppt_x</p:attrName>
                                        </p:attrNameLst>
                                      </p:cBhvr>
                                      <p:tavLst>
                                        <p:tav tm="0">
                                          <p:val>
                                            <p:strVal val="#ppt_x"/>
                                          </p:val>
                                        </p:tav>
                                        <p:tav tm="100000">
                                          <p:val>
                                            <p:strVal val="#ppt_x"/>
                                          </p:val>
                                        </p:tav>
                                      </p:tavLst>
                                    </p:anim>
                                    <p:anim calcmode="lin" valueType="num">
                                      <p:cBhvr>
                                        <p:cTn id="13" dur="1000" fill="hold"/>
                                        <p:tgtEl>
                                          <p:spTgt spid="135"/>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49" presetClass="entr" presetSubtype="0" decel="100000" fill="hold" grpId="0" nodeType="after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p:cTn id="17" dur="1000" fill="hold"/>
                                        <p:tgtEl>
                                          <p:spTgt spid="131"/>
                                        </p:tgtEl>
                                        <p:attrNameLst>
                                          <p:attrName>ppt_w</p:attrName>
                                        </p:attrNameLst>
                                      </p:cBhvr>
                                      <p:tavLst>
                                        <p:tav tm="0">
                                          <p:val>
                                            <p:fltVal val="0"/>
                                          </p:val>
                                        </p:tav>
                                        <p:tav tm="100000">
                                          <p:val>
                                            <p:strVal val="#ppt_w"/>
                                          </p:val>
                                        </p:tav>
                                      </p:tavLst>
                                    </p:anim>
                                    <p:anim calcmode="lin" valueType="num">
                                      <p:cBhvr>
                                        <p:cTn id="18" dur="1000" fill="hold"/>
                                        <p:tgtEl>
                                          <p:spTgt spid="131"/>
                                        </p:tgtEl>
                                        <p:attrNameLst>
                                          <p:attrName>ppt_h</p:attrName>
                                        </p:attrNameLst>
                                      </p:cBhvr>
                                      <p:tavLst>
                                        <p:tav tm="0">
                                          <p:val>
                                            <p:fltVal val="0"/>
                                          </p:val>
                                        </p:tav>
                                        <p:tav tm="100000">
                                          <p:val>
                                            <p:strVal val="#ppt_h"/>
                                          </p:val>
                                        </p:tav>
                                      </p:tavLst>
                                    </p:anim>
                                    <p:anim calcmode="lin" valueType="num">
                                      <p:cBhvr>
                                        <p:cTn id="19" dur="1000" fill="hold"/>
                                        <p:tgtEl>
                                          <p:spTgt spid="131"/>
                                        </p:tgtEl>
                                        <p:attrNameLst>
                                          <p:attrName>style.rotation</p:attrName>
                                        </p:attrNameLst>
                                      </p:cBhvr>
                                      <p:tavLst>
                                        <p:tav tm="0">
                                          <p:val>
                                            <p:fltVal val="360"/>
                                          </p:val>
                                        </p:tav>
                                        <p:tav tm="100000">
                                          <p:val>
                                            <p:fltVal val="0"/>
                                          </p:val>
                                        </p:tav>
                                      </p:tavLst>
                                    </p:anim>
                                    <p:animEffect transition="in" filter="fade">
                                      <p:cBhvr>
                                        <p:cTn id="20" dur="1000"/>
                                        <p:tgtEl>
                                          <p:spTgt spid="131"/>
                                        </p:tgtEl>
                                      </p:cBhvr>
                                    </p:animEffect>
                                  </p:childTnLst>
                                </p:cTn>
                              </p:par>
                            </p:childTnLst>
                          </p:cTn>
                        </p:par>
                        <p:par>
                          <p:cTn id="21" fill="hold">
                            <p:stCondLst>
                              <p:cond delay="3900"/>
                            </p:stCondLst>
                            <p:childTnLst>
                              <p:par>
                                <p:cTn id="22" presetID="22" presetClass="entr" presetSubtype="4"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wipe(down)">
                                      <p:cBhvr>
                                        <p:cTn id="24" dur="1000"/>
                                        <p:tgtEl>
                                          <p:spTgt spid="132"/>
                                        </p:tgtEl>
                                      </p:cBhvr>
                                    </p:animEffect>
                                  </p:childTnLst>
                                </p:cTn>
                              </p:par>
                            </p:childTnLst>
                          </p:cTn>
                        </p:par>
                        <p:par>
                          <p:cTn id="25" fill="hold">
                            <p:stCondLst>
                              <p:cond delay="4900"/>
                            </p:stCondLst>
                            <p:childTnLst>
                              <p:par>
                                <p:cTn id="26" presetID="6" presetClass="entr" presetSubtype="16" fill="hold" grpId="0" nodeType="after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circle(in)">
                                      <p:cBhvr>
                                        <p:cTn id="28" dur="1000"/>
                                        <p:tgtEl>
                                          <p:spTgt spid="133"/>
                                        </p:tgtEl>
                                      </p:cBhvr>
                                    </p:animEffect>
                                  </p:childTnLst>
                                </p:cTn>
                              </p:par>
                            </p:childTnLst>
                          </p:cTn>
                        </p:par>
                        <p:par>
                          <p:cTn id="29" fill="hold">
                            <p:stCondLst>
                              <p:cond delay="5900"/>
                            </p:stCondLst>
                            <p:childTnLst>
                              <p:par>
                                <p:cTn id="30" presetID="55" presetClass="entr" presetSubtype="0" fill="hold" nodeType="after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p:cTn id="32" dur="1000" fill="hold"/>
                                        <p:tgtEl>
                                          <p:spTgt spid="134"/>
                                        </p:tgtEl>
                                        <p:attrNameLst>
                                          <p:attrName>ppt_w</p:attrName>
                                        </p:attrNameLst>
                                      </p:cBhvr>
                                      <p:tavLst>
                                        <p:tav tm="0">
                                          <p:val>
                                            <p:strVal val="#ppt_w*0.70"/>
                                          </p:val>
                                        </p:tav>
                                        <p:tav tm="100000">
                                          <p:val>
                                            <p:strVal val="#ppt_w"/>
                                          </p:val>
                                        </p:tav>
                                      </p:tavLst>
                                    </p:anim>
                                    <p:anim calcmode="lin" valueType="num">
                                      <p:cBhvr>
                                        <p:cTn id="33" dur="1000" fill="hold"/>
                                        <p:tgtEl>
                                          <p:spTgt spid="134"/>
                                        </p:tgtEl>
                                        <p:attrNameLst>
                                          <p:attrName>ppt_h</p:attrName>
                                        </p:attrNameLst>
                                      </p:cBhvr>
                                      <p:tavLst>
                                        <p:tav tm="0">
                                          <p:val>
                                            <p:strVal val="#ppt_h"/>
                                          </p:val>
                                        </p:tav>
                                        <p:tav tm="100000">
                                          <p:val>
                                            <p:strVal val="#ppt_h"/>
                                          </p:val>
                                        </p:tav>
                                      </p:tavLst>
                                    </p:anim>
                                    <p:animEffect transition="in" filter="fade">
                                      <p:cBhvr>
                                        <p:cTn id="34"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131" grpId="0">
        <p:bldAsOne/>
      </p:bldGraphic>
      <p:bldP spid="132" grpId="0" animBg="1"/>
      <p:bldGraphic spid="133" grpId="0">
        <p:bldAsOne/>
      </p:bldGraphic>
      <p:bldGraphic spid="13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graphicFrame>
        <p:nvGraphicFramePr>
          <p:cNvPr id="48" name="图示 47"/>
          <p:cNvGraphicFramePr/>
          <p:nvPr>
            <p:extLst>
              <p:ext uri="{D42A27DB-BD31-4B8C-83A1-F6EECF244321}">
                <p14:modId xmlns:p14="http://schemas.microsoft.com/office/powerpoint/2010/main" xmlns="" val="3681275842"/>
              </p:ext>
            </p:extLst>
          </p:nvPr>
        </p:nvGraphicFramePr>
        <p:xfrm>
          <a:off x="1071635" y="2168860"/>
          <a:ext cx="7522082" cy="103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 name="图示 48"/>
          <p:cNvGraphicFramePr/>
          <p:nvPr>
            <p:extLst>
              <p:ext uri="{D42A27DB-BD31-4B8C-83A1-F6EECF244321}">
                <p14:modId xmlns:p14="http://schemas.microsoft.com/office/powerpoint/2010/main" xmlns="" val="3245662102"/>
              </p:ext>
            </p:extLst>
          </p:nvPr>
        </p:nvGraphicFramePr>
        <p:xfrm>
          <a:off x="1149873" y="4914165"/>
          <a:ext cx="7522082" cy="10351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0" name="图示 49"/>
          <p:cNvGraphicFramePr/>
          <p:nvPr>
            <p:extLst>
              <p:ext uri="{D42A27DB-BD31-4B8C-83A1-F6EECF244321}">
                <p14:modId xmlns:p14="http://schemas.microsoft.com/office/powerpoint/2010/main" xmlns="" val="998460628"/>
              </p:ext>
            </p:extLst>
          </p:nvPr>
        </p:nvGraphicFramePr>
        <p:xfrm>
          <a:off x="1121909" y="3654025"/>
          <a:ext cx="7522082" cy="10351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4" name="矩形 43"/>
          <p:cNvSpPr/>
          <p:nvPr/>
        </p:nvSpPr>
        <p:spPr>
          <a:xfrm>
            <a:off x="1871700" y="2532095"/>
            <a:ext cx="5580620" cy="1446550"/>
          </a:xfrm>
          <a:prstGeom prst="rect">
            <a:avLst/>
          </a:prstGeom>
          <a:noFill/>
        </p:spPr>
        <p:txBody>
          <a:bodyPr wrap="square" lIns="91440" tIns="45720" rIns="91440" bIns="45720">
            <a:spAutoFit/>
          </a:bodyPr>
          <a:lstStyle/>
          <a:p>
            <a:pPr algn="ctr"/>
            <a:r>
              <a:rPr lang="zh-CN" altLang="en-US"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谢谢观赏</a:t>
            </a:r>
            <a:endParaRPr lang="zh-CN" alt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0829206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51093"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grpSp>
        <p:nvGrpSpPr>
          <p:cNvPr id="44" name="组合 182"/>
          <p:cNvGrpSpPr>
            <a:grpSpLocks noChangeAspect="1"/>
          </p:cNvGrpSpPr>
          <p:nvPr/>
        </p:nvGrpSpPr>
        <p:grpSpPr bwMode="auto">
          <a:xfrm>
            <a:off x="38100" y="4008438"/>
            <a:ext cx="2508250" cy="2443162"/>
            <a:chOff x="-1536164" y="2139950"/>
            <a:chExt cx="4018366" cy="3956050"/>
          </a:xfrm>
        </p:grpSpPr>
        <p:sp>
          <p:nvSpPr>
            <p:cNvPr id="45" name="AutoShape 3"/>
            <p:cNvSpPr>
              <a:spLocks noChangeArrowheads="1"/>
            </p:cNvSpPr>
            <p:nvPr/>
          </p:nvSpPr>
          <p:spPr bwMode="gray">
            <a:xfrm rot="5400000">
              <a:off x="-1505006" y="2108792"/>
              <a:ext cx="3956050" cy="4018366"/>
            </a:xfrm>
            <a:custGeom>
              <a:avLst/>
              <a:gdLst>
                <a:gd name="G0" fmla="+- 10527 0 0"/>
                <a:gd name="G1" fmla="+- 11670910 0 0"/>
                <a:gd name="G2" fmla="+- 0 0 11670910"/>
                <a:gd name="T0" fmla="*/ 0 256 1"/>
                <a:gd name="T1" fmla="*/ 180 256 1"/>
                <a:gd name="G3" fmla="+- 11670910 T0 T1"/>
                <a:gd name="T2" fmla="*/ 0 256 1"/>
                <a:gd name="T3" fmla="*/ 90 256 1"/>
                <a:gd name="G4" fmla="+- 11670910 T2 T3"/>
                <a:gd name="G5" fmla="*/ G4 2 1"/>
                <a:gd name="T4" fmla="*/ 90 256 1"/>
                <a:gd name="T5" fmla="*/ 0 256 1"/>
                <a:gd name="G6" fmla="+- 11670910 T4 T5"/>
                <a:gd name="G7" fmla="*/ G6 2 1"/>
                <a:gd name="G8" fmla="abs 1167091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27"/>
                <a:gd name="G18" fmla="*/ 10527 1 2"/>
                <a:gd name="G19" fmla="+- G18 5400 0"/>
                <a:gd name="G20" fmla="cos G19 11670910"/>
                <a:gd name="G21" fmla="sin G19 11670910"/>
                <a:gd name="G22" fmla="+- G20 10800 0"/>
                <a:gd name="G23" fmla="+- G21 10800 0"/>
                <a:gd name="G24" fmla="+- 10800 0 G20"/>
                <a:gd name="G25" fmla="+- 10527 10800 0"/>
                <a:gd name="G26" fmla="?: G9 G17 G25"/>
                <a:gd name="G27" fmla="?: G9 0 21600"/>
                <a:gd name="G28" fmla="cos 10800 11670910"/>
                <a:gd name="G29" fmla="sin 10800 11670910"/>
                <a:gd name="G30" fmla="sin 10527 11670910"/>
                <a:gd name="G31" fmla="+- G28 10800 0"/>
                <a:gd name="G32" fmla="+- G29 10800 0"/>
                <a:gd name="G33" fmla="+- G30 10800 0"/>
                <a:gd name="G34" fmla="?: G4 0 G31"/>
                <a:gd name="G35" fmla="?: 11670910 G34 0"/>
                <a:gd name="G36" fmla="?: G6 G35 G31"/>
                <a:gd name="G37" fmla="+- 21600 0 G36"/>
                <a:gd name="G38" fmla="?: G4 0 G33"/>
                <a:gd name="G39" fmla="?: 11670910 G38 G32"/>
                <a:gd name="G40" fmla="?: G6 G39 0"/>
                <a:gd name="G41" fmla="?: G4 G32 21600"/>
                <a:gd name="G42" fmla="?: G6 G41 G33"/>
                <a:gd name="T12" fmla="*/ 10800 w 21600"/>
                <a:gd name="T13" fmla="*/ 0 h 21600"/>
                <a:gd name="T14" fmla="*/ 141 w 21600"/>
                <a:gd name="T15" fmla="*/ 11156 h 21600"/>
                <a:gd name="T16" fmla="*/ 10800 w 21600"/>
                <a:gd name="T17" fmla="*/ 273 h 21600"/>
                <a:gd name="T18" fmla="*/ 21459 w 21600"/>
                <a:gd name="T19" fmla="*/ 1115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78" y="11151"/>
                  </a:moveTo>
                  <a:cubicBezTo>
                    <a:pt x="274" y="11034"/>
                    <a:pt x="273" y="10917"/>
                    <a:pt x="273" y="10800"/>
                  </a:cubicBezTo>
                  <a:cubicBezTo>
                    <a:pt x="273" y="4986"/>
                    <a:pt x="4986" y="273"/>
                    <a:pt x="10800" y="273"/>
                  </a:cubicBezTo>
                  <a:cubicBezTo>
                    <a:pt x="16613" y="273"/>
                    <a:pt x="21327" y="4986"/>
                    <a:pt x="21327" y="10800"/>
                  </a:cubicBezTo>
                  <a:cubicBezTo>
                    <a:pt x="21327" y="10917"/>
                    <a:pt x="21325" y="11034"/>
                    <a:pt x="21321" y="11151"/>
                  </a:cubicBezTo>
                  <a:lnTo>
                    <a:pt x="21593" y="11161"/>
                  </a:lnTo>
                  <a:cubicBezTo>
                    <a:pt x="21597" y="11040"/>
                    <a:pt x="21600" y="10920"/>
                    <a:pt x="21600" y="10800"/>
                  </a:cubicBezTo>
                  <a:cubicBezTo>
                    <a:pt x="21600" y="4835"/>
                    <a:pt x="16764" y="0"/>
                    <a:pt x="10800" y="0"/>
                  </a:cubicBezTo>
                  <a:cubicBezTo>
                    <a:pt x="4835" y="0"/>
                    <a:pt x="0" y="4835"/>
                    <a:pt x="0" y="10800"/>
                  </a:cubicBezTo>
                  <a:cubicBezTo>
                    <a:pt x="-1" y="10920"/>
                    <a:pt x="2" y="11040"/>
                    <a:pt x="6" y="11161"/>
                  </a:cubicBezTo>
                  <a:close/>
                </a:path>
              </a:pathLst>
            </a:custGeom>
            <a:gradFill rotWithShape="0">
              <a:gsLst>
                <a:gs pos="0">
                  <a:srgbClr val="FBEAC7"/>
                </a:gs>
                <a:gs pos="17999">
                  <a:srgbClr val="FEE7F2"/>
                </a:gs>
                <a:gs pos="36000">
                  <a:srgbClr val="FAC77D"/>
                </a:gs>
                <a:gs pos="61000">
                  <a:srgbClr val="FBA97D"/>
                </a:gs>
                <a:gs pos="82001">
                  <a:srgbClr val="FBD49C"/>
                </a:gs>
                <a:gs pos="100000">
                  <a:srgbClr val="FEE7F2"/>
                </a:gs>
              </a:gsLst>
              <a:lin ang="0" scaled="0"/>
            </a:gradFill>
            <a:ln w="9525" algn="ctr">
              <a:noFill/>
              <a:miter lim="800000"/>
              <a:headEnd/>
              <a:tailEnd/>
            </a:ln>
            <a:effectLst/>
          </p:spPr>
          <p:txBody>
            <a:bodyPr wrap="none" anchor="ctr"/>
            <a:lstStyle/>
            <a:p>
              <a:pPr fontAlgn="auto">
                <a:spcBef>
                  <a:spcPts val="0"/>
                </a:spcBef>
                <a:spcAft>
                  <a:spcPts val="0"/>
                </a:spcAft>
                <a:defRPr/>
              </a:pPr>
              <a:endParaRPr lang="zh-CN" altLang="en-US" sz="1800" kern="0">
                <a:solidFill>
                  <a:sysClr val="windowText" lastClr="000000"/>
                </a:solidFill>
                <a:ea typeface="宋体" pitchFamily="2" charset="-122"/>
              </a:endParaRPr>
            </a:p>
          </p:txBody>
        </p:sp>
        <p:sp>
          <p:nvSpPr>
            <p:cNvPr id="46" name="AutoShape 4"/>
            <p:cNvSpPr>
              <a:spLocks noChangeArrowheads="1"/>
            </p:cNvSpPr>
            <p:nvPr/>
          </p:nvSpPr>
          <p:spPr bwMode="gray">
            <a:xfrm rot="5400000">
              <a:off x="-1274248" y="2394747"/>
              <a:ext cx="3364829" cy="341561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solidFill>
              <a:srgbClr val="FFC000"/>
            </a:solidFill>
            <a:ln w="9525" algn="ctr">
              <a:noFill/>
              <a:miter lim="800000"/>
              <a:headEnd/>
              <a:tailEnd/>
            </a:ln>
          </p:spPr>
          <p:txBody>
            <a:bodyPr wrap="none" anchor="ctr"/>
            <a:lstStyle/>
            <a:p>
              <a:pPr fontAlgn="auto">
                <a:spcBef>
                  <a:spcPts val="0"/>
                </a:spcBef>
                <a:spcAft>
                  <a:spcPts val="0"/>
                </a:spcAft>
                <a:defRPr/>
              </a:pPr>
              <a:endParaRPr lang="zh-CN" altLang="en-US" sz="1800" kern="0">
                <a:solidFill>
                  <a:sysClr val="windowText" lastClr="000000"/>
                </a:solidFill>
                <a:ea typeface="宋体" pitchFamily="2" charset="-122"/>
              </a:endParaRPr>
            </a:p>
          </p:txBody>
        </p:sp>
        <p:sp>
          <p:nvSpPr>
            <p:cNvPr id="47" name="Rectangle 47"/>
            <p:cNvSpPr>
              <a:spLocks noChangeArrowheads="1"/>
            </p:cNvSpPr>
            <p:nvPr/>
          </p:nvSpPr>
          <p:spPr bwMode="gray">
            <a:xfrm>
              <a:off x="508625" y="2967662"/>
              <a:ext cx="1243660" cy="2210659"/>
            </a:xfrm>
            <a:prstGeom prst="rect">
              <a:avLst/>
            </a:prstGeom>
            <a:noFill/>
            <a:ln w="9525" algn="ctr">
              <a:noFill/>
              <a:miter lim="800000"/>
              <a:headEnd/>
              <a:tailEnd/>
            </a:ln>
          </p:spPr>
          <p:txBody>
            <a:bodyPr>
              <a:spAutoFit/>
            </a:bodyPr>
            <a:lstStyle/>
            <a:p>
              <a:pPr algn="ctr" fontAlgn="auto">
                <a:spcBef>
                  <a:spcPts val="0"/>
                </a:spcBef>
                <a:spcAft>
                  <a:spcPts val="0"/>
                </a:spcAft>
                <a:defRPr/>
              </a:pPr>
              <a:r>
                <a:rPr lang="zh-CN" altLang="en-US" sz="4800" b="1" kern="0" dirty="0">
                  <a:solidFill>
                    <a:srgbClr val="000000"/>
                  </a:solidFill>
                  <a:latin typeface="楷体"/>
                  <a:ea typeface="宋体" pitchFamily="2" charset="-122"/>
                </a:rPr>
                <a:t>倡导</a:t>
              </a:r>
              <a:endParaRPr lang="en-US" altLang="zh-CN" sz="4800" b="1" kern="0" dirty="0">
                <a:solidFill>
                  <a:srgbClr val="000000"/>
                </a:solidFill>
                <a:latin typeface="楷体"/>
                <a:ea typeface="宋体" pitchFamily="2" charset="-122"/>
              </a:endParaRPr>
            </a:p>
          </p:txBody>
        </p:sp>
      </p:grpSp>
      <p:grpSp>
        <p:nvGrpSpPr>
          <p:cNvPr id="48" name="Group 50"/>
          <p:cNvGrpSpPr>
            <a:grpSpLocks/>
          </p:cNvGrpSpPr>
          <p:nvPr/>
        </p:nvGrpSpPr>
        <p:grpSpPr bwMode="auto">
          <a:xfrm>
            <a:off x="2084388" y="4046538"/>
            <a:ext cx="6421437" cy="541337"/>
            <a:chOff x="1113" y="3001"/>
            <a:chExt cx="4119" cy="339"/>
          </a:xfrm>
        </p:grpSpPr>
        <p:sp>
          <p:nvSpPr>
            <p:cNvPr id="49" name="AutoShape 34"/>
            <p:cNvSpPr>
              <a:spLocks noChangeArrowheads="1"/>
            </p:cNvSpPr>
            <p:nvPr/>
          </p:nvSpPr>
          <p:spPr bwMode="gray">
            <a:xfrm>
              <a:off x="1296" y="3001"/>
              <a:ext cx="3936" cy="334"/>
            </a:xfrm>
            <a:prstGeom prst="roundRect">
              <a:avLst>
                <a:gd name="adj" fmla="val 50000"/>
              </a:avLst>
            </a:prstGeom>
            <a:gradFill rotWithShape="0">
              <a:gsLst>
                <a:gs pos="0">
                  <a:srgbClr val="FFC000"/>
                </a:gs>
                <a:gs pos="100000">
                  <a:srgbClr val="009999">
                    <a:gamma/>
                    <a:tint val="0"/>
                    <a:invGamma/>
                    <a:alpha val="0"/>
                  </a:srgbClr>
                </a:gs>
              </a:gsLst>
              <a:lin ang="0" scaled="1"/>
            </a:gradFill>
            <a:ln w="9525" algn="ctr">
              <a:noFill/>
              <a:round/>
              <a:headEnd/>
              <a:tailEnd/>
            </a:ln>
            <a:effectLst/>
          </p:spPr>
          <p:txBody>
            <a:bodyPr wrap="none" anchor="ctr"/>
            <a:lstStyle/>
            <a:p>
              <a:pPr fontAlgn="auto">
                <a:spcBef>
                  <a:spcPts val="0"/>
                </a:spcBef>
                <a:spcAft>
                  <a:spcPts val="0"/>
                </a:spcAft>
                <a:defRPr/>
              </a:pPr>
              <a:endParaRPr lang="zh-CN" altLang="en-US" sz="1800" kern="0">
                <a:solidFill>
                  <a:sysClr val="windowText" lastClr="000000"/>
                </a:solidFill>
                <a:ea typeface="宋体" pitchFamily="2" charset="-122"/>
              </a:endParaRPr>
            </a:p>
          </p:txBody>
        </p:sp>
        <p:grpSp>
          <p:nvGrpSpPr>
            <p:cNvPr id="50" name="Group 35"/>
            <p:cNvGrpSpPr>
              <a:grpSpLocks/>
            </p:cNvGrpSpPr>
            <p:nvPr/>
          </p:nvGrpSpPr>
          <p:grpSpPr bwMode="auto">
            <a:xfrm>
              <a:off x="1113" y="3024"/>
              <a:ext cx="316" cy="316"/>
              <a:chOff x="980" y="1412"/>
              <a:chExt cx="316" cy="316"/>
            </a:xfrm>
          </p:grpSpPr>
          <p:sp>
            <p:nvSpPr>
              <p:cNvPr id="53" name="Oval 36"/>
              <p:cNvSpPr>
                <a:spLocks noChangeArrowheads="1"/>
              </p:cNvSpPr>
              <p:nvPr/>
            </p:nvSpPr>
            <p:spPr bwMode="gray">
              <a:xfrm>
                <a:off x="980" y="1412"/>
                <a:ext cx="316" cy="316"/>
              </a:xfrm>
              <a:prstGeom prst="ellipse">
                <a:avLst/>
              </a:prstGeom>
              <a:solidFill>
                <a:srgbClr val="FFC000"/>
              </a:solidFill>
              <a:ln w="9525" algn="ctr">
                <a:noFill/>
                <a:round/>
                <a:headEnd/>
                <a:tailEnd/>
              </a:ln>
            </p:spPr>
            <p:txBody>
              <a:bodyPr wrap="none" anchor="ctr"/>
              <a:lstStyle/>
              <a:p>
                <a:pPr fontAlgn="auto">
                  <a:spcBef>
                    <a:spcPts val="0"/>
                  </a:spcBef>
                  <a:spcAft>
                    <a:spcPts val="0"/>
                  </a:spcAft>
                  <a:defRPr/>
                </a:pPr>
                <a:endParaRPr lang="zh-CN" altLang="zh-CN" sz="1800" kern="0">
                  <a:solidFill>
                    <a:sysClr val="windowText" lastClr="000000"/>
                  </a:solidFill>
                  <a:ea typeface="宋体" pitchFamily="2" charset="-122"/>
                </a:endParaRPr>
              </a:p>
            </p:txBody>
          </p:sp>
          <p:sp>
            <p:nvSpPr>
              <p:cNvPr id="54" name="Oval 37"/>
              <p:cNvSpPr>
                <a:spLocks noChangeArrowheads="1"/>
              </p:cNvSpPr>
              <p:nvPr/>
            </p:nvSpPr>
            <p:spPr bwMode="gray">
              <a:xfrm>
                <a:off x="1028" y="1459"/>
                <a:ext cx="217" cy="243"/>
              </a:xfrm>
              <a:prstGeom prst="ellipse">
                <a:avLst/>
              </a:prstGeom>
              <a:solidFill>
                <a:srgbClr val="FFFFFF"/>
              </a:solidFill>
              <a:ln w="9525" algn="ctr">
                <a:noFill/>
                <a:round/>
                <a:headEnd/>
                <a:tailEnd/>
              </a:ln>
            </p:spPr>
            <p:txBody>
              <a:bodyPr wrap="none" anchor="ctr"/>
              <a:lstStyle/>
              <a:p>
                <a:pPr fontAlgn="auto">
                  <a:spcBef>
                    <a:spcPts val="0"/>
                  </a:spcBef>
                  <a:spcAft>
                    <a:spcPts val="0"/>
                  </a:spcAft>
                  <a:defRPr/>
                </a:pPr>
                <a:endParaRPr lang="zh-CN" altLang="zh-CN" sz="1800" kern="0">
                  <a:solidFill>
                    <a:sysClr val="windowText" lastClr="000000"/>
                  </a:solidFill>
                  <a:ea typeface="宋体" pitchFamily="2" charset="-122"/>
                </a:endParaRPr>
              </a:p>
            </p:txBody>
          </p:sp>
        </p:grpSp>
        <p:sp>
          <p:nvSpPr>
            <p:cNvPr id="51" name="Text Box 38"/>
            <p:cNvSpPr txBox="1">
              <a:spLocks noChangeArrowheads="1"/>
            </p:cNvSpPr>
            <p:nvPr/>
          </p:nvSpPr>
          <p:spPr bwMode="gray">
            <a:xfrm>
              <a:off x="1168" y="3069"/>
              <a:ext cx="176" cy="224"/>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sz="1800" b="1" kern="0" dirty="0">
                  <a:solidFill>
                    <a:srgbClr val="000000"/>
                  </a:solidFill>
                  <a:ea typeface="宋体" pitchFamily="2" charset="-122"/>
                </a:rPr>
                <a:t>1</a:t>
              </a:r>
            </a:p>
          </p:txBody>
        </p:sp>
        <p:sp>
          <p:nvSpPr>
            <p:cNvPr id="52" name="Text Box 39"/>
            <p:cNvSpPr txBox="1">
              <a:spLocks noChangeArrowheads="1"/>
            </p:cNvSpPr>
            <p:nvPr/>
          </p:nvSpPr>
          <p:spPr bwMode="black">
            <a:xfrm>
              <a:off x="1529" y="3001"/>
              <a:ext cx="3252" cy="289"/>
            </a:xfrm>
            <a:prstGeom prst="rect">
              <a:avLst/>
            </a:prstGeom>
            <a:noFill/>
            <a:ln w="9525">
              <a:noFill/>
              <a:miter lim="800000"/>
              <a:headEnd/>
              <a:tailEnd/>
            </a:ln>
          </p:spPr>
          <p:txBody>
            <a:bodyPr>
              <a:spAutoFit/>
            </a:bodyPr>
            <a:lstStyle/>
            <a:p>
              <a:r>
                <a:rPr lang="zh-CN" altLang="en-US" sz="2400" b="1" dirty="0">
                  <a:latin typeface="黑体" pitchFamily="49" charset="-122"/>
                  <a:ea typeface="黑体" pitchFamily="49" charset="-122"/>
                </a:rPr>
                <a:t>富强、民主、文明、和谐</a:t>
              </a:r>
            </a:p>
          </p:txBody>
        </p:sp>
      </p:grpSp>
      <p:grpSp>
        <p:nvGrpSpPr>
          <p:cNvPr id="55" name="Group 50"/>
          <p:cNvGrpSpPr>
            <a:grpSpLocks/>
          </p:cNvGrpSpPr>
          <p:nvPr/>
        </p:nvGrpSpPr>
        <p:grpSpPr bwMode="auto">
          <a:xfrm>
            <a:off x="2389188" y="4897438"/>
            <a:ext cx="6421437" cy="541337"/>
            <a:chOff x="1113" y="3001"/>
            <a:chExt cx="4119" cy="339"/>
          </a:xfrm>
        </p:grpSpPr>
        <p:sp>
          <p:nvSpPr>
            <p:cNvPr id="56" name="AutoShape 34"/>
            <p:cNvSpPr>
              <a:spLocks noChangeArrowheads="1"/>
            </p:cNvSpPr>
            <p:nvPr/>
          </p:nvSpPr>
          <p:spPr bwMode="gray">
            <a:xfrm>
              <a:off x="1296" y="3001"/>
              <a:ext cx="3936" cy="334"/>
            </a:xfrm>
            <a:prstGeom prst="roundRect">
              <a:avLst>
                <a:gd name="adj" fmla="val 50000"/>
              </a:avLst>
            </a:prstGeom>
            <a:gradFill rotWithShape="0">
              <a:gsLst>
                <a:gs pos="0">
                  <a:srgbClr val="FFC000"/>
                </a:gs>
                <a:gs pos="100000">
                  <a:srgbClr val="009999">
                    <a:gamma/>
                    <a:tint val="0"/>
                    <a:invGamma/>
                    <a:alpha val="0"/>
                  </a:srgbClr>
                </a:gs>
              </a:gsLst>
              <a:lin ang="0" scaled="1"/>
            </a:gradFill>
            <a:ln w="9525" algn="ctr">
              <a:noFill/>
              <a:round/>
              <a:headEnd/>
              <a:tailEnd/>
            </a:ln>
            <a:effectLst/>
          </p:spPr>
          <p:txBody>
            <a:bodyPr wrap="none" anchor="ctr"/>
            <a:lstStyle/>
            <a:p>
              <a:pPr fontAlgn="auto">
                <a:spcBef>
                  <a:spcPts val="0"/>
                </a:spcBef>
                <a:spcAft>
                  <a:spcPts val="0"/>
                </a:spcAft>
                <a:defRPr/>
              </a:pPr>
              <a:endParaRPr lang="zh-CN" altLang="en-US" sz="1800" kern="0">
                <a:solidFill>
                  <a:sysClr val="windowText" lastClr="000000"/>
                </a:solidFill>
                <a:ea typeface="宋体" pitchFamily="2" charset="-122"/>
              </a:endParaRPr>
            </a:p>
          </p:txBody>
        </p:sp>
        <p:grpSp>
          <p:nvGrpSpPr>
            <p:cNvPr id="57" name="Group 35"/>
            <p:cNvGrpSpPr>
              <a:grpSpLocks/>
            </p:cNvGrpSpPr>
            <p:nvPr/>
          </p:nvGrpSpPr>
          <p:grpSpPr bwMode="auto">
            <a:xfrm>
              <a:off x="1113" y="3024"/>
              <a:ext cx="316" cy="316"/>
              <a:chOff x="980" y="1412"/>
              <a:chExt cx="316" cy="316"/>
            </a:xfrm>
          </p:grpSpPr>
          <p:sp>
            <p:nvSpPr>
              <p:cNvPr id="60" name="Oval 36"/>
              <p:cNvSpPr>
                <a:spLocks noChangeArrowheads="1"/>
              </p:cNvSpPr>
              <p:nvPr/>
            </p:nvSpPr>
            <p:spPr bwMode="gray">
              <a:xfrm>
                <a:off x="980" y="1412"/>
                <a:ext cx="316" cy="316"/>
              </a:xfrm>
              <a:prstGeom prst="ellipse">
                <a:avLst/>
              </a:prstGeom>
              <a:solidFill>
                <a:srgbClr val="FFC000"/>
              </a:solidFill>
              <a:ln w="9525" algn="ctr">
                <a:noFill/>
                <a:round/>
                <a:headEnd/>
                <a:tailEnd/>
              </a:ln>
            </p:spPr>
            <p:txBody>
              <a:bodyPr wrap="none" anchor="ctr"/>
              <a:lstStyle/>
              <a:p>
                <a:pPr fontAlgn="auto">
                  <a:spcBef>
                    <a:spcPts val="0"/>
                  </a:spcBef>
                  <a:spcAft>
                    <a:spcPts val="0"/>
                  </a:spcAft>
                  <a:defRPr/>
                </a:pPr>
                <a:endParaRPr lang="zh-CN" altLang="zh-CN" sz="1800" kern="0">
                  <a:solidFill>
                    <a:sysClr val="windowText" lastClr="000000"/>
                  </a:solidFill>
                  <a:ea typeface="宋体" pitchFamily="2" charset="-122"/>
                </a:endParaRPr>
              </a:p>
            </p:txBody>
          </p:sp>
          <p:sp>
            <p:nvSpPr>
              <p:cNvPr id="61" name="Oval 37"/>
              <p:cNvSpPr>
                <a:spLocks noChangeArrowheads="1"/>
              </p:cNvSpPr>
              <p:nvPr/>
            </p:nvSpPr>
            <p:spPr bwMode="gray">
              <a:xfrm>
                <a:off x="1028" y="1459"/>
                <a:ext cx="217" cy="243"/>
              </a:xfrm>
              <a:prstGeom prst="ellipse">
                <a:avLst/>
              </a:prstGeom>
              <a:solidFill>
                <a:srgbClr val="FFFFFF"/>
              </a:solidFill>
              <a:ln w="9525" algn="ctr">
                <a:noFill/>
                <a:round/>
                <a:headEnd/>
                <a:tailEnd/>
              </a:ln>
            </p:spPr>
            <p:txBody>
              <a:bodyPr wrap="none" anchor="ctr"/>
              <a:lstStyle/>
              <a:p>
                <a:pPr fontAlgn="auto">
                  <a:spcBef>
                    <a:spcPts val="0"/>
                  </a:spcBef>
                  <a:spcAft>
                    <a:spcPts val="0"/>
                  </a:spcAft>
                  <a:defRPr/>
                </a:pPr>
                <a:endParaRPr lang="zh-CN" altLang="zh-CN" sz="1800" kern="0">
                  <a:solidFill>
                    <a:sysClr val="windowText" lastClr="000000"/>
                  </a:solidFill>
                  <a:ea typeface="宋体" pitchFamily="2" charset="-122"/>
                </a:endParaRPr>
              </a:p>
            </p:txBody>
          </p:sp>
        </p:grpSp>
        <p:sp>
          <p:nvSpPr>
            <p:cNvPr id="58" name="Text Box 38"/>
            <p:cNvSpPr txBox="1">
              <a:spLocks noChangeArrowheads="1"/>
            </p:cNvSpPr>
            <p:nvPr/>
          </p:nvSpPr>
          <p:spPr bwMode="gray">
            <a:xfrm>
              <a:off x="1168" y="3069"/>
              <a:ext cx="176" cy="224"/>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sz="1800" b="1" kern="0" dirty="0">
                  <a:solidFill>
                    <a:srgbClr val="000000"/>
                  </a:solidFill>
                  <a:ea typeface="宋体" pitchFamily="2" charset="-122"/>
                </a:rPr>
                <a:t>2</a:t>
              </a:r>
            </a:p>
          </p:txBody>
        </p:sp>
        <p:sp>
          <p:nvSpPr>
            <p:cNvPr id="59" name="Text Box 39"/>
            <p:cNvSpPr txBox="1">
              <a:spLocks noChangeArrowheads="1"/>
            </p:cNvSpPr>
            <p:nvPr/>
          </p:nvSpPr>
          <p:spPr bwMode="black">
            <a:xfrm>
              <a:off x="1529" y="3001"/>
              <a:ext cx="3252" cy="289"/>
            </a:xfrm>
            <a:prstGeom prst="rect">
              <a:avLst/>
            </a:prstGeom>
            <a:noFill/>
            <a:ln w="9525">
              <a:noFill/>
              <a:miter lim="800000"/>
              <a:headEnd/>
              <a:tailEnd/>
            </a:ln>
          </p:spPr>
          <p:txBody>
            <a:bodyPr>
              <a:spAutoFit/>
            </a:bodyPr>
            <a:lstStyle/>
            <a:p>
              <a:r>
                <a:rPr lang="zh-CN" altLang="en-US" sz="2400" b="1">
                  <a:latin typeface="黑体" pitchFamily="49" charset="-122"/>
                  <a:ea typeface="黑体" pitchFamily="49" charset="-122"/>
                </a:rPr>
                <a:t>自由、平等、公正、法治</a:t>
              </a:r>
            </a:p>
          </p:txBody>
        </p:sp>
      </p:grpSp>
      <p:grpSp>
        <p:nvGrpSpPr>
          <p:cNvPr id="62" name="Group 50"/>
          <p:cNvGrpSpPr>
            <a:grpSpLocks/>
          </p:cNvGrpSpPr>
          <p:nvPr/>
        </p:nvGrpSpPr>
        <p:grpSpPr bwMode="auto">
          <a:xfrm>
            <a:off x="2116138" y="5748338"/>
            <a:ext cx="6421437" cy="541337"/>
            <a:chOff x="1113" y="3001"/>
            <a:chExt cx="4119" cy="339"/>
          </a:xfrm>
        </p:grpSpPr>
        <p:sp>
          <p:nvSpPr>
            <p:cNvPr id="63" name="AutoShape 34"/>
            <p:cNvSpPr>
              <a:spLocks noChangeArrowheads="1"/>
            </p:cNvSpPr>
            <p:nvPr/>
          </p:nvSpPr>
          <p:spPr bwMode="gray">
            <a:xfrm>
              <a:off x="1296" y="3001"/>
              <a:ext cx="3936" cy="334"/>
            </a:xfrm>
            <a:prstGeom prst="roundRect">
              <a:avLst>
                <a:gd name="adj" fmla="val 50000"/>
              </a:avLst>
            </a:prstGeom>
            <a:gradFill rotWithShape="0">
              <a:gsLst>
                <a:gs pos="0">
                  <a:srgbClr val="FFC000"/>
                </a:gs>
                <a:gs pos="100000">
                  <a:srgbClr val="009999">
                    <a:gamma/>
                    <a:tint val="0"/>
                    <a:invGamma/>
                    <a:alpha val="0"/>
                  </a:srgbClr>
                </a:gs>
              </a:gsLst>
              <a:lin ang="0" scaled="1"/>
            </a:gradFill>
            <a:ln w="9525" algn="ctr">
              <a:noFill/>
              <a:round/>
              <a:headEnd/>
              <a:tailEnd/>
            </a:ln>
            <a:effectLst/>
          </p:spPr>
          <p:txBody>
            <a:bodyPr wrap="none" anchor="ctr"/>
            <a:lstStyle/>
            <a:p>
              <a:pPr fontAlgn="auto">
                <a:spcBef>
                  <a:spcPts val="0"/>
                </a:spcBef>
                <a:spcAft>
                  <a:spcPts val="0"/>
                </a:spcAft>
                <a:defRPr/>
              </a:pPr>
              <a:endParaRPr lang="zh-CN" altLang="en-US" sz="1800" kern="0">
                <a:solidFill>
                  <a:sysClr val="windowText" lastClr="000000"/>
                </a:solidFill>
                <a:ea typeface="宋体" pitchFamily="2" charset="-122"/>
              </a:endParaRPr>
            </a:p>
          </p:txBody>
        </p:sp>
        <p:grpSp>
          <p:nvGrpSpPr>
            <p:cNvPr id="64" name="Group 35"/>
            <p:cNvGrpSpPr>
              <a:grpSpLocks/>
            </p:cNvGrpSpPr>
            <p:nvPr/>
          </p:nvGrpSpPr>
          <p:grpSpPr bwMode="auto">
            <a:xfrm>
              <a:off x="1113" y="3024"/>
              <a:ext cx="316" cy="316"/>
              <a:chOff x="980" y="1412"/>
              <a:chExt cx="316" cy="316"/>
            </a:xfrm>
          </p:grpSpPr>
          <p:sp>
            <p:nvSpPr>
              <p:cNvPr id="67" name="Oval 36"/>
              <p:cNvSpPr>
                <a:spLocks noChangeArrowheads="1"/>
              </p:cNvSpPr>
              <p:nvPr/>
            </p:nvSpPr>
            <p:spPr bwMode="gray">
              <a:xfrm>
                <a:off x="980" y="1412"/>
                <a:ext cx="316" cy="316"/>
              </a:xfrm>
              <a:prstGeom prst="ellipse">
                <a:avLst/>
              </a:prstGeom>
              <a:solidFill>
                <a:srgbClr val="FFC000"/>
              </a:solidFill>
              <a:ln w="9525" algn="ctr">
                <a:noFill/>
                <a:round/>
                <a:headEnd/>
                <a:tailEnd/>
              </a:ln>
            </p:spPr>
            <p:txBody>
              <a:bodyPr wrap="none" anchor="ctr"/>
              <a:lstStyle/>
              <a:p>
                <a:pPr fontAlgn="auto">
                  <a:spcBef>
                    <a:spcPts val="0"/>
                  </a:spcBef>
                  <a:spcAft>
                    <a:spcPts val="0"/>
                  </a:spcAft>
                  <a:defRPr/>
                </a:pPr>
                <a:endParaRPr lang="zh-CN" altLang="zh-CN" sz="1800" kern="0">
                  <a:solidFill>
                    <a:sysClr val="windowText" lastClr="000000"/>
                  </a:solidFill>
                  <a:ea typeface="宋体" pitchFamily="2" charset="-122"/>
                </a:endParaRPr>
              </a:p>
            </p:txBody>
          </p:sp>
          <p:sp>
            <p:nvSpPr>
              <p:cNvPr id="68" name="Oval 37"/>
              <p:cNvSpPr>
                <a:spLocks noChangeArrowheads="1"/>
              </p:cNvSpPr>
              <p:nvPr/>
            </p:nvSpPr>
            <p:spPr bwMode="gray">
              <a:xfrm>
                <a:off x="1028" y="1463"/>
                <a:ext cx="217" cy="243"/>
              </a:xfrm>
              <a:prstGeom prst="ellipse">
                <a:avLst/>
              </a:prstGeom>
              <a:solidFill>
                <a:srgbClr val="FFFFFF"/>
              </a:solidFill>
              <a:ln w="9525" algn="ctr">
                <a:noFill/>
                <a:round/>
                <a:headEnd/>
                <a:tailEnd/>
              </a:ln>
            </p:spPr>
            <p:txBody>
              <a:bodyPr wrap="none" anchor="ctr"/>
              <a:lstStyle/>
              <a:p>
                <a:pPr fontAlgn="auto">
                  <a:spcBef>
                    <a:spcPts val="0"/>
                  </a:spcBef>
                  <a:spcAft>
                    <a:spcPts val="0"/>
                  </a:spcAft>
                  <a:defRPr/>
                </a:pPr>
                <a:endParaRPr lang="zh-CN" altLang="zh-CN" sz="1800" kern="0">
                  <a:solidFill>
                    <a:sysClr val="windowText" lastClr="000000"/>
                  </a:solidFill>
                  <a:ea typeface="宋体" pitchFamily="2" charset="-122"/>
                </a:endParaRPr>
              </a:p>
            </p:txBody>
          </p:sp>
        </p:grpSp>
        <p:sp>
          <p:nvSpPr>
            <p:cNvPr id="65" name="Text Box 38"/>
            <p:cNvSpPr txBox="1">
              <a:spLocks noChangeArrowheads="1"/>
            </p:cNvSpPr>
            <p:nvPr/>
          </p:nvSpPr>
          <p:spPr bwMode="gray">
            <a:xfrm>
              <a:off x="1168" y="3073"/>
              <a:ext cx="176" cy="224"/>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sz="1800" b="1" kern="0" dirty="0">
                  <a:solidFill>
                    <a:srgbClr val="000000"/>
                  </a:solidFill>
                  <a:ea typeface="宋体" pitchFamily="2" charset="-122"/>
                </a:rPr>
                <a:t>3</a:t>
              </a:r>
            </a:p>
          </p:txBody>
        </p:sp>
        <p:sp>
          <p:nvSpPr>
            <p:cNvPr id="66" name="Text Box 39"/>
            <p:cNvSpPr txBox="1">
              <a:spLocks noChangeArrowheads="1"/>
            </p:cNvSpPr>
            <p:nvPr/>
          </p:nvSpPr>
          <p:spPr bwMode="black">
            <a:xfrm>
              <a:off x="1529" y="3001"/>
              <a:ext cx="3252" cy="289"/>
            </a:xfrm>
            <a:prstGeom prst="rect">
              <a:avLst/>
            </a:prstGeom>
            <a:noFill/>
            <a:ln w="9525">
              <a:noFill/>
              <a:miter lim="800000"/>
              <a:headEnd/>
              <a:tailEnd/>
            </a:ln>
          </p:spPr>
          <p:txBody>
            <a:bodyPr>
              <a:spAutoFit/>
            </a:bodyPr>
            <a:lstStyle/>
            <a:p>
              <a:r>
                <a:rPr lang="zh-CN" altLang="en-US" sz="2400" b="1">
                  <a:latin typeface="黑体" pitchFamily="49" charset="-122"/>
                  <a:ea typeface="黑体" pitchFamily="49" charset="-122"/>
                </a:rPr>
                <a:t>爱国、敬业、诚信、友善</a:t>
              </a:r>
            </a:p>
          </p:txBody>
        </p:sp>
      </p:grpSp>
      <p:graphicFrame>
        <p:nvGraphicFramePr>
          <p:cNvPr id="69" name="图示 68"/>
          <p:cNvGraphicFramePr/>
          <p:nvPr>
            <p:extLst>
              <p:ext uri="{D42A27DB-BD31-4B8C-83A1-F6EECF244321}">
                <p14:modId xmlns:p14="http://schemas.microsoft.com/office/powerpoint/2010/main" xmlns="" val="3546992607"/>
              </p:ext>
            </p:extLst>
          </p:nvPr>
        </p:nvGraphicFramePr>
        <p:xfrm>
          <a:off x="167624" y="664765"/>
          <a:ext cx="8394700" cy="343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 name="圆角矩形 69"/>
          <p:cNvSpPr/>
          <p:nvPr/>
        </p:nvSpPr>
        <p:spPr>
          <a:xfrm>
            <a:off x="2084387" y="229486"/>
            <a:ext cx="5367931" cy="68024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eaLnBrk="0" hangingPunct="0"/>
            <a:r>
              <a:rPr lang="zh-CN" altLang="en-US" sz="2400" dirty="0">
                <a:solidFill>
                  <a:schemeClr val="tx1"/>
                </a:solidFill>
                <a:latin typeface="黑体" pitchFamily="2" charset="-122"/>
                <a:ea typeface="黑体" pitchFamily="2" charset="-122"/>
              </a:rPr>
              <a:t>（一）社会主义核心价值观基本内容</a:t>
            </a:r>
          </a:p>
        </p:txBody>
      </p:sp>
    </p:spTree>
    <p:extLst>
      <p:ext uri="{BB962C8B-B14F-4D97-AF65-F5344CB8AC3E}">
        <p14:creationId xmlns:p14="http://schemas.microsoft.com/office/powerpoint/2010/main" xmlns="" val="353297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1100"/>
                                        <p:tgtEl>
                                          <p:spTgt spid="70"/>
                                        </p:tgtEl>
                                      </p:cBhvr>
                                    </p:animEffect>
                                  </p:childTnLst>
                                </p:cTn>
                              </p:par>
                            </p:childTnLst>
                          </p:cTn>
                        </p:par>
                        <p:par>
                          <p:cTn id="8" fill="hold">
                            <p:stCondLst>
                              <p:cond delay="1100"/>
                            </p:stCondLst>
                            <p:childTnLst>
                              <p:par>
                                <p:cTn id="9" presetID="4" presetClass="entr" presetSubtype="16"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box(in)">
                                      <p:cBhvr>
                                        <p:cTn id="11" dur="1300"/>
                                        <p:tgtEl>
                                          <p:spTgt spid="69"/>
                                        </p:tgtEl>
                                      </p:cBhvr>
                                    </p:animEffect>
                                  </p:childTnLst>
                                </p:cTn>
                              </p:par>
                            </p:childTnLst>
                          </p:cTn>
                        </p:par>
                        <p:par>
                          <p:cTn id="12" fill="hold">
                            <p:stCondLst>
                              <p:cond delay="2400"/>
                            </p:stCondLst>
                            <p:childTnLst>
                              <p:par>
                                <p:cTn id="13" presetID="55"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strVal val="#ppt_w*0.70"/>
                                          </p:val>
                                        </p:tav>
                                        <p:tav tm="100000">
                                          <p:val>
                                            <p:strVal val="#ppt_w"/>
                                          </p:val>
                                        </p:tav>
                                      </p:tavLst>
                                    </p:anim>
                                    <p:anim calcmode="lin" valueType="num">
                                      <p:cBhvr>
                                        <p:cTn id="16" dur="1000" fill="hold"/>
                                        <p:tgtEl>
                                          <p:spTgt spid="44"/>
                                        </p:tgtEl>
                                        <p:attrNameLst>
                                          <p:attrName>ppt_h</p:attrName>
                                        </p:attrNameLst>
                                      </p:cBhvr>
                                      <p:tavLst>
                                        <p:tav tm="0">
                                          <p:val>
                                            <p:strVal val="#ppt_h"/>
                                          </p:val>
                                        </p:tav>
                                        <p:tav tm="100000">
                                          <p:val>
                                            <p:strVal val="#ppt_h"/>
                                          </p:val>
                                        </p:tav>
                                      </p:tavLst>
                                    </p:anim>
                                    <p:animEffect transition="in" filter="fade">
                                      <p:cBhvr>
                                        <p:cTn id="17" dur="1000"/>
                                        <p:tgtEl>
                                          <p:spTgt spid="44"/>
                                        </p:tgtEl>
                                      </p:cBhvr>
                                    </p:animEffect>
                                  </p:childTnLst>
                                </p:cTn>
                              </p:par>
                            </p:childTnLst>
                          </p:cTn>
                        </p:par>
                        <p:par>
                          <p:cTn id="18" fill="hold">
                            <p:stCondLst>
                              <p:cond delay="3400"/>
                            </p:stCondLst>
                            <p:childTnLst>
                              <p:par>
                                <p:cTn id="19" presetID="22" presetClass="entr" presetSubtype="8"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1000"/>
                                        <p:tgtEl>
                                          <p:spTgt spid="48"/>
                                        </p:tgtEl>
                                      </p:cBhvr>
                                    </p:animEffect>
                                  </p:childTnLst>
                                </p:cTn>
                              </p:par>
                            </p:childTnLst>
                          </p:cTn>
                        </p:par>
                        <p:par>
                          <p:cTn id="22" fill="hold">
                            <p:stCondLst>
                              <p:cond delay="4400"/>
                            </p:stCondLst>
                            <p:childTnLst>
                              <p:par>
                                <p:cTn id="23" presetID="22" presetClass="entr" presetSubtype="8"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1000"/>
                                        <p:tgtEl>
                                          <p:spTgt spid="55"/>
                                        </p:tgtEl>
                                      </p:cBhvr>
                                    </p:animEffect>
                                  </p:childTnLst>
                                </p:cTn>
                              </p:par>
                            </p:childTnLst>
                          </p:cTn>
                        </p:par>
                        <p:par>
                          <p:cTn id="26" fill="hold">
                            <p:stCondLst>
                              <p:cond delay="5400"/>
                            </p:stCondLst>
                            <p:childTnLst>
                              <p:par>
                                <p:cTn id="27" presetID="22" presetClass="entr" presetSubtype="8"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grpSp>
        <p:nvGrpSpPr>
          <p:cNvPr id="44" name="组合 7"/>
          <p:cNvGrpSpPr>
            <a:grpSpLocks/>
          </p:cNvGrpSpPr>
          <p:nvPr/>
        </p:nvGrpSpPr>
        <p:grpSpPr bwMode="auto">
          <a:xfrm>
            <a:off x="768207" y="1840811"/>
            <a:ext cx="7512050" cy="4356100"/>
            <a:chOff x="927100" y="1962150"/>
            <a:chExt cx="7512050" cy="4356100"/>
          </a:xfrm>
        </p:grpSpPr>
        <p:sp>
          <p:nvSpPr>
            <p:cNvPr id="45" name="圆角矩形 44"/>
            <p:cNvSpPr/>
            <p:nvPr/>
          </p:nvSpPr>
          <p:spPr>
            <a:xfrm>
              <a:off x="927100" y="1962150"/>
              <a:ext cx="7512050" cy="4356100"/>
            </a:xfrm>
            <a:prstGeom prst="roundRect">
              <a:avLst/>
            </a:prstGeom>
            <a:solidFill>
              <a:sysClr val="window" lastClr="FFFFFF"/>
            </a:solidFill>
            <a:ln w="25400" cap="flat" cmpd="sng" algn="ctr">
              <a:solidFill>
                <a:srgbClr val="FFC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黑体" pitchFamily="49" charset="-122"/>
                <a:cs typeface="+mn-cs"/>
              </a:endParaRPr>
            </a:p>
          </p:txBody>
        </p:sp>
        <p:graphicFrame>
          <p:nvGraphicFramePr>
            <p:cNvPr id="46" name="图示 45"/>
            <p:cNvGraphicFramePr/>
            <p:nvPr/>
          </p:nvGraphicFramePr>
          <p:xfrm>
            <a:off x="2749550" y="2717800"/>
            <a:ext cx="5467350" cy="2533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左大括号 46"/>
            <p:cNvSpPr/>
            <p:nvPr/>
          </p:nvSpPr>
          <p:spPr>
            <a:xfrm>
              <a:off x="2305050" y="2628900"/>
              <a:ext cx="400050" cy="2711450"/>
            </a:xfrm>
            <a:prstGeom prst="leftBrace">
              <a:avLst>
                <a:gd name="adj1" fmla="val 72619"/>
                <a:gd name="adj2" fmla="val 50000"/>
              </a:avLst>
            </a:prstGeom>
            <a:noFill/>
            <a:ln w="9525" cap="flat" cmpd="sng" algn="ctr">
              <a:solidFill>
                <a:srgbClr val="F79646">
                  <a:shade val="95000"/>
                  <a:satMod val="105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黑体" pitchFamily="49" charset="-122"/>
                <a:cs typeface="+mn-cs"/>
              </a:endParaRPr>
            </a:p>
          </p:txBody>
        </p:sp>
        <p:sp>
          <p:nvSpPr>
            <p:cNvPr id="48" name="椭圆 47"/>
            <p:cNvSpPr/>
            <p:nvPr/>
          </p:nvSpPr>
          <p:spPr>
            <a:xfrm>
              <a:off x="1060450" y="2628900"/>
              <a:ext cx="1200150" cy="288925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 lastClr="FFFFFF"/>
                  </a:solidFill>
                  <a:effectLst/>
                  <a:uLnTx/>
                  <a:uFillTx/>
                  <a:latin typeface="Calibri"/>
                  <a:ea typeface="黑体" pitchFamily="49" charset="-122"/>
                  <a:cs typeface="+mn-cs"/>
                </a:rPr>
                <a:t>社会主义价值体系</a:t>
              </a:r>
            </a:p>
          </p:txBody>
        </p:sp>
      </p:grpSp>
      <p:sp>
        <p:nvSpPr>
          <p:cNvPr id="49" name="圆角矩形 48"/>
          <p:cNvSpPr/>
          <p:nvPr/>
        </p:nvSpPr>
        <p:spPr>
          <a:xfrm>
            <a:off x="2124350" y="181133"/>
            <a:ext cx="5507989" cy="699035"/>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eaLnBrk="0" hangingPunct="0">
              <a:defRPr/>
            </a:pPr>
            <a:r>
              <a:rPr lang="zh-CN" altLang="en-US" sz="2400" dirty="0">
                <a:solidFill>
                  <a:schemeClr val="tx1"/>
                </a:solidFill>
                <a:latin typeface="黑体" pitchFamily="2" charset="-122"/>
                <a:ea typeface="黑体" pitchFamily="2" charset="-122"/>
              </a:rPr>
              <a:t>（二</a:t>
            </a:r>
            <a:r>
              <a:rPr lang="zh-CN" altLang="en-US" sz="2400" dirty="0" smtClean="0">
                <a:solidFill>
                  <a:schemeClr val="tx1"/>
                </a:solidFill>
                <a:latin typeface="黑体" pitchFamily="2" charset="-122"/>
                <a:ea typeface="黑体" pitchFamily="2" charset="-122"/>
              </a:rPr>
              <a:t>）深刻领会“三个倡导”科学内涵</a:t>
            </a:r>
            <a:endParaRPr lang="zh-CN" altLang="en-US" sz="2400" dirty="0">
              <a:solidFill>
                <a:schemeClr val="tx1"/>
              </a:solidFill>
              <a:latin typeface="黑体" pitchFamily="2" charset="-122"/>
              <a:ea typeface="黑体" pitchFamily="2" charset="-122"/>
            </a:endParaRPr>
          </a:p>
        </p:txBody>
      </p:sp>
    </p:spTree>
    <p:extLst>
      <p:ext uri="{BB962C8B-B14F-4D97-AF65-F5344CB8AC3E}">
        <p14:creationId xmlns:p14="http://schemas.microsoft.com/office/powerpoint/2010/main" xmlns="" val="2022823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200"/>
                                        <p:tgtEl>
                                          <p:spTgt spid="49"/>
                                        </p:tgtEl>
                                      </p:cBhvr>
                                    </p:animEffect>
                                  </p:childTnLst>
                                </p:cTn>
                              </p:par>
                            </p:childTnLst>
                          </p:cTn>
                        </p:par>
                        <p:par>
                          <p:cTn id="8" fill="hold">
                            <p:stCondLst>
                              <p:cond delay="1200"/>
                            </p:stCondLst>
                            <p:childTnLst>
                              <p:par>
                                <p:cTn id="9" presetID="21" presetClass="entr" presetSubtype="4"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heel(4)">
                                      <p:cBhvr>
                                        <p:cTn id="1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511659" y="161795"/>
            <a:ext cx="7245805"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latin typeface="华文楷体" pitchFamily="2" charset="-122"/>
                <a:ea typeface="华文楷体" pitchFamily="2" charset="-122"/>
              </a:rPr>
              <a:t>价值目标：</a:t>
            </a:r>
            <a:r>
              <a:rPr lang="zh-CN" altLang="en-US" sz="3200" dirty="0">
                <a:latin typeface="华文楷体" pitchFamily="2" charset="-122"/>
                <a:ea typeface="华文楷体" pitchFamily="2" charset="-122"/>
              </a:rPr>
              <a:t>富强、民主、文明、和谐</a:t>
            </a:r>
          </a:p>
        </p:txBody>
      </p:sp>
      <p:sp>
        <p:nvSpPr>
          <p:cNvPr id="45" name="下箭头标注 44"/>
          <p:cNvSpPr/>
          <p:nvPr/>
        </p:nvSpPr>
        <p:spPr>
          <a:xfrm>
            <a:off x="260350" y="1162050"/>
            <a:ext cx="3822700" cy="1466850"/>
          </a:xfrm>
          <a:prstGeom prst="downArrowCallout">
            <a:avLst>
              <a:gd name="adj1" fmla="val 14286"/>
              <a:gd name="adj2" fmla="val 18571"/>
              <a:gd name="adj3" fmla="val 16234"/>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2200" b="1" dirty="0">
                <a:ea typeface="黑体" pitchFamily="49" charset="-122"/>
              </a:rPr>
              <a:t>实现社会主义现代化</a:t>
            </a:r>
            <a:endParaRPr lang="en-US" altLang="zh-CN" sz="2200" b="1" dirty="0">
              <a:ea typeface="黑体" pitchFamily="49" charset="-122"/>
            </a:endParaRPr>
          </a:p>
          <a:p>
            <a:pPr algn="ctr">
              <a:defRPr/>
            </a:pPr>
            <a:r>
              <a:rPr lang="zh-CN" altLang="en-US" sz="2200" b="1" dirty="0">
                <a:ea typeface="黑体" pitchFamily="49" charset="-122"/>
              </a:rPr>
              <a:t>建设社会主义现代化国家</a:t>
            </a:r>
          </a:p>
        </p:txBody>
      </p:sp>
      <p:graphicFrame>
        <p:nvGraphicFramePr>
          <p:cNvPr id="46" name="图示 45"/>
          <p:cNvGraphicFramePr/>
          <p:nvPr>
            <p:extLst>
              <p:ext uri="{D42A27DB-BD31-4B8C-83A1-F6EECF244321}">
                <p14:modId xmlns:p14="http://schemas.microsoft.com/office/powerpoint/2010/main" xmlns="" val="2738143795"/>
              </p:ext>
            </p:extLst>
          </p:nvPr>
        </p:nvGraphicFramePr>
        <p:xfrm>
          <a:off x="-450850" y="2876550"/>
          <a:ext cx="5289550" cy="3575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7" name="Group 88"/>
          <p:cNvGrpSpPr>
            <a:grpSpLocks/>
          </p:cNvGrpSpPr>
          <p:nvPr/>
        </p:nvGrpSpPr>
        <p:grpSpPr bwMode="auto">
          <a:xfrm>
            <a:off x="5247074" y="1073152"/>
            <a:ext cx="3510389" cy="672813"/>
            <a:chOff x="3901" y="1990"/>
            <a:chExt cx="822" cy="490"/>
          </a:xfrm>
        </p:grpSpPr>
        <p:sp>
          <p:nvSpPr>
            <p:cNvPr id="48" name="AutoShape 86"/>
            <p:cNvSpPr>
              <a:spLocks noChangeArrowheads="1"/>
            </p:cNvSpPr>
            <p:nvPr/>
          </p:nvSpPr>
          <p:spPr bwMode="auto">
            <a:xfrm>
              <a:off x="3901" y="1990"/>
              <a:ext cx="822" cy="368"/>
            </a:xfrm>
            <a:prstGeom prst="flowChartAlternateProcess">
              <a:avLst/>
            </a:prstGeom>
            <a:solidFill>
              <a:schemeClr val="accent2">
                <a:lumMod val="75000"/>
                <a:alpha val="59999"/>
              </a:schemeClr>
            </a:solidFill>
            <a:ln w="9525">
              <a:noFill/>
              <a:miter lim="800000"/>
              <a:headEnd/>
              <a:tailEnd/>
            </a:ln>
            <a:effectLst>
              <a:prstShdw prst="shdw17" dist="17961" dir="2700000">
                <a:srgbClr val="7A997A"/>
              </a:prstShdw>
            </a:effectLst>
          </p:spPr>
          <p:txBody>
            <a:bodyPr wrap="none" anchor="ctr"/>
            <a:lstStyle/>
            <a:p>
              <a:endParaRPr lang="zh-CN" altLang="en-US" sz="1800">
                <a:ea typeface="宋体" charset="-122"/>
              </a:endParaRPr>
            </a:p>
          </p:txBody>
        </p:sp>
        <p:sp>
          <p:nvSpPr>
            <p:cNvPr id="49" name="Text Box 87"/>
            <p:cNvSpPr txBox="1">
              <a:spLocks noChangeArrowheads="1"/>
            </p:cNvSpPr>
            <p:nvPr/>
          </p:nvSpPr>
          <p:spPr bwMode="auto">
            <a:xfrm>
              <a:off x="4013" y="2034"/>
              <a:ext cx="596" cy="44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zh-CN" altLang="en-US" sz="2000" dirty="0" smtClean="0">
                  <a:ea typeface="时尚中黑简体"/>
                  <a:cs typeface="时尚中黑简体"/>
                </a:rPr>
                <a:t>富强是经济价值目标</a:t>
              </a:r>
              <a:endParaRPr lang="zh-CN" altLang="en-US" sz="2000" dirty="0">
                <a:ea typeface="时尚中黑简体"/>
                <a:cs typeface="时尚中黑简体"/>
              </a:endParaRPr>
            </a:p>
          </p:txBody>
        </p:sp>
      </p:grpSp>
      <p:grpSp>
        <p:nvGrpSpPr>
          <p:cNvPr id="50" name="组合 42"/>
          <p:cNvGrpSpPr>
            <a:grpSpLocks/>
          </p:cNvGrpSpPr>
          <p:nvPr/>
        </p:nvGrpSpPr>
        <p:grpSpPr bwMode="auto">
          <a:xfrm>
            <a:off x="5134560" y="1006475"/>
            <a:ext cx="360362" cy="358775"/>
            <a:chOff x="657288" y="4812330"/>
            <a:chExt cx="360000" cy="360000"/>
          </a:xfrm>
        </p:grpSpPr>
        <p:sp>
          <p:nvSpPr>
            <p:cNvPr id="51" name="Oval 84"/>
            <p:cNvSpPr>
              <a:spLocks noChangeAspect="1" noChangeArrowheads="1"/>
            </p:cNvSpPr>
            <p:nvPr/>
          </p:nvSpPr>
          <p:spPr bwMode="auto">
            <a:xfrm>
              <a:off x="657288" y="4812330"/>
              <a:ext cx="360000" cy="360000"/>
            </a:xfrm>
            <a:prstGeom prst="ellipse">
              <a:avLst/>
            </a:prstGeom>
            <a:gradFill flip="none" rotWithShape="1">
              <a:gsLst>
                <a:gs pos="0">
                  <a:srgbClr val="F6BB00"/>
                </a:gs>
                <a:gs pos="90000">
                  <a:srgbClr val="ED6601"/>
                </a:gs>
              </a:gsLst>
              <a:lin ang="2700000" scaled="1"/>
              <a:tileRect/>
            </a:gradFill>
            <a:ln w="25400" cap="flat" cmpd="sng" algn="ctr">
              <a:noFill/>
              <a:prstDash val="solid"/>
            </a:ln>
            <a:effectLst>
              <a:outerShdw blurRad="50800" dist="38100" dir="5400000" algn="t" rotWithShape="0">
                <a:prstClr val="black">
                  <a:alpha val="40000"/>
                </a:prstClr>
              </a:outerShdw>
            </a:effectLst>
            <a:scene3d>
              <a:camera prst="orthographicFront"/>
              <a:lightRig rig="flat" dir="t"/>
            </a:scene3d>
            <a:sp3d extrusionH="304800" contourW="19050">
              <a:bevelT w="101600" prst="convex"/>
              <a:bevelB w="0" h="63500"/>
              <a:contourClr>
                <a:sysClr val="window" lastClr="FFFFFF"/>
              </a:contourClr>
            </a:sp3d>
          </p:spPr>
          <p:txBody>
            <a:bodyPr anchor="ctr">
              <a:sp3d/>
            </a:bodyPr>
            <a:lstStyle/>
            <a:p>
              <a:pPr algn="ctr" defTabSz="912813" eaLnBrk="0" fontAlgn="ctr" hangingPunct="0">
                <a:spcBef>
                  <a:spcPts val="0"/>
                </a:spcBef>
                <a:spcAft>
                  <a:spcPts val="0"/>
                </a:spcAft>
                <a:buClr>
                  <a:srgbClr val="FF0000"/>
                </a:buClr>
                <a:buSzPct val="70000"/>
                <a:buFont typeface="Wingdings" pitchFamily="2" charset="2"/>
                <a:buChar char="u"/>
                <a:defRPr/>
              </a:pPr>
              <a:endParaRPr lang="zh-CN" altLang="en-US" sz="1400" b="0" kern="0" dirty="0">
                <a:solidFill>
                  <a:sysClr val="window" lastClr="FFFFFF"/>
                </a:solidFill>
                <a:latin typeface="+mn-ea"/>
                <a:ea typeface="+mn-ea"/>
              </a:endParaRPr>
            </a:p>
          </p:txBody>
        </p:sp>
        <p:sp>
          <p:nvSpPr>
            <p:cNvPr id="52" name="Text Box 85"/>
            <p:cNvSpPr txBox="1">
              <a:spLocks noChangeArrowheads="1"/>
            </p:cNvSpPr>
            <p:nvPr/>
          </p:nvSpPr>
          <p:spPr bwMode="auto">
            <a:xfrm>
              <a:off x="685832" y="4836224"/>
              <a:ext cx="331455" cy="307433"/>
            </a:xfrm>
            <a:prstGeom prst="rect">
              <a:avLst/>
            </a:prstGeom>
            <a:noFill/>
            <a:ln w="9525" algn="ctr">
              <a:noFill/>
              <a:miter lim="800000"/>
              <a:headEnd/>
              <a:tailEnd/>
            </a:ln>
            <a:effectLst>
              <a:prstShdw prst="shdw17" dist="17961" dir="2700000">
                <a:srgbClr val="4F81BD">
                  <a:gamma/>
                  <a:shade val="60000"/>
                  <a:invGamma/>
                </a:srgbClr>
              </a:prstShdw>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auto" hangingPunct="1">
                <a:spcBef>
                  <a:spcPts val="0"/>
                </a:spcBef>
                <a:spcAft>
                  <a:spcPts val="0"/>
                </a:spcAft>
                <a:defRPr/>
              </a:pPr>
              <a:r>
                <a:rPr lang="en-US" altLang="zh-CN" sz="1400" kern="0" dirty="0" smtClean="0">
                  <a:solidFill>
                    <a:sysClr val="window" lastClr="FFFFFF"/>
                  </a:solidFill>
                  <a:latin typeface="+mn-ea"/>
                  <a:ea typeface="+mn-ea"/>
                </a:rPr>
                <a:t>1</a:t>
              </a:r>
            </a:p>
          </p:txBody>
        </p:sp>
      </p:gr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52020" y="2000250"/>
            <a:ext cx="428625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5" name="矩形 54"/>
          <p:cNvSpPr/>
          <p:nvPr/>
        </p:nvSpPr>
        <p:spPr>
          <a:xfrm>
            <a:off x="4609145" y="5049180"/>
            <a:ext cx="4572000" cy="1077218"/>
          </a:xfrm>
          <a:prstGeom prst="rect">
            <a:avLst/>
          </a:prstGeom>
        </p:spPr>
        <p:txBody>
          <a:bodyPr>
            <a:spAutoFit/>
          </a:bodyPr>
          <a:lstStyle/>
          <a:p>
            <a:r>
              <a:rPr lang="en-US" altLang="zh-CN" dirty="0"/>
              <a:t>8</a:t>
            </a:r>
            <a:r>
              <a:rPr lang="zh-CN" altLang="en-US" dirty="0"/>
              <a:t>月</a:t>
            </a:r>
            <a:r>
              <a:rPr lang="en-US" altLang="zh-CN" dirty="0"/>
              <a:t>22</a:t>
            </a:r>
            <a:r>
              <a:rPr lang="zh-CN" altLang="en-US" dirty="0"/>
              <a:t>日，国务院正式批准设立上海自由贸易试验区</a:t>
            </a:r>
            <a:r>
              <a:rPr lang="zh-CN" altLang="en-US" dirty="0" smtClean="0"/>
              <a:t>。</a:t>
            </a:r>
            <a:r>
              <a:rPr lang="zh-CN" altLang="en-US" b="0" dirty="0"/>
              <a:t>要求率先建立符合国际化和法制化要求的跨境投资和贸易规则体系，建设具有国际水准的投资贸易便利、货币兑换自由的自由贸易试验区。</a:t>
            </a:r>
            <a:endParaRPr lang="zh-CN" altLang="en-US" dirty="0"/>
          </a:p>
        </p:txBody>
      </p:sp>
    </p:spTree>
    <p:extLst>
      <p:ext uri="{BB962C8B-B14F-4D97-AF65-F5344CB8AC3E}">
        <p14:creationId xmlns:p14="http://schemas.microsoft.com/office/powerpoint/2010/main" xmlns="" val="3819322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22" presetClass="entr" presetSubtype="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up)">
                                      <p:cBhvr>
                                        <p:cTn id="11" dur="1500"/>
                                        <p:tgtEl>
                                          <p:spTgt spid="45"/>
                                        </p:tgtEl>
                                      </p:cBhvr>
                                    </p:animEffect>
                                  </p:childTnLst>
                                </p:cTn>
                              </p:par>
                            </p:childTnLst>
                          </p:cTn>
                        </p:par>
                        <p:par>
                          <p:cTn id="12" fill="hold">
                            <p:stCondLst>
                              <p:cond delay="3400"/>
                            </p:stCondLst>
                            <p:childTnLst>
                              <p:par>
                                <p:cTn id="13" presetID="21"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heel(4)">
                                      <p:cBhvr>
                                        <p:cTn id="15" dur="2000"/>
                                        <p:tgtEl>
                                          <p:spTgt spid="46"/>
                                        </p:tgtEl>
                                      </p:cBhvr>
                                    </p:animEffect>
                                  </p:childTnLst>
                                </p:cTn>
                              </p:par>
                            </p:childTnLst>
                          </p:cTn>
                        </p:par>
                        <p:par>
                          <p:cTn id="16" fill="hold">
                            <p:stCondLst>
                              <p:cond delay="54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200"/>
                                        <p:tgtEl>
                                          <p:spTgt spid="50"/>
                                        </p:tgtEl>
                                      </p:cBhvr>
                                    </p:animEffect>
                                    <p:anim calcmode="lin" valueType="num">
                                      <p:cBhvr>
                                        <p:cTn id="20" dur="1200" fill="hold"/>
                                        <p:tgtEl>
                                          <p:spTgt spid="50"/>
                                        </p:tgtEl>
                                        <p:attrNameLst>
                                          <p:attrName>ppt_x</p:attrName>
                                        </p:attrNameLst>
                                      </p:cBhvr>
                                      <p:tavLst>
                                        <p:tav tm="0">
                                          <p:val>
                                            <p:strVal val="#ppt_x"/>
                                          </p:val>
                                        </p:tav>
                                        <p:tav tm="100000">
                                          <p:val>
                                            <p:strVal val="#ppt_x"/>
                                          </p:val>
                                        </p:tav>
                                      </p:tavLst>
                                    </p:anim>
                                    <p:anim calcmode="lin" valueType="num">
                                      <p:cBhvr>
                                        <p:cTn id="21" dur="12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200"/>
                                        <p:tgtEl>
                                          <p:spTgt spid="47"/>
                                        </p:tgtEl>
                                      </p:cBhvr>
                                    </p:animEffect>
                                    <p:anim calcmode="lin" valueType="num">
                                      <p:cBhvr>
                                        <p:cTn id="25" dur="1200" fill="hold"/>
                                        <p:tgtEl>
                                          <p:spTgt spid="47"/>
                                        </p:tgtEl>
                                        <p:attrNameLst>
                                          <p:attrName>ppt_x</p:attrName>
                                        </p:attrNameLst>
                                      </p:cBhvr>
                                      <p:tavLst>
                                        <p:tav tm="0">
                                          <p:val>
                                            <p:strVal val="#ppt_x"/>
                                          </p:val>
                                        </p:tav>
                                        <p:tav tm="100000">
                                          <p:val>
                                            <p:strVal val="#ppt_x"/>
                                          </p:val>
                                        </p:tav>
                                      </p:tavLst>
                                    </p:anim>
                                    <p:anim calcmode="lin" valueType="num">
                                      <p:cBhvr>
                                        <p:cTn id="26" dur="120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6600"/>
                            </p:stCondLst>
                            <p:childTnLst>
                              <p:par>
                                <p:cTn id="28" presetID="42"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1200"/>
                                        <p:tgtEl>
                                          <p:spTgt spid="1026"/>
                                        </p:tgtEl>
                                      </p:cBhvr>
                                    </p:animEffect>
                                    <p:anim calcmode="lin" valueType="num">
                                      <p:cBhvr>
                                        <p:cTn id="31" dur="1200" fill="hold"/>
                                        <p:tgtEl>
                                          <p:spTgt spid="1026"/>
                                        </p:tgtEl>
                                        <p:attrNameLst>
                                          <p:attrName>ppt_x</p:attrName>
                                        </p:attrNameLst>
                                      </p:cBhvr>
                                      <p:tavLst>
                                        <p:tav tm="0">
                                          <p:val>
                                            <p:strVal val="#ppt_x"/>
                                          </p:val>
                                        </p:tav>
                                        <p:tav tm="100000">
                                          <p:val>
                                            <p:strVal val="#ppt_x"/>
                                          </p:val>
                                        </p:tav>
                                      </p:tavLst>
                                    </p:anim>
                                    <p:anim calcmode="lin" valueType="num">
                                      <p:cBhvr>
                                        <p:cTn id="32" dur="1200" fill="hold"/>
                                        <p:tgtEl>
                                          <p:spTgt spid="1026"/>
                                        </p:tgtEl>
                                        <p:attrNameLst>
                                          <p:attrName>ppt_y</p:attrName>
                                        </p:attrNameLst>
                                      </p:cBhvr>
                                      <p:tavLst>
                                        <p:tav tm="0">
                                          <p:val>
                                            <p:strVal val="#ppt_y+.1"/>
                                          </p:val>
                                        </p:tav>
                                        <p:tav tm="100000">
                                          <p:val>
                                            <p:strVal val="#ppt_y"/>
                                          </p:val>
                                        </p:tav>
                                      </p:tavLst>
                                    </p:anim>
                                  </p:childTnLst>
                                </p:cTn>
                              </p:par>
                              <p:par>
                                <p:cTn id="33" presetID="16" presetClass="entr" presetSubtype="21" fill="hold" grpId="0" nodeType="withEffect">
                                  <p:stCondLst>
                                    <p:cond delay="100"/>
                                  </p:stCondLst>
                                  <p:childTnLst>
                                    <p:set>
                                      <p:cBhvr>
                                        <p:cTn id="34" dur="1" fill="hold">
                                          <p:stCondLst>
                                            <p:cond delay="0"/>
                                          </p:stCondLst>
                                        </p:cTn>
                                        <p:tgtEl>
                                          <p:spTgt spid="55"/>
                                        </p:tgtEl>
                                        <p:attrNameLst>
                                          <p:attrName>style.visibility</p:attrName>
                                        </p:attrNameLst>
                                      </p:cBhvr>
                                      <p:to>
                                        <p:strVal val="visible"/>
                                      </p:to>
                                    </p:set>
                                    <p:animEffect transition="in" filter="barn(inVertical)">
                                      <p:cBhvr>
                                        <p:cTn id="35" dur="1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Graphic spid="46" grpId="0">
        <p:bldAsOne/>
      </p:bldGraphic>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511659" y="161795"/>
            <a:ext cx="7245805"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latin typeface="华文楷体" pitchFamily="2" charset="-122"/>
                <a:ea typeface="华文楷体" pitchFamily="2" charset="-122"/>
              </a:rPr>
              <a:t>价值目标：</a:t>
            </a:r>
            <a:r>
              <a:rPr lang="zh-CN" altLang="en-US" sz="3200" dirty="0">
                <a:latin typeface="华文楷体" pitchFamily="2" charset="-122"/>
                <a:ea typeface="华文楷体" pitchFamily="2" charset="-122"/>
              </a:rPr>
              <a:t>富强、民主、文明、和谐</a:t>
            </a:r>
          </a:p>
        </p:txBody>
      </p:sp>
      <p:grpSp>
        <p:nvGrpSpPr>
          <p:cNvPr id="45" name="Group 88"/>
          <p:cNvGrpSpPr>
            <a:grpSpLocks/>
          </p:cNvGrpSpPr>
          <p:nvPr/>
        </p:nvGrpSpPr>
        <p:grpSpPr bwMode="auto">
          <a:xfrm>
            <a:off x="280872" y="1161482"/>
            <a:ext cx="3510389" cy="505296"/>
            <a:chOff x="3901" y="1990"/>
            <a:chExt cx="822" cy="368"/>
          </a:xfrm>
        </p:grpSpPr>
        <p:sp>
          <p:nvSpPr>
            <p:cNvPr id="46" name="AutoShape 86"/>
            <p:cNvSpPr>
              <a:spLocks noChangeArrowheads="1"/>
            </p:cNvSpPr>
            <p:nvPr/>
          </p:nvSpPr>
          <p:spPr bwMode="auto">
            <a:xfrm>
              <a:off x="3901" y="1990"/>
              <a:ext cx="822" cy="368"/>
            </a:xfrm>
            <a:prstGeom prst="flowChartAlternateProcess">
              <a:avLst/>
            </a:prstGeom>
            <a:solidFill>
              <a:schemeClr val="accent2">
                <a:lumMod val="75000"/>
                <a:alpha val="59999"/>
              </a:schemeClr>
            </a:solidFill>
            <a:ln w="9525">
              <a:noFill/>
              <a:miter lim="800000"/>
              <a:headEnd/>
              <a:tailEnd/>
            </a:ln>
            <a:effectLst>
              <a:prstShdw prst="shdw17" dist="17961" dir="2700000">
                <a:srgbClr val="7A997A"/>
              </a:prstShdw>
            </a:effectLst>
          </p:spPr>
          <p:txBody>
            <a:bodyPr wrap="none" anchor="ctr"/>
            <a:lstStyle/>
            <a:p>
              <a:endParaRPr lang="zh-CN" altLang="en-US" sz="1800">
                <a:ea typeface="宋体" charset="-122"/>
              </a:endParaRPr>
            </a:p>
          </p:txBody>
        </p:sp>
        <p:sp>
          <p:nvSpPr>
            <p:cNvPr id="47" name="Text Box 87"/>
            <p:cNvSpPr txBox="1">
              <a:spLocks noChangeArrowheads="1"/>
            </p:cNvSpPr>
            <p:nvPr/>
          </p:nvSpPr>
          <p:spPr bwMode="auto">
            <a:xfrm>
              <a:off x="4013" y="2034"/>
              <a:ext cx="596" cy="29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zh-CN" altLang="en-US" sz="2000" dirty="0" smtClean="0">
                  <a:ea typeface="时尚中黑简体"/>
                  <a:cs typeface="时尚中黑简体"/>
                </a:rPr>
                <a:t>民主是政治价值目标</a:t>
              </a:r>
              <a:endParaRPr lang="zh-CN" altLang="en-US" sz="2000" dirty="0">
                <a:ea typeface="时尚中黑简体"/>
                <a:cs typeface="时尚中黑简体"/>
              </a:endParaRPr>
            </a:p>
          </p:txBody>
        </p:sp>
      </p:grpSp>
      <p:grpSp>
        <p:nvGrpSpPr>
          <p:cNvPr id="48" name="组合 42"/>
          <p:cNvGrpSpPr>
            <a:grpSpLocks/>
          </p:cNvGrpSpPr>
          <p:nvPr/>
        </p:nvGrpSpPr>
        <p:grpSpPr bwMode="auto">
          <a:xfrm>
            <a:off x="168358" y="1094807"/>
            <a:ext cx="360362" cy="358775"/>
            <a:chOff x="657288" y="4812330"/>
            <a:chExt cx="360000" cy="360000"/>
          </a:xfrm>
        </p:grpSpPr>
        <p:sp>
          <p:nvSpPr>
            <p:cNvPr id="49" name="Oval 84"/>
            <p:cNvSpPr>
              <a:spLocks noChangeAspect="1" noChangeArrowheads="1"/>
            </p:cNvSpPr>
            <p:nvPr/>
          </p:nvSpPr>
          <p:spPr bwMode="auto">
            <a:xfrm>
              <a:off x="657288" y="4812330"/>
              <a:ext cx="360000" cy="360000"/>
            </a:xfrm>
            <a:prstGeom prst="ellipse">
              <a:avLst/>
            </a:prstGeom>
            <a:gradFill flip="none" rotWithShape="1">
              <a:gsLst>
                <a:gs pos="0">
                  <a:srgbClr val="F6BB00"/>
                </a:gs>
                <a:gs pos="90000">
                  <a:srgbClr val="ED6601"/>
                </a:gs>
              </a:gsLst>
              <a:lin ang="2700000" scaled="1"/>
              <a:tileRect/>
            </a:gradFill>
            <a:ln w="25400" cap="flat" cmpd="sng" algn="ctr">
              <a:noFill/>
              <a:prstDash val="solid"/>
            </a:ln>
            <a:effectLst>
              <a:outerShdw blurRad="50800" dist="38100" dir="5400000" algn="t" rotWithShape="0">
                <a:prstClr val="black">
                  <a:alpha val="40000"/>
                </a:prstClr>
              </a:outerShdw>
            </a:effectLst>
            <a:scene3d>
              <a:camera prst="orthographicFront"/>
              <a:lightRig rig="flat" dir="t"/>
            </a:scene3d>
            <a:sp3d extrusionH="304800" contourW="19050">
              <a:bevelT w="101600" prst="convex"/>
              <a:bevelB w="0" h="63500"/>
              <a:contourClr>
                <a:sysClr val="window" lastClr="FFFFFF"/>
              </a:contourClr>
            </a:sp3d>
          </p:spPr>
          <p:txBody>
            <a:bodyPr anchor="ctr">
              <a:sp3d/>
            </a:bodyPr>
            <a:lstStyle/>
            <a:p>
              <a:pPr algn="ctr" defTabSz="912813" eaLnBrk="0" fontAlgn="ctr" hangingPunct="0">
                <a:spcBef>
                  <a:spcPts val="0"/>
                </a:spcBef>
                <a:spcAft>
                  <a:spcPts val="0"/>
                </a:spcAft>
                <a:buClr>
                  <a:srgbClr val="FF0000"/>
                </a:buClr>
                <a:buSzPct val="70000"/>
                <a:buFont typeface="Wingdings" pitchFamily="2" charset="2"/>
                <a:buChar char="u"/>
                <a:defRPr/>
              </a:pPr>
              <a:endParaRPr lang="zh-CN" altLang="en-US" sz="1400" b="0" kern="0" dirty="0">
                <a:solidFill>
                  <a:sysClr val="window" lastClr="FFFFFF"/>
                </a:solidFill>
                <a:latin typeface="+mn-ea"/>
                <a:ea typeface="+mn-ea"/>
              </a:endParaRPr>
            </a:p>
          </p:txBody>
        </p:sp>
        <p:sp>
          <p:nvSpPr>
            <p:cNvPr id="50" name="Text Box 85"/>
            <p:cNvSpPr txBox="1">
              <a:spLocks noChangeArrowheads="1"/>
            </p:cNvSpPr>
            <p:nvPr/>
          </p:nvSpPr>
          <p:spPr bwMode="auto">
            <a:xfrm>
              <a:off x="685832" y="4836224"/>
              <a:ext cx="331455" cy="307433"/>
            </a:xfrm>
            <a:prstGeom prst="rect">
              <a:avLst/>
            </a:prstGeom>
            <a:noFill/>
            <a:ln w="9525" algn="ctr">
              <a:noFill/>
              <a:miter lim="800000"/>
              <a:headEnd/>
              <a:tailEnd/>
            </a:ln>
            <a:effectLst>
              <a:prstShdw prst="shdw17" dist="17961" dir="2700000">
                <a:srgbClr val="4F81BD">
                  <a:gamma/>
                  <a:shade val="60000"/>
                  <a:invGamma/>
                </a:srgbClr>
              </a:prstShdw>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auto" hangingPunct="1">
                <a:spcBef>
                  <a:spcPts val="0"/>
                </a:spcBef>
                <a:spcAft>
                  <a:spcPts val="0"/>
                </a:spcAft>
                <a:defRPr/>
              </a:pPr>
              <a:r>
                <a:rPr lang="en-US" altLang="zh-CN" sz="1400" kern="0" dirty="0" smtClean="0">
                  <a:solidFill>
                    <a:sysClr val="window" lastClr="FFFFFF"/>
                  </a:solidFill>
                  <a:latin typeface="+mn-ea"/>
                  <a:ea typeface="+mn-ea"/>
                </a:rPr>
                <a:t>2</a:t>
              </a:r>
            </a:p>
          </p:txBody>
        </p:sp>
      </p:grpSp>
      <p:graphicFrame>
        <p:nvGraphicFramePr>
          <p:cNvPr id="51" name="图示 50"/>
          <p:cNvGraphicFramePr/>
          <p:nvPr>
            <p:extLst>
              <p:ext uri="{D42A27DB-BD31-4B8C-83A1-F6EECF244321}">
                <p14:modId xmlns:p14="http://schemas.microsoft.com/office/powerpoint/2010/main" xmlns="" val="1624364567"/>
              </p:ext>
            </p:extLst>
          </p:nvPr>
        </p:nvGraphicFramePr>
        <p:xfrm>
          <a:off x="-746329" y="2348880"/>
          <a:ext cx="5556250" cy="375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2" name="图示 51"/>
          <p:cNvGraphicFramePr/>
          <p:nvPr>
            <p:extLst>
              <p:ext uri="{D42A27DB-BD31-4B8C-83A1-F6EECF244321}">
                <p14:modId xmlns:p14="http://schemas.microsoft.com/office/powerpoint/2010/main" xmlns="" val="3811664051"/>
              </p:ext>
            </p:extLst>
          </p:nvPr>
        </p:nvGraphicFramePr>
        <p:xfrm>
          <a:off x="4346975" y="889880"/>
          <a:ext cx="4673600" cy="299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3" name="图片 52" descr="屏幕剪辑"/>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122603" y="3969060"/>
            <a:ext cx="3257550" cy="2581275"/>
          </a:xfrm>
          <a:prstGeom prst="rect">
            <a:avLst/>
          </a:prstGeom>
        </p:spPr>
      </p:pic>
    </p:spTree>
    <p:extLst>
      <p:ext uri="{BB962C8B-B14F-4D97-AF65-F5344CB8AC3E}">
        <p14:creationId xmlns:p14="http://schemas.microsoft.com/office/powerpoint/2010/main" xmlns="" val="3340076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2" presetClass="entr" presetSubtype="0" fill="hold" nodeType="afterEffect">
                                  <p:stCondLst>
                                    <p:cond delay="10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100"/>
                                        <p:tgtEl>
                                          <p:spTgt spid="48"/>
                                        </p:tgtEl>
                                      </p:cBhvr>
                                    </p:animEffect>
                                    <p:anim calcmode="lin" valueType="num">
                                      <p:cBhvr>
                                        <p:cTn id="12" dur="1100" fill="hold"/>
                                        <p:tgtEl>
                                          <p:spTgt spid="48"/>
                                        </p:tgtEl>
                                        <p:attrNameLst>
                                          <p:attrName>ppt_x</p:attrName>
                                        </p:attrNameLst>
                                      </p:cBhvr>
                                      <p:tavLst>
                                        <p:tav tm="0">
                                          <p:val>
                                            <p:strVal val="#ppt_x"/>
                                          </p:val>
                                        </p:tav>
                                        <p:tav tm="100000">
                                          <p:val>
                                            <p:strVal val="#ppt_x"/>
                                          </p:val>
                                        </p:tav>
                                      </p:tavLst>
                                    </p:anim>
                                    <p:anim calcmode="lin" valueType="num">
                                      <p:cBhvr>
                                        <p:cTn id="13" dur="1100" fill="hold"/>
                                        <p:tgtEl>
                                          <p:spTgt spid="4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200"/>
                                        <p:tgtEl>
                                          <p:spTgt spid="45"/>
                                        </p:tgtEl>
                                      </p:cBhvr>
                                    </p:animEffect>
                                    <p:anim calcmode="lin" valueType="num">
                                      <p:cBhvr>
                                        <p:cTn id="17" dur="1200" fill="hold"/>
                                        <p:tgtEl>
                                          <p:spTgt spid="45"/>
                                        </p:tgtEl>
                                        <p:attrNameLst>
                                          <p:attrName>ppt_x</p:attrName>
                                        </p:attrNameLst>
                                      </p:cBhvr>
                                      <p:tavLst>
                                        <p:tav tm="0">
                                          <p:val>
                                            <p:strVal val="#ppt_x"/>
                                          </p:val>
                                        </p:tav>
                                        <p:tav tm="100000">
                                          <p:val>
                                            <p:strVal val="#ppt_x"/>
                                          </p:val>
                                        </p:tav>
                                      </p:tavLst>
                                    </p:anim>
                                    <p:anim calcmode="lin" valueType="num">
                                      <p:cBhvr>
                                        <p:cTn id="18" dur="1200" fill="hold"/>
                                        <p:tgtEl>
                                          <p:spTgt spid="45"/>
                                        </p:tgtEl>
                                        <p:attrNameLst>
                                          <p:attrName>ppt_y</p:attrName>
                                        </p:attrNameLst>
                                      </p:cBhvr>
                                      <p:tavLst>
                                        <p:tav tm="0">
                                          <p:val>
                                            <p:strVal val="#ppt_y+.1"/>
                                          </p:val>
                                        </p:tav>
                                        <p:tav tm="100000">
                                          <p:val>
                                            <p:strVal val="#ppt_y"/>
                                          </p:val>
                                        </p:tav>
                                      </p:tavLst>
                                    </p:anim>
                                  </p:childTnLst>
                                </p:cTn>
                              </p:par>
                            </p:childTnLst>
                          </p:cTn>
                        </p:par>
                        <p:par>
                          <p:cTn id="19" fill="hold">
                            <p:stCondLst>
                              <p:cond delay="3100"/>
                            </p:stCondLst>
                            <p:childTnLst>
                              <p:par>
                                <p:cTn id="20" presetID="21" presetClass="entr" presetSubtype="4"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heel(4)">
                                      <p:cBhvr>
                                        <p:cTn id="22" dur="1600"/>
                                        <p:tgtEl>
                                          <p:spTgt spid="51"/>
                                        </p:tgtEl>
                                      </p:cBhvr>
                                    </p:animEffect>
                                  </p:childTnLst>
                                </p:cTn>
                              </p:par>
                            </p:childTnLst>
                          </p:cTn>
                        </p:par>
                        <p:par>
                          <p:cTn id="23" fill="hold">
                            <p:stCondLst>
                              <p:cond delay="4700"/>
                            </p:stCondLst>
                            <p:childTnLst>
                              <p:par>
                                <p:cTn id="24" presetID="8" presetClass="entr" presetSubtype="16" fill="hold" grpId="0" nodeType="afterEffect">
                                  <p:stCondLst>
                                    <p:cond delay="100"/>
                                  </p:stCondLst>
                                  <p:childTnLst>
                                    <p:set>
                                      <p:cBhvr>
                                        <p:cTn id="25" dur="1" fill="hold">
                                          <p:stCondLst>
                                            <p:cond delay="0"/>
                                          </p:stCondLst>
                                        </p:cTn>
                                        <p:tgtEl>
                                          <p:spTgt spid="52"/>
                                        </p:tgtEl>
                                        <p:attrNameLst>
                                          <p:attrName>style.visibility</p:attrName>
                                        </p:attrNameLst>
                                      </p:cBhvr>
                                      <p:to>
                                        <p:strVal val="visible"/>
                                      </p:to>
                                    </p:set>
                                    <p:animEffect transition="in" filter="diamond(in)">
                                      <p:cBhvr>
                                        <p:cTn id="26" dur="3600"/>
                                        <p:tgtEl>
                                          <p:spTgt spid="52"/>
                                        </p:tgtEl>
                                      </p:cBhvr>
                                    </p:animEffect>
                                  </p:childTnLst>
                                </p:cTn>
                              </p:par>
                            </p:childTnLst>
                          </p:cTn>
                        </p:par>
                        <p:par>
                          <p:cTn id="27" fill="hold">
                            <p:stCondLst>
                              <p:cond delay="8400"/>
                            </p:stCondLst>
                            <p:childTnLst>
                              <p:par>
                                <p:cTn id="28" presetID="2" presetClass="entr" presetSubtype="4" fill="hold" nodeType="after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2500" fill="hold"/>
                                        <p:tgtEl>
                                          <p:spTgt spid="53"/>
                                        </p:tgtEl>
                                        <p:attrNameLst>
                                          <p:attrName>ppt_x</p:attrName>
                                        </p:attrNameLst>
                                      </p:cBhvr>
                                      <p:tavLst>
                                        <p:tav tm="0">
                                          <p:val>
                                            <p:strVal val="#ppt_x"/>
                                          </p:val>
                                        </p:tav>
                                        <p:tav tm="100000">
                                          <p:val>
                                            <p:strVal val="#ppt_x"/>
                                          </p:val>
                                        </p:tav>
                                      </p:tavLst>
                                    </p:anim>
                                    <p:anim calcmode="lin" valueType="num">
                                      <p:cBhvr additive="base">
                                        <p:cTn id="31" dur="2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51" grpId="0">
        <p:bldAsOne/>
      </p:bldGraphic>
      <p:bldGraphic spid="5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511659" y="161795"/>
            <a:ext cx="7245805"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smtClean="0">
                <a:latin typeface="华文楷体" pitchFamily="2" charset="-122"/>
                <a:ea typeface="华文楷体" pitchFamily="2" charset="-122"/>
              </a:rPr>
              <a:t>价值目标：</a:t>
            </a:r>
            <a:r>
              <a:rPr lang="zh-CN" altLang="en-US" sz="3200" dirty="0">
                <a:latin typeface="华文楷体" pitchFamily="2" charset="-122"/>
                <a:ea typeface="华文楷体" pitchFamily="2" charset="-122"/>
              </a:rPr>
              <a:t>富强、民主、文明、和谐</a:t>
            </a:r>
          </a:p>
        </p:txBody>
      </p:sp>
      <p:grpSp>
        <p:nvGrpSpPr>
          <p:cNvPr id="48" name="Group 88"/>
          <p:cNvGrpSpPr>
            <a:grpSpLocks/>
          </p:cNvGrpSpPr>
          <p:nvPr/>
        </p:nvGrpSpPr>
        <p:grpSpPr bwMode="auto">
          <a:xfrm>
            <a:off x="280872" y="1161482"/>
            <a:ext cx="3510389" cy="505296"/>
            <a:chOff x="3901" y="1990"/>
            <a:chExt cx="822" cy="368"/>
          </a:xfrm>
        </p:grpSpPr>
        <p:sp>
          <p:nvSpPr>
            <p:cNvPr id="49" name="AutoShape 86"/>
            <p:cNvSpPr>
              <a:spLocks noChangeArrowheads="1"/>
            </p:cNvSpPr>
            <p:nvPr/>
          </p:nvSpPr>
          <p:spPr bwMode="auto">
            <a:xfrm>
              <a:off x="3901" y="1990"/>
              <a:ext cx="822" cy="368"/>
            </a:xfrm>
            <a:prstGeom prst="flowChartAlternateProcess">
              <a:avLst/>
            </a:prstGeom>
            <a:solidFill>
              <a:schemeClr val="accent2">
                <a:lumMod val="75000"/>
                <a:alpha val="59999"/>
              </a:schemeClr>
            </a:solidFill>
            <a:ln w="9525">
              <a:noFill/>
              <a:miter lim="800000"/>
              <a:headEnd/>
              <a:tailEnd/>
            </a:ln>
            <a:effectLst>
              <a:prstShdw prst="shdw17" dist="17961" dir="2700000">
                <a:srgbClr val="7A997A"/>
              </a:prstShdw>
            </a:effectLst>
          </p:spPr>
          <p:txBody>
            <a:bodyPr wrap="none" anchor="ctr"/>
            <a:lstStyle/>
            <a:p>
              <a:endParaRPr lang="zh-CN" altLang="en-US" sz="1800">
                <a:ea typeface="宋体" charset="-122"/>
              </a:endParaRPr>
            </a:p>
          </p:txBody>
        </p:sp>
        <p:sp>
          <p:nvSpPr>
            <p:cNvPr id="50" name="Text Box 87"/>
            <p:cNvSpPr txBox="1">
              <a:spLocks noChangeArrowheads="1"/>
            </p:cNvSpPr>
            <p:nvPr/>
          </p:nvSpPr>
          <p:spPr bwMode="auto">
            <a:xfrm>
              <a:off x="4013" y="2034"/>
              <a:ext cx="596" cy="29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zh-CN" altLang="en-US" sz="2000" dirty="0" smtClean="0">
                  <a:ea typeface="时尚中黑简体"/>
                  <a:cs typeface="时尚中黑简体"/>
                </a:rPr>
                <a:t>文明是文化价值目标</a:t>
              </a:r>
              <a:endParaRPr lang="zh-CN" altLang="en-US" sz="2000" dirty="0">
                <a:ea typeface="时尚中黑简体"/>
                <a:cs typeface="时尚中黑简体"/>
              </a:endParaRPr>
            </a:p>
          </p:txBody>
        </p:sp>
      </p:grpSp>
      <p:grpSp>
        <p:nvGrpSpPr>
          <p:cNvPr id="51" name="组合 42"/>
          <p:cNvGrpSpPr>
            <a:grpSpLocks/>
          </p:cNvGrpSpPr>
          <p:nvPr/>
        </p:nvGrpSpPr>
        <p:grpSpPr bwMode="auto">
          <a:xfrm>
            <a:off x="168358" y="1094807"/>
            <a:ext cx="360362" cy="358775"/>
            <a:chOff x="657288" y="4812330"/>
            <a:chExt cx="360000" cy="360000"/>
          </a:xfrm>
        </p:grpSpPr>
        <p:sp>
          <p:nvSpPr>
            <p:cNvPr id="52" name="Oval 84"/>
            <p:cNvSpPr>
              <a:spLocks noChangeAspect="1" noChangeArrowheads="1"/>
            </p:cNvSpPr>
            <p:nvPr/>
          </p:nvSpPr>
          <p:spPr bwMode="auto">
            <a:xfrm>
              <a:off x="657288" y="4812330"/>
              <a:ext cx="360000" cy="360000"/>
            </a:xfrm>
            <a:prstGeom prst="ellipse">
              <a:avLst/>
            </a:prstGeom>
            <a:gradFill flip="none" rotWithShape="1">
              <a:gsLst>
                <a:gs pos="0">
                  <a:srgbClr val="F6BB00"/>
                </a:gs>
                <a:gs pos="90000">
                  <a:srgbClr val="ED6601"/>
                </a:gs>
              </a:gsLst>
              <a:lin ang="2700000" scaled="1"/>
              <a:tileRect/>
            </a:gradFill>
            <a:ln w="25400" cap="flat" cmpd="sng" algn="ctr">
              <a:noFill/>
              <a:prstDash val="solid"/>
            </a:ln>
            <a:effectLst>
              <a:outerShdw blurRad="50800" dist="38100" dir="5400000" algn="t" rotWithShape="0">
                <a:prstClr val="black">
                  <a:alpha val="40000"/>
                </a:prstClr>
              </a:outerShdw>
            </a:effectLst>
            <a:scene3d>
              <a:camera prst="orthographicFront"/>
              <a:lightRig rig="flat" dir="t"/>
            </a:scene3d>
            <a:sp3d extrusionH="304800" contourW="19050">
              <a:bevelT w="101600" prst="convex"/>
              <a:bevelB w="0" h="63500"/>
              <a:contourClr>
                <a:sysClr val="window" lastClr="FFFFFF"/>
              </a:contourClr>
            </a:sp3d>
          </p:spPr>
          <p:txBody>
            <a:bodyPr anchor="ctr">
              <a:sp3d/>
            </a:bodyPr>
            <a:lstStyle/>
            <a:p>
              <a:pPr algn="ctr" defTabSz="912813" eaLnBrk="0" fontAlgn="ctr" hangingPunct="0">
                <a:spcBef>
                  <a:spcPts val="0"/>
                </a:spcBef>
                <a:spcAft>
                  <a:spcPts val="0"/>
                </a:spcAft>
                <a:buClr>
                  <a:srgbClr val="FF0000"/>
                </a:buClr>
                <a:buSzPct val="70000"/>
                <a:buFont typeface="Wingdings" pitchFamily="2" charset="2"/>
                <a:buChar char="u"/>
                <a:defRPr/>
              </a:pPr>
              <a:endParaRPr lang="zh-CN" altLang="en-US" sz="1400" b="0" kern="0" dirty="0">
                <a:solidFill>
                  <a:sysClr val="window" lastClr="FFFFFF"/>
                </a:solidFill>
                <a:latin typeface="+mn-ea"/>
                <a:ea typeface="+mn-ea"/>
              </a:endParaRPr>
            </a:p>
          </p:txBody>
        </p:sp>
        <p:sp>
          <p:nvSpPr>
            <p:cNvPr id="53" name="Text Box 85"/>
            <p:cNvSpPr txBox="1">
              <a:spLocks noChangeArrowheads="1"/>
            </p:cNvSpPr>
            <p:nvPr/>
          </p:nvSpPr>
          <p:spPr bwMode="auto">
            <a:xfrm>
              <a:off x="685832" y="4836224"/>
              <a:ext cx="331455" cy="307433"/>
            </a:xfrm>
            <a:prstGeom prst="rect">
              <a:avLst/>
            </a:prstGeom>
            <a:noFill/>
            <a:ln w="9525" algn="ctr">
              <a:noFill/>
              <a:miter lim="800000"/>
              <a:headEnd/>
              <a:tailEnd/>
            </a:ln>
            <a:effectLst>
              <a:prstShdw prst="shdw17" dist="17961" dir="2700000">
                <a:srgbClr val="4F81BD">
                  <a:gamma/>
                  <a:shade val="60000"/>
                  <a:invGamma/>
                </a:srgbClr>
              </a:prstShdw>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auto" hangingPunct="1">
                <a:spcBef>
                  <a:spcPts val="0"/>
                </a:spcBef>
                <a:spcAft>
                  <a:spcPts val="0"/>
                </a:spcAft>
                <a:defRPr/>
              </a:pPr>
              <a:r>
                <a:rPr lang="en-US" altLang="zh-CN" sz="1400" kern="0" dirty="0" smtClean="0">
                  <a:solidFill>
                    <a:sysClr val="window" lastClr="FFFFFF"/>
                  </a:solidFill>
                  <a:latin typeface="+mn-ea"/>
                  <a:ea typeface="+mn-ea"/>
                </a:rPr>
                <a:t>3</a:t>
              </a:r>
            </a:p>
          </p:txBody>
        </p:sp>
      </p:grpSp>
      <p:grpSp>
        <p:nvGrpSpPr>
          <p:cNvPr id="54" name="Group 88"/>
          <p:cNvGrpSpPr>
            <a:grpSpLocks/>
          </p:cNvGrpSpPr>
          <p:nvPr/>
        </p:nvGrpSpPr>
        <p:grpSpPr bwMode="auto">
          <a:xfrm>
            <a:off x="5134561" y="1118620"/>
            <a:ext cx="3510389" cy="505296"/>
            <a:chOff x="3901" y="1990"/>
            <a:chExt cx="822" cy="368"/>
          </a:xfrm>
        </p:grpSpPr>
        <p:sp>
          <p:nvSpPr>
            <p:cNvPr id="55" name="AutoShape 86"/>
            <p:cNvSpPr>
              <a:spLocks noChangeArrowheads="1"/>
            </p:cNvSpPr>
            <p:nvPr/>
          </p:nvSpPr>
          <p:spPr bwMode="auto">
            <a:xfrm>
              <a:off x="3901" y="1990"/>
              <a:ext cx="822" cy="368"/>
            </a:xfrm>
            <a:prstGeom prst="flowChartAlternateProcess">
              <a:avLst/>
            </a:prstGeom>
            <a:solidFill>
              <a:schemeClr val="accent2">
                <a:lumMod val="75000"/>
                <a:alpha val="59999"/>
              </a:schemeClr>
            </a:solidFill>
            <a:ln w="9525">
              <a:noFill/>
              <a:miter lim="800000"/>
              <a:headEnd/>
              <a:tailEnd/>
            </a:ln>
            <a:effectLst>
              <a:prstShdw prst="shdw17" dist="17961" dir="2700000">
                <a:srgbClr val="7A997A"/>
              </a:prstShdw>
            </a:effectLst>
          </p:spPr>
          <p:txBody>
            <a:bodyPr wrap="none" anchor="ctr"/>
            <a:lstStyle/>
            <a:p>
              <a:endParaRPr lang="zh-CN" altLang="en-US" sz="1800">
                <a:ea typeface="宋体" charset="-122"/>
              </a:endParaRPr>
            </a:p>
          </p:txBody>
        </p:sp>
        <p:sp>
          <p:nvSpPr>
            <p:cNvPr id="56" name="Text Box 87"/>
            <p:cNvSpPr txBox="1">
              <a:spLocks noChangeArrowheads="1"/>
            </p:cNvSpPr>
            <p:nvPr/>
          </p:nvSpPr>
          <p:spPr bwMode="auto">
            <a:xfrm>
              <a:off x="4013" y="2034"/>
              <a:ext cx="596" cy="29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zh-CN" altLang="en-US" sz="2000" dirty="0" smtClean="0">
                  <a:ea typeface="时尚中黑简体"/>
                  <a:cs typeface="时尚中黑简体"/>
                </a:rPr>
                <a:t>和谐是社会价值目标</a:t>
              </a:r>
              <a:endParaRPr lang="zh-CN" altLang="en-US" sz="2000" dirty="0">
                <a:ea typeface="时尚中黑简体"/>
                <a:cs typeface="时尚中黑简体"/>
              </a:endParaRPr>
            </a:p>
          </p:txBody>
        </p:sp>
      </p:grpSp>
      <p:grpSp>
        <p:nvGrpSpPr>
          <p:cNvPr id="57" name="组合 42"/>
          <p:cNvGrpSpPr>
            <a:grpSpLocks/>
          </p:cNvGrpSpPr>
          <p:nvPr/>
        </p:nvGrpSpPr>
        <p:grpSpPr bwMode="auto">
          <a:xfrm>
            <a:off x="5022047" y="1051945"/>
            <a:ext cx="360362" cy="358775"/>
            <a:chOff x="657288" y="4812330"/>
            <a:chExt cx="360000" cy="360000"/>
          </a:xfrm>
        </p:grpSpPr>
        <p:sp>
          <p:nvSpPr>
            <p:cNvPr id="58" name="Oval 84"/>
            <p:cNvSpPr>
              <a:spLocks noChangeAspect="1" noChangeArrowheads="1"/>
            </p:cNvSpPr>
            <p:nvPr/>
          </p:nvSpPr>
          <p:spPr bwMode="auto">
            <a:xfrm>
              <a:off x="657288" y="4812330"/>
              <a:ext cx="360000" cy="360000"/>
            </a:xfrm>
            <a:prstGeom prst="ellipse">
              <a:avLst/>
            </a:prstGeom>
            <a:gradFill flip="none" rotWithShape="1">
              <a:gsLst>
                <a:gs pos="0">
                  <a:srgbClr val="F6BB00"/>
                </a:gs>
                <a:gs pos="90000">
                  <a:srgbClr val="ED6601"/>
                </a:gs>
              </a:gsLst>
              <a:lin ang="2700000" scaled="1"/>
              <a:tileRect/>
            </a:gradFill>
            <a:ln w="25400" cap="flat" cmpd="sng" algn="ctr">
              <a:noFill/>
              <a:prstDash val="solid"/>
            </a:ln>
            <a:effectLst>
              <a:outerShdw blurRad="50800" dist="38100" dir="5400000" algn="t" rotWithShape="0">
                <a:prstClr val="black">
                  <a:alpha val="40000"/>
                </a:prstClr>
              </a:outerShdw>
            </a:effectLst>
            <a:scene3d>
              <a:camera prst="orthographicFront"/>
              <a:lightRig rig="flat" dir="t"/>
            </a:scene3d>
            <a:sp3d extrusionH="304800" contourW="19050">
              <a:bevelT w="101600" prst="convex"/>
              <a:bevelB w="0" h="63500"/>
              <a:contourClr>
                <a:sysClr val="window" lastClr="FFFFFF"/>
              </a:contourClr>
            </a:sp3d>
          </p:spPr>
          <p:txBody>
            <a:bodyPr anchor="ctr">
              <a:sp3d/>
            </a:bodyPr>
            <a:lstStyle/>
            <a:p>
              <a:pPr algn="ctr" defTabSz="912813" eaLnBrk="0" fontAlgn="ctr" hangingPunct="0">
                <a:spcBef>
                  <a:spcPts val="0"/>
                </a:spcBef>
                <a:spcAft>
                  <a:spcPts val="0"/>
                </a:spcAft>
                <a:buClr>
                  <a:srgbClr val="FF0000"/>
                </a:buClr>
                <a:buSzPct val="70000"/>
                <a:buFont typeface="Wingdings" pitchFamily="2" charset="2"/>
                <a:buChar char="u"/>
                <a:defRPr/>
              </a:pPr>
              <a:endParaRPr lang="zh-CN" altLang="en-US" sz="1400" b="0" kern="0" dirty="0">
                <a:solidFill>
                  <a:sysClr val="window" lastClr="FFFFFF"/>
                </a:solidFill>
                <a:latin typeface="+mn-ea"/>
                <a:ea typeface="+mn-ea"/>
              </a:endParaRPr>
            </a:p>
          </p:txBody>
        </p:sp>
        <p:sp>
          <p:nvSpPr>
            <p:cNvPr id="59" name="Text Box 85"/>
            <p:cNvSpPr txBox="1">
              <a:spLocks noChangeArrowheads="1"/>
            </p:cNvSpPr>
            <p:nvPr/>
          </p:nvSpPr>
          <p:spPr bwMode="auto">
            <a:xfrm>
              <a:off x="685832" y="4836224"/>
              <a:ext cx="331455" cy="307433"/>
            </a:xfrm>
            <a:prstGeom prst="rect">
              <a:avLst/>
            </a:prstGeom>
            <a:noFill/>
            <a:ln w="9525" algn="ctr">
              <a:noFill/>
              <a:miter lim="800000"/>
              <a:headEnd/>
              <a:tailEnd/>
            </a:ln>
            <a:effectLst>
              <a:prstShdw prst="shdw17" dist="17961" dir="2700000">
                <a:srgbClr val="4F81BD">
                  <a:gamma/>
                  <a:shade val="60000"/>
                  <a:invGamma/>
                </a:srgbClr>
              </a:prstShdw>
            </a:effec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auto" hangingPunct="1">
                <a:spcBef>
                  <a:spcPts val="0"/>
                </a:spcBef>
                <a:spcAft>
                  <a:spcPts val="0"/>
                </a:spcAft>
                <a:defRPr/>
              </a:pPr>
              <a:r>
                <a:rPr lang="en-US" altLang="zh-CN" sz="1400" kern="0" dirty="0" smtClean="0">
                  <a:solidFill>
                    <a:sysClr val="window" lastClr="FFFFFF"/>
                  </a:solidFill>
                  <a:latin typeface="+mn-ea"/>
                  <a:ea typeface="+mn-ea"/>
                </a:rPr>
                <a:t>4</a:t>
              </a:r>
            </a:p>
          </p:txBody>
        </p:sp>
      </p:grpSp>
      <p:graphicFrame>
        <p:nvGraphicFramePr>
          <p:cNvPr id="66" name="图示 65"/>
          <p:cNvGraphicFramePr/>
          <p:nvPr>
            <p:extLst>
              <p:ext uri="{D42A27DB-BD31-4B8C-83A1-F6EECF244321}">
                <p14:modId xmlns:p14="http://schemas.microsoft.com/office/powerpoint/2010/main" xmlns="" val="531357592"/>
              </p:ext>
            </p:extLst>
          </p:nvPr>
        </p:nvGraphicFramePr>
        <p:xfrm>
          <a:off x="-457200" y="23431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TextBox 11"/>
          <p:cNvSpPr txBox="1">
            <a:spLocks noChangeArrowheads="1"/>
          </p:cNvSpPr>
          <p:nvPr/>
        </p:nvSpPr>
        <p:spPr bwMode="auto">
          <a:xfrm>
            <a:off x="1771650" y="3651250"/>
            <a:ext cx="1630362" cy="1466850"/>
          </a:xfrm>
          <a:prstGeom prst="rect">
            <a:avLst/>
          </a:prstGeom>
          <a:noFill/>
          <a:ln w="101600">
            <a:solidFill>
              <a:srgbClr val="FF0000"/>
            </a:solidFill>
            <a:miter lim="800000"/>
            <a:headEnd/>
            <a:tailEnd/>
          </a:ln>
        </p:spPr>
        <p:txBody>
          <a:bodyPr vert="eaVert"/>
          <a:lstStyle/>
          <a:p>
            <a:pPr algn="ctr"/>
            <a:r>
              <a:rPr lang="zh-CN" altLang="en-US" sz="4800" b="1" dirty="0">
                <a:solidFill>
                  <a:srgbClr val="FF0000"/>
                </a:solidFill>
                <a:latin typeface="黑体" pitchFamily="49" charset="-122"/>
                <a:ea typeface="黑体" pitchFamily="49" charset="-122"/>
              </a:rPr>
              <a:t>强国文化</a:t>
            </a:r>
          </a:p>
        </p:txBody>
      </p:sp>
      <p:grpSp>
        <p:nvGrpSpPr>
          <p:cNvPr id="68" name="组合 9"/>
          <p:cNvGrpSpPr>
            <a:grpSpLocks/>
          </p:cNvGrpSpPr>
          <p:nvPr/>
        </p:nvGrpSpPr>
        <p:grpSpPr bwMode="auto">
          <a:xfrm>
            <a:off x="5030788" y="2095500"/>
            <a:ext cx="3778250" cy="1822450"/>
            <a:chOff x="5030788" y="2095500"/>
            <a:chExt cx="3778250" cy="1822450"/>
          </a:xfrm>
        </p:grpSpPr>
        <p:sp>
          <p:nvSpPr>
            <p:cNvPr id="69" name="矩形 7"/>
            <p:cNvSpPr>
              <a:spLocks noChangeArrowheads="1"/>
            </p:cNvSpPr>
            <p:nvPr/>
          </p:nvSpPr>
          <p:spPr bwMode="auto">
            <a:xfrm>
              <a:off x="5030788" y="2963863"/>
              <a:ext cx="3778250" cy="9540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sz="2800" b="1" dirty="0">
                  <a:latin typeface="黑体" pitchFamily="49" charset="-122"/>
                  <a:ea typeface="黑体" pitchFamily="49" charset="-122"/>
                </a:rPr>
                <a:t>        是中国特色社会主义的</a:t>
              </a:r>
              <a:r>
                <a:rPr lang="zh-CN" altLang="en-US" sz="2800" b="1" dirty="0">
                  <a:solidFill>
                    <a:srgbClr val="C00000"/>
                  </a:solidFill>
                  <a:latin typeface="黑体" pitchFamily="49" charset="-122"/>
                  <a:ea typeface="黑体" pitchFamily="49" charset="-122"/>
                </a:rPr>
                <a:t>本质属性</a:t>
              </a:r>
            </a:p>
          </p:txBody>
        </p:sp>
        <p:sp>
          <p:nvSpPr>
            <p:cNvPr id="70" name="椭圆 69"/>
            <p:cNvSpPr/>
            <p:nvPr/>
          </p:nvSpPr>
          <p:spPr>
            <a:xfrm>
              <a:off x="5060950" y="2095500"/>
              <a:ext cx="1511300" cy="1377950"/>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zh-CN" altLang="en-US" sz="2800" b="1" dirty="0">
                  <a:ea typeface="黑体" pitchFamily="49" charset="-122"/>
                </a:rPr>
                <a:t>社会和谐</a:t>
              </a:r>
            </a:p>
          </p:txBody>
        </p:sp>
      </p:grpSp>
      <p:pic>
        <p:nvPicPr>
          <p:cNvPr id="71" name="Picture 8" descr="C:\Users\Shiqian\Desktop\课件制作-2013寒假\图库\8.png"/>
          <p:cNvPicPr>
            <a:picLocks noChangeAspect="1" noChangeArrowheads="1"/>
          </p:cNvPicPr>
          <p:nvPr/>
        </p:nvPicPr>
        <p:blipFill>
          <a:blip r:embed="rId8" cstate="print"/>
          <a:srcRect/>
          <a:stretch>
            <a:fillRect/>
          </a:stretch>
        </p:blipFill>
        <p:spPr bwMode="auto">
          <a:xfrm>
            <a:off x="5276850" y="4067175"/>
            <a:ext cx="3384550" cy="2162175"/>
          </a:xfrm>
          <a:prstGeom prst="rect">
            <a:avLst/>
          </a:prstGeom>
          <a:noFill/>
          <a:ln w="9525">
            <a:noFill/>
            <a:miter lim="800000"/>
            <a:headEnd/>
            <a:tailEnd/>
          </a:ln>
        </p:spPr>
      </p:pic>
    </p:spTree>
    <p:extLst>
      <p:ext uri="{BB962C8B-B14F-4D97-AF65-F5344CB8AC3E}">
        <p14:creationId xmlns:p14="http://schemas.microsoft.com/office/powerpoint/2010/main" xmlns="" val="2555806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2" presetClass="entr" presetSubtype="0" fill="hold" nodeType="afterEffect">
                                  <p:stCondLst>
                                    <p:cond delay="10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100"/>
                                        <p:tgtEl>
                                          <p:spTgt spid="51"/>
                                        </p:tgtEl>
                                      </p:cBhvr>
                                    </p:animEffect>
                                    <p:anim calcmode="lin" valueType="num">
                                      <p:cBhvr>
                                        <p:cTn id="12" dur="1100" fill="hold"/>
                                        <p:tgtEl>
                                          <p:spTgt spid="51"/>
                                        </p:tgtEl>
                                        <p:attrNameLst>
                                          <p:attrName>ppt_x</p:attrName>
                                        </p:attrNameLst>
                                      </p:cBhvr>
                                      <p:tavLst>
                                        <p:tav tm="0">
                                          <p:val>
                                            <p:strVal val="#ppt_x"/>
                                          </p:val>
                                        </p:tav>
                                        <p:tav tm="100000">
                                          <p:val>
                                            <p:strVal val="#ppt_x"/>
                                          </p:val>
                                        </p:tav>
                                      </p:tavLst>
                                    </p:anim>
                                    <p:anim calcmode="lin" valueType="num">
                                      <p:cBhvr>
                                        <p:cTn id="13" dur="11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200"/>
                                        <p:tgtEl>
                                          <p:spTgt spid="48"/>
                                        </p:tgtEl>
                                      </p:cBhvr>
                                    </p:animEffect>
                                    <p:anim calcmode="lin" valueType="num">
                                      <p:cBhvr>
                                        <p:cTn id="17" dur="1200" fill="hold"/>
                                        <p:tgtEl>
                                          <p:spTgt spid="48"/>
                                        </p:tgtEl>
                                        <p:attrNameLst>
                                          <p:attrName>ppt_x</p:attrName>
                                        </p:attrNameLst>
                                      </p:cBhvr>
                                      <p:tavLst>
                                        <p:tav tm="0">
                                          <p:val>
                                            <p:strVal val="#ppt_x"/>
                                          </p:val>
                                        </p:tav>
                                        <p:tav tm="100000">
                                          <p:val>
                                            <p:strVal val="#ppt_x"/>
                                          </p:val>
                                        </p:tav>
                                      </p:tavLst>
                                    </p:anim>
                                    <p:anim calcmode="lin" valueType="num">
                                      <p:cBhvr>
                                        <p:cTn id="18" dur="1200" fill="hold"/>
                                        <p:tgtEl>
                                          <p:spTgt spid="48"/>
                                        </p:tgtEl>
                                        <p:attrNameLst>
                                          <p:attrName>ppt_y</p:attrName>
                                        </p:attrNameLst>
                                      </p:cBhvr>
                                      <p:tavLst>
                                        <p:tav tm="0">
                                          <p:val>
                                            <p:strVal val="#ppt_y+.1"/>
                                          </p:val>
                                        </p:tav>
                                        <p:tav tm="100000">
                                          <p:val>
                                            <p:strVal val="#ppt_y"/>
                                          </p:val>
                                        </p:tav>
                                      </p:tavLst>
                                    </p:anim>
                                  </p:childTnLst>
                                </p:cTn>
                              </p:par>
                            </p:childTnLst>
                          </p:cTn>
                        </p:par>
                        <p:par>
                          <p:cTn id="19" fill="hold">
                            <p:stCondLst>
                              <p:cond delay="3100"/>
                            </p:stCondLst>
                            <p:childTnLst>
                              <p:par>
                                <p:cTn id="20" presetID="21" presetClass="entr" presetSubtype="4"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heel(4)">
                                      <p:cBhvr>
                                        <p:cTn id="22" dur="1000"/>
                                        <p:tgtEl>
                                          <p:spTgt spid="66"/>
                                        </p:tgtEl>
                                      </p:cBhvr>
                                    </p:animEffect>
                                  </p:childTnLst>
                                </p:cTn>
                              </p:par>
                            </p:childTnLst>
                          </p:cTn>
                        </p:par>
                        <p:par>
                          <p:cTn id="23" fill="hold">
                            <p:stCondLst>
                              <p:cond delay="4100"/>
                            </p:stCondLst>
                            <p:childTnLst>
                              <p:par>
                                <p:cTn id="24" presetID="49" presetClass="entr" presetSubtype="0" decel="10000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1000" fill="hold"/>
                                        <p:tgtEl>
                                          <p:spTgt spid="67"/>
                                        </p:tgtEl>
                                        <p:attrNameLst>
                                          <p:attrName>ppt_w</p:attrName>
                                        </p:attrNameLst>
                                      </p:cBhvr>
                                      <p:tavLst>
                                        <p:tav tm="0">
                                          <p:val>
                                            <p:fltVal val="0"/>
                                          </p:val>
                                        </p:tav>
                                        <p:tav tm="100000">
                                          <p:val>
                                            <p:strVal val="#ppt_w"/>
                                          </p:val>
                                        </p:tav>
                                      </p:tavLst>
                                    </p:anim>
                                    <p:anim calcmode="lin" valueType="num">
                                      <p:cBhvr>
                                        <p:cTn id="27" dur="1000" fill="hold"/>
                                        <p:tgtEl>
                                          <p:spTgt spid="67"/>
                                        </p:tgtEl>
                                        <p:attrNameLst>
                                          <p:attrName>ppt_h</p:attrName>
                                        </p:attrNameLst>
                                      </p:cBhvr>
                                      <p:tavLst>
                                        <p:tav tm="0">
                                          <p:val>
                                            <p:fltVal val="0"/>
                                          </p:val>
                                        </p:tav>
                                        <p:tav tm="100000">
                                          <p:val>
                                            <p:strVal val="#ppt_h"/>
                                          </p:val>
                                        </p:tav>
                                      </p:tavLst>
                                    </p:anim>
                                    <p:anim calcmode="lin" valueType="num">
                                      <p:cBhvr>
                                        <p:cTn id="28" dur="1000" fill="hold"/>
                                        <p:tgtEl>
                                          <p:spTgt spid="67"/>
                                        </p:tgtEl>
                                        <p:attrNameLst>
                                          <p:attrName>style.rotation</p:attrName>
                                        </p:attrNameLst>
                                      </p:cBhvr>
                                      <p:tavLst>
                                        <p:tav tm="0">
                                          <p:val>
                                            <p:fltVal val="360"/>
                                          </p:val>
                                        </p:tav>
                                        <p:tav tm="100000">
                                          <p:val>
                                            <p:fltVal val="0"/>
                                          </p:val>
                                        </p:tav>
                                      </p:tavLst>
                                    </p:anim>
                                    <p:animEffect transition="in" filter="fade">
                                      <p:cBhvr>
                                        <p:cTn id="29" dur="1000"/>
                                        <p:tgtEl>
                                          <p:spTgt spid="67"/>
                                        </p:tgtEl>
                                      </p:cBhvr>
                                    </p:animEffect>
                                  </p:childTnLst>
                                </p:cTn>
                              </p:par>
                            </p:childTnLst>
                          </p:cTn>
                        </p:par>
                        <p:par>
                          <p:cTn id="30" fill="hold">
                            <p:stCondLst>
                              <p:cond delay="5100"/>
                            </p:stCondLst>
                            <p:childTnLst>
                              <p:par>
                                <p:cTn id="31" presetID="42" presetClass="entr" presetSubtype="0"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100"/>
                                        <p:tgtEl>
                                          <p:spTgt spid="57"/>
                                        </p:tgtEl>
                                      </p:cBhvr>
                                    </p:animEffect>
                                    <p:anim calcmode="lin" valueType="num">
                                      <p:cBhvr>
                                        <p:cTn id="34" dur="1100" fill="hold"/>
                                        <p:tgtEl>
                                          <p:spTgt spid="57"/>
                                        </p:tgtEl>
                                        <p:attrNameLst>
                                          <p:attrName>ppt_x</p:attrName>
                                        </p:attrNameLst>
                                      </p:cBhvr>
                                      <p:tavLst>
                                        <p:tav tm="0">
                                          <p:val>
                                            <p:strVal val="#ppt_x"/>
                                          </p:val>
                                        </p:tav>
                                        <p:tav tm="100000">
                                          <p:val>
                                            <p:strVal val="#ppt_x"/>
                                          </p:val>
                                        </p:tav>
                                      </p:tavLst>
                                    </p:anim>
                                    <p:anim calcmode="lin" valueType="num">
                                      <p:cBhvr>
                                        <p:cTn id="35" dur="1100" fill="hold"/>
                                        <p:tgtEl>
                                          <p:spTgt spid="5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200"/>
                                        <p:tgtEl>
                                          <p:spTgt spid="54"/>
                                        </p:tgtEl>
                                      </p:cBhvr>
                                    </p:animEffect>
                                    <p:anim calcmode="lin" valueType="num">
                                      <p:cBhvr>
                                        <p:cTn id="39" dur="1200" fill="hold"/>
                                        <p:tgtEl>
                                          <p:spTgt spid="54"/>
                                        </p:tgtEl>
                                        <p:attrNameLst>
                                          <p:attrName>ppt_x</p:attrName>
                                        </p:attrNameLst>
                                      </p:cBhvr>
                                      <p:tavLst>
                                        <p:tav tm="0">
                                          <p:val>
                                            <p:strVal val="#ppt_x"/>
                                          </p:val>
                                        </p:tav>
                                        <p:tav tm="100000">
                                          <p:val>
                                            <p:strVal val="#ppt_x"/>
                                          </p:val>
                                        </p:tav>
                                      </p:tavLst>
                                    </p:anim>
                                    <p:anim calcmode="lin" valueType="num">
                                      <p:cBhvr>
                                        <p:cTn id="40" dur="12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6300"/>
                            </p:stCondLst>
                            <p:childTnLst>
                              <p:par>
                                <p:cTn id="42" presetID="20" presetClass="entr" presetSubtype="0"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wedge">
                                      <p:cBhvr>
                                        <p:cTn id="44" dur="1000"/>
                                        <p:tgtEl>
                                          <p:spTgt spid="68"/>
                                        </p:tgtEl>
                                      </p:cBhvr>
                                    </p:animEffect>
                                  </p:childTnLst>
                                </p:cTn>
                              </p:par>
                            </p:childTnLst>
                          </p:cTn>
                        </p:par>
                        <p:par>
                          <p:cTn id="45" fill="hold">
                            <p:stCondLst>
                              <p:cond delay="7300"/>
                            </p:stCondLst>
                            <p:childTnLst>
                              <p:par>
                                <p:cTn id="46" presetID="49" presetClass="entr" presetSubtype="0" decel="100000" fill="hold" nodeType="after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p:cTn id="48" dur="1000" fill="hold"/>
                                        <p:tgtEl>
                                          <p:spTgt spid="71"/>
                                        </p:tgtEl>
                                        <p:attrNameLst>
                                          <p:attrName>ppt_w</p:attrName>
                                        </p:attrNameLst>
                                      </p:cBhvr>
                                      <p:tavLst>
                                        <p:tav tm="0">
                                          <p:val>
                                            <p:fltVal val="0"/>
                                          </p:val>
                                        </p:tav>
                                        <p:tav tm="100000">
                                          <p:val>
                                            <p:strVal val="#ppt_w"/>
                                          </p:val>
                                        </p:tav>
                                      </p:tavLst>
                                    </p:anim>
                                    <p:anim calcmode="lin" valueType="num">
                                      <p:cBhvr>
                                        <p:cTn id="49" dur="1000" fill="hold"/>
                                        <p:tgtEl>
                                          <p:spTgt spid="71"/>
                                        </p:tgtEl>
                                        <p:attrNameLst>
                                          <p:attrName>ppt_h</p:attrName>
                                        </p:attrNameLst>
                                      </p:cBhvr>
                                      <p:tavLst>
                                        <p:tav tm="0">
                                          <p:val>
                                            <p:fltVal val="0"/>
                                          </p:val>
                                        </p:tav>
                                        <p:tav tm="100000">
                                          <p:val>
                                            <p:strVal val="#ppt_h"/>
                                          </p:val>
                                        </p:tav>
                                      </p:tavLst>
                                    </p:anim>
                                    <p:anim calcmode="lin" valueType="num">
                                      <p:cBhvr>
                                        <p:cTn id="50" dur="1000" fill="hold"/>
                                        <p:tgtEl>
                                          <p:spTgt spid="71"/>
                                        </p:tgtEl>
                                        <p:attrNameLst>
                                          <p:attrName>style.rotation</p:attrName>
                                        </p:attrNameLst>
                                      </p:cBhvr>
                                      <p:tavLst>
                                        <p:tav tm="0">
                                          <p:val>
                                            <p:fltVal val="360"/>
                                          </p:val>
                                        </p:tav>
                                        <p:tav tm="100000">
                                          <p:val>
                                            <p:fltVal val="0"/>
                                          </p:val>
                                        </p:tav>
                                      </p:tavLst>
                                    </p:anim>
                                    <p:animEffect transition="in" filter="fade">
                                      <p:cBhvr>
                                        <p:cTn id="51"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66" grpId="0">
        <p:bldAsOne/>
      </p:bldGraphic>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a:grpSpLocks/>
          </p:cNvGrpSpPr>
          <p:nvPr/>
        </p:nvGrpSpPr>
        <p:grpSpPr bwMode="auto">
          <a:xfrm>
            <a:off x="27666" y="-93504"/>
            <a:ext cx="1147763" cy="1149350"/>
            <a:chOff x="-53975" y="-101600"/>
            <a:chExt cx="1582738" cy="1584325"/>
          </a:xfrm>
        </p:grpSpPr>
        <p:sp>
          <p:nvSpPr>
            <p:cNvPr id="3" name="十六角星 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4" name="组合 185"/>
            <p:cNvGrpSpPr>
              <a:grpSpLocks/>
            </p:cNvGrpSpPr>
            <p:nvPr/>
          </p:nvGrpSpPr>
          <p:grpSpPr bwMode="auto">
            <a:xfrm>
              <a:off x="-10967" y="-57268"/>
              <a:ext cx="1495372" cy="1495654"/>
              <a:chOff x="2571539" y="2695369"/>
              <a:chExt cx="2805263" cy="2804289"/>
            </a:xfrm>
          </p:grpSpPr>
          <p:sp>
            <p:nvSpPr>
              <p:cNvPr id="3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5" name="组合 199"/>
            <p:cNvGrpSpPr>
              <a:grpSpLocks/>
            </p:cNvGrpSpPr>
            <p:nvPr/>
          </p:nvGrpSpPr>
          <p:grpSpPr bwMode="auto">
            <a:xfrm rot="2801918">
              <a:off x="-83919" y="-66879"/>
              <a:ext cx="1506813" cy="1507800"/>
              <a:chOff x="2497546" y="2795849"/>
              <a:chExt cx="2773685" cy="2774066"/>
            </a:xfrm>
          </p:grpSpPr>
          <p:sp>
            <p:nvSpPr>
              <p:cNvPr id="2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6" name="组合 213"/>
            <p:cNvGrpSpPr>
              <a:grpSpLocks/>
            </p:cNvGrpSpPr>
            <p:nvPr/>
          </p:nvGrpSpPr>
          <p:grpSpPr bwMode="auto">
            <a:xfrm rot="1116119">
              <a:off x="78857" y="63635"/>
              <a:ext cx="1224182" cy="1218682"/>
              <a:chOff x="2465022" y="2702801"/>
              <a:chExt cx="2791363" cy="2780947"/>
            </a:xfrm>
          </p:grpSpPr>
          <p:sp>
            <p:nvSpPr>
              <p:cNvPr id="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1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7" name="Picture 12" descr="F:\work\静安团委\未标题-2副本44444444.png"/>
            <p:cNvPicPr>
              <a:picLocks noChangeAspect="1" noChangeArrowheads="1"/>
            </p:cNvPicPr>
            <p:nvPr/>
          </p:nvPicPr>
          <p:blipFill>
            <a:blip r:embed="rId2" cstate="print"/>
            <a:srcRect/>
            <a:stretch>
              <a:fillRect/>
            </a:stretch>
          </p:blipFill>
          <p:spPr bwMode="auto">
            <a:xfrm>
              <a:off x="165100" y="139700"/>
              <a:ext cx="1155700" cy="1168400"/>
            </a:xfrm>
            <a:prstGeom prst="rect">
              <a:avLst/>
            </a:prstGeom>
            <a:noFill/>
            <a:ln w="9525">
              <a:noFill/>
              <a:miter lim="800000"/>
              <a:headEnd/>
              <a:tailEnd/>
            </a:ln>
          </p:spPr>
        </p:pic>
      </p:grpSp>
      <p:sp>
        <p:nvSpPr>
          <p:cNvPr id="44" name="TextBox 4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a:latin typeface="华文楷体" pitchFamily="2" charset="-122"/>
                <a:ea typeface="华文楷体" pitchFamily="2" charset="-122"/>
              </a:rPr>
              <a:t>价值</a:t>
            </a:r>
            <a:r>
              <a:rPr lang="zh-CN" altLang="en-US" sz="3200" dirty="0" smtClean="0">
                <a:latin typeface="华文楷体" pitchFamily="2" charset="-122"/>
                <a:ea typeface="华文楷体" pitchFamily="2" charset="-122"/>
              </a:rPr>
              <a:t>准则</a:t>
            </a:r>
            <a:r>
              <a:rPr lang="zh-CN" altLang="en-US" sz="3200" dirty="0">
                <a:latin typeface="华文楷体" pitchFamily="2" charset="-122"/>
                <a:ea typeface="华文楷体" pitchFamily="2" charset="-122"/>
              </a:rPr>
              <a:t>：自由、平等、公正、法治</a:t>
            </a:r>
          </a:p>
        </p:txBody>
      </p:sp>
      <p:sp>
        <p:nvSpPr>
          <p:cNvPr id="45" name="前凸带形 44"/>
          <p:cNvSpPr/>
          <p:nvPr/>
        </p:nvSpPr>
        <p:spPr>
          <a:xfrm>
            <a:off x="482600" y="1295400"/>
            <a:ext cx="2489200" cy="800100"/>
          </a:xfrm>
          <a:prstGeom prst="ribbon">
            <a:avLst/>
          </a:prstGeom>
          <a:solidFill>
            <a:sysClr val="window" lastClr="FFFFFF"/>
          </a:solidFill>
          <a:ln w="25400" cap="flat" cmpd="sng" algn="ctr">
            <a:solidFill>
              <a:srgbClr val="F7964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ysClr val="windowText" lastClr="000000"/>
                </a:solidFill>
                <a:effectLst/>
                <a:uLnTx/>
                <a:uFillTx/>
                <a:latin typeface="Calibri"/>
                <a:ea typeface="黑体" pitchFamily="49" charset="-122"/>
                <a:cs typeface="+mn-cs"/>
              </a:rPr>
              <a:t>自由</a:t>
            </a:r>
          </a:p>
        </p:txBody>
      </p:sp>
      <p:sp>
        <p:nvSpPr>
          <p:cNvPr id="46" name="虚尾箭头 45"/>
          <p:cNvSpPr/>
          <p:nvPr/>
        </p:nvSpPr>
        <p:spPr>
          <a:xfrm rot="5400000">
            <a:off x="1304925" y="3673475"/>
            <a:ext cx="711200" cy="488950"/>
          </a:xfrm>
          <a:prstGeom prst="striped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黑体" pitchFamily="49" charset="-122"/>
              <a:cs typeface="+mn-cs"/>
            </a:endParaRPr>
          </a:p>
        </p:txBody>
      </p:sp>
      <p:sp>
        <p:nvSpPr>
          <p:cNvPr id="47" name="TextBox 46"/>
          <p:cNvSpPr txBox="1"/>
          <p:nvPr/>
        </p:nvSpPr>
        <p:spPr>
          <a:xfrm>
            <a:off x="349250" y="2598738"/>
            <a:ext cx="2667000" cy="830262"/>
          </a:xfrm>
          <a:prstGeom prst="rect">
            <a:avLst/>
          </a:prstGeom>
          <a:solidFill>
            <a:sysClr val="window" lastClr="FFFFFF"/>
          </a:solidFill>
          <a:ln w="25400" cap="flat" cmpd="sng" algn="ctr">
            <a:solidFill>
              <a:srgbClr val="F79646"/>
            </a:solidFill>
            <a:prstDash val="soli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ysClr val="windowText" lastClr="000000"/>
                </a:solidFill>
                <a:effectLst/>
                <a:uLnTx/>
                <a:uFillTx/>
                <a:latin typeface="Calibri"/>
                <a:ea typeface="黑体" pitchFamily="49" charset="-122"/>
                <a:cs typeface="+mn-cs"/>
              </a:rPr>
              <a:t>在当代中国，</a:t>
            </a:r>
            <a:endParaRPr kumimoji="0" lang="en-US" altLang="zh-CN" sz="2400" b="1" i="0" u="none" strike="noStrike" kern="0" cap="none" spc="0" normalizeH="0" baseline="0" noProof="0" dirty="0">
              <a:ln>
                <a:noFill/>
              </a:ln>
              <a:solidFill>
                <a:sysClr val="windowText" lastClr="000000"/>
              </a:solidFill>
              <a:effectLst/>
              <a:uLnTx/>
              <a:uFillTx/>
              <a:latin typeface="Calibri"/>
              <a:ea typeface="黑体" pitchFamily="49" charset="-122"/>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0000"/>
                </a:solidFill>
                <a:effectLst/>
                <a:uLnTx/>
                <a:uFillTx/>
                <a:latin typeface="Calibri"/>
                <a:ea typeface="黑体" pitchFamily="49" charset="-122"/>
                <a:cs typeface="+mn-cs"/>
              </a:rPr>
              <a:t>自由</a:t>
            </a:r>
            <a:r>
              <a:rPr kumimoji="0" lang="zh-CN" altLang="en-US" sz="2400" b="1" i="0" u="none" strike="noStrike" kern="0" cap="none" spc="0" normalizeH="0" baseline="0" noProof="0" dirty="0">
                <a:ln>
                  <a:noFill/>
                </a:ln>
                <a:solidFill>
                  <a:sysClr val="windowText" lastClr="000000"/>
                </a:solidFill>
                <a:effectLst/>
                <a:uLnTx/>
                <a:uFillTx/>
                <a:latin typeface="Calibri"/>
                <a:ea typeface="黑体" pitchFamily="49" charset="-122"/>
                <a:cs typeface="+mn-cs"/>
              </a:rPr>
              <a:t>的根本要求：</a:t>
            </a:r>
          </a:p>
        </p:txBody>
      </p:sp>
      <p:sp>
        <p:nvSpPr>
          <p:cNvPr id="48" name="圆角矩形 47"/>
          <p:cNvSpPr/>
          <p:nvPr/>
        </p:nvSpPr>
        <p:spPr>
          <a:xfrm>
            <a:off x="5416550" y="1059544"/>
            <a:ext cx="3689350" cy="160020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457200" defTabSz="914400" eaLnBrk="1" fontAlgn="auto" latinLnBrk="0" hangingPunct="1">
              <a:lnSpc>
                <a:spcPct val="100000"/>
              </a:lnSpc>
              <a:spcBef>
                <a:spcPts val="0"/>
              </a:spcBef>
              <a:spcAft>
                <a:spcPts val="0"/>
              </a:spcAft>
              <a:buClrTx/>
              <a:buSzTx/>
              <a:buFontTx/>
              <a:buNone/>
              <a:tabLst/>
              <a:defRPr/>
            </a:pPr>
            <a:r>
              <a:rPr kumimoji="0" lang="zh-CN" altLang="en-US" sz="1700" b="1" i="0" u="none" strike="noStrike" kern="0" cap="none" spc="0" normalizeH="0" baseline="0" noProof="0" dirty="0">
                <a:ln>
                  <a:noFill/>
                </a:ln>
                <a:solidFill>
                  <a:sysClr val="window" lastClr="FFFFFF"/>
                </a:solidFill>
                <a:effectLst/>
                <a:uLnTx/>
                <a:uFillTx/>
                <a:latin typeface="Calibri"/>
                <a:ea typeface="黑体" pitchFamily="49" charset="-122"/>
                <a:cs typeface="+mn-cs"/>
              </a:rPr>
              <a:t>代替那存在着阶级和阶级对立的资产阶级旧社会的，将是这样一个联合体，在那里，每个人的自由发展是一切人的自由发展的条件。</a:t>
            </a:r>
            <a:endParaRPr kumimoji="0" lang="en-US" altLang="zh-CN" sz="17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ysClr val="window" lastClr="FFFFFF"/>
                </a:solidFill>
                <a:effectLst/>
                <a:uLnTx/>
                <a:uFillTx/>
                <a:latin typeface="Calibri"/>
                <a:ea typeface="黑体" pitchFamily="49" charset="-122"/>
                <a:cs typeface="+mn-cs"/>
              </a:rPr>
              <a:t>——《</a:t>
            </a:r>
            <a:r>
              <a:rPr kumimoji="0" lang="zh-CN" altLang="en-US" sz="1600" b="1" i="0" u="none" strike="noStrike" kern="0" cap="none" spc="0" normalizeH="0" baseline="0" noProof="0" dirty="0">
                <a:ln>
                  <a:noFill/>
                </a:ln>
                <a:solidFill>
                  <a:sysClr val="window" lastClr="FFFFFF"/>
                </a:solidFill>
                <a:effectLst/>
                <a:uLnTx/>
                <a:uFillTx/>
                <a:latin typeface="Calibri"/>
                <a:ea typeface="黑体" pitchFamily="49" charset="-122"/>
                <a:cs typeface="+mn-cs"/>
              </a:rPr>
              <a:t>共产党宣言</a:t>
            </a:r>
            <a:r>
              <a:rPr kumimoji="0" lang="en-US" altLang="zh-CN" sz="1600" b="1" i="0" u="none" strike="noStrike" kern="0" cap="none" spc="0" normalizeH="0" baseline="0" noProof="0" dirty="0">
                <a:ln>
                  <a:noFill/>
                </a:ln>
                <a:solidFill>
                  <a:sysClr val="window" lastClr="FFFFFF"/>
                </a:solidFill>
                <a:effectLst/>
                <a:uLnTx/>
                <a:uFillTx/>
                <a:latin typeface="Calibri"/>
                <a:ea typeface="黑体" pitchFamily="49" charset="-122"/>
                <a:cs typeface="+mn-cs"/>
              </a:rPr>
              <a:t>》</a:t>
            </a:r>
            <a:endParaRPr kumimoji="0" lang="zh-CN" altLang="en-US" sz="1600" b="1" i="0" u="none" strike="noStrike" kern="0" cap="none" spc="0" normalizeH="0" baseline="0" noProof="0" dirty="0">
              <a:ln>
                <a:noFill/>
              </a:ln>
              <a:solidFill>
                <a:sysClr val="window" lastClr="FFFFFF"/>
              </a:solidFill>
              <a:effectLst/>
              <a:uLnTx/>
              <a:uFillTx/>
              <a:latin typeface="Calibri"/>
              <a:ea typeface="黑体" pitchFamily="49" charset="-122"/>
              <a:cs typeface="+mn-cs"/>
            </a:endParaRPr>
          </a:p>
        </p:txBody>
      </p:sp>
      <p:pic>
        <p:nvPicPr>
          <p:cNvPr id="49" name="Picture 7" descr="C:\Users\Shiqian\Desktop\课件制作-2013寒假\图库\20050919202428d41d8.jpg"/>
          <p:cNvPicPr>
            <a:picLocks noChangeAspect="1" noChangeArrowheads="1"/>
          </p:cNvPicPr>
          <p:nvPr/>
        </p:nvPicPr>
        <p:blipFill>
          <a:blip r:embed="rId3" cstate="print"/>
          <a:srcRect/>
          <a:stretch>
            <a:fillRect/>
          </a:stretch>
        </p:blipFill>
        <p:spPr bwMode="auto">
          <a:xfrm>
            <a:off x="6183313" y="4533900"/>
            <a:ext cx="2111375" cy="1739900"/>
          </a:xfrm>
          <a:prstGeom prst="rect">
            <a:avLst/>
          </a:prstGeom>
          <a:noFill/>
          <a:ln w="9525">
            <a:noFill/>
            <a:miter lim="800000"/>
            <a:headEnd/>
            <a:tailEnd/>
          </a:ln>
        </p:spPr>
      </p:pic>
      <p:pic>
        <p:nvPicPr>
          <p:cNvPr id="50" name="Picture 8" descr="C:\Users\Shiqian\Desktop\课件制作-2013寒假\图库\11868536_472564.jpg"/>
          <p:cNvPicPr>
            <a:picLocks noChangeAspect="1" noChangeArrowheads="1"/>
          </p:cNvPicPr>
          <p:nvPr/>
        </p:nvPicPr>
        <p:blipFill>
          <a:blip r:embed="rId4" cstate="print"/>
          <a:srcRect/>
          <a:stretch>
            <a:fillRect/>
          </a:stretch>
        </p:blipFill>
        <p:spPr bwMode="auto">
          <a:xfrm>
            <a:off x="3594100" y="4540250"/>
            <a:ext cx="1878013" cy="1679575"/>
          </a:xfrm>
          <a:prstGeom prst="rect">
            <a:avLst/>
          </a:prstGeom>
          <a:noFill/>
          <a:ln w="9525">
            <a:noFill/>
            <a:miter lim="800000"/>
            <a:headEnd/>
            <a:tailEnd/>
          </a:ln>
        </p:spPr>
      </p:pic>
      <p:sp>
        <p:nvSpPr>
          <p:cNvPr id="51" name="TextBox 50"/>
          <p:cNvSpPr txBox="1"/>
          <p:nvPr/>
        </p:nvSpPr>
        <p:spPr>
          <a:xfrm>
            <a:off x="6791325" y="2732088"/>
            <a:ext cx="492125" cy="1689100"/>
          </a:xfrm>
          <a:prstGeom prst="rect">
            <a:avLst/>
          </a:prstGeom>
          <a:solidFill>
            <a:sysClr val="window" lastClr="FFFFFF"/>
          </a:solidFill>
          <a:ln w="25400" cap="flat" cmpd="sng" algn="ctr">
            <a:solidFill>
              <a:srgbClr val="F79646"/>
            </a:solidFill>
            <a:prstDash val="solid"/>
          </a:ln>
          <a:effectLst/>
        </p:spPr>
        <p:txBody>
          <a:bodyPr vert="eaVe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Calibri"/>
                <a:ea typeface="黑体" pitchFamily="49" charset="-122"/>
                <a:cs typeface="+mn-cs"/>
              </a:rPr>
              <a:t>保障人身权</a:t>
            </a:r>
          </a:p>
        </p:txBody>
      </p:sp>
      <p:sp>
        <p:nvSpPr>
          <p:cNvPr id="52" name="TextBox 51"/>
          <p:cNvSpPr txBox="1"/>
          <p:nvPr/>
        </p:nvSpPr>
        <p:spPr>
          <a:xfrm>
            <a:off x="8302625" y="4548188"/>
            <a:ext cx="492125" cy="1689100"/>
          </a:xfrm>
          <a:prstGeom prst="rect">
            <a:avLst/>
          </a:prstGeom>
          <a:solidFill>
            <a:sysClr val="window" lastClr="FFFFFF"/>
          </a:solidFill>
          <a:ln w="25400" cap="flat" cmpd="sng" algn="ctr">
            <a:solidFill>
              <a:srgbClr val="F79646"/>
            </a:solidFill>
            <a:prstDash val="solid"/>
          </a:ln>
          <a:effectLst/>
        </p:spPr>
        <p:txBody>
          <a:bodyPr vert="eaVe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Calibri"/>
                <a:ea typeface="黑体" pitchFamily="49" charset="-122"/>
                <a:cs typeface="+mn-cs"/>
              </a:rPr>
              <a:t>保障财产权</a:t>
            </a:r>
          </a:p>
        </p:txBody>
      </p:sp>
      <p:sp>
        <p:nvSpPr>
          <p:cNvPr id="53" name="TextBox 52"/>
          <p:cNvSpPr txBox="1"/>
          <p:nvPr/>
        </p:nvSpPr>
        <p:spPr>
          <a:xfrm>
            <a:off x="5502275" y="4540250"/>
            <a:ext cx="492125" cy="1689100"/>
          </a:xfrm>
          <a:prstGeom prst="rect">
            <a:avLst/>
          </a:prstGeom>
          <a:solidFill>
            <a:sysClr val="window" lastClr="FFFFFF"/>
          </a:solidFill>
          <a:ln w="25400" cap="flat" cmpd="sng" algn="ctr">
            <a:solidFill>
              <a:srgbClr val="F79646"/>
            </a:solidFill>
            <a:prstDash val="solid"/>
          </a:ln>
          <a:effectLst/>
        </p:spPr>
        <p:txBody>
          <a:bodyPr vert="eaVe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latin typeface="Calibri"/>
                <a:ea typeface="黑体" pitchFamily="49" charset="-122"/>
                <a:cs typeface="+mn-cs"/>
              </a:rPr>
              <a:t>基本政治权利</a:t>
            </a:r>
          </a:p>
        </p:txBody>
      </p:sp>
      <p:pic>
        <p:nvPicPr>
          <p:cNvPr id="54" name="Picture 30" descr="C:\Users\Shiqian\Desktop\课件制作-2013寒假\图库\8de6857b0eeb525957a1a555bed16991.jpg"/>
          <p:cNvPicPr>
            <a:picLocks noChangeAspect="1" noChangeArrowheads="1"/>
          </p:cNvPicPr>
          <p:nvPr/>
        </p:nvPicPr>
        <p:blipFill>
          <a:blip r:embed="rId5" cstate="print"/>
          <a:srcRect/>
          <a:stretch>
            <a:fillRect/>
          </a:stretch>
        </p:blipFill>
        <p:spPr bwMode="auto">
          <a:xfrm>
            <a:off x="4348163" y="2746375"/>
            <a:ext cx="2371725" cy="1657350"/>
          </a:xfrm>
          <a:prstGeom prst="rect">
            <a:avLst/>
          </a:prstGeom>
          <a:noFill/>
          <a:ln w="9525">
            <a:noFill/>
            <a:miter lim="800000"/>
            <a:headEnd/>
            <a:tailEnd/>
          </a:ln>
        </p:spPr>
      </p:pic>
      <p:grpSp>
        <p:nvGrpSpPr>
          <p:cNvPr id="55" name="组合 25"/>
          <p:cNvGrpSpPr>
            <a:grpSpLocks/>
          </p:cNvGrpSpPr>
          <p:nvPr/>
        </p:nvGrpSpPr>
        <p:grpSpPr bwMode="auto">
          <a:xfrm>
            <a:off x="123825" y="4362450"/>
            <a:ext cx="3381375" cy="2311400"/>
            <a:chOff x="123825" y="4362450"/>
            <a:chExt cx="3381375" cy="2311400"/>
          </a:xfrm>
        </p:grpSpPr>
        <p:grpSp>
          <p:nvGrpSpPr>
            <p:cNvPr id="56" name="组合 13"/>
            <p:cNvGrpSpPr>
              <a:grpSpLocks/>
            </p:cNvGrpSpPr>
            <p:nvPr/>
          </p:nvGrpSpPr>
          <p:grpSpPr bwMode="auto">
            <a:xfrm>
              <a:off x="123825" y="4362450"/>
              <a:ext cx="3381375" cy="2311400"/>
              <a:chOff x="127000" y="3384550"/>
              <a:chExt cx="3381372" cy="2311469"/>
            </a:xfrm>
          </p:grpSpPr>
          <p:grpSp>
            <p:nvGrpSpPr>
              <p:cNvPr id="58" name="组合 2"/>
              <p:cNvGrpSpPr>
                <a:grpSpLocks/>
              </p:cNvGrpSpPr>
              <p:nvPr/>
            </p:nvGrpSpPr>
            <p:grpSpPr bwMode="auto">
              <a:xfrm>
                <a:off x="127000" y="3384550"/>
                <a:ext cx="3381372" cy="2311469"/>
                <a:chOff x="304800" y="1517650"/>
                <a:chExt cx="3381372" cy="3789294"/>
              </a:xfrm>
            </p:grpSpPr>
            <p:grpSp>
              <p:nvGrpSpPr>
                <p:cNvPr id="60" name="组合 7"/>
                <p:cNvGrpSpPr>
                  <a:grpSpLocks/>
                </p:cNvGrpSpPr>
                <p:nvPr/>
              </p:nvGrpSpPr>
              <p:grpSpPr bwMode="auto">
                <a:xfrm>
                  <a:off x="304800" y="1517650"/>
                  <a:ext cx="3333750" cy="3789294"/>
                  <a:chOff x="304800" y="1517650"/>
                  <a:chExt cx="3333750" cy="3789294"/>
                </a:xfrm>
              </p:grpSpPr>
              <p:sp>
                <p:nvSpPr>
                  <p:cNvPr id="63" name="图文框 62"/>
                  <p:cNvSpPr/>
                  <p:nvPr/>
                </p:nvSpPr>
                <p:spPr>
                  <a:xfrm>
                    <a:off x="304800" y="1517650"/>
                    <a:ext cx="3333750" cy="3789294"/>
                  </a:xfrm>
                  <a:prstGeom prst="frame">
                    <a:avLst>
                      <a:gd name="adj1" fmla="val 4786"/>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黑体" pitchFamily="49" charset="-122"/>
                      <a:cs typeface="+mn-cs"/>
                    </a:endParaRPr>
                  </a:p>
                </p:txBody>
              </p:sp>
              <p:sp>
                <p:nvSpPr>
                  <p:cNvPr id="64" name="矩形 63"/>
                  <p:cNvSpPr/>
                  <p:nvPr/>
                </p:nvSpPr>
                <p:spPr>
                  <a:xfrm>
                    <a:off x="393700" y="1650380"/>
                    <a:ext cx="3155947" cy="3437951"/>
                  </a:xfrm>
                  <a:prstGeom prst="rect">
                    <a:avLst/>
                  </a:prstGeom>
                  <a:solidFill>
                    <a:sysClr val="window" lastClr="FFFFFF"/>
                  </a:solid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Calibri"/>
                      <a:ea typeface="黑体" pitchFamily="49" charset="-122"/>
                      <a:cs typeface="+mn-cs"/>
                    </a:endParaRPr>
                  </a:p>
                </p:txBody>
              </p:sp>
            </p:grpSp>
            <p:sp>
              <p:nvSpPr>
                <p:cNvPr id="61" name="TextBox 5"/>
                <p:cNvSpPr txBox="1">
                  <a:spLocks noChangeArrowheads="1"/>
                </p:cNvSpPr>
                <p:nvPr/>
              </p:nvSpPr>
              <p:spPr bwMode="auto">
                <a:xfrm>
                  <a:off x="615950" y="2670463"/>
                  <a:ext cx="2800350" cy="85776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a:ln>
                        <a:noFill/>
                      </a:ln>
                      <a:solidFill>
                        <a:srgbClr val="FF0000"/>
                      </a:solidFill>
                      <a:effectLst/>
                      <a:uLnTx/>
                      <a:uFillTx/>
                      <a:latin typeface="黑体" pitchFamily="49" charset="-122"/>
                      <a:ea typeface="黑体" pitchFamily="49" charset="-122"/>
                    </a:rPr>
                    <a:t>党的十八大报告</a:t>
                  </a:r>
                </a:p>
              </p:txBody>
            </p:sp>
            <p:sp>
              <p:nvSpPr>
                <p:cNvPr id="62" name="矩形 6"/>
                <p:cNvSpPr>
                  <a:spLocks noChangeArrowheads="1"/>
                </p:cNvSpPr>
                <p:nvPr/>
              </p:nvSpPr>
              <p:spPr bwMode="auto">
                <a:xfrm>
                  <a:off x="660400" y="4140929"/>
                  <a:ext cx="3025772" cy="65591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a:ln>
                        <a:noFill/>
                      </a:ln>
                      <a:solidFill>
                        <a:sysClr val="windowText" lastClr="000000"/>
                      </a:solidFill>
                      <a:effectLst/>
                      <a:uLnTx/>
                      <a:uFillTx/>
                      <a:latin typeface="黑体" pitchFamily="49" charset="-122"/>
                      <a:ea typeface="黑体" pitchFamily="49" charset="-122"/>
                    </a:rPr>
                    <a:t>     </a:t>
                  </a:r>
                  <a:endParaRPr kumimoji="0" lang="zh-CN" altLang="en-US" sz="2400" b="0" i="0" u="none" strike="noStrike" kern="0" cap="none" spc="0" normalizeH="0" baseline="0" noProof="0">
                    <a:ln>
                      <a:noFill/>
                    </a:ln>
                    <a:solidFill>
                      <a:sysClr val="windowText" lastClr="000000"/>
                    </a:solidFill>
                    <a:effectLst/>
                    <a:uLnTx/>
                    <a:uFillTx/>
                    <a:latin typeface="黑体" pitchFamily="49" charset="-122"/>
                    <a:ea typeface="黑体" pitchFamily="49" charset="-122"/>
                  </a:endParaRPr>
                </a:p>
              </p:txBody>
            </p:sp>
          </p:grpSp>
          <p:sp>
            <p:nvSpPr>
              <p:cNvPr id="59" name="矩形 12"/>
              <p:cNvSpPr>
                <a:spLocks noChangeArrowheads="1"/>
              </p:cNvSpPr>
              <p:nvPr/>
            </p:nvSpPr>
            <p:spPr bwMode="auto">
              <a:xfrm>
                <a:off x="304800" y="4584736"/>
                <a:ext cx="3111500" cy="95410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a:ln>
                      <a:noFill/>
                    </a:ln>
                    <a:solidFill>
                      <a:sysClr val="windowText" lastClr="000000"/>
                    </a:solidFill>
                    <a:effectLst/>
                    <a:uLnTx/>
                    <a:uFillTx/>
                  </a:rPr>
                  <a:t>保证人民依法享有广泛权利和自由</a:t>
                </a:r>
                <a:endParaRPr kumimoji="0" lang="zh-CN" altLang="en-US" sz="2800" b="0" i="0" u="none" strike="noStrike" kern="0" cap="none" spc="0" normalizeH="0" baseline="0" noProof="0">
                  <a:ln>
                    <a:noFill/>
                  </a:ln>
                  <a:solidFill>
                    <a:sysClr val="windowText" lastClr="000000"/>
                  </a:solidFill>
                  <a:effectLst/>
                  <a:uLnTx/>
                  <a:uFillTx/>
                </a:endParaRPr>
              </a:p>
            </p:txBody>
          </p:sp>
        </p:grpSp>
        <p:pic>
          <p:nvPicPr>
            <p:cNvPr id="57" name="Picture 15" descr="C:\Users\Shiqian\Desktop\课件制作-2013寒假\图库\2012071715065261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27150" y="4540250"/>
              <a:ext cx="668527" cy="533400"/>
            </a:xfrm>
            <a:prstGeom prst="rect">
              <a:avLst/>
            </a:prstGeom>
            <a:noFill/>
            <a:ln w="9525">
              <a:noFill/>
              <a:miter lim="800000"/>
              <a:headEnd/>
              <a:tailEnd/>
            </a:ln>
          </p:spPr>
        </p:pic>
      </p:grpSp>
      <p:pic>
        <p:nvPicPr>
          <p:cNvPr id="65" name="Picture 31" descr="C:\Users\Shiqian\Desktop\课件制作-2013寒假\图库\2009060917222507.jpg"/>
          <p:cNvPicPr>
            <a:picLocks noChangeAspect="1" noChangeArrowheads="1"/>
          </p:cNvPicPr>
          <p:nvPr/>
        </p:nvPicPr>
        <p:blipFill>
          <a:blip r:embed="rId7" cstate="print"/>
          <a:srcRect/>
          <a:stretch>
            <a:fillRect/>
          </a:stretch>
        </p:blipFill>
        <p:spPr bwMode="auto">
          <a:xfrm>
            <a:off x="3680754" y="1042434"/>
            <a:ext cx="1555750" cy="1588712"/>
          </a:xfrm>
          <a:prstGeom prst="rect">
            <a:avLst/>
          </a:prstGeom>
          <a:noFill/>
        </p:spPr>
      </p:pic>
    </p:spTree>
    <p:extLst>
      <p:ext uri="{BB962C8B-B14F-4D97-AF65-F5344CB8AC3E}">
        <p14:creationId xmlns:p14="http://schemas.microsoft.com/office/powerpoint/2010/main" xmlns="" val="2337264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900"/>
                                        <p:tgtEl>
                                          <p:spTgt spid="4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22" presetClass="entr" presetSubtype="1"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1000"/>
                                        <p:tgtEl>
                                          <p:spTgt spid="47"/>
                                        </p:tgtEl>
                                      </p:cBhvr>
                                    </p:animEffect>
                                  </p:childTnLst>
                                </p:cTn>
                              </p:par>
                            </p:childTnLst>
                          </p:cTn>
                        </p:par>
                        <p:par>
                          <p:cTn id="18" fill="hold">
                            <p:stCondLst>
                              <p:cond delay="3900"/>
                            </p:stCondLst>
                            <p:childTnLst>
                              <p:par>
                                <p:cTn id="19" presetID="22" presetClass="entr" presetSubtype="1"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1000"/>
                                        <p:tgtEl>
                                          <p:spTgt spid="46"/>
                                        </p:tgtEl>
                                      </p:cBhvr>
                                    </p:animEffect>
                                  </p:childTnLst>
                                </p:cTn>
                              </p:par>
                            </p:childTnLst>
                          </p:cTn>
                        </p:par>
                        <p:par>
                          <p:cTn id="22" fill="hold">
                            <p:stCondLst>
                              <p:cond delay="4900"/>
                            </p:stCondLst>
                            <p:childTnLst>
                              <p:par>
                                <p:cTn id="23" presetID="16" presetClass="entr" presetSubtype="26"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barn(inHorizontal)">
                                      <p:cBhvr>
                                        <p:cTn id="25" dur="1000"/>
                                        <p:tgtEl>
                                          <p:spTgt spid="55"/>
                                        </p:tgtEl>
                                      </p:cBhvr>
                                    </p:animEffect>
                                  </p:childTnLst>
                                </p:cTn>
                              </p:par>
                            </p:childTnLst>
                          </p:cTn>
                        </p:par>
                        <p:par>
                          <p:cTn id="26" fill="hold">
                            <p:stCondLst>
                              <p:cond delay="5900"/>
                            </p:stCondLst>
                            <p:childTnLst>
                              <p:par>
                                <p:cTn id="27" presetID="25" presetClass="entr" presetSubtype="0"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32" dur="1000" fill="hold"/>
                                        <p:tgtEl>
                                          <p:spTgt spid="6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5"/>
                                        </p:tgtEl>
                                      </p:cBhvr>
                                    </p:animEffect>
                                  </p:childTnLst>
                                </p:cTn>
                              </p:par>
                            </p:childTnLst>
                          </p:cTn>
                        </p:par>
                        <p:par>
                          <p:cTn id="37" fill="hold">
                            <p:stCondLst>
                              <p:cond delay="6900"/>
                            </p:stCondLst>
                            <p:childTnLst>
                              <p:par>
                                <p:cTn id="38" presetID="16" presetClass="entr" presetSubtype="26"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arn(inHorizontal)">
                                      <p:cBhvr>
                                        <p:cTn id="40" dur="1000"/>
                                        <p:tgtEl>
                                          <p:spTgt spid="48"/>
                                        </p:tgtEl>
                                      </p:cBhvr>
                                    </p:animEffect>
                                  </p:childTnLst>
                                </p:cTn>
                              </p:par>
                            </p:childTnLst>
                          </p:cTn>
                        </p:par>
                        <p:par>
                          <p:cTn id="41" fill="hold">
                            <p:stCondLst>
                              <p:cond delay="7900"/>
                            </p:stCondLst>
                            <p:childTnLst>
                              <p:par>
                                <p:cTn id="42" presetID="51" presetClass="entr" presetSubtype="0"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770" decel="100000"/>
                                        <p:tgtEl>
                                          <p:spTgt spid="54"/>
                                        </p:tgtEl>
                                      </p:cBhvr>
                                    </p:animEffect>
                                    <p:animScale>
                                      <p:cBhvr>
                                        <p:cTn id="45" dur="770" decel="100000"/>
                                        <p:tgtEl>
                                          <p:spTgt spid="54"/>
                                        </p:tgtEl>
                                      </p:cBhvr>
                                      <p:from x="10000" y="10000"/>
                                      <p:to x="200000" y="450000"/>
                                    </p:animScale>
                                    <p:animScale>
                                      <p:cBhvr>
                                        <p:cTn id="46" dur="1230" accel="100000" fill="hold">
                                          <p:stCondLst>
                                            <p:cond delay="770"/>
                                          </p:stCondLst>
                                        </p:cTn>
                                        <p:tgtEl>
                                          <p:spTgt spid="54"/>
                                        </p:tgtEl>
                                      </p:cBhvr>
                                      <p:from x="200000" y="450000"/>
                                      <p:to x="100000" y="100000"/>
                                    </p:animScale>
                                    <p:set>
                                      <p:cBhvr>
                                        <p:cTn id="47" dur="770" fill="hold"/>
                                        <p:tgtEl>
                                          <p:spTgt spid="54"/>
                                        </p:tgtEl>
                                        <p:attrNameLst>
                                          <p:attrName>ppt_x</p:attrName>
                                        </p:attrNameLst>
                                      </p:cBhvr>
                                      <p:to>
                                        <p:strVal val="(0.5)"/>
                                      </p:to>
                                    </p:set>
                                    <p:anim from="(0.5)" to="(#ppt_x)" calcmode="lin" valueType="num">
                                      <p:cBhvr>
                                        <p:cTn id="48" dur="1230" accel="100000" fill="hold">
                                          <p:stCondLst>
                                            <p:cond delay="770"/>
                                          </p:stCondLst>
                                        </p:cTn>
                                        <p:tgtEl>
                                          <p:spTgt spid="54"/>
                                        </p:tgtEl>
                                        <p:attrNameLst>
                                          <p:attrName>ppt_x</p:attrName>
                                        </p:attrNameLst>
                                      </p:cBhvr>
                                    </p:anim>
                                    <p:set>
                                      <p:cBhvr>
                                        <p:cTn id="49" dur="770" fill="hold"/>
                                        <p:tgtEl>
                                          <p:spTgt spid="54"/>
                                        </p:tgtEl>
                                        <p:attrNameLst>
                                          <p:attrName>ppt_y</p:attrName>
                                        </p:attrNameLst>
                                      </p:cBhvr>
                                      <p:to>
                                        <p:strVal val="(#ppt_y+0.4)"/>
                                      </p:to>
                                    </p:set>
                                    <p:anim from="(#ppt_y+0.4)" to="(#ppt_y)" calcmode="lin" valueType="num">
                                      <p:cBhvr>
                                        <p:cTn id="50" dur="1230" accel="100000" fill="hold">
                                          <p:stCondLst>
                                            <p:cond delay="770"/>
                                          </p:stCondLst>
                                        </p:cTn>
                                        <p:tgtEl>
                                          <p:spTgt spid="54"/>
                                        </p:tgtEl>
                                        <p:attrNameLst>
                                          <p:attrName>ppt_y</p:attrName>
                                        </p:attrNameLst>
                                      </p:cBhvr>
                                    </p:anim>
                                  </p:childTnLst>
                                </p:cTn>
                              </p:par>
                            </p:childTnLst>
                          </p:cTn>
                        </p:par>
                        <p:par>
                          <p:cTn id="51" fill="hold">
                            <p:stCondLst>
                              <p:cond delay="9900"/>
                            </p:stCondLst>
                            <p:childTnLst>
                              <p:par>
                                <p:cTn id="52" presetID="49" presetClass="entr" presetSubtype="0" decel="10000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1000" fill="hold"/>
                                        <p:tgtEl>
                                          <p:spTgt spid="51"/>
                                        </p:tgtEl>
                                        <p:attrNameLst>
                                          <p:attrName>ppt_w</p:attrName>
                                        </p:attrNameLst>
                                      </p:cBhvr>
                                      <p:tavLst>
                                        <p:tav tm="0">
                                          <p:val>
                                            <p:fltVal val="0"/>
                                          </p:val>
                                        </p:tav>
                                        <p:tav tm="100000">
                                          <p:val>
                                            <p:strVal val="#ppt_w"/>
                                          </p:val>
                                        </p:tav>
                                      </p:tavLst>
                                    </p:anim>
                                    <p:anim calcmode="lin" valueType="num">
                                      <p:cBhvr>
                                        <p:cTn id="55" dur="1000" fill="hold"/>
                                        <p:tgtEl>
                                          <p:spTgt spid="51"/>
                                        </p:tgtEl>
                                        <p:attrNameLst>
                                          <p:attrName>ppt_h</p:attrName>
                                        </p:attrNameLst>
                                      </p:cBhvr>
                                      <p:tavLst>
                                        <p:tav tm="0">
                                          <p:val>
                                            <p:fltVal val="0"/>
                                          </p:val>
                                        </p:tav>
                                        <p:tav tm="100000">
                                          <p:val>
                                            <p:strVal val="#ppt_h"/>
                                          </p:val>
                                        </p:tav>
                                      </p:tavLst>
                                    </p:anim>
                                    <p:anim calcmode="lin" valueType="num">
                                      <p:cBhvr>
                                        <p:cTn id="56" dur="1000" fill="hold"/>
                                        <p:tgtEl>
                                          <p:spTgt spid="51"/>
                                        </p:tgtEl>
                                        <p:attrNameLst>
                                          <p:attrName>style.rotation</p:attrName>
                                        </p:attrNameLst>
                                      </p:cBhvr>
                                      <p:tavLst>
                                        <p:tav tm="0">
                                          <p:val>
                                            <p:fltVal val="360"/>
                                          </p:val>
                                        </p:tav>
                                        <p:tav tm="100000">
                                          <p:val>
                                            <p:fltVal val="0"/>
                                          </p:val>
                                        </p:tav>
                                      </p:tavLst>
                                    </p:anim>
                                    <p:animEffect transition="in" filter="fade">
                                      <p:cBhvr>
                                        <p:cTn id="57" dur="1000"/>
                                        <p:tgtEl>
                                          <p:spTgt spid="51"/>
                                        </p:tgtEl>
                                      </p:cBhvr>
                                    </p:animEffect>
                                  </p:childTnLst>
                                </p:cTn>
                              </p:par>
                            </p:childTnLst>
                          </p:cTn>
                        </p:par>
                        <p:par>
                          <p:cTn id="58" fill="hold">
                            <p:stCondLst>
                              <p:cond delay="10900"/>
                            </p:stCondLst>
                            <p:childTnLst>
                              <p:par>
                                <p:cTn id="59" presetID="51"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770" decel="100000"/>
                                        <p:tgtEl>
                                          <p:spTgt spid="50"/>
                                        </p:tgtEl>
                                      </p:cBhvr>
                                    </p:animEffect>
                                    <p:animScale>
                                      <p:cBhvr>
                                        <p:cTn id="62" dur="770" decel="100000"/>
                                        <p:tgtEl>
                                          <p:spTgt spid="50"/>
                                        </p:tgtEl>
                                      </p:cBhvr>
                                      <p:from x="10000" y="10000"/>
                                      <p:to x="200000" y="450000"/>
                                    </p:animScale>
                                    <p:animScale>
                                      <p:cBhvr>
                                        <p:cTn id="63" dur="1230" accel="100000" fill="hold">
                                          <p:stCondLst>
                                            <p:cond delay="770"/>
                                          </p:stCondLst>
                                        </p:cTn>
                                        <p:tgtEl>
                                          <p:spTgt spid="50"/>
                                        </p:tgtEl>
                                      </p:cBhvr>
                                      <p:from x="200000" y="450000"/>
                                      <p:to x="100000" y="100000"/>
                                    </p:animScale>
                                    <p:set>
                                      <p:cBhvr>
                                        <p:cTn id="64" dur="770" fill="hold"/>
                                        <p:tgtEl>
                                          <p:spTgt spid="50"/>
                                        </p:tgtEl>
                                        <p:attrNameLst>
                                          <p:attrName>ppt_x</p:attrName>
                                        </p:attrNameLst>
                                      </p:cBhvr>
                                      <p:to>
                                        <p:strVal val="(0.5)"/>
                                      </p:to>
                                    </p:set>
                                    <p:anim from="(0.5)" to="(#ppt_x)" calcmode="lin" valueType="num">
                                      <p:cBhvr>
                                        <p:cTn id="65" dur="1230" accel="100000" fill="hold">
                                          <p:stCondLst>
                                            <p:cond delay="770"/>
                                          </p:stCondLst>
                                        </p:cTn>
                                        <p:tgtEl>
                                          <p:spTgt spid="50"/>
                                        </p:tgtEl>
                                        <p:attrNameLst>
                                          <p:attrName>ppt_x</p:attrName>
                                        </p:attrNameLst>
                                      </p:cBhvr>
                                    </p:anim>
                                    <p:set>
                                      <p:cBhvr>
                                        <p:cTn id="66" dur="770" fill="hold"/>
                                        <p:tgtEl>
                                          <p:spTgt spid="50"/>
                                        </p:tgtEl>
                                        <p:attrNameLst>
                                          <p:attrName>ppt_y</p:attrName>
                                        </p:attrNameLst>
                                      </p:cBhvr>
                                      <p:to>
                                        <p:strVal val="(#ppt_y+0.4)"/>
                                      </p:to>
                                    </p:set>
                                    <p:anim from="(#ppt_y+0.4)" to="(#ppt_y)" calcmode="lin" valueType="num">
                                      <p:cBhvr>
                                        <p:cTn id="67" dur="1230" accel="100000" fill="hold">
                                          <p:stCondLst>
                                            <p:cond delay="770"/>
                                          </p:stCondLst>
                                        </p:cTn>
                                        <p:tgtEl>
                                          <p:spTgt spid="50"/>
                                        </p:tgtEl>
                                        <p:attrNameLst>
                                          <p:attrName>ppt_y</p:attrName>
                                        </p:attrNameLst>
                                      </p:cBhvr>
                                    </p:anim>
                                  </p:childTnLst>
                                </p:cTn>
                              </p:par>
                            </p:childTnLst>
                          </p:cTn>
                        </p:par>
                        <p:par>
                          <p:cTn id="68" fill="hold">
                            <p:stCondLst>
                              <p:cond delay="12900"/>
                            </p:stCondLst>
                            <p:childTnLst>
                              <p:par>
                                <p:cTn id="69" presetID="25"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74" dur="1000" fill="hold"/>
                                        <p:tgtEl>
                                          <p:spTgt spid="53"/>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53"/>
                                        </p:tgtEl>
                                      </p:cBhvr>
                                    </p:animEffect>
                                  </p:childTnLst>
                                </p:cTn>
                              </p:par>
                            </p:childTnLst>
                          </p:cTn>
                        </p:par>
                        <p:par>
                          <p:cTn id="79" fill="hold">
                            <p:stCondLst>
                              <p:cond delay="13900"/>
                            </p:stCondLst>
                            <p:childTnLst>
                              <p:par>
                                <p:cTn id="80" presetID="51" presetClass="entr" presetSubtype="0"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770" decel="100000"/>
                                        <p:tgtEl>
                                          <p:spTgt spid="49"/>
                                        </p:tgtEl>
                                      </p:cBhvr>
                                    </p:animEffect>
                                    <p:animScale>
                                      <p:cBhvr>
                                        <p:cTn id="83" dur="770" decel="100000"/>
                                        <p:tgtEl>
                                          <p:spTgt spid="49"/>
                                        </p:tgtEl>
                                      </p:cBhvr>
                                      <p:from x="10000" y="10000"/>
                                      <p:to x="200000" y="450000"/>
                                    </p:animScale>
                                    <p:animScale>
                                      <p:cBhvr>
                                        <p:cTn id="84" dur="1230" accel="100000" fill="hold">
                                          <p:stCondLst>
                                            <p:cond delay="770"/>
                                          </p:stCondLst>
                                        </p:cTn>
                                        <p:tgtEl>
                                          <p:spTgt spid="49"/>
                                        </p:tgtEl>
                                      </p:cBhvr>
                                      <p:from x="200000" y="450000"/>
                                      <p:to x="100000" y="100000"/>
                                    </p:animScale>
                                    <p:set>
                                      <p:cBhvr>
                                        <p:cTn id="85" dur="770" fill="hold"/>
                                        <p:tgtEl>
                                          <p:spTgt spid="49"/>
                                        </p:tgtEl>
                                        <p:attrNameLst>
                                          <p:attrName>ppt_x</p:attrName>
                                        </p:attrNameLst>
                                      </p:cBhvr>
                                      <p:to>
                                        <p:strVal val="(0.5)"/>
                                      </p:to>
                                    </p:set>
                                    <p:anim from="(0.5)" to="(#ppt_x)" calcmode="lin" valueType="num">
                                      <p:cBhvr>
                                        <p:cTn id="86" dur="1230" accel="100000" fill="hold">
                                          <p:stCondLst>
                                            <p:cond delay="770"/>
                                          </p:stCondLst>
                                        </p:cTn>
                                        <p:tgtEl>
                                          <p:spTgt spid="49"/>
                                        </p:tgtEl>
                                        <p:attrNameLst>
                                          <p:attrName>ppt_x</p:attrName>
                                        </p:attrNameLst>
                                      </p:cBhvr>
                                    </p:anim>
                                    <p:set>
                                      <p:cBhvr>
                                        <p:cTn id="87" dur="770" fill="hold"/>
                                        <p:tgtEl>
                                          <p:spTgt spid="49"/>
                                        </p:tgtEl>
                                        <p:attrNameLst>
                                          <p:attrName>ppt_y</p:attrName>
                                        </p:attrNameLst>
                                      </p:cBhvr>
                                      <p:to>
                                        <p:strVal val="(#ppt_y+0.4)"/>
                                      </p:to>
                                    </p:set>
                                    <p:anim from="(#ppt_y+0.4)" to="(#ppt_y)" calcmode="lin" valueType="num">
                                      <p:cBhvr>
                                        <p:cTn id="88" dur="1230" accel="100000" fill="hold">
                                          <p:stCondLst>
                                            <p:cond delay="770"/>
                                          </p:stCondLst>
                                        </p:cTn>
                                        <p:tgtEl>
                                          <p:spTgt spid="49"/>
                                        </p:tgtEl>
                                        <p:attrNameLst>
                                          <p:attrName>ppt_y</p:attrName>
                                        </p:attrNameLst>
                                      </p:cBhvr>
                                    </p:anim>
                                  </p:childTnLst>
                                </p:cTn>
                              </p:par>
                            </p:childTnLst>
                          </p:cTn>
                        </p:par>
                        <p:par>
                          <p:cTn id="89" fill="hold">
                            <p:stCondLst>
                              <p:cond delay="15900"/>
                            </p:stCondLst>
                            <p:childTnLst>
                              <p:par>
                                <p:cTn id="90" presetID="25"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500" decel="50000" fill="hold">
                                          <p:stCondLst>
                                            <p:cond delay="0"/>
                                          </p:stCondLst>
                                        </p:cTn>
                                        <p:tgtEl>
                                          <p:spTgt spid="52"/>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52"/>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52"/>
                                        </p:tgtEl>
                                        <p:attrNameLst>
                                          <p:attrName>ppt_w</p:attrName>
                                        </p:attrNameLst>
                                      </p:cBhvr>
                                      <p:tavLst>
                                        <p:tav tm="0">
                                          <p:val>
                                            <p:strVal val="#ppt_w*.05"/>
                                          </p:val>
                                        </p:tav>
                                        <p:tav tm="100000">
                                          <p:val>
                                            <p:strVal val="#ppt_w"/>
                                          </p:val>
                                        </p:tav>
                                      </p:tavLst>
                                    </p:anim>
                                    <p:anim calcmode="lin" valueType="num">
                                      <p:cBhvr>
                                        <p:cTn id="95" dur="1000" fill="hold"/>
                                        <p:tgtEl>
                                          <p:spTgt spid="52"/>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52"/>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52"/>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52"/>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带形 1"/>
          <p:cNvSpPr/>
          <p:nvPr/>
        </p:nvSpPr>
        <p:spPr>
          <a:xfrm>
            <a:off x="304800" y="1295400"/>
            <a:ext cx="2489200" cy="8001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b="1" dirty="0">
                <a:ea typeface="黑体" pitchFamily="49" charset="-122"/>
              </a:rPr>
              <a:t>平等</a:t>
            </a:r>
          </a:p>
        </p:txBody>
      </p:sp>
      <p:sp>
        <p:nvSpPr>
          <p:cNvPr id="3" name="矩形 6"/>
          <p:cNvSpPr>
            <a:spLocks noChangeArrowheads="1"/>
          </p:cNvSpPr>
          <p:nvPr/>
        </p:nvSpPr>
        <p:spPr bwMode="auto">
          <a:xfrm>
            <a:off x="4972050" y="1349375"/>
            <a:ext cx="3875088" cy="1323975"/>
          </a:xfrm>
          <a:prstGeom prst="rect">
            <a:avLst/>
          </a:prstGeom>
          <a:noFill/>
          <a:ln w="9525">
            <a:noFill/>
            <a:miter lim="800000"/>
            <a:headEnd/>
            <a:tailEnd/>
          </a:ln>
        </p:spPr>
        <p:txBody>
          <a:bodyPr>
            <a:spAutoFit/>
          </a:bodyPr>
          <a:lstStyle/>
          <a:p>
            <a:pPr indent="466725"/>
            <a:r>
              <a:rPr lang="zh-CN" altLang="en-US" sz="2000" b="1">
                <a:latin typeface="黑体" pitchFamily="49" charset="-122"/>
                <a:ea typeface="黑体" pitchFamily="49" charset="-122"/>
              </a:rPr>
              <a:t>克服特权思想，要解决思想问题，也要解决制度问题。公民在法律和制度面前人人</a:t>
            </a:r>
            <a:r>
              <a:rPr lang="zh-CN" altLang="en-US" sz="2000" b="1">
                <a:solidFill>
                  <a:srgbClr val="FF0000"/>
                </a:solidFill>
                <a:latin typeface="黑体" pitchFamily="49" charset="-122"/>
                <a:ea typeface="黑体" pitchFamily="49" charset="-122"/>
              </a:rPr>
              <a:t>平等</a:t>
            </a:r>
            <a:r>
              <a:rPr lang="zh-CN" altLang="en-US" sz="2000" b="1">
                <a:latin typeface="黑体" pitchFamily="49" charset="-122"/>
                <a:ea typeface="黑体" pitchFamily="49" charset="-122"/>
              </a:rPr>
              <a:t>，党员在党章和党纪面前人人</a:t>
            </a:r>
            <a:r>
              <a:rPr lang="zh-CN" altLang="en-US" sz="2000" b="1">
                <a:solidFill>
                  <a:srgbClr val="FF0000"/>
                </a:solidFill>
                <a:latin typeface="黑体" pitchFamily="49" charset="-122"/>
                <a:ea typeface="黑体" pitchFamily="49" charset="-122"/>
              </a:rPr>
              <a:t>平等</a:t>
            </a:r>
            <a:r>
              <a:rPr lang="zh-CN" altLang="en-US" sz="2000" b="1">
                <a:latin typeface="黑体" pitchFamily="49" charset="-122"/>
                <a:ea typeface="黑体" pitchFamily="49" charset="-122"/>
              </a:rPr>
              <a:t>。</a:t>
            </a:r>
          </a:p>
        </p:txBody>
      </p:sp>
      <p:pic>
        <p:nvPicPr>
          <p:cNvPr id="4" name="Picture 6" descr="C:\Users\Shiqian\Desktop\课件制作-2013寒假\图库\7.png"/>
          <p:cNvPicPr>
            <a:picLocks noChangeAspect="1" noChangeArrowheads="1"/>
          </p:cNvPicPr>
          <p:nvPr/>
        </p:nvPicPr>
        <p:blipFill>
          <a:blip r:embed="rId2" cstate="print"/>
          <a:srcRect/>
          <a:stretch>
            <a:fillRect/>
          </a:stretch>
        </p:blipFill>
        <p:spPr bwMode="auto">
          <a:xfrm>
            <a:off x="3159125" y="1089025"/>
            <a:ext cx="1679575" cy="1838325"/>
          </a:xfrm>
          <a:prstGeom prst="rect">
            <a:avLst/>
          </a:prstGeom>
          <a:noFill/>
          <a:ln w="9525">
            <a:noFill/>
            <a:miter lim="800000"/>
            <a:headEnd/>
            <a:tailEnd/>
          </a:ln>
        </p:spPr>
      </p:pic>
      <p:pic>
        <p:nvPicPr>
          <p:cNvPr id="5" name="Picture 7" descr="C:\Users\Shiqian\Desktop\课件制作-2013寒假\图库\20100325141215900.jpg"/>
          <p:cNvPicPr>
            <a:picLocks noChangeAspect="1" noChangeArrowheads="1"/>
          </p:cNvPicPr>
          <p:nvPr/>
        </p:nvPicPr>
        <p:blipFill>
          <a:blip r:embed="rId3" cstate="print"/>
          <a:srcRect/>
          <a:stretch>
            <a:fillRect/>
          </a:stretch>
        </p:blipFill>
        <p:spPr bwMode="auto">
          <a:xfrm>
            <a:off x="4087813" y="4984750"/>
            <a:ext cx="1951037" cy="1377950"/>
          </a:xfrm>
          <a:prstGeom prst="rect">
            <a:avLst/>
          </a:prstGeom>
          <a:noFill/>
          <a:ln w="9525">
            <a:noFill/>
            <a:miter lim="800000"/>
            <a:headEnd/>
            <a:tailEnd/>
          </a:ln>
        </p:spPr>
      </p:pic>
      <p:pic>
        <p:nvPicPr>
          <p:cNvPr id="6" name="Picture 8" descr="C:\Users\Shiqian\Desktop\课件制作-2013寒假\图库\18151268087876437.jpg"/>
          <p:cNvPicPr>
            <a:picLocks noChangeAspect="1" noChangeArrowheads="1"/>
          </p:cNvPicPr>
          <p:nvPr/>
        </p:nvPicPr>
        <p:blipFill>
          <a:blip r:embed="rId4" cstate="print"/>
          <a:srcRect/>
          <a:stretch>
            <a:fillRect/>
          </a:stretch>
        </p:blipFill>
        <p:spPr bwMode="auto">
          <a:xfrm>
            <a:off x="3549650" y="3028950"/>
            <a:ext cx="2022475" cy="1833563"/>
          </a:xfrm>
          <a:prstGeom prst="rect">
            <a:avLst/>
          </a:prstGeom>
          <a:noFill/>
          <a:ln w="9525">
            <a:noFill/>
            <a:miter lim="800000"/>
            <a:headEnd/>
            <a:tailEnd/>
          </a:ln>
        </p:spPr>
      </p:pic>
      <p:pic>
        <p:nvPicPr>
          <p:cNvPr id="7" name="Picture 9" descr="C:\Users\Shiqian\Desktop\课件制作-2013寒假\图库\u=510886736,3187075227&amp;fm=0&amp;gp=0.jpg"/>
          <p:cNvPicPr>
            <a:picLocks noChangeAspect="1" noChangeArrowheads="1"/>
          </p:cNvPicPr>
          <p:nvPr/>
        </p:nvPicPr>
        <p:blipFill>
          <a:blip r:embed="rId5" cstate="print"/>
          <a:srcRect/>
          <a:stretch>
            <a:fillRect/>
          </a:stretch>
        </p:blipFill>
        <p:spPr bwMode="auto">
          <a:xfrm>
            <a:off x="6421438" y="3073400"/>
            <a:ext cx="1774825" cy="1685925"/>
          </a:xfrm>
          <a:prstGeom prst="rect">
            <a:avLst/>
          </a:prstGeom>
          <a:noFill/>
          <a:ln w="9525">
            <a:noFill/>
            <a:miter lim="800000"/>
            <a:headEnd/>
            <a:tailEnd/>
          </a:ln>
        </p:spPr>
      </p:pic>
      <p:sp>
        <p:nvSpPr>
          <p:cNvPr id="8" name="TextBox 20"/>
          <p:cNvSpPr txBox="1">
            <a:spLocks noChangeArrowheads="1"/>
          </p:cNvSpPr>
          <p:nvPr/>
        </p:nvSpPr>
        <p:spPr bwMode="auto">
          <a:xfrm>
            <a:off x="5994400" y="5029200"/>
            <a:ext cx="800100" cy="1241425"/>
          </a:xfrm>
          <a:prstGeom prst="rect">
            <a:avLst/>
          </a:prstGeom>
          <a:noFill/>
          <a:ln w="9525">
            <a:noFill/>
            <a:miter lim="800000"/>
            <a:headEnd/>
            <a:tailEnd/>
          </a:ln>
        </p:spPr>
        <p:txBody>
          <a:bodyPr vert="eaVert">
            <a:spAutoFit/>
          </a:bodyPr>
          <a:lstStyle/>
          <a:p>
            <a:r>
              <a:rPr lang="zh-CN" altLang="en-US" sz="2000" b="1"/>
              <a:t>法律面前人人平等</a:t>
            </a:r>
          </a:p>
        </p:txBody>
      </p:sp>
      <p:sp>
        <p:nvSpPr>
          <p:cNvPr id="9" name="TextBox 21"/>
          <p:cNvSpPr txBox="1">
            <a:spLocks noChangeArrowheads="1"/>
          </p:cNvSpPr>
          <p:nvPr/>
        </p:nvSpPr>
        <p:spPr bwMode="auto">
          <a:xfrm>
            <a:off x="5529263" y="3217863"/>
            <a:ext cx="554037" cy="1466850"/>
          </a:xfrm>
          <a:prstGeom prst="rect">
            <a:avLst/>
          </a:prstGeom>
          <a:noFill/>
          <a:ln w="9525">
            <a:noFill/>
            <a:miter lim="800000"/>
            <a:headEnd/>
            <a:tailEnd/>
          </a:ln>
        </p:spPr>
        <p:txBody>
          <a:bodyPr vert="eaVert">
            <a:spAutoFit/>
          </a:bodyPr>
          <a:lstStyle/>
          <a:p>
            <a:r>
              <a:rPr lang="zh-CN" altLang="en-US" sz="2400" b="1"/>
              <a:t>城乡平等</a:t>
            </a:r>
          </a:p>
        </p:txBody>
      </p:sp>
      <p:sp>
        <p:nvSpPr>
          <p:cNvPr id="10" name="TextBox 22"/>
          <p:cNvSpPr txBox="1">
            <a:spLocks noChangeArrowheads="1"/>
          </p:cNvSpPr>
          <p:nvPr/>
        </p:nvSpPr>
        <p:spPr bwMode="auto">
          <a:xfrm>
            <a:off x="8151813" y="3248025"/>
            <a:ext cx="554037" cy="1466850"/>
          </a:xfrm>
          <a:prstGeom prst="rect">
            <a:avLst/>
          </a:prstGeom>
          <a:noFill/>
          <a:ln w="9525">
            <a:noFill/>
            <a:miter lim="800000"/>
            <a:headEnd/>
            <a:tailEnd/>
          </a:ln>
        </p:spPr>
        <p:txBody>
          <a:bodyPr vert="eaVert">
            <a:spAutoFit/>
          </a:bodyPr>
          <a:lstStyle/>
          <a:p>
            <a:r>
              <a:rPr lang="zh-CN" altLang="en-US" sz="2400" b="1"/>
              <a:t>男女平等</a:t>
            </a:r>
          </a:p>
        </p:txBody>
      </p:sp>
      <p:sp>
        <p:nvSpPr>
          <p:cNvPr id="11" name="TextBox 23"/>
          <p:cNvSpPr txBox="1">
            <a:spLocks noChangeArrowheads="1"/>
          </p:cNvSpPr>
          <p:nvPr/>
        </p:nvSpPr>
        <p:spPr bwMode="auto">
          <a:xfrm>
            <a:off x="6838950" y="5340350"/>
            <a:ext cx="2400300" cy="461963"/>
          </a:xfrm>
          <a:prstGeom prst="rect">
            <a:avLst/>
          </a:prstGeom>
          <a:noFill/>
          <a:ln w="9525">
            <a:noFill/>
            <a:miter lim="800000"/>
            <a:headEnd/>
            <a:tailEnd/>
          </a:ln>
        </p:spPr>
        <p:txBody>
          <a:bodyPr>
            <a:spAutoFit/>
          </a:bodyPr>
          <a:lstStyle/>
          <a:p>
            <a:r>
              <a:rPr lang="zh-CN" altLang="en-US" sz="2400" b="1">
                <a:solidFill>
                  <a:srgbClr val="FF0000"/>
                </a:solidFill>
              </a:rPr>
              <a:t>更多平等</a:t>
            </a:r>
            <a:r>
              <a:rPr lang="en-US" altLang="zh-CN" sz="2400" b="1">
                <a:solidFill>
                  <a:srgbClr val="FF0000"/>
                </a:solidFill>
              </a:rPr>
              <a:t>……</a:t>
            </a:r>
            <a:endParaRPr lang="zh-CN" altLang="en-US" sz="2400" b="1">
              <a:solidFill>
                <a:srgbClr val="FF0000"/>
              </a:solidFill>
            </a:endParaRPr>
          </a:p>
        </p:txBody>
      </p:sp>
      <p:grpSp>
        <p:nvGrpSpPr>
          <p:cNvPr id="12" name="组合 31"/>
          <p:cNvGrpSpPr>
            <a:grpSpLocks/>
          </p:cNvGrpSpPr>
          <p:nvPr/>
        </p:nvGrpSpPr>
        <p:grpSpPr bwMode="auto">
          <a:xfrm>
            <a:off x="73025" y="2228850"/>
            <a:ext cx="3076575" cy="4445000"/>
            <a:chOff x="73025" y="2228850"/>
            <a:chExt cx="3076575" cy="4445000"/>
          </a:xfrm>
        </p:grpSpPr>
        <p:grpSp>
          <p:nvGrpSpPr>
            <p:cNvPr id="13" name="组合 21"/>
            <p:cNvGrpSpPr>
              <a:grpSpLocks/>
            </p:cNvGrpSpPr>
            <p:nvPr/>
          </p:nvGrpSpPr>
          <p:grpSpPr bwMode="auto">
            <a:xfrm>
              <a:off x="73025" y="2228850"/>
              <a:ext cx="3076575" cy="4445000"/>
              <a:chOff x="73025" y="2228850"/>
              <a:chExt cx="3076575" cy="4445000"/>
            </a:xfrm>
          </p:grpSpPr>
          <p:grpSp>
            <p:nvGrpSpPr>
              <p:cNvPr id="15" name="组合 2"/>
              <p:cNvGrpSpPr>
                <a:grpSpLocks/>
              </p:cNvGrpSpPr>
              <p:nvPr/>
            </p:nvGrpSpPr>
            <p:grpSpPr bwMode="auto">
              <a:xfrm>
                <a:off x="73025" y="2228850"/>
                <a:ext cx="3076575" cy="4445000"/>
                <a:chOff x="476250" y="1517650"/>
                <a:chExt cx="3076572" cy="4445000"/>
              </a:xfrm>
            </p:grpSpPr>
            <p:grpSp>
              <p:nvGrpSpPr>
                <p:cNvPr id="17" name="组合 7"/>
                <p:cNvGrpSpPr>
                  <a:grpSpLocks/>
                </p:cNvGrpSpPr>
                <p:nvPr/>
              </p:nvGrpSpPr>
              <p:grpSpPr bwMode="auto">
                <a:xfrm>
                  <a:off x="476250" y="1517650"/>
                  <a:ext cx="3067050" cy="4445000"/>
                  <a:chOff x="476250" y="1517650"/>
                  <a:chExt cx="3067050" cy="4445000"/>
                </a:xfrm>
              </p:grpSpPr>
              <p:sp>
                <p:nvSpPr>
                  <p:cNvPr id="20" name="图文框 19"/>
                  <p:cNvSpPr/>
                  <p:nvPr/>
                </p:nvSpPr>
                <p:spPr>
                  <a:xfrm>
                    <a:off x="476250" y="1517650"/>
                    <a:ext cx="3067050" cy="4445000"/>
                  </a:xfrm>
                  <a:prstGeom prst="frame">
                    <a:avLst>
                      <a:gd name="adj1" fmla="val 4786"/>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CN" altLang="en-US" dirty="0">
                      <a:solidFill>
                        <a:schemeClr val="tx1"/>
                      </a:solidFill>
                      <a:ea typeface="黑体" pitchFamily="49" charset="-122"/>
                    </a:endParaRPr>
                  </a:p>
                </p:txBody>
              </p:sp>
              <p:sp>
                <p:nvSpPr>
                  <p:cNvPr id="21" name="矩形 20"/>
                  <p:cNvSpPr/>
                  <p:nvPr/>
                </p:nvSpPr>
                <p:spPr>
                  <a:xfrm>
                    <a:off x="565150" y="1651000"/>
                    <a:ext cx="2844797" cy="4133850"/>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zh-CN" altLang="en-US" dirty="0">
                      <a:ea typeface="黑体" pitchFamily="49" charset="-122"/>
                    </a:endParaRPr>
                  </a:p>
                </p:txBody>
              </p:sp>
            </p:grpSp>
            <p:sp>
              <p:nvSpPr>
                <p:cNvPr id="18" name="TextBox 5"/>
                <p:cNvSpPr txBox="1">
                  <a:spLocks noChangeArrowheads="1"/>
                </p:cNvSpPr>
                <p:nvPr/>
              </p:nvSpPr>
              <p:spPr bwMode="auto">
                <a:xfrm>
                  <a:off x="615950" y="2167235"/>
                  <a:ext cx="2800350" cy="523220"/>
                </a:xfrm>
                <a:prstGeom prst="rect">
                  <a:avLst/>
                </a:prstGeom>
                <a:noFill/>
                <a:ln w="9525">
                  <a:noFill/>
                  <a:miter lim="800000"/>
                  <a:headEnd/>
                  <a:tailEnd/>
                </a:ln>
              </p:spPr>
              <p:txBody>
                <a:bodyPr>
                  <a:spAutoFit/>
                </a:bodyPr>
                <a:lstStyle/>
                <a:p>
                  <a:r>
                    <a:rPr lang="zh-CN" altLang="en-US" sz="2800" b="1">
                      <a:solidFill>
                        <a:srgbClr val="FF0000"/>
                      </a:solidFill>
                      <a:latin typeface="黑体" pitchFamily="49" charset="-122"/>
                      <a:ea typeface="黑体" pitchFamily="49" charset="-122"/>
                    </a:rPr>
                    <a:t>党的十八大报告</a:t>
                  </a:r>
                </a:p>
              </p:txBody>
            </p:sp>
            <p:sp>
              <p:nvSpPr>
                <p:cNvPr id="19" name="矩形 6"/>
                <p:cNvSpPr>
                  <a:spLocks noChangeArrowheads="1"/>
                </p:cNvSpPr>
                <p:nvPr/>
              </p:nvSpPr>
              <p:spPr bwMode="auto">
                <a:xfrm>
                  <a:off x="527050" y="2628900"/>
                  <a:ext cx="3025772" cy="400110"/>
                </a:xfrm>
                <a:prstGeom prst="rect">
                  <a:avLst/>
                </a:prstGeom>
                <a:noFill/>
                <a:ln w="9525">
                  <a:noFill/>
                  <a:miter lim="800000"/>
                  <a:headEnd/>
                  <a:tailEnd/>
                </a:ln>
              </p:spPr>
              <p:txBody>
                <a:bodyPr>
                  <a:spAutoFit/>
                </a:bodyPr>
                <a:lstStyle/>
                <a:p>
                  <a:r>
                    <a:rPr lang="zh-CN" altLang="en-US" sz="2000">
                      <a:latin typeface="黑体" pitchFamily="49" charset="-122"/>
                      <a:ea typeface="黑体" pitchFamily="49" charset="-122"/>
                    </a:rPr>
                    <a:t>     </a:t>
                  </a:r>
                  <a:endParaRPr lang="zh-CN" altLang="en-US" sz="2400">
                    <a:latin typeface="黑体" pitchFamily="49" charset="-122"/>
                    <a:ea typeface="黑体" pitchFamily="49" charset="-122"/>
                  </a:endParaRPr>
                </a:p>
              </p:txBody>
            </p:sp>
          </p:grpSp>
          <p:sp>
            <p:nvSpPr>
              <p:cNvPr id="16" name="矩形 16"/>
              <p:cNvSpPr>
                <a:spLocks noChangeArrowheads="1"/>
              </p:cNvSpPr>
              <p:nvPr/>
            </p:nvSpPr>
            <p:spPr bwMode="auto">
              <a:xfrm>
                <a:off x="222250" y="3517900"/>
                <a:ext cx="2882900" cy="2678113"/>
              </a:xfrm>
              <a:prstGeom prst="rect">
                <a:avLst/>
              </a:prstGeom>
              <a:noFill/>
              <a:ln w="9525">
                <a:noFill/>
                <a:miter lim="800000"/>
                <a:headEnd/>
                <a:tailEnd/>
              </a:ln>
            </p:spPr>
            <p:txBody>
              <a:bodyPr>
                <a:spAutoFit/>
              </a:bodyPr>
              <a:lstStyle/>
              <a:p>
                <a:r>
                  <a:rPr lang="zh-CN" altLang="en-US" sz="2400" b="1" dirty="0"/>
                  <a:t>把平等问题摆在非常重要的位置，共有</a:t>
                </a:r>
                <a:r>
                  <a:rPr lang="en-US" altLang="zh-CN" sz="2400" b="1" dirty="0">
                    <a:solidFill>
                      <a:srgbClr val="FF0000"/>
                    </a:solidFill>
                  </a:rPr>
                  <a:t>17</a:t>
                </a:r>
                <a:r>
                  <a:rPr lang="zh-CN" altLang="en-US" sz="2400" b="1" dirty="0"/>
                  <a:t>处之多。不仅在价值观层面强调平等，而且还提出了涉及各个方面的平等要求。</a:t>
                </a:r>
                <a:endParaRPr lang="zh-CN" altLang="en-US" sz="2400" dirty="0"/>
              </a:p>
            </p:txBody>
          </p:sp>
        </p:grpSp>
        <p:pic>
          <p:nvPicPr>
            <p:cNvPr id="14" name="Picture 15" descr="C:\Users\Shiqian\Desktop\课件制作-2013寒假\图库\2012071715065261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38250" y="2362200"/>
              <a:ext cx="668527" cy="533400"/>
            </a:xfrm>
            <a:prstGeom prst="rect">
              <a:avLst/>
            </a:prstGeom>
            <a:noFill/>
            <a:ln w="9525">
              <a:noFill/>
              <a:miter lim="800000"/>
              <a:headEnd/>
              <a:tailEnd/>
            </a:ln>
          </p:spPr>
        </p:pic>
      </p:grpSp>
      <p:grpSp>
        <p:nvGrpSpPr>
          <p:cNvPr id="22" name="组合 45"/>
          <p:cNvGrpSpPr>
            <a:grpSpLocks/>
          </p:cNvGrpSpPr>
          <p:nvPr/>
        </p:nvGrpSpPr>
        <p:grpSpPr bwMode="auto">
          <a:xfrm>
            <a:off x="27666" y="-93504"/>
            <a:ext cx="1147763" cy="1149350"/>
            <a:chOff x="-53975" y="-101600"/>
            <a:chExt cx="1582738" cy="1584325"/>
          </a:xfrm>
        </p:grpSpPr>
        <p:sp>
          <p:nvSpPr>
            <p:cNvPr id="23" name="十六角星 22"/>
            <p:cNvSpPr/>
            <p:nvPr/>
          </p:nvSpPr>
          <p:spPr>
            <a:xfrm rot="1640119">
              <a:off x="-53975" y="-101600"/>
              <a:ext cx="1582738" cy="1584325"/>
            </a:xfrm>
            <a:prstGeom prst="star16">
              <a:avLst>
                <a:gd name="adj" fmla="val 46670"/>
              </a:avLst>
            </a:prstGeom>
            <a:gradFill flip="none" rotWithShape="1">
              <a:gsLst>
                <a:gs pos="0">
                  <a:schemeClr val="bg1"/>
                </a:gs>
                <a:gs pos="50000">
                  <a:srgbClr val="F4D862">
                    <a:alpha val="8000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b="0">
                <a:solidFill>
                  <a:srgbClr val="FFFFFF"/>
                </a:solidFill>
                <a:ea typeface="宋体" pitchFamily="2" charset="-122"/>
              </a:endParaRPr>
            </a:p>
          </p:txBody>
        </p:sp>
        <p:grpSp>
          <p:nvGrpSpPr>
            <p:cNvPr id="24" name="组合 185"/>
            <p:cNvGrpSpPr>
              <a:grpSpLocks/>
            </p:cNvGrpSpPr>
            <p:nvPr/>
          </p:nvGrpSpPr>
          <p:grpSpPr bwMode="auto">
            <a:xfrm>
              <a:off x="-10967" y="-57268"/>
              <a:ext cx="1495372" cy="1495654"/>
              <a:chOff x="2571539" y="2695369"/>
              <a:chExt cx="2805263" cy="2804289"/>
            </a:xfrm>
          </p:grpSpPr>
          <p:sp>
            <p:nvSpPr>
              <p:cNvPr id="52" name="Rectangle 6"/>
              <p:cNvSpPr>
                <a:spLocks noChangeArrowheads="1"/>
              </p:cNvSpPr>
              <p:nvPr/>
            </p:nvSpPr>
            <p:spPr bwMode="auto">
              <a:xfrm rot="418273">
                <a:off x="4080160" y="2694307"/>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3" name="Freeform 8"/>
              <p:cNvSpPr>
                <a:spLocks/>
              </p:cNvSpPr>
              <p:nvPr/>
            </p:nvSpPr>
            <p:spPr bwMode="auto">
              <a:xfrm rot="418273">
                <a:off x="3369696" y="2792778"/>
                <a:ext cx="418885" cy="66878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4" name="Freeform 10"/>
              <p:cNvSpPr>
                <a:spLocks/>
              </p:cNvSpPr>
              <p:nvPr/>
            </p:nvSpPr>
            <p:spPr bwMode="auto">
              <a:xfrm rot="418273">
                <a:off x="2815291" y="3248207"/>
                <a:ext cx="661180" cy="418502"/>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5" name="Rectangle 12"/>
              <p:cNvSpPr>
                <a:spLocks noChangeArrowheads="1"/>
              </p:cNvSpPr>
              <p:nvPr/>
            </p:nvSpPr>
            <p:spPr bwMode="auto">
              <a:xfrm rot="418273">
                <a:off x="2572993" y="3929299"/>
                <a:ext cx="726891" cy="61543"/>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6" name="Freeform 14"/>
              <p:cNvSpPr>
                <a:spLocks/>
              </p:cNvSpPr>
              <p:nvPr/>
            </p:nvSpPr>
            <p:spPr bwMode="auto">
              <a:xfrm rot="418273">
                <a:off x="2671554" y="4286255"/>
                <a:ext cx="669397" cy="422606"/>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7" name="Freeform 16"/>
              <p:cNvSpPr>
                <a:spLocks/>
              </p:cNvSpPr>
              <p:nvPr/>
            </p:nvSpPr>
            <p:spPr bwMode="auto">
              <a:xfrm rot="418273">
                <a:off x="3127401" y="4593978"/>
                <a:ext cx="418885" cy="664679"/>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8" name="Rectangle 18"/>
              <p:cNvSpPr>
                <a:spLocks noChangeArrowheads="1"/>
              </p:cNvSpPr>
              <p:nvPr/>
            </p:nvSpPr>
            <p:spPr bwMode="auto">
              <a:xfrm rot="418273">
                <a:off x="3805009" y="4770404"/>
                <a:ext cx="65708" cy="73032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9" name="Freeform 20"/>
              <p:cNvSpPr>
                <a:spLocks/>
              </p:cNvSpPr>
              <p:nvPr/>
            </p:nvSpPr>
            <p:spPr bwMode="auto">
              <a:xfrm rot="418273">
                <a:off x="4162294" y="4733479"/>
                <a:ext cx="418885" cy="668781"/>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60" name="Freeform 22"/>
              <p:cNvSpPr>
                <a:spLocks/>
              </p:cNvSpPr>
              <p:nvPr/>
            </p:nvSpPr>
            <p:spPr bwMode="auto">
              <a:xfrm rot="418273">
                <a:off x="4474405" y="4528331"/>
                <a:ext cx="661180" cy="42260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61" name="Rectangle 24"/>
              <p:cNvSpPr>
                <a:spLocks noChangeArrowheads="1"/>
              </p:cNvSpPr>
              <p:nvPr/>
            </p:nvSpPr>
            <p:spPr bwMode="auto">
              <a:xfrm rot="418273">
                <a:off x="4650993" y="4204196"/>
                <a:ext cx="726891" cy="6564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62" name="Freeform 26"/>
              <p:cNvSpPr>
                <a:spLocks/>
              </p:cNvSpPr>
              <p:nvPr/>
            </p:nvSpPr>
            <p:spPr bwMode="auto">
              <a:xfrm rot="418273">
                <a:off x="4614034" y="3486179"/>
                <a:ext cx="665289" cy="42260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63" name="Freeform 28"/>
              <p:cNvSpPr>
                <a:spLocks/>
              </p:cNvSpPr>
              <p:nvPr/>
            </p:nvSpPr>
            <p:spPr bwMode="auto">
              <a:xfrm rot="418273">
                <a:off x="4404590" y="2936383"/>
                <a:ext cx="418885" cy="66467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25" name="组合 199"/>
            <p:cNvGrpSpPr>
              <a:grpSpLocks/>
            </p:cNvGrpSpPr>
            <p:nvPr/>
          </p:nvGrpSpPr>
          <p:grpSpPr bwMode="auto">
            <a:xfrm rot="2801918">
              <a:off x="-83919" y="-66879"/>
              <a:ext cx="1506813" cy="1507800"/>
              <a:chOff x="2497546" y="2795849"/>
              <a:chExt cx="2773685" cy="2774066"/>
            </a:xfrm>
          </p:grpSpPr>
          <p:sp>
            <p:nvSpPr>
              <p:cNvPr id="40" name="Rectangle 6"/>
              <p:cNvSpPr>
                <a:spLocks noChangeArrowheads="1"/>
              </p:cNvSpPr>
              <p:nvPr/>
            </p:nvSpPr>
            <p:spPr bwMode="auto">
              <a:xfrm rot="418273">
                <a:off x="3956985" y="2795495"/>
                <a:ext cx="68477" cy="728990"/>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1" name="Freeform 8"/>
              <p:cNvSpPr>
                <a:spLocks/>
              </p:cNvSpPr>
              <p:nvPr/>
            </p:nvSpPr>
            <p:spPr bwMode="auto">
              <a:xfrm rot="418273">
                <a:off x="3292898" y="2798355"/>
                <a:ext cx="414896" cy="672604"/>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2" name="Freeform 10"/>
              <p:cNvSpPr>
                <a:spLocks/>
              </p:cNvSpPr>
              <p:nvPr/>
            </p:nvSpPr>
            <p:spPr bwMode="auto">
              <a:xfrm rot="418273">
                <a:off x="2737285" y="3292129"/>
                <a:ext cx="664640" cy="422897"/>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3" name="Rectangle 12"/>
              <p:cNvSpPr>
                <a:spLocks noChangeArrowheads="1"/>
              </p:cNvSpPr>
              <p:nvPr/>
            </p:nvSpPr>
            <p:spPr bwMode="auto">
              <a:xfrm rot="418273">
                <a:off x="2456723" y="3975192"/>
                <a:ext cx="737149"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4" name="Freeform 14"/>
              <p:cNvSpPr>
                <a:spLocks/>
              </p:cNvSpPr>
              <p:nvPr/>
            </p:nvSpPr>
            <p:spPr bwMode="auto">
              <a:xfrm rot="418273">
                <a:off x="2529549" y="4384717"/>
                <a:ext cx="660613" cy="426923"/>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5" name="Freeform 16"/>
              <p:cNvSpPr>
                <a:spLocks/>
              </p:cNvSpPr>
              <p:nvPr/>
            </p:nvSpPr>
            <p:spPr bwMode="auto">
              <a:xfrm rot="418273">
                <a:off x="3055930" y="4626170"/>
                <a:ext cx="426982" cy="660522"/>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6" name="Rectangle 18"/>
              <p:cNvSpPr>
                <a:spLocks noChangeArrowheads="1"/>
              </p:cNvSpPr>
              <p:nvPr/>
            </p:nvSpPr>
            <p:spPr bwMode="auto">
              <a:xfrm rot="418273">
                <a:off x="3689612" y="4855723"/>
                <a:ext cx="64450" cy="733018"/>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7" name="Freeform 20"/>
              <p:cNvSpPr>
                <a:spLocks/>
              </p:cNvSpPr>
              <p:nvPr/>
            </p:nvSpPr>
            <p:spPr bwMode="auto">
              <a:xfrm rot="418273">
                <a:off x="4093733" y="4763215"/>
                <a:ext cx="422955" cy="672604"/>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8" name="Freeform 22"/>
              <p:cNvSpPr>
                <a:spLocks/>
              </p:cNvSpPr>
              <p:nvPr/>
            </p:nvSpPr>
            <p:spPr bwMode="auto">
              <a:xfrm rot="418273">
                <a:off x="4408071" y="4546616"/>
                <a:ext cx="668670" cy="418868"/>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49" name="Rectangle 24"/>
              <p:cNvSpPr>
                <a:spLocks noChangeArrowheads="1"/>
              </p:cNvSpPr>
              <p:nvPr/>
            </p:nvSpPr>
            <p:spPr bwMode="auto">
              <a:xfrm rot="418273">
                <a:off x="4540953" y="4263958"/>
                <a:ext cx="729093" cy="68467"/>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0" name="Freeform 26"/>
              <p:cNvSpPr>
                <a:spLocks/>
              </p:cNvSpPr>
              <p:nvPr/>
            </p:nvSpPr>
            <p:spPr bwMode="auto">
              <a:xfrm rot="418273">
                <a:off x="4533866" y="3556009"/>
                <a:ext cx="660613" cy="426923"/>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51" name="Freeform 28"/>
              <p:cNvSpPr>
                <a:spLocks/>
              </p:cNvSpPr>
              <p:nvPr/>
            </p:nvSpPr>
            <p:spPr bwMode="auto">
              <a:xfrm rot="418273">
                <a:off x="4344925" y="2956266"/>
                <a:ext cx="422952" cy="664551"/>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grpSp>
          <p:nvGrpSpPr>
            <p:cNvPr id="26" name="组合 213"/>
            <p:cNvGrpSpPr>
              <a:grpSpLocks/>
            </p:cNvGrpSpPr>
            <p:nvPr/>
          </p:nvGrpSpPr>
          <p:grpSpPr bwMode="auto">
            <a:xfrm rot="1116119">
              <a:off x="78857" y="63635"/>
              <a:ext cx="1224182" cy="1218682"/>
              <a:chOff x="2465022" y="2702801"/>
              <a:chExt cx="2791363" cy="2780947"/>
            </a:xfrm>
          </p:grpSpPr>
          <p:sp>
            <p:nvSpPr>
              <p:cNvPr id="28" name="Rectangle 6"/>
              <p:cNvSpPr>
                <a:spLocks noChangeArrowheads="1"/>
              </p:cNvSpPr>
              <p:nvPr/>
            </p:nvSpPr>
            <p:spPr bwMode="auto">
              <a:xfrm rot="418273">
                <a:off x="4047467" y="2702320"/>
                <a:ext cx="59899" cy="729056"/>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29" name="Freeform 8"/>
              <p:cNvSpPr>
                <a:spLocks/>
              </p:cNvSpPr>
              <p:nvPr/>
            </p:nvSpPr>
            <p:spPr bwMode="auto">
              <a:xfrm rot="418273">
                <a:off x="3285414" y="2780286"/>
                <a:ext cx="419295" cy="649159"/>
              </a:xfrm>
              <a:custGeom>
                <a:avLst/>
                <a:gdLst/>
                <a:ahLst/>
                <a:cxnLst>
                  <a:cxn ang="0">
                    <a:pos x="330" y="495"/>
                  </a:cxn>
                  <a:cxn ang="0">
                    <a:pos x="285" y="521"/>
                  </a:cxn>
                  <a:cxn ang="0">
                    <a:pos x="0" y="24"/>
                  </a:cxn>
                  <a:cxn ang="0">
                    <a:pos x="44" y="0"/>
                  </a:cxn>
                  <a:cxn ang="0">
                    <a:pos x="330" y="495"/>
                  </a:cxn>
                </a:cxnLst>
                <a:rect l="0" t="0" r="r" b="b"/>
                <a:pathLst>
                  <a:path w="330" h="521">
                    <a:moveTo>
                      <a:pt x="330" y="495"/>
                    </a:moveTo>
                    <a:lnTo>
                      <a:pt x="285" y="521"/>
                    </a:lnTo>
                    <a:lnTo>
                      <a:pt x="0" y="24"/>
                    </a:lnTo>
                    <a:lnTo>
                      <a:pt x="44" y="0"/>
                    </a:lnTo>
                    <a:lnTo>
                      <a:pt x="330" y="495"/>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0" name="Freeform 10"/>
              <p:cNvSpPr>
                <a:spLocks/>
              </p:cNvSpPr>
              <p:nvPr/>
            </p:nvSpPr>
            <p:spPr bwMode="auto">
              <a:xfrm rot="418273">
                <a:off x="2709358" y="3226359"/>
                <a:ext cx="668876" cy="424449"/>
              </a:xfrm>
              <a:custGeom>
                <a:avLst/>
                <a:gdLst/>
                <a:ahLst/>
                <a:cxnLst>
                  <a:cxn ang="0">
                    <a:pos x="521" y="285"/>
                  </a:cxn>
                  <a:cxn ang="0">
                    <a:pos x="495" y="330"/>
                  </a:cxn>
                  <a:cxn ang="0">
                    <a:pos x="0" y="42"/>
                  </a:cxn>
                  <a:cxn ang="0">
                    <a:pos x="26" y="0"/>
                  </a:cxn>
                  <a:cxn ang="0">
                    <a:pos x="521" y="285"/>
                  </a:cxn>
                </a:cxnLst>
                <a:rect l="0" t="0" r="r" b="b"/>
                <a:pathLst>
                  <a:path w="521" h="330">
                    <a:moveTo>
                      <a:pt x="521" y="285"/>
                    </a:moveTo>
                    <a:lnTo>
                      <a:pt x="495" y="330"/>
                    </a:lnTo>
                    <a:lnTo>
                      <a:pt x="0" y="42"/>
                    </a:lnTo>
                    <a:lnTo>
                      <a:pt x="26" y="0"/>
                    </a:lnTo>
                    <a:lnTo>
                      <a:pt x="521" y="285"/>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1" name="Rectangle 12"/>
              <p:cNvSpPr>
                <a:spLocks noChangeArrowheads="1"/>
              </p:cNvSpPr>
              <p:nvPr/>
            </p:nvSpPr>
            <p:spPr bwMode="auto">
              <a:xfrm rot="418273">
                <a:off x="2452815" y="3878282"/>
                <a:ext cx="723782" cy="59922"/>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2" name="Freeform 14"/>
              <p:cNvSpPr>
                <a:spLocks/>
              </p:cNvSpPr>
              <p:nvPr/>
            </p:nvSpPr>
            <p:spPr bwMode="auto">
              <a:xfrm rot="418273">
                <a:off x="2558523" y="4236769"/>
                <a:ext cx="663883" cy="419457"/>
              </a:xfrm>
              <a:custGeom>
                <a:avLst/>
                <a:gdLst/>
                <a:ahLst/>
                <a:cxnLst>
                  <a:cxn ang="0">
                    <a:pos x="495" y="0"/>
                  </a:cxn>
                  <a:cxn ang="0">
                    <a:pos x="521" y="44"/>
                  </a:cxn>
                  <a:cxn ang="0">
                    <a:pos x="26" y="330"/>
                  </a:cxn>
                  <a:cxn ang="0">
                    <a:pos x="0" y="286"/>
                  </a:cxn>
                  <a:cxn ang="0">
                    <a:pos x="495" y="0"/>
                  </a:cxn>
                </a:cxnLst>
                <a:rect l="0" t="0" r="r" b="b"/>
                <a:pathLst>
                  <a:path w="521" h="330">
                    <a:moveTo>
                      <a:pt x="495" y="0"/>
                    </a:moveTo>
                    <a:lnTo>
                      <a:pt x="521" y="44"/>
                    </a:lnTo>
                    <a:lnTo>
                      <a:pt x="26" y="330"/>
                    </a:lnTo>
                    <a:lnTo>
                      <a:pt x="0" y="286"/>
                    </a:lnTo>
                    <a:lnTo>
                      <a:pt x="495" y="0"/>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3" name="Freeform 16"/>
              <p:cNvSpPr>
                <a:spLocks/>
              </p:cNvSpPr>
              <p:nvPr/>
            </p:nvSpPr>
            <p:spPr bwMode="auto">
              <a:xfrm rot="418273">
                <a:off x="3026079" y="4558186"/>
                <a:ext cx="424285" cy="654151"/>
              </a:xfrm>
              <a:custGeom>
                <a:avLst/>
                <a:gdLst/>
                <a:ahLst/>
                <a:cxnLst>
                  <a:cxn ang="0">
                    <a:pos x="285" y="0"/>
                  </a:cxn>
                  <a:cxn ang="0">
                    <a:pos x="330" y="25"/>
                  </a:cxn>
                  <a:cxn ang="0">
                    <a:pos x="44" y="520"/>
                  </a:cxn>
                  <a:cxn ang="0">
                    <a:pos x="0" y="495"/>
                  </a:cxn>
                  <a:cxn ang="0">
                    <a:pos x="285" y="0"/>
                  </a:cxn>
                </a:cxnLst>
                <a:rect l="0" t="0" r="r" b="b"/>
                <a:pathLst>
                  <a:path w="330" h="520">
                    <a:moveTo>
                      <a:pt x="285" y="0"/>
                    </a:moveTo>
                    <a:lnTo>
                      <a:pt x="330" y="25"/>
                    </a:lnTo>
                    <a:lnTo>
                      <a:pt x="44" y="520"/>
                    </a:lnTo>
                    <a:lnTo>
                      <a:pt x="0" y="495"/>
                    </a:lnTo>
                    <a:lnTo>
                      <a:pt x="285" y="0"/>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4" name="Rectangle 18"/>
              <p:cNvSpPr>
                <a:spLocks noChangeArrowheads="1"/>
              </p:cNvSpPr>
              <p:nvPr/>
            </p:nvSpPr>
            <p:spPr bwMode="auto">
              <a:xfrm rot="418273">
                <a:off x="3675141" y="4712932"/>
                <a:ext cx="64893" cy="724064"/>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5" name="Freeform 20"/>
              <p:cNvSpPr>
                <a:spLocks/>
              </p:cNvSpPr>
              <p:nvPr/>
            </p:nvSpPr>
            <p:spPr bwMode="auto">
              <a:xfrm rot="418273">
                <a:off x="4059492" y="4699523"/>
                <a:ext cx="429279" cy="659146"/>
              </a:xfrm>
              <a:custGeom>
                <a:avLst/>
                <a:gdLst/>
                <a:ahLst/>
                <a:cxnLst>
                  <a:cxn ang="0">
                    <a:pos x="0" y="26"/>
                  </a:cxn>
                  <a:cxn ang="0">
                    <a:pos x="45" y="0"/>
                  </a:cxn>
                  <a:cxn ang="0">
                    <a:pos x="330" y="495"/>
                  </a:cxn>
                  <a:cxn ang="0">
                    <a:pos x="286" y="521"/>
                  </a:cxn>
                  <a:cxn ang="0">
                    <a:pos x="0" y="26"/>
                  </a:cxn>
                </a:cxnLst>
                <a:rect l="0" t="0" r="r" b="b"/>
                <a:pathLst>
                  <a:path w="330" h="521">
                    <a:moveTo>
                      <a:pt x="0" y="26"/>
                    </a:moveTo>
                    <a:lnTo>
                      <a:pt x="45" y="0"/>
                    </a:lnTo>
                    <a:lnTo>
                      <a:pt x="330" y="495"/>
                    </a:lnTo>
                    <a:lnTo>
                      <a:pt x="286" y="521"/>
                    </a:lnTo>
                    <a:lnTo>
                      <a:pt x="0" y="26"/>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6" name="Freeform 22"/>
              <p:cNvSpPr>
                <a:spLocks/>
              </p:cNvSpPr>
              <p:nvPr/>
            </p:nvSpPr>
            <p:spPr bwMode="auto">
              <a:xfrm rot="418273">
                <a:off x="4347802" y="4493410"/>
                <a:ext cx="658893" cy="399483"/>
              </a:xfrm>
              <a:custGeom>
                <a:avLst/>
                <a:gdLst/>
                <a:ahLst/>
                <a:cxnLst>
                  <a:cxn ang="0">
                    <a:pos x="0" y="44"/>
                  </a:cxn>
                  <a:cxn ang="0">
                    <a:pos x="24" y="0"/>
                  </a:cxn>
                  <a:cxn ang="0">
                    <a:pos x="519" y="286"/>
                  </a:cxn>
                  <a:cxn ang="0">
                    <a:pos x="495" y="330"/>
                  </a:cxn>
                  <a:cxn ang="0">
                    <a:pos x="0" y="44"/>
                  </a:cxn>
                </a:cxnLst>
                <a:rect l="0" t="0" r="r" b="b"/>
                <a:pathLst>
                  <a:path w="519" h="330">
                    <a:moveTo>
                      <a:pt x="0" y="44"/>
                    </a:moveTo>
                    <a:lnTo>
                      <a:pt x="24" y="0"/>
                    </a:lnTo>
                    <a:lnTo>
                      <a:pt x="519" y="286"/>
                    </a:lnTo>
                    <a:lnTo>
                      <a:pt x="495" y="330"/>
                    </a:lnTo>
                    <a:lnTo>
                      <a:pt x="0" y="44"/>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7" name="Rectangle 24"/>
              <p:cNvSpPr>
                <a:spLocks noChangeArrowheads="1"/>
              </p:cNvSpPr>
              <p:nvPr/>
            </p:nvSpPr>
            <p:spPr bwMode="auto">
              <a:xfrm rot="418273">
                <a:off x="4503897" y="4130222"/>
                <a:ext cx="728775" cy="69909"/>
              </a:xfrm>
              <a:prstGeom prst="rect">
                <a:avLst/>
              </a:prstGeom>
              <a:gradFill flip="none" rotWithShape="1">
                <a:gsLst>
                  <a:gs pos="0">
                    <a:schemeClr val="bg1">
                      <a:alpha val="0"/>
                    </a:schemeClr>
                  </a:gs>
                  <a:gs pos="51000">
                    <a:srgbClr val="ECE370">
                      <a:alpha val="11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8" name="Freeform 26"/>
              <p:cNvSpPr>
                <a:spLocks/>
              </p:cNvSpPr>
              <p:nvPr/>
            </p:nvSpPr>
            <p:spPr bwMode="auto">
              <a:xfrm rot="418273">
                <a:off x="4565627" y="3491354"/>
                <a:ext cx="668876" cy="409470"/>
              </a:xfrm>
              <a:custGeom>
                <a:avLst/>
                <a:gdLst/>
                <a:ahLst/>
                <a:cxnLst>
                  <a:cxn ang="0">
                    <a:pos x="26" y="331"/>
                  </a:cxn>
                  <a:cxn ang="0">
                    <a:pos x="0" y="287"/>
                  </a:cxn>
                  <a:cxn ang="0">
                    <a:pos x="495" y="0"/>
                  </a:cxn>
                  <a:cxn ang="0">
                    <a:pos x="521" y="44"/>
                  </a:cxn>
                  <a:cxn ang="0">
                    <a:pos x="26" y="331"/>
                  </a:cxn>
                </a:cxnLst>
                <a:rect l="0" t="0" r="r" b="b"/>
                <a:pathLst>
                  <a:path w="521" h="331">
                    <a:moveTo>
                      <a:pt x="26" y="331"/>
                    </a:moveTo>
                    <a:lnTo>
                      <a:pt x="0" y="287"/>
                    </a:lnTo>
                    <a:lnTo>
                      <a:pt x="495" y="0"/>
                    </a:lnTo>
                    <a:lnTo>
                      <a:pt x="521" y="44"/>
                    </a:lnTo>
                    <a:lnTo>
                      <a:pt x="26" y="331"/>
                    </a:lnTo>
                    <a:close/>
                  </a:path>
                </a:pathLst>
              </a:custGeom>
              <a:gradFill flip="none" rotWithShape="1">
                <a:gsLst>
                  <a:gs pos="0">
                    <a:schemeClr val="bg1">
                      <a:alpha val="0"/>
                    </a:schemeClr>
                  </a:gs>
                  <a:gs pos="51000">
                    <a:srgbClr val="ECE370">
                      <a:alpha val="15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sp>
            <p:nvSpPr>
              <p:cNvPr id="39" name="Freeform 28"/>
              <p:cNvSpPr>
                <a:spLocks/>
              </p:cNvSpPr>
              <p:nvPr/>
            </p:nvSpPr>
            <p:spPr bwMode="auto">
              <a:xfrm rot="418273">
                <a:off x="4299324" y="2913928"/>
                <a:ext cx="414305" cy="649159"/>
              </a:xfrm>
              <a:custGeom>
                <a:avLst/>
                <a:gdLst/>
                <a:ahLst/>
                <a:cxnLst>
                  <a:cxn ang="0">
                    <a:pos x="44" y="521"/>
                  </a:cxn>
                  <a:cxn ang="0">
                    <a:pos x="0" y="495"/>
                  </a:cxn>
                  <a:cxn ang="0">
                    <a:pos x="286" y="0"/>
                  </a:cxn>
                  <a:cxn ang="0">
                    <a:pos x="330" y="26"/>
                  </a:cxn>
                  <a:cxn ang="0">
                    <a:pos x="44" y="521"/>
                  </a:cxn>
                </a:cxnLst>
                <a:rect l="0" t="0" r="r" b="b"/>
                <a:pathLst>
                  <a:path w="330" h="521">
                    <a:moveTo>
                      <a:pt x="44" y="521"/>
                    </a:moveTo>
                    <a:lnTo>
                      <a:pt x="0" y="495"/>
                    </a:lnTo>
                    <a:lnTo>
                      <a:pt x="286" y="0"/>
                    </a:lnTo>
                    <a:lnTo>
                      <a:pt x="330" y="26"/>
                    </a:lnTo>
                    <a:lnTo>
                      <a:pt x="44" y="521"/>
                    </a:lnTo>
                    <a:close/>
                  </a:path>
                </a:pathLst>
              </a:custGeom>
              <a:gradFill flip="none" rotWithShape="1">
                <a:gsLst>
                  <a:gs pos="0">
                    <a:schemeClr val="bg1">
                      <a:alpha val="0"/>
                    </a:schemeClr>
                  </a:gs>
                  <a:gs pos="51000">
                    <a:srgbClr val="ECE370">
                      <a:alpha val="19000"/>
                    </a:srgbClr>
                  </a:gs>
                  <a:gs pos="100000">
                    <a:schemeClr val="bg1">
                      <a:alpha val="0"/>
                    </a:schemeClr>
                  </a:gs>
                </a:gsLst>
                <a:path path="rect">
                  <a:fillToRect l="100000" t="100000"/>
                </a:path>
                <a:tileRect r="-100000" b="-100000"/>
              </a:gradFill>
              <a:ln w="9525">
                <a:noFill/>
                <a:round/>
                <a:headEnd/>
                <a:tailEnd/>
              </a:ln>
            </p:spPr>
            <p:txBody>
              <a:bodyPr/>
              <a:lstStyle/>
              <a:p>
                <a:pPr algn="ctr">
                  <a:defRPr/>
                </a:pPr>
                <a:endParaRPr lang="zh-CN" altLang="en-US" sz="3200" b="0">
                  <a:solidFill>
                    <a:srgbClr val="FF0000"/>
                  </a:solidFill>
                  <a:latin typeface="Verdana" pitchFamily="34" charset="0"/>
                  <a:ea typeface="宋体" pitchFamily="2" charset="-122"/>
                </a:endParaRPr>
              </a:p>
            </p:txBody>
          </p:sp>
        </p:grpSp>
        <p:pic>
          <p:nvPicPr>
            <p:cNvPr id="27" name="Picture 12" descr="F:\work\静安团委\未标题-2副本44444444.png"/>
            <p:cNvPicPr>
              <a:picLocks noChangeAspect="1" noChangeArrowheads="1"/>
            </p:cNvPicPr>
            <p:nvPr/>
          </p:nvPicPr>
          <p:blipFill>
            <a:blip r:embed="rId7" cstate="print"/>
            <a:srcRect/>
            <a:stretch>
              <a:fillRect/>
            </a:stretch>
          </p:blipFill>
          <p:spPr bwMode="auto">
            <a:xfrm>
              <a:off x="165100" y="139700"/>
              <a:ext cx="1155700" cy="1168400"/>
            </a:xfrm>
            <a:prstGeom prst="rect">
              <a:avLst/>
            </a:prstGeom>
            <a:noFill/>
            <a:ln w="9525">
              <a:noFill/>
              <a:miter lim="800000"/>
              <a:headEnd/>
              <a:tailEnd/>
            </a:ln>
          </p:spPr>
        </p:pic>
      </p:grpSp>
      <p:sp>
        <p:nvSpPr>
          <p:cNvPr id="64" name="TextBox 63"/>
          <p:cNvSpPr txBox="1"/>
          <p:nvPr/>
        </p:nvSpPr>
        <p:spPr>
          <a:xfrm>
            <a:off x="1375237" y="161795"/>
            <a:ext cx="7382228" cy="584775"/>
          </a:xfrm>
          <a:prstGeom prst="rect">
            <a:avLst/>
          </a:prstGeom>
          <a:gradFill flip="none" rotWithShape="1">
            <a:gsLst>
              <a:gs pos="0">
                <a:schemeClr val="accent3">
                  <a:tint val="70000"/>
                  <a:lumMod val="110000"/>
                </a:schemeClr>
              </a:gs>
              <a:gs pos="100000">
                <a:schemeClr val="accent3">
                  <a:tint val="90000"/>
                </a:schemeClr>
              </a:gs>
            </a:gsLst>
            <a:path path="circle">
              <a:fillToRect l="100000" t="100000"/>
            </a:path>
            <a:tileRect r="-100000" b="-100000"/>
          </a:gra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3200" dirty="0">
                <a:latin typeface="华文楷体" pitchFamily="2" charset="-122"/>
                <a:ea typeface="华文楷体" pitchFamily="2" charset="-122"/>
              </a:rPr>
              <a:t>价值</a:t>
            </a:r>
            <a:r>
              <a:rPr lang="zh-CN" altLang="en-US" sz="3200" dirty="0" smtClean="0">
                <a:latin typeface="华文楷体" pitchFamily="2" charset="-122"/>
                <a:ea typeface="华文楷体" pitchFamily="2" charset="-122"/>
              </a:rPr>
              <a:t>准则</a:t>
            </a:r>
            <a:r>
              <a:rPr lang="zh-CN" altLang="en-US" sz="3200" dirty="0">
                <a:latin typeface="华文楷体" pitchFamily="2" charset="-122"/>
                <a:ea typeface="华文楷体" pitchFamily="2" charset="-122"/>
              </a:rPr>
              <a:t>：自由、平等、公正、法治</a:t>
            </a:r>
          </a:p>
        </p:txBody>
      </p:sp>
    </p:spTree>
    <p:extLst>
      <p:ext uri="{BB962C8B-B14F-4D97-AF65-F5344CB8AC3E}">
        <p14:creationId xmlns:p14="http://schemas.microsoft.com/office/powerpoint/2010/main" xmlns="" val="3806092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900"/>
                                        <p:tgtEl>
                                          <p:spTgt spid="64"/>
                                        </p:tgtEl>
                                      </p:cBhvr>
                                    </p:animEffect>
                                  </p:childTnLst>
                                </p:cTn>
                              </p:par>
                            </p:childTnLst>
                          </p:cTn>
                        </p:par>
                        <p:par>
                          <p:cTn id="8" fill="hold">
                            <p:stCondLst>
                              <p:cond delay="19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900"/>
                            </p:stCondLst>
                            <p:childTnLst>
                              <p:par>
                                <p:cTn id="15" presetID="16" presetClass="entr" presetSubtype="2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Horizontal)">
                                      <p:cBhvr>
                                        <p:cTn id="17" dur="1000"/>
                                        <p:tgtEl>
                                          <p:spTgt spid="12"/>
                                        </p:tgtEl>
                                      </p:cBhvr>
                                    </p:animEffect>
                                  </p:childTnLst>
                                </p:cTn>
                              </p:par>
                            </p:childTnLst>
                          </p:cTn>
                        </p:par>
                        <p:par>
                          <p:cTn id="18" fill="hold">
                            <p:stCondLst>
                              <p:cond delay="3900"/>
                            </p:stCondLst>
                            <p:childTnLst>
                              <p:par>
                                <p:cTn id="19" presetID="5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par>
                          <p:cTn id="24" fill="hold">
                            <p:stCondLst>
                              <p:cond delay="4900"/>
                            </p:stCondLst>
                            <p:childTnLst>
                              <p:par>
                                <p:cTn id="25" presetID="55"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strVal val="#ppt_w*0.70"/>
                                          </p:val>
                                        </p:tav>
                                        <p:tav tm="100000">
                                          <p:val>
                                            <p:strVal val="#ppt_w"/>
                                          </p:val>
                                        </p:tav>
                                      </p:tavLst>
                                    </p:anim>
                                    <p:anim calcmode="lin" valueType="num">
                                      <p:cBhvr>
                                        <p:cTn id="28" dur="1000" fill="hold"/>
                                        <p:tgtEl>
                                          <p:spTgt spid="3"/>
                                        </p:tgtEl>
                                        <p:attrNameLst>
                                          <p:attrName>ppt_h</p:attrName>
                                        </p:attrNameLst>
                                      </p:cBhvr>
                                      <p:tavLst>
                                        <p:tav tm="0">
                                          <p:val>
                                            <p:strVal val="#ppt_h"/>
                                          </p:val>
                                        </p:tav>
                                        <p:tav tm="100000">
                                          <p:val>
                                            <p:strVal val="#ppt_h"/>
                                          </p:val>
                                        </p:tav>
                                      </p:tavLst>
                                    </p:anim>
                                    <p:animEffect transition="in" filter="fade">
                                      <p:cBhvr>
                                        <p:cTn id="29" dur="1000"/>
                                        <p:tgtEl>
                                          <p:spTgt spid="3"/>
                                        </p:tgtEl>
                                      </p:cBhvr>
                                    </p:animEffect>
                                  </p:childTnLst>
                                </p:cTn>
                              </p:par>
                            </p:childTnLst>
                          </p:cTn>
                        </p:par>
                        <p:par>
                          <p:cTn id="30" fill="hold">
                            <p:stCondLst>
                              <p:cond delay="5900"/>
                            </p:stCondLst>
                            <p:childTnLst>
                              <p:par>
                                <p:cTn id="31" presetID="25"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6"/>
                                        </p:tgtEl>
                                      </p:cBhvr>
                                    </p:animEffect>
                                  </p:childTnLst>
                                </p:cTn>
                              </p:par>
                            </p:childTnLst>
                          </p:cTn>
                        </p:par>
                        <p:par>
                          <p:cTn id="41" fill="hold">
                            <p:stCondLst>
                              <p:cond delay="6900"/>
                            </p:stCondLst>
                            <p:childTnLst>
                              <p:par>
                                <p:cTn id="42" presetID="25"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9"/>
                                        </p:tgtEl>
                                      </p:cBhvr>
                                    </p:animEffect>
                                  </p:childTnLst>
                                </p:cTn>
                              </p:par>
                            </p:childTnLst>
                          </p:cTn>
                        </p:par>
                        <p:par>
                          <p:cTn id="52" fill="hold">
                            <p:stCondLst>
                              <p:cond delay="7900"/>
                            </p:stCondLst>
                            <p:childTnLst>
                              <p:par>
                                <p:cTn id="53" presetID="25"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8" dur="1000" fill="hold"/>
                                        <p:tgtEl>
                                          <p:spTgt spid="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
                                        </p:tgtEl>
                                      </p:cBhvr>
                                    </p:animEffect>
                                  </p:childTnLst>
                                </p:cTn>
                              </p:par>
                            </p:childTnLst>
                          </p:cTn>
                        </p:par>
                        <p:par>
                          <p:cTn id="63" fill="hold">
                            <p:stCondLst>
                              <p:cond delay="8900"/>
                            </p:stCondLst>
                            <p:childTnLst>
                              <p:par>
                                <p:cTn id="64" presetID="25"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9" dur="1000" fill="hold"/>
                                        <p:tgtEl>
                                          <p:spTgt spid="10"/>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0"/>
                                        </p:tgtEl>
                                      </p:cBhvr>
                                    </p:animEffect>
                                  </p:childTnLst>
                                </p:cTn>
                              </p:par>
                            </p:childTnLst>
                          </p:cTn>
                        </p:par>
                        <p:par>
                          <p:cTn id="74" fill="hold">
                            <p:stCondLst>
                              <p:cond delay="9900"/>
                            </p:stCondLst>
                            <p:childTnLst>
                              <p:par>
                                <p:cTn id="75" presetID="49" presetClass="entr" presetSubtype="0" decel="10000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fltVal val="0"/>
                                          </p:val>
                                        </p:tav>
                                        <p:tav tm="100000">
                                          <p:val>
                                            <p:strVal val="#ppt_w"/>
                                          </p:val>
                                        </p:tav>
                                      </p:tavLst>
                                    </p:anim>
                                    <p:anim calcmode="lin" valueType="num">
                                      <p:cBhvr>
                                        <p:cTn id="78" dur="1000" fill="hold"/>
                                        <p:tgtEl>
                                          <p:spTgt spid="5"/>
                                        </p:tgtEl>
                                        <p:attrNameLst>
                                          <p:attrName>ppt_h</p:attrName>
                                        </p:attrNameLst>
                                      </p:cBhvr>
                                      <p:tavLst>
                                        <p:tav tm="0">
                                          <p:val>
                                            <p:fltVal val="0"/>
                                          </p:val>
                                        </p:tav>
                                        <p:tav tm="100000">
                                          <p:val>
                                            <p:strVal val="#ppt_h"/>
                                          </p:val>
                                        </p:tav>
                                      </p:tavLst>
                                    </p:anim>
                                    <p:anim calcmode="lin" valueType="num">
                                      <p:cBhvr>
                                        <p:cTn id="79" dur="1000" fill="hold"/>
                                        <p:tgtEl>
                                          <p:spTgt spid="5"/>
                                        </p:tgtEl>
                                        <p:attrNameLst>
                                          <p:attrName>style.rotation</p:attrName>
                                        </p:attrNameLst>
                                      </p:cBhvr>
                                      <p:tavLst>
                                        <p:tav tm="0">
                                          <p:val>
                                            <p:fltVal val="360"/>
                                          </p:val>
                                        </p:tav>
                                        <p:tav tm="100000">
                                          <p:val>
                                            <p:fltVal val="0"/>
                                          </p:val>
                                        </p:tav>
                                      </p:tavLst>
                                    </p:anim>
                                    <p:animEffect transition="in" filter="fade">
                                      <p:cBhvr>
                                        <p:cTn id="80" dur="1000"/>
                                        <p:tgtEl>
                                          <p:spTgt spid="5"/>
                                        </p:tgtEl>
                                      </p:cBhvr>
                                    </p:animEffect>
                                  </p:childTnLst>
                                </p:cTn>
                              </p:par>
                            </p:childTnLst>
                          </p:cTn>
                        </p:par>
                        <p:par>
                          <p:cTn id="81" fill="hold">
                            <p:stCondLst>
                              <p:cond delay="10900"/>
                            </p:stCondLst>
                            <p:childTnLst>
                              <p:par>
                                <p:cTn id="82" presetID="49" presetClass="entr" presetSubtype="0" decel="100000"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 calcmode="lin" valueType="num">
                                      <p:cBhvr>
                                        <p:cTn id="84" dur="1000" fill="hold"/>
                                        <p:tgtEl>
                                          <p:spTgt spid="8"/>
                                        </p:tgtEl>
                                        <p:attrNameLst>
                                          <p:attrName>ppt_w</p:attrName>
                                        </p:attrNameLst>
                                      </p:cBhvr>
                                      <p:tavLst>
                                        <p:tav tm="0">
                                          <p:val>
                                            <p:fltVal val="0"/>
                                          </p:val>
                                        </p:tav>
                                        <p:tav tm="100000">
                                          <p:val>
                                            <p:strVal val="#ppt_w"/>
                                          </p:val>
                                        </p:tav>
                                      </p:tavLst>
                                    </p:anim>
                                    <p:anim calcmode="lin" valueType="num">
                                      <p:cBhvr>
                                        <p:cTn id="85" dur="1000" fill="hold"/>
                                        <p:tgtEl>
                                          <p:spTgt spid="8"/>
                                        </p:tgtEl>
                                        <p:attrNameLst>
                                          <p:attrName>ppt_h</p:attrName>
                                        </p:attrNameLst>
                                      </p:cBhvr>
                                      <p:tavLst>
                                        <p:tav tm="0">
                                          <p:val>
                                            <p:fltVal val="0"/>
                                          </p:val>
                                        </p:tav>
                                        <p:tav tm="100000">
                                          <p:val>
                                            <p:strVal val="#ppt_h"/>
                                          </p:val>
                                        </p:tav>
                                      </p:tavLst>
                                    </p:anim>
                                    <p:anim calcmode="lin" valueType="num">
                                      <p:cBhvr>
                                        <p:cTn id="86" dur="1000" fill="hold"/>
                                        <p:tgtEl>
                                          <p:spTgt spid="8"/>
                                        </p:tgtEl>
                                        <p:attrNameLst>
                                          <p:attrName>style.rotation</p:attrName>
                                        </p:attrNameLst>
                                      </p:cBhvr>
                                      <p:tavLst>
                                        <p:tav tm="0">
                                          <p:val>
                                            <p:fltVal val="360"/>
                                          </p:val>
                                        </p:tav>
                                        <p:tav tm="100000">
                                          <p:val>
                                            <p:fltVal val="0"/>
                                          </p:val>
                                        </p:tav>
                                      </p:tavLst>
                                    </p:anim>
                                    <p:animEffect transition="in" filter="fade">
                                      <p:cBhvr>
                                        <p:cTn id="87" dur="1000"/>
                                        <p:tgtEl>
                                          <p:spTgt spid="8"/>
                                        </p:tgtEl>
                                      </p:cBhvr>
                                    </p:animEffect>
                                  </p:childTnLst>
                                </p:cTn>
                              </p:par>
                            </p:childTnLst>
                          </p:cTn>
                        </p:par>
                        <p:par>
                          <p:cTn id="88" fill="hold">
                            <p:stCondLst>
                              <p:cond delay="11900"/>
                            </p:stCondLst>
                            <p:childTnLst>
                              <p:par>
                                <p:cTn id="89" presetID="55"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1000" fill="hold"/>
                                        <p:tgtEl>
                                          <p:spTgt spid="11"/>
                                        </p:tgtEl>
                                        <p:attrNameLst>
                                          <p:attrName>ppt_w</p:attrName>
                                        </p:attrNameLst>
                                      </p:cBhvr>
                                      <p:tavLst>
                                        <p:tav tm="0">
                                          <p:val>
                                            <p:strVal val="#ppt_w*0.70"/>
                                          </p:val>
                                        </p:tav>
                                        <p:tav tm="100000">
                                          <p:val>
                                            <p:strVal val="#ppt_w"/>
                                          </p:val>
                                        </p:tav>
                                      </p:tavLst>
                                    </p:anim>
                                    <p:anim calcmode="lin" valueType="num">
                                      <p:cBhvr>
                                        <p:cTn id="92" dur="1000" fill="hold"/>
                                        <p:tgtEl>
                                          <p:spTgt spid="11"/>
                                        </p:tgtEl>
                                        <p:attrNameLst>
                                          <p:attrName>ppt_h</p:attrName>
                                        </p:attrNameLst>
                                      </p:cBhvr>
                                      <p:tavLst>
                                        <p:tav tm="0">
                                          <p:val>
                                            <p:strVal val="#ppt_h"/>
                                          </p:val>
                                        </p:tav>
                                        <p:tav tm="100000">
                                          <p:val>
                                            <p:strVal val="#ppt_h"/>
                                          </p:val>
                                        </p:tav>
                                      </p:tavLst>
                                    </p:anim>
                                    <p:animEffect transition="in" filter="fade">
                                      <p:cBhvr>
                                        <p:cTn id="9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p:bldP spid="10" grpId="0"/>
      <p:bldP spid="11" grpId="0"/>
      <p:bldP spid="64" grpId="0" animBg="1"/>
    </p:bldLst>
  </p:timing>
</p:sld>
</file>

<file path=ppt/theme/theme1.xml><?xml version="1.0" encoding="utf-8"?>
<a:theme xmlns:a="http://schemas.openxmlformats.org/drawingml/2006/main" name="夏季">
  <a:themeElements>
    <a:clrScheme name="夏季">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夏季">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夏季">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TC101972873[[fn=夏季]]</Template>
  <TotalTime>3193</TotalTime>
  <Words>1996</Words>
  <Application>Microsoft Office PowerPoint</Application>
  <PresentationFormat>全屏显示(4:3)</PresentationFormat>
  <Paragraphs>225</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Verdana</vt:lpstr>
      <vt:lpstr>微软雅黑</vt:lpstr>
      <vt:lpstr>Trebuchet MS</vt:lpstr>
      <vt:lpstr>Wingdings 2</vt:lpstr>
      <vt:lpstr>黑体</vt:lpstr>
      <vt:lpstr>楷体</vt:lpstr>
      <vt:lpstr>Calibri</vt:lpstr>
      <vt:lpstr>华文楷体</vt:lpstr>
      <vt:lpstr>时尚中黑简体</vt:lpstr>
      <vt:lpstr>Wingdings</vt:lpstr>
      <vt:lpstr>华文新魏</vt:lpstr>
      <vt:lpstr>华文行楷</vt:lpstr>
      <vt:lpstr>Courier New</vt:lpstr>
      <vt:lpstr>夏季</vt:lpstr>
      <vt:lpstr>践行社会主义核心价值观，      汇聚实现中国梦的精神动力</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基础工作扎实推进，     实践育人开拓创新 </dc:title>
  <dc:creator>My</dc:creator>
  <cp:lastModifiedBy>hy</cp:lastModifiedBy>
  <cp:revision>186</cp:revision>
  <dcterms:created xsi:type="dcterms:W3CDTF">2012-04-02T14:33:58Z</dcterms:created>
  <dcterms:modified xsi:type="dcterms:W3CDTF">2017-05-20T02:28:01Z</dcterms:modified>
</cp:coreProperties>
</file>