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BA9EA-EDD4-4474-8F00-844E64154F62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FFEE-FF50-4A8C-89F8-9EA1FF52D8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728" y="1571612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rgbClr val="7030A0"/>
                </a:solidFill>
                <a:latin typeface="华文琥珀" pitchFamily="2" charset="-122"/>
                <a:ea typeface="华文琥珀" pitchFamily="2" charset="-122"/>
              </a:rPr>
              <a:t>本 色 将 军</a:t>
            </a:r>
            <a:endParaRPr lang="zh-CN" altLang="en-US" sz="9600" dirty="0">
              <a:solidFill>
                <a:srgbClr val="7030A0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57166"/>
            <a:ext cx="392909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诚 信 廉 洁 课 堂</a:t>
            </a:r>
            <a:endParaRPr lang="zh-CN" altLang="en-US" sz="4000" dirty="0">
              <a:solidFill>
                <a:srgbClr val="FF0000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3857628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rPr>
              <a:t>武进区漕桥小学三</a:t>
            </a:r>
            <a:r>
              <a:rPr lang="en-US" altLang="zh-CN" sz="3200" b="1" dirty="0" smtClean="0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rPr>
              <a:t>(1)</a:t>
            </a:r>
            <a:r>
              <a:rPr lang="zh-CN" altLang="en-US" sz="3200" b="1" dirty="0" smtClean="0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rPr>
              <a:t>班       执教者</a:t>
            </a:r>
            <a:r>
              <a:rPr lang="en-US" altLang="zh-CN" sz="3200" b="1" dirty="0" smtClean="0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rPr>
              <a:t>:</a:t>
            </a:r>
            <a:r>
              <a:rPr lang="zh-CN" altLang="en-US" sz="3200" b="1" dirty="0" smtClean="0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rPr>
              <a:t>曹美琴</a:t>
            </a:r>
            <a:endParaRPr lang="zh-CN" altLang="en-US" sz="3200" b="1" dirty="0">
              <a:solidFill>
                <a:srgbClr val="00B050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Microsoft</dc:creator>
  <cp:lastModifiedBy>Microsoft</cp:lastModifiedBy>
  <cp:revision>1</cp:revision>
  <dcterms:created xsi:type="dcterms:W3CDTF">2017-05-19T01:23:03Z</dcterms:created>
  <dcterms:modified xsi:type="dcterms:W3CDTF">2017-05-19T01:29:39Z</dcterms:modified>
</cp:coreProperties>
</file>