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BA9EA-EDD4-4474-8F00-844E64154F62}" type="datetimeFigureOut">
              <a:rPr lang="zh-CN" altLang="en-US" smtClean="0"/>
              <a:t>2017/5/19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FFEE-FF50-4A8C-89F8-9EA1FF52D8F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BA9EA-EDD4-4474-8F00-844E64154F62}" type="datetimeFigureOut">
              <a:rPr lang="zh-CN" altLang="en-US" smtClean="0"/>
              <a:t>2017/5/19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FFEE-FF50-4A8C-89F8-9EA1FF52D8F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BA9EA-EDD4-4474-8F00-844E64154F62}" type="datetimeFigureOut">
              <a:rPr lang="zh-CN" altLang="en-US" smtClean="0"/>
              <a:t>2017/5/19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FFEE-FF50-4A8C-89F8-9EA1FF52D8F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BA9EA-EDD4-4474-8F00-844E64154F62}" type="datetimeFigureOut">
              <a:rPr lang="zh-CN" altLang="en-US" smtClean="0"/>
              <a:t>2017/5/19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FFEE-FF50-4A8C-89F8-9EA1FF52D8F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BA9EA-EDD4-4474-8F00-844E64154F62}" type="datetimeFigureOut">
              <a:rPr lang="zh-CN" altLang="en-US" smtClean="0"/>
              <a:t>2017/5/19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FFEE-FF50-4A8C-89F8-9EA1FF52D8F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BA9EA-EDD4-4474-8F00-844E64154F62}" type="datetimeFigureOut">
              <a:rPr lang="zh-CN" altLang="en-US" smtClean="0"/>
              <a:t>2017/5/19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FFEE-FF50-4A8C-89F8-9EA1FF52D8F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BA9EA-EDD4-4474-8F00-844E64154F62}" type="datetimeFigureOut">
              <a:rPr lang="zh-CN" altLang="en-US" smtClean="0"/>
              <a:t>2017/5/19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FFEE-FF50-4A8C-89F8-9EA1FF52D8F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BA9EA-EDD4-4474-8F00-844E64154F62}" type="datetimeFigureOut">
              <a:rPr lang="zh-CN" altLang="en-US" smtClean="0"/>
              <a:t>2017/5/19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FFEE-FF50-4A8C-89F8-9EA1FF52D8F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BA9EA-EDD4-4474-8F00-844E64154F62}" type="datetimeFigureOut">
              <a:rPr lang="zh-CN" altLang="en-US" smtClean="0"/>
              <a:t>2017/5/19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FFEE-FF50-4A8C-89F8-9EA1FF52D8F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BA9EA-EDD4-4474-8F00-844E64154F62}" type="datetimeFigureOut">
              <a:rPr lang="zh-CN" altLang="en-US" smtClean="0"/>
              <a:t>2017/5/19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FFEE-FF50-4A8C-89F8-9EA1FF52D8F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BA9EA-EDD4-4474-8F00-844E64154F62}" type="datetimeFigureOut">
              <a:rPr lang="zh-CN" altLang="en-US" smtClean="0"/>
              <a:t>2017/5/19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FFEE-FF50-4A8C-89F8-9EA1FF52D8F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BA9EA-EDD4-4474-8F00-844E64154F62}" type="datetimeFigureOut">
              <a:rPr lang="zh-CN" altLang="en-US" smtClean="0"/>
              <a:t>2017/5/19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7FFEE-FF50-4A8C-89F8-9EA1FF52D8F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 descr="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28728" y="1571612"/>
            <a:ext cx="70009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600" dirty="0" smtClean="0">
                <a:solidFill>
                  <a:srgbClr val="7030A0"/>
                </a:solidFill>
                <a:latin typeface="华文琥珀" pitchFamily="2" charset="-122"/>
                <a:ea typeface="华文琥珀" pitchFamily="2" charset="-122"/>
              </a:rPr>
              <a:t>本 色 将 军</a:t>
            </a:r>
            <a:endParaRPr lang="zh-CN" altLang="en-US" sz="9600" dirty="0">
              <a:solidFill>
                <a:srgbClr val="7030A0"/>
              </a:solidFill>
              <a:latin typeface="华文琥珀" pitchFamily="2" charset="-122"/>
              <a:ea typeface="华文琥珀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357166"/>
            <a:ext cx="3929090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FF0000"/>
                </a:solidFill>
                <a:latin typeface="华文琥珀" pitchFamily="2" charset="-122"/>
                <a:ea typeface="华文琥珀" pitchFamily="2" charset="-122"/>
              </a:rPr>
              <a:t>诚 信 廉 洁 课 堂</a:t>
            </a:r>
            <a:endParaRPr lang="zh-CN" altLang="en-US" sz="4000" dirty="0">
              <a:solidFill>
                <a:srgbClr val="FF0000"/>
              </a:solidFill>
              <a:latin typeface="华文琥珀" pitchFamily="2" charset="-122"/>
              <a:ea typeface="华文琥珀" pitchFamily="2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43174" y="3857628"/>
            <a:ext cx="47149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3200" b="1" dirty="0" smtClean="0">
                <a:solidFill>
                  <a:srgbClr val="00B050"/>
                </a:solidFill>
                <a:latin typeface="华文琥珀" pitchFamily="2" charset="-122"/>
                <a:ea typeface="华文琥珀" pitchFamily="2" charset="-122"/>
              </a:rPr>
              <a:t>武进区漕桥小学三</a:t>
            </a:r>
            <a:r>
              <a:rPr lang="en-US" altLang="zh-CN" sz="3200" b="1" dirty="0" smtClean="0">
                <a:solidFill>
                  <a:srgbClr val="00B050"/>
                </a:solidFill>
                <a:latin typeface="华文琥珀" pitchFamily="2" charset="-122"/>
                <a:ea typeface="华文琥珀" pitchFamily="2" charset="-122"/>
              </a:rPr>
              <a:t>(1)</a:t>
            </a:r>
            <a:r>
              <a:rPr lang="zh-CN" altLang="en-US" sz="3200" b="1" dirty="0" smtClean="0">
                <a:solidFill>
                  <a:srgbClr val="00B050"/>
                </a:solidFill>
                <a:latin typeface="华文琥珀" pitchFamily="2" charset="-122"/>
                <a:ea typeface="华文琥珀" pitchFamily="2" charset="-122"/>
              </a:rPr>
              <a:t>班       执教者</a:t>
            </a:r>
            <a:r>
              <a:rPr lang="en-US" altLang="zh-CN" sz="3200" b="1" dirty="0" smtClean="0">
                <a:solidFill>
                  <a:srgbClr val="00B050"/>
                </a:solidFill>
                <a:latin typeface="华文琥珀" pitchFamily="2" charset="-122"/>
                <a:ea typeface="华文琥珀" pitchFamily="2" charset="-122"/>
              </a:rPr>
              <a:t>:</a:t>
            </a:r>
            <a:r>
              <a:rPr lang="zh-CN" altLang="en-US" sz="3200" b="1" dirty="0" smtClean="0">
                <a:solidFill>
                  <a:srgbClr val="00B050"/>
                </a:solidFill>
                <a:latin typeface="华文琥珀" pitchFamily="2" charset="-122"/>
                <a:ea typeface="华文琥珀" pitchFamily="2" charset="-122"/>
              </a:rPr>
              <a:t>曹美琴</a:t>
            </a:r>
            <a:endParaRPr lang="zh-CN" altLang="en-US" sz="3200" b="1" dirty="0">
              <a:solidFill>
                <a:srgbClr val="00B050"/>
              </a:solidFill>
              <a:latin typeface="华文琥珀" pitchFamily="2" charset="-122"/>
              <a:ea typeface="华文琥珀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27</Words>
  <Application>Microsoft Office PowerPoint</Application>
  <PresentationFormat>全屏显示(4:3)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幻灯片 1</vt:lpstr>
    </vt:vector>
  </TitlesOfParts>
  <Company>CHINA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Microsoft</dc:creator>
  <cp:lastModifiedBy>Microsoft</cp:lastModifiedBy>
  <cp:revision>1</cp:revision>
  <dcterms:created xsi:type="dcterms:W3CDTF">2017-05-19T01:23:03Z</dcterms:created>
  <dcterms:modified xsi:type="dcterms:W3CDTF">2017-05-19T01:29:39Z</dcterms:modified>
</cp:coreProperties>
</file>