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62" r:id="rId6"/>
    <p:sldId id="259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6552" y="2740026"/>
            <a:ext cx="11104033" cy="792163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单击此处编辑母版标题样式</a:t>
            </a:r>
            <a:endParaRPr lang="zh-CN" noProof="0" dirty="0" smtClean="0">
              <a:sym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0585" y="3589338"/>
            <a:ext cx="9215967" cy="69691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单击此处编辑母版副标题样式</a:t>
            </a:r>
            <a:endParaRPr lang="zh-CN" noProof="0" dirty="0" smtClean="0">
              <a:sym typeface="Arial" pitchFamily="34" charset="0"/>
            </a:endParaRPr>
          </a:p>
        </p:txBody>
      </p:sp>
      <p:sp>
        <p:nvSpPr>
          <p:cNvPr id="2055" name="ksoSlideStyle" descr="#wm#_8_01_100_1110" hidden="1"/>
          <p:cNvSpPr>
            <a:spLocks noChangeArrowheads="1"/>
          </p:cNvSpPr>
          <p:nvPr/>
        </p:nvSpPr>
        <p:spPr bwMode="auto">
          <a:xfrm>
            <a:off x="0" y="0"/>
            <a:ext cx="16933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  <a:lvl2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2pPr>
            <a:lvl3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3pPr>
            <a:lvl4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4pPr>
            <a:lvl5pPr algn="ctr">
              <a:spcBef>
                <a:spcPct val="20000"/>
              </a:spcBef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pitchFamily="34" charset="0"/>
                <a:ea typeface="黑体" pitchFamily="49" charset="-122"/>
                <a:sym typeface="Arial" pitchFamily="34" charset="0"/>
              </a:defRPr>
            </a:lvl9pPr>
          </a:lstStyle>
          <a:p>
            <a:pPr marL="3175" indent="-3175" algn="l">
              <a:buFontTx/>
              <a:buChar char="•"/>
            </a:pPr>
            <a:endParaRPr lang="zh-CN" altLang="zh-CN" sz="1600"/>
          </a:p>
        </p:txBody>
      </p:sp>
      <p:grpSp>
        <p:nvGrpSpPr>
          <p:cNvPr id="2056" name="Group 2" descr="#wm#_8_01_*Z"/>
          <p:cNvGrpSpPr/>
          <p:nvPr/>
        </p:nvGrpSpPr>
        <p:grpSpPr bwMode="auto">
          <a:xfrm>
            <a:off x="-93133" y="2185988"/>
            <a:ext cx="12045951" cy="4672012"/>
            <a:chOff x="0" y="0"/>
            <a:chExt cx="14271" cy="7356"/>
          </a:xfrm>
        </p:grpSpPr>
        <p:sp>
          <p:nvSpPr>
            <p:cNvPr id="2057" name="弧形 17" descr="#wm#_8_01_*Z"/>
            <p:cNvSpPr/>
            <p:nvPr/>
          </p:nvSpPr>
          <p:spPr bwMode="auto">
            <a:xfrm flipH="1" flipV="1">
              <a:off x="15" y="0"/>
              <a:ext cx="14256" cy="7357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  <p:sp>
          <p:nvSpPr>
            <p:cNvPr id="2058" name="弧形 17" descr="#wm#_8_01_*Z"/>
            <p:cNvSpPr/>
            <p:nvPr/>
          </p:nvSpPr>
          <p:spPr bwMode="auto">
            <a:xfrm flipH="1" flipV="1">
              <a:off x="0" y="1092"/>
              <a:ext cx="9621" cy="5133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  <p:sp>
          <p:nvSpPr>
            <p:cNvPr id="2059" name="弧形 17" descr="#wm#_8_01_*Z"/>
            <p:cNvSpPr/>
            <p:nvPr/>
          </p:nvSpPr>
          <p:spPr bwMode="auto">
            <a:xfrm flipH="1" flipV="1">
              <a:off x="0" y="2080"/>
              <a:ext cx="7127" cy="3300"/>
            </a:xfrm>
            <a:custGeom>
              <a:avLst/>
              <a:gdLst>
                <a:gd name="T0" fmla="*/ 1689652 w 3379304"/>
                <a:gd name="T1" fmla="*/ 0 h 2988455"/>
                <a:gd name="T2" fmla="*/ 3372955 w 3379304"/>
                <a:gd name="T3" fmla="*/ 1364813 h 2988455"/>
                <a:gd name="T4" fmla="*/ 1689652 w 3379304"/>
                <a:gd name="T5" fmla="*/ 1494228 h 2988455"/>
                <a:gd name="T6" fmla="*/ 1689652 w 3379304"/>
                <a:gd name="T7" fmla="*/ 0 h 2988455"/>
                <a:gd name="T8" fmla="*/ 1689652 w 3379304"/>
                <a:gd name="T9" fmla="*/ 0 h 2988455"/>
                <a:gd name="T10" fmla="*/ 3372955 w 3379304"/>
                <a:gd name="T11" fmla="*/ 1364813 h 2988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9304" h="2988455" stroke="0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  <a:lnTo>
                    <a:pt x="1689652" y="1494228"/>
                  </a:lnTo>
                  <a:lnTo>
                    <a:pt x="1689652" y="0"/>
                  </a:lnTo>
                  <a:close/>
                </a:path>
                <a:path w="3379304" h="2988455" fill="none">
                  <a:moveTo>
                    <a:pt x="1689652" y="0"/>
                  </a:moveTo>
                  <a:cubicBezTo>
                    <a:pt x="2566100" y="0"/>
                    <a:pt x="3297046" y="592647"/>
                    <a:pt x="3372955" y="1364813"/>
                  </a:cubicBezTo>
                </a:path>
              </a:pathLst>
            </a:custGeom>
            <a:noFill/>
            <a:ln w="6350" cap="flat" cmpd="sng">
              <a:solidFill>
                <a:schemeClr val="bg1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 sz="1800"/>
            </a:p>
          </p:txBody>
        </p:sp>
      </p:grpSp>
      <p:sp>
        <p:nvSpPr>
          <p:cNvPr id="2060" name="Line 7" descr="#wm#_8_01_*Z"/>
          <p:cNvSpPr>
            <a:spLocks noChangeShapeType="1"/>
          </p:cNvSpPr>
          <p:nvPr/>
        </p:nvSpPr>
        <p:spPr bwMode="auto">
          <a:xfrm>
            <a:off x="2074333" y="3556000"/>
            <a:ext cx="7630584" cy="0"/>
          </a:xfrm>
          <a:prstGeom prst="line">
            <a:avLst/>
          </a:prstGeom>
          <a:noFill/>
          <a:ln w="9525" cap="flat" cmpd="sng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  <p:grpSp>
        <p:nvGrpSpPr>
          <p:cNvPr id="19" name="Group 13"/>
          <p:cNvGrpSpPr/>
          <p:nvPr/>
        </p:nvGrpSpPr>
        <p:grpSpPr bwMode="auto">
          <a:xfrm>
            <a:off x="9827752" y="167641"/>
            <a:ext cx="2198687" cy="2220913"/>
            <a:chOff x="0" y="0"/>
            <a:chExt cx="4369" cy="4415"/>
          </a:xfrm>
        </p:grpSpPr>
        <p:sp>
          <p:nvSpPr>
            <p:cNvPr id="20" name="Oval 12" descr="#wm#_8_01_*Z"/>
            <p:cNvSpPr>
              <a:spLocks noChangeArrowheads="1"/>
            </p:cNvSpPr>
            <p:nvPr/>
          </p:nvSpPr>
          <p:spPr bwMode="auto">
            <a:xfrm>
              <a:off x="927" y="923"/>
              <a:ext cx="2608" cy="2607"/>
            </a:xfrm>
            <a:prstGeom prst="ellipse">
              <a:avLst/>
            </a:prstGeom>
            <a:solidFill>
              <a:schemeClr val="bg1">
                <a:alpha val="78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1" name="Oval 10" descr="#wm#_8_01_*Z"/>
            <p:cNvSpPr>
              <a:spLocks noChangeArrowheads="1"/>
            </p:cNvSpPr>
            <p:nvPr/>
          </p:nvSpPr>
          <p:spPr bwMode="auto">
            <a:xfrm>
              <a:off x="0" y="1805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2" name="Oval 11" descr="#wm#_8_01_*Z"/>
            <p:cNvSpPr>
              <a:spLocks noChangeArrowheads="1"/>
            </p:cNvSpPr>
            <p:nvPr/>
          </p:nvSpPr>
          <p:spPr bwMode="auto">
            <a:xfrm>
              <a:off x="1759" y="1805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3" name="Oval 14" descr="#wm#_8_01_*Z"/>
            <p:cNvSpPr>
              <a:spLocks noChangeArrowheads="1"/>
            </p:cNvSpPr>
            <p:nvPr/>
          </p:nvSpPr>
          <p:spPr bwMode="auto">
            <a:xfrm>
              <a:off x="0" y="20"/>
              <a:ext cx="2610" cy="2610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  <p:sp>
          <p:nvSpPr>
            <p:cNvPr id="24" name="Oval 15" descr="#wm#_8_01_*Z"/>
            <p:cNvSpPr>
              <a:spLocks noChangeArrowheads="1"/>
            </p:cNvSpPr>
            <p:nvPr/>
          </p:nvSpPr>
          <p:spPr bwMode="auto">
            <a:xfrm>
              <a:off x="1759" y="0"/>
              <a:ext cx="2610" cy="2608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spcBef>
                  <a:spcPct val="20000"/>
                </a:spcBef>
                <a:defRPr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algn="ctr">
                <a:spcBef>
                  <a:spcPct val="20000"/>
                </a:spcBef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marL="3175" indent="-3175" algn="l">
                <a:buFontTx/>
                <a:buChar char="•"/>
              </a:pPr>
              <a:endParaRPr lang="zh-CN" altLang="zh-CN" sz="160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  <p:sp>
        <p:nvSpPr>
          <p:cNvPr id="6" name="内容占位符 6"/>
          <p:cNvSpPr>
            <a:spLocks noGrp="1"/>
          </p:cNvSpPr>
          <p:nvPr>
            <p:ph sz="quarter" idx="13"/>
          </p:nvPr>
        </p:nvSpPr>
        <p:spPr>
          <a:xfrm>
            <a:off x="609600" y="412955"/>
            <a:ext cx="10972800" cy="557509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76000" y="637200"/>
            <a:ext cx="9806400" cy="1069200"/>
          </a:xfrm>
        </p:spPr>
        <p:txBody>
          <a:bodyPr>
            <a:normAutofit/>
          </a:bodyPr>
          <a:lstStyle>
            <a:lvl1pPr algn="l">
              <a:defRPr>
                <a:latin typeface="+mj-ea"/>
                <a:ea typeface="+mj-ea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278800"/>
            <a:ext cx="10972800" cy="3888000"/>
          </a:xfrm>
        </p:spPr>
        <p:txBody>
          <a:bodyPr>
            <a:normAutofit/>
          </a:bodyPr>
          <a:lstStyle>
            <a:lvl1pPr>
              <a:defRPr sz="2400">
                <a:latin typeface="+mn-ea"/>
                <a:ea typeface="+mn-ea"/>
              </a:defRPr>
            </a:lvl1pPr>
            <a:lvl2pPr>
              <a:defRPr sz="2000">
                <a:latin typeface="+mn-ea"/>
                <a:ea typeface="+mn-ea"/>
              </a:defRPr>
            </a:lvl2pPr>
            <a:lvl3pPr>
              <a:defRPr sz="1800">
                <a:latin typeface="+mn-ea"/>
                <a:ea typeface="+mn-ea"/>
              </a:defRPr>
            </a:lvl3pPr>
            <a:lvl4pPr>
              <a:defRPr sz="1800">
                <a:latin typeface="+mn-ea"/>
                <a:ea typeface="+mn-ea"/>
              </a:defRPr>
            </a:lvl4pPr>
            <a:lvl5pPr>
              <a:defRPr sz="1800">
                <a:latin typeface="+mn-ea"/>
                <a:ea typeface="+mn-ea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81163"/>
            <a:ext cx="5389034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505075"/>
            <a:ext cx="5389034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10200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410200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/>
          <p:cNvGrpSpPr/>
          <p:nvPr>
            <p:custDataLst>
              <p:tags r:id="rId2"/>
            </p:custDataLst>
          </p:nvPr>
        </p:nvGrpSpPr>
        <p:grpSpPr bwMode="auto">
          <a:xfrm>
            <a:off x="4760384" y="1237615"/>
            <a:ext cx="2671233" cy="2671200"/>
            <a:chOff x="0" y="0"/>
            <a:chExt cx="3156" cy="3156"/>
          </a:xfrm>
        </p:grpSpPr>
        <p:sp>
          <p:nvSpPr>
            <p:cNvPr id="7" name="Oval 3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55" y="360"/>
              <a:ext cx="2618" cy="2618"/>
            </a:xfrm>
            <a:prstGeom prst="ellipse">
              <a:avLst/>
            </a:prstGeom>
            <a:solidFill>
              <a:srgbClr val="FFFFFF">
                <a:alpha val="28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170" tIns="46990" rIns="90170" bIns="46990" anchor="ctr">
              <a:normAutofit/>
            </a:bodyPr>
            <a:lstStyle>
              <a:lvl1pPr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bg1"/>
                  </a:solidFill>
                  <a:latin typeface="Arial" pitchFamily="34" charset="0"/>
                  <a:ea typeface="黑体" pitchFamily="49" charset="-122"/>
                  <a:sym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CN" altLang="zh-CN" sz="2800" dirty="0">
                <a:solidFill>
                  <a:schemeClr val="tx1"/>
                </a:solidFill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" name="空心弧 9"/>
            <p:cNvSpPr/>
            <p:nvPr>
              <p:custDataLst>
                <p:tags r:id="rId4"/>
              </p:custDataLst>
            </p:nvPr>
          </p:nvSpPr>
          <p:spPr bwMode="auto">
            <a:xfrm rot="10800000">
              <a:off x="0" y="0"/>
              <a:ext cx="3156" cy="3156"/>
            </a:xfrm>
            <a:custGeom>
              <a:avLst/>
              <a:gdLst>
                <a:gd name="T0" fmla="*/ 0 w 1623849"/>
                <a:gd name="T1" fmla="*/ 811925 h 1623849"/>
                <a:gd name="T2" fmla="*/ 426170 w 1623849"/>
                <a:gd name="T3" fmla="*/ 97492 h 1623849"/>
                <a:gd name="T4" fmla="*/ 1257296 w 1623849"/>
                <a:gd name="T5" fmla="*/ 133053 h 1623849"/>
                <a:gd name="T6" fmla="*/ 1620883 w 1623849"/>
                <a:gd name="T7" fmla="*/ 881278 h 1623849"/>
                <a:gd name="T8" fmla="*/ 1616351 w 1623849"/>
                <a:gd name="T9" fmla="*/ 880889 h 1623849"/>
                <a:gd name="T10" fmla="*/ 1254800 w 1623849"/>
                <a:gd name="T11" fmla="*/ 136855 h 1623849"/>
                <a:gd name="T12" fmla="*/ 428328 w 1623849"/>
                <a:gd name="T13" fmla="*/ 101493 h 1623849"/>
                <a:gd name="T14" fmla="*/ 4545 w 1623849"/>
                <a:gd name="T15" fmla="*/ 811925 h 1623849"/>
                <a:gd name="T16" fmla="*/ 0 w 1623849"/>
                <a:gd name="T17" fmla="*/ 811925 h 1623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3849" h="1623849">
                  <a:moveTo>
                    <a:pt x="0" y="811925"/>
                  </a:moveTo>
                  <a:cubicBezTo>
                    <a:pt x="0" y="513567"/>
                    <a:pt x="163637" y="239245"/>
                    <a:pt x="426170" y="97492"/>
                  </a:cubicBezTo>
                  <a:cubicBezTo>
                    <a:pt x="688703" y="-44262"/>
                    <a:pt x="1007831" y="-30607"/>
                    <a:pt x="1257296" y="133053"/>
                  </a:cubicBezTo>
                  <a:cubicBezTo>
                    <a:pt x="1506761" y="296713"/>
                    <a:pt x="1646368" y="584010"/>
                    <a:pt x="1620883" y="881278"/>
                  </a:cubicBezTo>
                  <a:lnTo>
                    <a:pt x="1616351" y="880889"/>
                  </a:lnTo>
                  <a:cubicBezTo>
                    <a:pt x="1641693" y="585286"/>
                    <a:pt x="1502868" y="299598"/>
                    <a:pt x="1254800" y="136855"/>
                  </a:cubicBezTo>
                  <a:cubicBezTo>
                    <a:pt x="1006732" y="-25889"/>
                    <a:pt x="689391" y="-39467"/>
                    <a:pt x="428328" y="101493"/>
                  </a:cubicBezTo>
                  <a:cubicBezTo>
                    <a:pt x="167265" y="242453"/>
                    <a:pt x="4545" y="515238"/>
                    <a:pt x="4545" y="811925"/>
                  </a:cubicBezTo>
                  <a:lnTo>
                    <a:pt x="0" y="811925"/>
                  </a:lnTo>
                  <a:close/>
                </a:path>
              </a:pathLst>
            </a:custGeom>
            <a:solidFill>
              <a:srgbClr val="262626"/>
            </a:solidFill>
            <a:ln w="19050" cap="flat" cmpd="sng">
              <a:solidFill>
                <a:schemeClr val="bg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normAutofit/>
            </a:bodyPr>
            <a:lstStyle/>
            <a:p>
              <a:endParaRPr lang="zh-CN" altLang="en-US" sz="1800"/>
            </a:p>
          </p:txBody>
        </p:sp>
      </p:grpSp>
      <p:sp>
        <p:nvSpPr>
          <p:cNvPr id="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521760" y="3999599"/>
            <a:ext cx="5148480" cy="690933"/>
          </a:xfrm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800">
                <a:latin typeface="+mn-ea"/>
                <a:ea typeface="+mn-ea"/>
              </a:defRPr>
            </a:lvl1pPr>
          </a:lstStyle>
          <a:p>
            <a:pPr lvl="0"/>
            <a:r>
              <a:rPr lang="zh-CN" noProof="0" dirty="0" smtClean="0">
                <a:sym typeface="Arial" pitchFamily="34" charset="0"/>
              </a:rPr>
              <a:t>单击此处编辑副标题</a:t>
            </a:r>
            <a:endParaRPr lang="zh-CN" noProof="0" dirty="0" smtClean="0">
              <a:sym typeface="Arial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987200" y="1542314"/>
            <a:ext cx="2217600" cy="221760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800080"/>
                </a:solidFill>
                <a:latin typeface="+mj-lt"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4800" y="396240"/>
            <a:ext cx="4320000" cy="1219201"/>
          </a:xfrm>
        </p:spPr>
        <p:txBody>
          <a:bodyPr anchor="ctr" anchorCtr="0">
            <a:normAutofit/>
          </a:bodyPr>
          <a:lstStyle>
            <a:lvl1pPr>
              <a:defRPr sz="3200"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07598" y="1615441"/>
            <a:ext cx="3868415" cy="48457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74011" y="1615440"/>
            <a:ext cx="5849309" cy="4845785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000">
                <a:latin typeface="+mn-ea"/>
                <a:ea typeface="+mn-ea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533466" y="274639"/>
            <a:ext cx="2048933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686800" cy="5851525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dirty="0" smtClean="0">
                <a:sym typeface="Arial" pitchFamily="34" charset="0"/>
              </a:rPr>
              <a:t>单击此处编辑母版标题样式</a:t>
            </a:r>
            <a:endParaRPr lang="zh-CN" dirty="0" smtClean="0">
              <a:sym typeface="Arial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dirty="0" smtClean="0">
                <a:sym typeface="Arial" pitchFamily="34" charset="0"/>
              </a:rPr>
              <a:t>单击此处编辑母版文本样式</a:t>
            </a:r>
            <a:endParaRPr lang="zh-CN" dirty="0" smtClean="0">
              <a:sym typeface="Arial" pitchFamily="34" charset="0"/>
            </a:endParaRPr>
          </a:p>
          <a:p>
            <a:pPr lvl="1"/>
            <a:r>
              <a:rPr lang="zh-CN" dirty="0" smtClean="0">
                <a:sym typeface="Arial" pitchFamily="34" charset="0"/>
              </a:rPr>
              <a:t>第二级</a:t>
            </a:r>
            <a:endParaRPr lang="zh-CN" dirty="0" smtClean="0">
              <a:sym typeface="Arial" pitchFamily="34" charset="0"/>
            </a:endParaRPr>
          </a:p>
          <a:p>
            <a:pPr lvl="2"/>
            <a:r>
              <a:rPr lang="zh-CN" dirty="0" smtClean="0">
                <a:sym typeface="Arial" pitchFamily="34" charset="0"/>
              </a:rPr>
              <a:t>第三级</a:t>
            </a:r>
            <a:endParaRPr lang="zh-CN" dirty="0" smtClean="0">
              <a:sym typeface="Arial" pitchFamily="34" charset="0"/>
            </a:endParaRPr>
          </a:p>
          <a:p>
            <a:pPr lvl="3"/>
            <a:r>
              <a:rPr lang="zh-CN" dirty="0" smtClean="0">
                <a:sym typeface="Arial" pitchFamily="34" charset="0"/>
              </a:rPr>
              <a:t>第四级</a:t>
            </a:r>
            <a:endParaRPr lang="zh-CN" dirty="0" smtClean="0">
              <a:sym typeface="Arial" pitchFamily="34" charset="0"/>
            </a:endParaRPr>
          </a:p>
          <a:p>
            <a:pPr lvl="4"/>
            <a:r>
              <a:rPr lang="zh-CN" dirty="0" smtClean="0">
                <a:sym typeface="Arial" pitchFamily="34" charset="0"/>
              </a:rPr>
              <a:t>第五级</a:t>
            </a:r>
            <a:endParaRPr lang="zh-CN" dirty="0" smtClean="0">
              <a:sym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fld id="{55B2F452-84CA-43E3-9A56-7178D99E72E0}" type="datetime1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Arial" pitchFamily="34" charset="0"/>
                <a:ea typeface="黑体" pitchFamily="49" charset="-122"/>
                <a:sym typeface="Arial" pitchFamily="34" charset="0"/>
              </a:defRPr>
            </a:lvl1pPr>
          </a:lstStyle>
          <a:p>
            <a:fld id="{839BCBBD-D6FE-4956-A56B-ED4A947E94C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ea"/>
          <a:ea typeface="+mj-ea"/>
          <a:cs typeface="+mj-cs"/>
          <a:sym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黑体" pitchFamily="49" charset="-122"/>
          <a:sym typeface="Arial" pitchFamily="34" charset="0"/>
        </a:defRPr>
      </a:lvl9pPr>
    </p:titleStyle>
    <p:bodyStyle>
      <a:lvl1pPr marL="3175" indent="-3175" algn="l" rtl="0" eaLnBrk="0" fontAlgn="base" hangingPunct="0">
        <a:spcBef>
          <a:spcPts val="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1pPr>
      <a:lvl2pPr marL="7429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2pPr>
      <a:lvl3pPr marL="12001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3pPr>
      <a:lvl4pPr marL="16573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4pPr>
      <a:lvl5pPr marL="2114550" indent="-28575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bg1"/>
          </a:solidFill>
          <a:latin typeface="+mn-ea"/>
          <a:ea typeface="+mn-ea"/>
          <a:cs typeface="+mn-cs"/>
          <a:sym typeface="Arial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635" y="17145"/>
            <a:ext cx="5151755" cy="68446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98825" y="48895"/>
            <a:ext cx="4654550" cy="68459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10255" y="-9525"/>
            <a:ext cx="4520565" cy="68700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19450" y="1270"/>
            <a:ext cx="4714875" cy="69202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70250" y="-17145"/>
            <a:ext cx="4600575" cy="69043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16275" y="24130"/>
            <a:ext cx="4667250" cy="68059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67710" y="-20955"/>
            <a:ext cx="4590415" cy="68891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21050" y="24765"/>
            <a:ext cx="4528185" cy="684974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#wm#"/>
  <p:tag name="KSO_WM_UNIT_TYPE" val="i"/>
  <p:tag name="KSO_WM_UNIT_ID" val="269*i*1"/>
  <p:tag name="KSO_WM_UNIT_TEMPLATE_CATEGORY" val="custom"/>
  <p:tag name="KSO_WM_UNIT_TEMPLATE_INDEX" val="8"/>
</p:tagLst>
</file>

<file path=ppt/tags/tag2.xml><?xml version="1.0" encoding="utf-8"?>
<p:tagLst xmlns:p="http://schemas.openxmlformats.org/presentationml/2006/main">
  <p:tag name="KSO_WM_UNIT_TEMPLATE_CATEGORY" val="custom"/>
  <p:tag name="KSO_WM_UNIT_TEMPLATE_INDEX" val="8"/>
  <p:tag name="KSO_WM_UNIT_TYPE" val="a"/>
  <p:tag name="KSO_WM_UNIT_INDEX" val="1"/>
  <p:tag name="KSO_WM_UNIT_CLEAR" val="1"/>
  <p:tag name="KSO_WM_UNIT_LAYERLEVEL" val="1"/>
  <p:tag name="KSO_WM_UNIT_VALUE" val="12"/>
  <p:tag name="KSO_WM_UNIT_ISCONTENTSTITLE" val="0"/>
  <p:tag name="KSO_WM_UNIT_HIGHLIGHT" val="0"/>
  <p:tag name="KSO_WM_UNIT_COMPATIBLE" val="0"/>
  <p:tag name="KSO_WM_BEAUTIFY_FLAG" val="#wm#"/>
  <p:tag name="KSO_WM_UNIT_ID" val="269*a*1"/>
  <p:tag name="KSO_WM_UNIT_PRESET_TEXT" val="THANKS"/>
</p:tagLst>
</file>

<file path=ppt/tags/tag3.xml><?xml version="1.0" encoding="utf-8"?>
<p:tagLst xmlns:p="http://schemas.openxmlformats.org/presentationml/2006/main">
  <p:tag name="KSO_WM_BEAUTIFY_FLAG" val="#wm#"/>
  <p:tag name="KSO_WM_UNIT_TYPE" val="i"/>
  <p:tag name="KSO_WM_UNIT_ID" val="269*i*5"/>
  <p:tag name="KSO_WM_UNIT_TEMPLATE_CATEGORY" val="custom"/>
  <p:tag name="KSO_WM_UNIT_TEMPLATE_INDEX" val="8"/>
</p:tagLst>
</file>

<file path=ppt/tags/tag4.xml><?xml version="1.0" encoding="utf-8"?>
<p:tagLst xmlns:p="http://schemas.openxmlformats.org/presentationml/2006/main">
  <p:tag name="KSO_WM_TEMPLATE_CATEGORY" val="custom"/>
  <p:tag name="KSO_WM_TEMPLATE_INDEX" val="160008"/>
</p:tagLst>
</file>

<file path=ppt/theme/theme1.xml><?xml version="1.0" encoding="utf-8"?>
<a:theme xmlns:a="http://schemas.openxmlformats.org/drawingml/2006/main" name="默认设计模板">
  <a:themeElements>
    <a:clrScheme name="PPT8">
      <a:dk1>
        <a:srgbClr val="7A0F99"/>
      </a:dk1>
      <a:lt1>
        <a:srgbClr val="FFFFFF"/>
      </a:lt1>
      <a:dk2>
        <a:srgbClr val="000000"/>
      </a:dk2>
      <a:lt2>
        <a:srgbClr val="A8A8A8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宽屏</PresentationFormat>
  <Paragraphs>0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2016-05-16T00:44:40Z</dcterms:created>
  <dcterms:modified xsi:type="dcterms:W3CDTF">2016-05-16T00:52:44Z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