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2" r:id="rId7"/>
    <p:sldId id="261" r:id="rId8"/>
    <p:sldId id="260" r:id="rId9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QQ图片201701061025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-342900"/>
            <a:ext cx="10058400" cy="7543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QQ图片20170106102544"/>
          <p:cNvPicPr>
            <a:picLocks noChangeAspect="1"/>
          </p:cNvPicPr>
          <p:nvPr>
            <p:ph idx="1"/>
          </p:nvPr>
        </p:nvPicPr>
        <p:blipFill>
          <a:blip r:embed="rId1"/>
          <a:srcRect r="497" b="313"/>
          <a:stretch>
            <a:fillRect/>
          </a:stretch>
        </p:blipFill>
        <p:spPr>
          <a:xfrm>
            <a:off x="1414780" y="-9525"/>
            <a:ext cx="9151620" cy="68764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 descr="QQ图片201701061025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24100" y="-1600200"/>
            <a:ext cx="7543800" cy="10058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图片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12545" y="48895"/>
            <a:ext cx="9023350" cy="67602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QQ图片2017010610425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305810" y="-1270"/>
            <a:ext cx="5144770" cy="68611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QQ图片2017010610425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54375" y="8255"/>
            <a:ext cx="5130800" cy="68414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QQ图片2017010610415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85875" y="24130"/>
            <a:ext cx="9079230" cy="68097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</vt:lpstr>
      <vt:lpstr>宋体</vt:lpstr>
      <vt:lpstr>Wingdings</vt:lpstr>
      <vt:lpstr>Calibri Light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2017-01-06T02:27:53Z</dcterms:created>
  <dcterms:modified xsi:type="dcterms:W3CDTF">2017-01-06T02:44:24Z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