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5" r:id="rId10"/>
    <p:sldId id="268" r:id="rId11"/>
    <p:sldId id="306" r:id="rId12"/>
    <p:sldId id="299" r:id="rId13"/>
    <p:sldId id="294" r:id="rId14"/>
    <p:sldId id="300" r:id="rId15"/>
    <p:sldId id="301" r:id="rId16"/>
    <p:sldId id="270" r:id="rId17"/>
    <p:sldId id="304" r:id="rId18"/>
    <p:sldId id="271" r:id="rId19"/>
    <p:sldId id="274" r:id="rId20"/>
    <p:sldId id="272" r:id="rId21"/>
    <p:sldId id="273" r:id="rId22"/>
    <p:sldId id="278" r:id="rId23"/>
    <p:sldId id="305" r:id="rId24"/>
    <p:sldId id="293" r:id="rId25"/>
    <p:sldId id="302" r:id="rId26"/>
    <p:sldId id="284" r:id="rId27"/>
    <p:sldId id="275" r:id="rId28"/>
    <p:sldId id="276" r:id="rId29"/>
    <p:sldId id="303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A2E19-6068-4328-959F-10AEBD01F638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F6528-00D3-47A5-BCC4-A9C54B303E1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D4F8A-D2E5-45E4-B42E-137AB1CE066A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9274E-29FC-4DBE-94A8-1CE1433AFB4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2012/11/28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35838;&#20214;\02&#22320;&#29699;&#19978;&#30340;&#22823;&#27668;\&#22823;&#27668;&#30340;&#28909;&#21147;&#29366;&#20917;\&#22823;&#27668;&#30340;&#28909;&#21147;&#29366;&#20917;\summer.mp3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7" name="summ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92600"/>
            <a:ext cx="755650" cy="755650"/>
          </a:xfrm>
          <a:prstGeom prst="rect">
            <a:avLst/>
          </a:prstGeom>
          <a:noFill/>
        </p:spPr>
      </p:pic>
      <p:pic>
        <p:nvPicPr>
          <p:cNvPr id="89092" name="Picture 2052" descr="100321_3"/>
          <p:cNvPicPr>
            <a:picLocks noChangeAspect="1" noChangeArrowheads="1" noCrop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0" y="1196752"/>
            <a:ext cx="9144000" cy="4320480"/>
          </a:xfrm>
          <a:prstGeom prst="rect">
            <a:avLst/>
          </a:prstGeom>
          <a:noFill/>
        </p:spPr>
      </p:pic>
      <p:sp>
        <p:nvSpPr>
          <p:cNvPr id="89094" name="WordArt 2054"/>
          <p:cNvSpPr>
            <a:spLocks noChangeArrowheads="1" noChangeShapeType="1" noTextEdit="1"/>
          </p:cNvSpPr>
          <p:nvPr/>
        </p:nvSpPr>
        <p:spPr bwMode="auto">
          <a:xfrm>
            <a:off x="395536" y="260648"/>
            <a:ext cx="37147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行楷"/>
                <a:ea typeface="华文行楷"/>
              </a:rPr>
              <a:t>欢迎莅临指导</a:t>
            </a:r>
          </a:p>
        </p:txBody>
      </p:sp>
      <p:sp>
        <p:nvSpPr>
          <p:cNvPr id="89095" name="Text Box 2055"/>
          <p:cNvSpPr txBox="1">
            <a:spLocks noChangeArrowheads="1"/>
          </p:cNvSpPr>
          <p:nvPr/>
        </p:nvSpPr>
        <p:spPr bwMode="auto">
          <a:xfrm>
            <a:off x="2411760" y="5877272"/>
            <a:ext cx="628275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zh-CN" altLang="en-US" sz="4400" b="1" dirty="0" smtClean="0">
                <a:solidFill>
                  <a:srgbClr val="7030A0"/>
                </a:solidFill>
              </a:rPr>
              <a:t>常州市新</a:t>
            </a:r>
            <a:r>
              <a:rPr lang="zh-CN" altLang="en-US" sz="4400" b="1" dirty="0">
                <a:solidFill>
                  <a:srgbClr val="7030A0"/>
                </a:solidFill>
              </a:rPr>
              <a:t>桥中学  孙建荣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85" fill="hold"/>
                                        <p:tgtEl>
                                          <p:spTgt spid="890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09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528" y="476672"/>
            <a:ext cx="82182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</a:rPr>
              <a:t>板块二     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公转的意义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1      </a:t>
            </a:r>
            <a:r>
              <a:rPr lang="zh-CN" altLang="en-US" sz="2800" b="1" dirty="0" smtClean="0"/>
              <a:t>昼夜长短及变化</a:t>
            </a:r>
            <a:endParaRPr lang="zh-CN" altLang="en-US" sz="2800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70412" y="1063524"/>
            <a:ext cx="4081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/>
              <a:t>昼夜长短的基本知识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 rot="1740220">
            <a:off x="3411753" y="2451861"/>
            <a:ext cx="1676903" cy="692803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4271303" y="2328092"/>
            <a:ext cx="228516" cy="5539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6" name="Picture 7" descr="昼夜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763688" y="1556792"/>
            <a:ext cx="5217220" cy="5074397"/>
          </a:xfrm>
          <a:prstGeom prst="rect">
            <a:avLst/>
          </a:prstGeom>
          <a:noFill/>
        </p:spPr>
      </p:pic>
      <p:grpSp>
        <p:nvGrpSpPr>
          <p:cNvPr id="18" name="组合 17"/>
          <p:cNvGrpSpPr/>
          <p:nvPr/>
        </p:nvGrpSpPr>
        <p:grpSpPr>
          <a:xfrm>
            <a:off x="2339752" y="2622406"/>
            <a:ext cx="4015831" cy="3025299"/>
            <a:chOff x="4419600" y="2347110"/>
            <a:chExt cx="3794125" cy="3147228"/>
          </a:xfrm>
        </p:grpSpPr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4419600" y="2362200"/>
              <a:ext cx="3467100" cy="2327275"/>
            </a:xfrm>
            <a:custGeom>
              <a:avLst/>
              <a:gdLst/>
              <a:ahLst/>
              <a:cxnLst>
                <a:cxn ang="0">
                  <a:pos x="0" y="1466"/>
                </a:cxn>
                <a:cxn ang="0">
                  <a:pos x="98" y="1195"/>
                </a:cxn>
                <a:cxn ang="0">
                  <a:pos x="324" y="832"/>
                </a:cxn>
                <a:cxn ang="0">
                  <a:pos x="634" y="534"/>
                </a:cxn>
                <a:cxn ang="0">
                  <a:pos x="1050" y="288"/>
                </a:cxn>
                <a:cxn ang="0">
                  <a:pos x="1440" y="112"/>
                </a:cxn>
                <a:cxn ang="0">
                  <a:pos x="1821" y="16"/>
                </a:cxn>
                <a:cxn ang="0">
                  <a:pos x="2184" y="16"/>
                </a:cxn>
              </a:cxnLst>
              <a:rect l="0" t="0" r="r" b="b"/>
              <a:pathLst>
                <a:path w="2184" h="1466">
                  <a:moveTo>
                    <a:pt x="0" y="1466"/>
                  </a:moveTo>
                  <a:cubicBezTo>
                    <a:pt x="18" y="1421"/>
                    <a:pt x="44" y="1301"/>
                    <a:pt x="98" y="1195"/>
                  </a:cubicBezTo>
                  <a:cubicBezTo>
                    <a:pt x="152" y="1089"/>
                    <a:pt x="235" y="942"/>
                    <a:pt x="324" y="832"/>
                  </a:cubicBezTo>
                  <a:cubicBezTo>
                    <a:pt x="413" y="722"/>
                    <a:pt x="513" y="625"/>
                    <a:pt x="634" y="534"/>
                  </a:cubicBezTo>
                  <a:cubicBezTo>
                    <a:pt x="755" y="443"/>
                    <a:pt x="916" y="358"/>
                    <a:pt x="1050" y="288"/>
                  </a:cubicBezTo>
                  <a:cubicBezTo>
                    <a:pt x="1184" y="218"/>
                    <a:pt x="1312" y="157"/>
                    <a:pt x="1440" y="112"/>
                  </a:cubicBezTo>
                  <a:cubicBezTo>
                    <a:pt x="1568" y="67"/>
                    <a:pt x="1697" y="32"/>
                    <a:pt x="1821" y="16"/>
                  </a:cubicBezTo>
                  <a:cubicBezTo>
                    <a:pt x="1945" y="0"/>
                    <a:pt x="2116" y="16"/>
                    <a:pt x="2184" y="16"/>
                  </a:cubicBezTo>
                </a:path>
              </a:pathLst>
            </a:custGeom>
            <a:noFill/>
            <a:ln w="57150" cap="flat" cmpd="sng">
              <a:solidFill>
                <a:srgbClr val="FF33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4648200" y="4267200"/>
              <a:ext cx="3565525" cy="1227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3" y="164"/>
                </a:cxn>
                <a:cxn ang="0">
                  <a:pos x="351" y="311"/>
                </a:cxn>
                <a:cxn ang="0">
                  <a:pos x="744" y="552"/>
                </a:cxn>
                <a:cxn ang="0">
                  <a:pos x="1077" y="674"/>
                </a:cxn>
                <a:cxn ang="0">
                  <a:pos x="1576" y="765"/>
                </a:cxn>
                <a:cxn ang="0">
                  <a:pos x="1984" y="720"/>
                </a:cxn>
                <a:cxn ang="0">
                  <a:pos x="2246" y="596"/>
                </a:cxn>
              </a:cxnLst>
              <a:rect l="0" t="0" r="r" b="b"/>
              <a:pathLst>
                <a:path w="2246" h="773">
                  <a:moveTo>
                    <a:pt x="0" y="0"/>
                  </a:moveTo>
                  <a:cubicBezTo>
                    <a:pt x="29" y="27"/>
                    <a:pt x="115" y="112"/>
                    <a:pt x="173" y="164"/>
                  </a:cubicBezTo>
                  <a:cubicBezTo>
                    <a:pt x="231" y="216"/>
                    <a:pt x="256" y="246"/>
                    <a:pt x="351" y="311"/>
                  </a:cubicBezTo>
                  <a:cubicBezTo>
                    <a:pt x="446" y="376"/>
                    <a:pt x="623" y="492"/>
                    <a:pt x="744" y="552"/>
                  </a:cubicBezTo>
                  <a:cubicBezTo>
                    <a:pt x="865" y="612"/>
                    <a:pt x="938" y="639"/>
                    <a:pt x="1077" y="674"/>
                  </a:cubicBezTo>
                  <a:cubicBezTo>
                    <a:pt x="1216" y="709"/>
                    <a:pt x="1425" y="757"/>
                    <a:pt x="1576" y="765"/>
                  </a:cubicBezTo>
                  <a:cubicBezTo>
                    <a:pt x="1727" y="773"/>
                    <a:pt x="1872" y="748"/>
                    <a:pt x="1984" y="720"/>
                  </a:cubicBezTo>
                  <a:cubicBezTo>
                    <a:pt x="2096" y="692"/>
                    <a:pt x="2192" y="622"/>
                    <a:pt x="2246" y="596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6847819" y="2347110"/>
              <a:ext cx="1113535" cy="62565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17" y="142"/>
                </a:cxn>
                <a:cxn ang="0">
                  <a:pos x="241" y="210"/>
                </a:cxn>
                <a:cxn ang="0">
                  <a:pos x="363" y="272"/>
                </a:cxn>
                <a:cxn ang="0">
                  <a:pos x="545" y="317"/>
                </a:cxn>
                <a:cxn ang="0">
                  <a:pos x="681" y="317"/>
                </a:cxn>
                <a:cxn ang="0">
                  <a:pos x="772" y="226"/>
                </a:cxn>
                <a:cxn ang="0">
                  <a:pos x="750" y="104"/>
                </a:cxn>
                <a:cxn ang="0">
                  <a:pos x="681" y="0"/>
                </a:cxn>
              </a:cxnLst>
              <a:rect l="0" t="0" r="r" b="b"/>
              <a:pathLst>
                <a:path w="783" h="332">
                  <a:moveTo>
                    <a:pt x="0" y="45"/>
                  </a:moveTo>
                  <a:cubicBezTo>
                    <a:pt x="19" y="61"/>
                    <a:pt x="77" y="114"/>
                    <a:pt x="117" y="142"/>
                  </a:cubicBezTo>
                  <a:cubicBezTo>
                    <a:pt x="157" y="170"/>
                    <a:pt x="200" y="188"/>
                    <a:pt x="241" y="210"/>
                  </a:cubicBezTo>
                  <a:cubicBezTo>
                    <a:pt x="282" y="232"/>
                    <a:pt x="312" y="254"/>
                    <a:pt x="363" y="272"/>
                  </a:cubicBezTo>
                  <a:cubicBezTo>
                    <a:pt x="414" y="290"/>
                    <a:pt x="492" y="310"/>
                    <a:pt x="545" y="317"/>
                  </a:cubicBezTo>
                  <a:cubicBezTo>
                    <a:pt x="598" y="324"/>
                    <a:pt x="643" y="332"/>
                    <a:pt x="681" y="317"/>
                  </a:cubicBezTo>
                  <a:cubicBezTo>
                    <a:pt x="719" y="302"/>
                    <a:pt x="761" y="261"/>
                    <a:pt x="772" y="226"/>
                  </a:cubicBezTo>
                  <a:cubicBezTo>
                    <a:pt x="783" y="191"/>
                    <a:pt x="765" y="142"/>
                    <a:pt x="750" y="104"/>
                  </a:cubicBezTo>
                  <a:cubicBezTo>
                    <a:pt x="735" y="66"/>
                    <a:pt x="695" y="22"/>
                    <a:pt x="681" y="0"/>
                  </a:cubicBezTo>
                </a:path>
              </a:pathLst>
            </a:custGeom>
            <a:noFill/>
            <a:ln w="57150" cmpd="sng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2"/>
          <p:cNvGrpSpPr>
            <a:grpSpLocks/>
          </p:cNvGrpSpPr>
          <p:nvPr/>
        </p:nvGrpSpPr>
        <p:grpSpPr bwMode="auto">
          <a:xfrm>
            <a:off x="683568" y="404664"/>
            <a:ext cx="8221662" cy="5380038"/>
            <a:chOff x="559" y="737"/>
            <a:chExt cx="5179" cy="338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954" y="1524"/>
              <a:ext cx="3243" cy="2565"/>
              <a:chOff x="1493" y="772"/>
              <a:chExt cx="3511" cy="2777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1644" y="772"/>
                <a:ext cx="2623" cy="1388"/>
              </a:xfrm>
              <a:custGeom>
                <a:avLst/>
                <a:gdLst/>
                <a:ahLst/>
                <a:cxnLst>
                  <a:cxn ang="0">
                    <a:pos x="15731" y="7981"/>
                  </a:cxn>
                  <a:cxn ang="0">
                    <a:pos x="15703" y="7546"/>
                  </a:cxn>
                  <a:cxn ang="0">
                    <a:pos x="15650" y="7113"/>
                  </a:cxn>
                  <a:cxn ang="0">
                    <a:pos x="15575" y="6683"/>
                  </a:cxn>
                  <a:cxn ang="0">
                    <a:pos x="15477" y="6258"/>
                  </a:cxn>
                  <a:cxn ang="0">
                    <a:pos x="15358" y="5838"/>
                  </a:cxn>
                  <a:cxn ang="0">
                    <a:pos x="15217" y="5426"/>
                  </a:cxn>
                  <a:cxn ang="0">
                    <a:pos x="15055" y="5022"/>
                  </a:cxn>
                  <a:cxn ang="0">
                    <a:pos x="14872" y="4626"/>
                  </a:cxn>
                  <a:cxn ang="0">
                    <a:pos x="14667" y="4240"/>
                  </a:cxn>
                  <a:cxn ang="0">
                    <a:pos x="14444" y="3867"/>
                  </a:cxn>
                  <a:cxn ang="0">
                    <a:pos x="14201" y="3504"/>
                  </a:cxn>
                  <a:cxn ang="0">
                    <a:pos x="13939" y="3156"/>
                  </a:cxn>
                  <a:cxn ang="0">
                    <a:pos x="13660" y="2820"/>
                  </a:cxn>
                  <a:cxn ang="0">
                    <a:pos x="13363" y="2502"/>
                  </a:cxn>
                  <a:cxn ang="0">
                    <a:pos x="13050" y="2198"/>
                  </a:cxn>
                  <a:cxn ang="0">
                    <a:pos x="12722" y="1911"/>
                  </a:cxn>
                  <a:cxn ang="0">
                    <a:pos x="12378" y="1643"/>
                  </a:cxn>
                  <a:cxn ang="0">
                    <a:pos x="12022" y="1392"/>
                  </a:cxn>
                  <a:cxn ang="0">
                    <a:pos x="11653" y="1159"/>
                  </a:cxn>
                  <a:cxn ang="0">
                    <a:pos x="11273" y="947"/>
                  </a:cxn>
                  <a:cxn ang="0">
                    <a:pos x="10881" y="756"/>
                  </a:cxn>
                  <a:cxn ang="0">
                    <a:pos x="10481" y="584"/>
                  </a:cxn>
                  <a:cxn ang="0">
                    <a:pos x="10071" y="435"/>
                  </a:cxn>
                  <a:cxn ang="0">
                    <a:pos x="9655" y="307"/>
                  </a:cxn>
                  <a:cxn ang="0">
                    <a:pos x="9232" y="201"/>
                  </a:cxn>
                  <a:cxn ang="0">
                    <a:pos x="8804" y="116"/>
                  </a:cxn>
                  <a:cxn ang="0">
                    <a:pos x="8373" y="55"/>
                  </a:cxn>
                  <a:cxn ang="0">
                    <a:pos x="7939" y="17"/>
                  </a:cxn>
                  <a:cxn ang="0">
                    <a:pos x="7503" y="0"/>
                  </a:cxn>
                  <a:cxn ang="0">
                    <a:pos x="7068" y="7"/>
                  </a:cxn>
                  <a:cxn ang="0">
                    <a:pos x="6633" y="37"/>
                  </a:cxn>
                  <a:cxn ang="0">
                    <a:pos x="6201" y="90"/>
                  </a:cxn>
                  <a:cxn ang="0">
                    <a:pos x="5771" y="164"/>
                  </a:cxn>
                  <a:cxn ang="0">
                    <a:pos x="5346" y="261"/>
                  </a:cxn>
                  <a:cxn ang="0">
                    <a:pos x="4927" y="381"/>
                  </a:cxn>
                  <a:cxn ang="0">
                    <a:pos x="4515" y="523"/>
                  </a:cxn>
                  <a:cxn ang="0">
                    <a:pos x="4111" y="685"/>
                  </a:cxn>
                  <a:cxn ang="0">
                    <a:pos x="3716" y="868"/>
                  </a:cxn>
                  <a:cxn ang="0">
                    <a:pos x="3330" y="1073"/>
                  </a:cxn>
                  <a:cxn ang="0">
                    <a:pos x="2957" y="1296"/>
                  </a:cxn>
                  <a:cxn ang="0">
                    <a:pos x="2595" y="1540"/>
                  </a:cxn>
                  <a:cxn ang="0">
                    <a:pos x="2246" y="1801"/>
                  </a:cxn>
                  <a:cxn ang="0">
                    <a:pos x="1912" y="2081"/>
                  </a:cxn>
                  <a:cxn ang="0">
                    <a:pos x="1593" y="2378"/>
                  </a:cxn>
                  <a:cxn ang="0">
                    <a:pos x="1289" y="2691"/>
                  </a:cxn>
                  <a:cxn ang="0">
                    <a:pos x="1003" y="3020"/>
                  </a:cxn>
                  <a:cxn ang="0">
                    <a:pos x="734" y="3364"/>
                  </a:cxn>
                  <a:cxn ang="0">
                    <a:pos x="484" y="3719"/>
                  </a:cxn>
                  <a:cxn ang="0">
                    <a:pos x="252" y="4090"/>
                  </a:cxn>
                  <a:cxn ang="0">
                    <a:pos x="41" y="4470"/>
                  </a:cxn>
                </a:cxnLst>
                <a:rect l="0" t="0" r="r" b="b"/>
                <a:pathLst>
                  <a:path w="15740" h="8329">
                    <a:moveTo>
                      <a:pt x="15740" y="8329"/>
                    </a:moveTo>
                    <a:lnTo>
                      <a:pt x="15739" y="8242"/>
                    </a:lnTo>
                    <a:lnTo>
                      <a:pt x="15738" y="8155"/>
                    </a:lnTo>
                    <a:lnTo>
                      <a:pt x="15736" y="8068"/>
                    </a:lnTo>
                    <a:lnTo>
                      <a:pt x="15731" y="7981"/>
                    </a:lnTo>
                    <a:lnTo>
                      <a:pt x="15727" y="7893"/>
                    </a:lnTo>
                    <a:lnTo>
                      <a:pt x="15723" y="7806"/>
                    </a:lnTo>
                    <a:lnTo>
                      <a:pt x="15717" y="7720"/>
                    </a:lnTo>
                    <a:lnTo>
                      <a:pt x="15710" y="7632"/>
                    </a:lnTo>
                    <a:lnTo>
                      <a:pt x="15703" y="7546"/>
                    </a:lnTo>
                    <a:lnTo>
                      <a:pt x="15693" y="7458"/>
                    </a:lnTo>
                    <a:lnTo>
                      <a:pt x="15684" y="7372"/>
                    </a:lnTo>
                    <a:lnTo>
                      <a:pt x="15674" y="7285"/>
                    </a:lnTo>
                    <a:lnTo>
                      <a:pt x="15663" y="7199"/>
                    </a:lnTo>
                    <a:lnTo>
                      <a:pt x="15650" y="7113"/>
                    </a:lnTo>
                    <a:lnTo>
                      <a:pt x="15637" y="7026"/>
                    </a:lnTo>
                    <a:lnTo>
                      <a:pt x="15622" y="6940"/>
                    </a:lnTo>
                    <a:lnTo>
                      <a:pt x="15608" y="6855"/>
                    </a:lnTo>
                    <a:lnTo>
                      <a:pt x="15592" y="6768"/>
                    </a:lnTo>
                    <a:lnTo>
                      <a:pt x="15575" y="6683"/>
                    </a:lnTo>
                    <a:lnTo>
                      <a:pt x="15558" y="6597"/>
                    </a:lnTo>
                    <a:lnTo>
                      <a:pt x="15539" y="6512"/>
                    </a:lnTo>
                    <a:lnTo>
                      <a:pt x="15520" y="6428"/>
                    </a:lnTo>
                    <a:lnTo>
                      <a:pt x="15499" y="6342"/>
                    </a:lnTo>
                    <a:lnTo>
                      <a:pt x="15477" y="6258"/>
                    </a:lnTo>
                    <a:lnTo>
                      <a:pt x="15456" y="6174"/>
                    </a:lnTo>
                    <a:lnTo>
                      <a:pt x="15433" y="6089"/>
                    </a:lnTo>
                    <a:lnTo>
                      <a:pt x="15408" y="6006"/>
                    </a:lnTo>
                    <a:lnTo>
                      <a:pt x="15384" y="5922"/>
                    </a:lnTo>
                    <a:lnTo>
                      <a:pt x="15358" y="5838"/>
                    </a:lnTo>
                    <a:lnTo>
                      <a:pt x="15332" y="5755"/>
                    </a:lnTo>
                    <a:lnTo>
                      <a:pt x="15305" y="5673"/>
                    </a:lnTo>
                    <a:lnTo>
                      <a:pt x="15276" y="5590"/>
                    </a:lnTo>
                    <a:lnTo>
                      <a:pt x="15247" y="5508"/>
                    </a:lnTo>
                    <a:lnTo>
                      <a:pt x="15217" y="5426"/>
                    </a:lnTo>
                    <a:lnTo>
                      <a:pt x="15186" y="5345"/>
                    </a:lnTo>
                    <a:lnTo>
                      <a:pt x="15154" y="5263"/>
                    </a:lnTo>
                    <a:lnTo>
                      <a:pt x="15123" y="5182"/>
                    </a:lnTo>
                    <a:lnTo>
                      <a:pt x="15089" y="5102"/>
                    </a:lnTo>
                    <a:lnTo>
                      <a:pt x="15055" y="5022"/>
                    </a:lnTo>
                    <a:lnTo>
                      <a:pt x="15020" y="4941"/>
                    </a:lnTo>
                    <a:lnTo>
                      <a:pt x="14984" y="4862"/>
                    </a:lnTo>
                    <a:lnTo>
                      <a:pt x="14947" y="4783"/>
                    </a:lnTo>
                    <a:lnTo>
                      <a:pt x="14910" y="4704"/>
                    </a:lnTo>
                    <a:lnTo>
                      <a:pt x="14872" y="4626"/>
                    </a:lnTo>
                    <a:lnTo>
                      <a:pt x="14832" y="4547"/>
                    </a:lnTo>
                    <a:lnTo>
                      <a:pt x="14792" y="4470"/>
                    </a:lnTo>
                    <a:lnTo>
                      <a:pt x="14751" y="4393"/>
                    </a:lnTo>
                    <a:lnTo>
                      <a:pt x="14710" y="4317"/>
                    </a:lnTo>
                    <a:lnTo>
                      <a:pt x="14667" y="4240"/>
                    </a:lnTo>
                    <a:lnTo>
                      <a:pt x="14624" y="4165"/>
                    </a:lnTo>
                    <a:lnTo>
                      <a:pt x="14580" y="4090"/>
                    </a:lnTo>
                    <a:lnTo>
                      <a:pt x="14535" y="4015"/>
                    </a:lnTo>
                    <a:lnTo>
                      <a:pt x="14490" y="3941"/>
                    </a:lnTo>
                    <a:lnTo>
                      <a:pt x="14444" y="3867"/>
                    </a:lnTo>
                    <a:lnTo>
                      <a:pt x="14396" y="3792"/>
                    </a:lnTo>
                    <a:lnTo>
                      <a:pt x="14349" y="3719"/>
                    </a:lnTo>
                    <a:lnTo>
                      <a:pt x="14300" y="3647"/>
                    </a:lnTo>
                    <a:lnTo>
                      <a:pt x="14250" y="3575"/>
                    </a:lnTo>
                    <a:lnTo>
                      <a:pt x="14201" y="3504"/>
                    </a:lnTo>
                    <a:lnTo>
                      <a:pt x="14150" y="3433"/>
                    </a:lnTo>
                    <a:lnTo>
                      <a:pt x="14098" y="3364"/>
                    </a:lnTo>
                    <a:lnTo>
                      <a:pt x="14046" y="3294"/>
                    </a:lnTo>
                    <a:lnTo>
                      <a:pt x="13993" y="3224"/>
                    </a:lnTo>
                    <a:lnTo>
                      <a:pt x="13939" y="3156"/>
                    </a:lnTo>
                    <a:lnTo>
                      <a:pt x="13884" y="3088"/>
                    </a:lnTo>
                    <a:lnTo>
                      <a:pt x="13830" y="3020"/>
                    </a:lnTo>
                    <a:lnTo>
                      <a:pt x="13773" y="2953"/>
                    </a:lnTo>
                    <a:lnTo>
                      <a:pt x="13716" y="2886"/>
                    </a:lnTo>
                    <a:lnTo>
                      <a:pt x="13660" y="2820"/>
                    </a:lnTo>
                    <a:lnTo>
                      <a:pt x="13601" y="2756"/>
                    </a:lnTo>
                    <a:lnTo>
                      <a:pt x="13543" y="2691"/>
                    </a:lnTo>
                    <a:lnTo>
                      <a:pt x="13483" y="2627"/>
                    </a:lnTo>
                    <a:lnTo>
                      <a:pt x="13423" y="2564"/>
                    </a:lnTo>
                    <a:lnTo>
                      <a:pt x="13363" y="2502"/>
                    </a:lnTo>
                    <a:lnTo>
                      <a:pt x="13302" y="2440"/>
                    </a:lnTo>
                    <a:lnTo>
                      <a:pt x="13239" y="2378"/>
                    </a:lnTo>
                    <a:lnTo>
                      <a:pt x="13176" y="2317"/>
                    </a:lnTo>
                    <a:lnTo>
                      <a:pt x="13114" y="2258"/>
                    </a:lnTo>
                    <a:lnTo>
                      <a:pt x="13050" y="2198"/>
                    </a:lnTo>
                    <a:lnTo>
                      <a:pt x="12985" y="2140"/>
                    </a:lnTo>
                    <a:lnTo>
                      <a:pt x="12920" y="2081"/>
                    </a:lnTo>
                    <a:lnTo>
                      <a:pt x="12855" y="2024"/>
                    </a:lnTo>
                    <a:lnTo>
                      <a:pt x="12789" y="1968"/>
                    </a:lnTo>
                    <a:lnTo>
                      <a:pt x="12722" y="1911"/>
                    </a:lnTo>
                    <a:lnTo>
                      <a:pt x="12654" y="1856"/>
                    </a:lnTo>
                    <a:lnTo>
                      <a:pt x="12586" y="1801"/>
                    </a:lnTo>
                    <a:lnTo>
                      <a:pt x="12517" y="1748"/>
                    </a:lnTo>
                    <a:lnTo>
                      <a:pt x="12448" y="1694"/>
                    </a:lnTo>
                    <a:lnTo>
                      <a:pt x="12378" y="1643"/>
                    </a:lnTo>
                    <a:lnTo>
                      <a:pt x="12308" y="1590"/>
                    </a:lnTo>
                    <a:lnTo>
                      <a:pt x="12237" y="1540"/>
                    </a:lnTo>
                    <a:lnTo>
                      <a:pt x="12166" y="1489"/>
                    </a:lnTo>
                    <a:lnTo>
                      <a:pt x="12094" y="1440"/>
                    </a:lnTo>
                    <a:lnTo>
                      <a:pt x="12022" y="1392"/>
                    </a:lnTo>
                    <a:lnTo>
                      <a:pt x="11949" y="1343"/>
                    </a:lnTo>
                    <a:lnTo>
                      <a:pt x="11876" y="1296"/>
                    </a:lnTo>
                    <a:lnTo>
                      <a:pt x="11802" y="1250"/>
                    </a:lnTo>
                    <a:lnTo>
                      <a:pt x="11728" y="1205"/>
                    </a:lnTo>
                    <a:lnTo>
                      <a:pt x="11653" y="1159"/>
                    </a:lnTo>
                    <a:lnTo>
                      <a:pt x="11578" y="1116"/>
                    </a:lnTo>
                    <a:lnTo>
                      <a:pt x="11502" y="1073"/>
                    </a:lnTo>
                    <a:lnTo>
                      <a:pt x="11426" y="1030"/>
                    </a:lnTo>
                    <a:lnTo>
                      <a:pt x="11350" y="989"/>
                    </a:lnTo>
                    <a:lnTo>
                      <a:pt x="11273" y="947"/>
                    </a:lnTo>
                    <a:lnTo>
                      <a:pt x="11194" y="907"/>
                    </a:lnTo>
                    <a:lnTo>
                      <a:pt x="11117" y="868"/>
                    </a:lnTo>
                    <a:lnTo>
                      <a:pt x="11039" y="830"/>
                    </a:lnTo>
                    <a:lnTo>
                      <a:pt x="10960" y="792"/>
                    </a:lnTo>
                    <a:lnTo>
                      <a:pt x="10881" y="756"/>
                    </a:lnTo>
                    <a:lnTo>
                      <a:pt x="10802" y="720"/>
                    </a:lnTo>
                    <a:lnTo>
                      <a:pt x="10721" y="685"/>
                    </a:lnTo>
                    <a:lnTo>
                      <a:pt x="10641" y="650"/>
                    </a:lnTo>
                    <a:lnTo>
                      <a:pt x="10561" y="617"/>
                    </a:lnTo>
                    <a:lnTo>
                      <a:pt x="10481" y="584"/>
                    </a:lnTo>
                    <a:lnTo>
                      <a:pt x="10399" y="553"/>
                    </a:lnTo>
                    <a:lnTo>
                      <a:pt x="10317" y="523"/>
                    </a:lnTo>
                    <a:lnTo>
                      <a:pt x="10236" y="492"/>
                    </a:lnTo>
                    <a:lnTo>
                      <a:pt x="10154" y="463"/>
                    </a:lnTo>
                    <a:lnTo>
                      <a:pt x="10071" y="435"/>
                    </a:lnTo>
                    <a:lnTo>
                      <a:pt x="9988" y="407"/>
                    </a:lnTo>
                    <a:lnTo>
                      <a:pt x="9906" y="381"/>
                    </a:lnTo>
                    <a:lnTo>
                      <a:pt x="9822" y="355"/>
                    </a:lnTo>
                    <a:lnTo>
                      <a:pt x="9738" y="330"/>
                    </a:lnTo>
                    <a:lnTo>
                      <a:pt x="9655" y="307"/>
                    </a:lnTo>
                    <a:lnTo>
                      <a:pt x="9570" y="284"/>
                    </a:lnTo>
                    <a:lnTo>
                      <a:pt x="9486" y="261"/>
                    </a:lnTo>
                    <a:lnTo>
                      <a:pt x="9402" y="240"/>
                    </a:lnTo>
                    <a:lnTo>
                      <a:pt x="9316" y="220"/>
                    </a:lnTo>
                    <a:lnTo>
                      <a:pt x="9232" y="201"/>
                    </a:lnTo>
                    <a:lnTo>
                      <a:pt x="9147" y="182"/>
                    </a:lnTo>
                    <a:lnTo>
                      <a:pt x="9061" y="164"/>
                    </a:lnTo>
                    <a:lnTo>
                      <a:pt x="8976" y="147"/>
                    </a:lnTo>
                    <a:lnTo>
                      <a:pt x="8890" y="132"/>
                    </a:lnTo>
                    <a:lnTo>
                      <a:pt x="8804" y="116"/>
                    </a:lnTo>
                    <a:lnTo>
                      <a:pt x="8719" y="102"/>
                    </a:lnTo>
                    <a:lnTo>
                      <a:pt x="8632" y="90"/>
                    </a:lnTo>
                    <a:lnTo>
                      <a:pt x="8546" y="77"/>
                    </a:lnTo>
                    <a:lnTo>
                      <a:pt x="8459" y="66"/>
                    </a:lnTo>
                    <a:lnTo>
                      <a:pt x="8373" y="55"/>
                    </a:lnTo>
                    <a:lnTo>
                      <a:pt x="8287" y="45"/>
                    </a:lnTo>
                    <a:lnTo>
                      <a:pt x="8199" y="37"/>
                    </a:lnTo>
                    <a:lnTo>
                      <a:pt x="8113" y="29"/>
                    </a:lnTo>
                    <a:lnTo>
                      <a:pt x="8025" y="22"/>
                    </a:lnTo>
                    <a:lnTo>
                      <a:pt x="7939" y="17"/>
                    </a:lnTo>
                    <a:lnTo>
                      <a:pt x="7852" y="11"/>
                    </a:lnTo>
                    <a:lnTo>
                      <a:pt x="7765" y="7"/>
                    </a:lnTo>
                    <a:lnTo>
                      <a:pt x="7678" y="4"/>
                    </a:lnTo>
                    <a:lnTo>
                      <a:pt x="7590" y="1"/>
                    </a:lnTo>
                    <a:lnTo>
                      <a:pt x="7503" y="0"/>
                    </a:lnTo>
                    <a:lnTo>
                      <a:pt x="7416" y="0"/>
                    </a:lnTo>
                    <a:lnTo>
                      <a:pt x="7329" y="0"/>
                    </a:lnTo>
                    <a:lnTo>
                      <a:pt x="7242" y="1"/>
                    </a:lnTo>
                    <a:lnTo>
                      <a:pt x="7155" y="4"/>
                    </a:lnTo>
                    <a:lnTo>
                      <a:pt x="7068" y="7"/>
                    </a:lnTo>
                    <a:lnTo>
                      <a:pt x="6980" y="11"/>
                    </a:lnTo>
                    <a:lnTo>
                      <a:pt x="6894" y="17"/>
                    </a:lnTo>
                    <a:lnTo>
                      <a:pt x="6807" y="22"/>
                    </a:lnTo>
                    <a:lnTo>
                      <a:pt x="6720" y="29"/>
                    </a:lnTo>
                    <a:lnTo>
                      <a:pt x="6633" y="37"/>
                    </a:lnTo>
                    <a:lnTo>
                      <a:pt x="6546" y="45"/>
                    </a:lnTo>
                    <a:lnTo>
                      <a:pt x="6460" y="55"/>
                    </a:lnTo>
                    <a:lnTo>
                      <a:pt x="6374" y="66"/>
                    </a:lnTo>
                    <a:lnTo>
                      <a:pt x="6287" y="77"/>
                    </a:lnTo>
                    <a:lnTo>
                      <a:pt x="6201" y="90"/>
                    </a:lnTo>
                    <a:lnTo>
                      <a:pt x="6114" y="102"/>
                    </a:lnTo>
                    <a:lnTo>
                      <a:pt x="6028" y="116"/>
                    </a:lnTo>
                    <a:lnTo>
                      <a:pt x="5943" y="132"/>
                    </a:lnTo>
                    <a:lnTo>
                      <a:pt x="5856" y="147"/>
                    </a:lnTo>
                    <a:lnTo>
                      <a:pt x="5771" y="164"/>
                    </a:lnTo>
                    <a:lnTo>
                      <a:pt x="5685" y="182"/>
                    </a:lnTo>
                    <a:lnTo>
                      <a:pt x="5601" y="201"/>
                    </a:lnTo>
                    <a:lnTo>
                      <a:pt x="5516" y="220"/>
                    </a:lnTo>
                    <a:lnTo>
                      <a:pt x="5431" y="240"/>
                    </a:lnTo>
                    <a:lnTo>
                      <a:pt x="5346" y="261"/>
                    </a:lnTo>
                    <a:lnTo>
                      <a:pt x="5262" y="284"/>
                    </a:lnTo>
                    <a:lnTo>
                      <a:pt x="5178" y="307"/>
                    </a:lnTo>
                    <a:lnTo>
                      <a:pt x="5094" y="330"/>
                    </a:lnTo>
                    <a:lnTo>
                      <a:pt x="5011" y="355"/>
                    </a:lnTo>
                    <a:lnTo>
                      <a:pt x="4927" y="381"/>
                    </a:lnTo>
                    <a:lnTo>
                      <a:pt x="4844" y="407"/>
                    </a:lnTo>
                    <a:lnTo>
                      <a:pt x="4762" y="435"/>
                    </a:lnTo>
                    <a:lnTo>
                      <a:pt x="4679" y="463"/>
                    </a:lnTo>
                    <a:lnTo>
                      <a:pt x="4597" y="492"/>
                    </a:lnTo>
                    <a:lnTo>
                      <a:pt x="4515" y="523"/>
                    </a:lnTo>
                    <a:lnTo>
                      <a:pt x="4434" y="553"/>
                    </a:lnTo>
                    <a:lnTo>
                      <a:pt x="4352" y="584"/>
                    </a:lnTo>
                    <a:lnTo>
                      <a:pt x="4271" y="617"/>
                    </a:lnTo>
                    <a:lnTo>
                      <a:pt x="4191" y="650"/>
                    </a:lnTo>
                    <a:lnTo>
                      <a:pt x="4111" y="685"/>
                    </a:lnTo>
                    <a:lnTo>
                      <a:pt x="4030" y="720"/>
                    </a:lnTo>
                    <a:lnTo>
                      <a:pt x="3951" y="756"/>
                    </a:lnTo>
                    <a:lnTo>
                      <a:pt x="3872" y="792"/>
                    </a:lnTo>
                    <a:lnTo>
                      <a:pt x="3794" y="830"/>
                    </a:lnTo>
                    <a:lnTo>
                      <a:pt x="3716" y="868"/>
                    </a:lnTo>
                    <a:lnTo>
                      <a:pt x="3638" y="907"/>
                    </a:lnTo>
                    <a:lnTo>
                      <a:pt x="3560" y="947"/>
                    </a:lnTo>
                    <a:lnTo>
                      <a:pt x="3483" y="989"/>
                    </a:lnTo>
                    <a:lnTo>
                      <a:pt x="3406" y="1030"/>
                    </a:lnTo>
                    <a:lnTo>
                      <a:pt x="3330" y="1073"/>
                    </a:lnTo>
                    <a:lnTo>
                      <a:pt x="3255" y="1116"/>
                    </a:lnTo>
                    <a:lnTo>
                      <a:pt x="3180" y="1159"/>
                    </a:lnTo>
                    <a:lnTo>
                      <a:pt x="3105" y="1205"/>
                    </a:lnTo>
                    <a:lnTo>
                      <a:pt x="3031" y="1250"/>
                    </a:lnTo>
                    <a:lnTo>
                      <a:pt x="2957" y="1296"/>
                    </a:lnTo>
                    <a:lnTo>
                      <a:pt x="2884" y="1343"/>
                    </a:lnTo>
                    <a:lnTo>
                      <a:pt x="2811" y="1392"/>
                    </a:lnTo>
                    <a:lnTo>
                      <a:pt x="2738" y="1440"/>
                    </a:lnTo>
                    <a:lnTo>
                      <a:pt x="2667" y="1489"/>
                    </a:lnTo>
                    <a:lnTo>
                      <a:pt x="2595" y="1540"/>
                    </a:lnTo>
                    <a:lnTo>
                      <a:pt x="2524" y="1590"/>
                    </a:lnTo>
                    <a:lnTo>
                      <a:pt x="2454" y="1643"/>
                    </a:lnTo>
                    <a:lnTo>
                      <a:pt x="2384" y="1694"/>
                    </a:lnTo>
                    <a:lnTo>
                      <a:pt x="2315" y="1748"/>
                    </a:lnTo>
                    <a:lnTo>
                      <a:pt x="2246" y="1801"/>
                    </a:lnTo>
                    <a:lnTo>
                      <a:pt x="2178" y="1856"/>
                    </a:lnTo>
                    <a:lnTo>
                      <a:pt x="2111" y="1911"/>
                    </a:lnTo>
                    <a:lnTo>
                      <a:pt x="2044" y="1968"/>
                    </a:lnTo>
                    <a:lnTo>
                      <a:pt x="1977" y="2024"/>
                    </a:lnTo>
                    <a:lnTo>
                      <a:pt x="1912" y="2081"/>
                    </a:lnTo>
                    <a:lnTo>
                      <a:pt x="1847" y="2140"/>
                    </a:lnTo>
                    <a:lnTo>
                      <a:pt x="1783" y="2198"/>
                    </a:lnTo>
                    <a:lnTo>
                      <a:pt x="1718" y="2258"/>
                    </a:lnTo>
                    <a:lnTo>
                      <a:pt x="1655" y="2317"/>
                    </a:lnTo>
                    <a:lnTo>
                      <a:pt x="1593" y="2378"/>
                    </a:lnTo>
                    <a:lnTo>
                      <a:pt x="1531" y="2440"/>
                    </a:lnTo>
                    <a:lnTo>
                      <a:pt x="1469" y="2502"/>
                    </a:lnTo>
                    <a:lnTo>
                      <a:pt x="1409" y="2564"/>
                    </a:lnTo>
                    <a:lnTo>
                      <a:pt x="1349" y="2627"/>
                    </a:lnTo>
                    <a:lnTo>
                      <a:pt x="1289" y="2691"/>
                    </a:lnTo>
                    <a:lnTo>
                      <a:pt x="1231" y="2756"/>
                    </a:lnTo>
                    <a:lnTo>
                      <a:pt x="1173" y="2820"/>
                    </a:lnTo>
                    <a:lnTo>
                      <a:pt x="1115" y="2886"/>
                    </a:lnTo>
                    <a:lnTo>
                      <a:pt x="1059" y="2953"/>
                    </a:lnTo>
                    <a:lnTo>
                      <a:pt x="1003" y="3020"/>
                    </a:lnTo>
                    <a:lnTo>
                      <a:pt x="948" y="3088"/>
                    </a:lnTo>
                    <a:lnTo>
                      <a:pt x="893" y="3156"/>
                    </a:lnTo>
                    <a:lnTo>
                      <a:pt x="840" y="3224"/>
                    </a:lnTo>
                    <a:lnTo>
                      <a:pt x="786" y="3294"/>
                    </a:lnTo>
                    <a:lnTo>
                      <a:pt x="734" y="3364"/>
                    </a:lnTo>
                    <a:lnTo>
                      <a:pt x="682" y="3433"/>
                    </a:lnTo>
                    <a:lnTo>
                      <a:pt x="632" y="3504"/>
                    </a:lnTo>
                    <a:lnTo>
                      <a:pt x="582" y="3575"/>
                    </a:lnTo>
                    <a:lnTo>
                      <a:pt x="532" y="3647"/>
                    </a:lnTo>
                    <a:lnTo>
                      <a:pt x="484" y="3719"/>
                    </a:lnTo>
                    <a:lnTo>
                      <a:pt x="436" y="3792"/>
                    </a:lnTo>
                    <a:lnTo>
                      <a:pt x="389" y="3867"/>
                    </a:lnTo>
                    <a:lnTo>
                      <a:pt x="342" y="3941"/>
                    </a:lnTo>
                    <a:lnTo>
                      <a:pt x="297" y="4015"/>
                    </a:lnTo>
                    <a:lnTo>
                      <a:pt x="252" y="4090"/>
                    </a:lnTo>
                    <a:lnTo>
                      <a:pt x="208" y="4165"/>
                    </a:lnTo>
                    <a:lnTo>
                      <a:pt x="165" y="4240"/>
                    </a:lnTo>
                    <a:lnTo>
                      <a:pt x="123" y="4317"/>
                    </a:lnTo>
                    <a:lnTo>
                      <a:pt x="81" y="4393"/>
                    </a:lnTo>
                    <a:lnTo>
                      <a:pt x="41" y="4470"/>
                    </a:lnTo>
                    <a:lnTo>
                      <a:pt x="0" y="4547"/>
                    </a:lnTo>
                    <a:lnTo>
                      <a:pt x="2" y="45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1493" y="1530"/>
                <a:ext cx="2202" cy="2018"/>
              </a:xfrm>
              <a:custGeom>
                <a:avLst/>
                <a:gdLst/>
                <a:ahLst/>
                <a:cxnLst>
                  <a:cxn ang="0">
                    <a:pos x="755" y="315"/>
                  </a:cxn>
                  <a:cxn ang="0">
                    <a:pos x="585" y="716"/>
                  </a:cxn>
                  <a:cxn ang="0">
                    <a:pos x="434" y="1126"/>
                  </a:cxn>
                  <a:cxn ang="0">
                    <a:pos x="307" y="1542"/>
                  </a:cxn>
                  <a:cxn ang="0">
                    <a:pos x="201" y="1965"/>
                  </a:cxn>
                  <a:cxn ang="0">
                    <a:pos x="117" y="2393"/>
                  </a:cxn>
                  <a:cxn ang="0">
                    <a:pos x="55" y="2825"/>
                  </a:cxn>
                  <a:cxn ang="0">
                    <a:pos x="17" y="3259"/>
                  </a:cxn>
                  <a:cxn ang="0">
                    <a:pos x="0" y="3695"/>
                  </a:cxn>
                  <a:cxn ang="0">
                    <a:pos x="7" y="4131"/>
                  </a:cxn>
                  <a:cxn ang="0">
                    <a:pos x="37" y="4566"/>
                  </a:cxn>
                  <a:cxn ang="0">
                    <a:pos x="90" y="4999"/>
                  </a:cxn>
                  <a:cxn ang="0">
                    <a:pos x="164" y="5429"/>
                  </a:cxn>
                  <a:cxn ang="0">
                    <a:pos x="262" y="5854"/>
                  </a:cxn>
                  <a:cxn ang="0">
                    <a:pos x="381" y="6274"/>
                  </a:cxn>
                  <a:cxn ang="0">
                    <a:pos x="522" y="6686"/>
                  </a:cxn>
                  <a:cxn ang="0">
                    <a:pos x="684" y="7090"/>
                  </a:cxn>
                  <a:cxn ang="0">
                    <a:pos x="868" y="7486"/>
                  </a:cxn>
                  <a:cxn ang="0">
                    <a:pos x="1072" y="7871"/>
                  </a:cxn>
                  <a:cxn ang="0">
                    <a:pos x="1296" y="8245"/>
                  </a:cxn>
                  <a:cxn ang="0">
                    <a:pos x="1539" y="8608"/>
                  </a:cxn>
                  <a:cxn ang="0">
                    <a:pos x="1800" y="8956"/>
                  </a:cxn>
                  <a:cxn ang="0">
                    <a:pos x="2080" y="9290"/>
                  </a:cxn>
                  <a:cxn ang="0">
                    <a:pos x="2376" y="9610"/>
                  </a:cxn>
                  <a:cxn ang="0">
                    <a:pos x="2690" y="9914"/>
                  </a:cxn>
                  <a:cxn ang="0">
                    <a:pos x="3018" y="10201"/>
                  </a:cxn>
                  <a:cxn ang="0">
                    <a:pos x="3361" y="10469"/>
                  </a:cxn>
                  <a:cxn ang="0">
                    <a:pos x="3718" y="10720"/>
                  </a:cxn>
                  <a:cxn ang="0">
                    <a:pos x="4087" y="10952"/>
                  </a:cxn>
                  <a:cxn ang="0">
                    <a:pos x="4467" y="11165"/>
                  </a:cxn>
                  <a:cxn ang="0">
                    <a:pos x="4858" y="11356"/>
                  </a:cxn>
                  <a:cxn ang="0">
                    <a:pos x="5259" y="11528"/>
                  </a:cxn>
                  <a:cxn ang="0">
                    <a:pos x="5669" y="11677"/>
                  </a:cxn>
                  <a:cxn ang="0">
                    <a:pos x="6085" y="11805"/>
                  </a:cxn>
                  <a:cxn ang="0">
                    <a:pos x="6508" y="11911"/>
                  </a:cxn>
                  <a:cxn ang="0">
                    <a:pos x="6935" y="11996"/>
                  </a:cxn>
                  <a:cxn ang="0">
                    <a:pos x="7367" y="12057"/>
                  </a:cxn>
                  <a:cxn ang="0">
                    <a:pos x="7801" y="12095"/>
                  </a:cxn>
                  <a:cxn ang="0">
                    <a:pos x="8236" y="12112"/>
                  </a:cxn>
                  <a:cxn ang="0">
                    <a:pos x="8672" y="12105"/>
                  </a:cxn>
                  <a:cxn ang="0">
                    <a:pos x="9106" y="12075"/>
                  </a:cxn>
                  <a:cxn ang="0">
                    <a:pos x="9539" y="12022"/>
                  </a:cxn>
                  <a:cxn ang="0">
                    <a:pos x="9968" y="11947"/>
                  </a:cxn>
                  <a:cxn ang="0">
                    <a:pos x="10393" y="11851"/>
                  </a:cxn>
                  <a:cxn ang="0">
                    <a:pos x="10813" y="11731"/>
                  </a:cxn>
                  <a:cxn ang="0">
                    <a:pos x="11224" y="11589"/>
                  </a:cxn>
                  <a:cxn ang="0">
                    <a:pos x="11628" y="11427"/>
                  </a:cxn>
                  <a:cxn ang="0">
                    <a:pos x="12024" y="11244"/>
                  </a:cxn>
                  <a:cxn ang="0">
                    <a:pos x="12409" y="11039"/>
                  </a:cxn>
                  <a:cxn ang="0">
                    <a:pos x="12783" y="10816"/>
                  </a:cxn>
                  <a:cxn ang="0">
                    <a:pos x="13144" y="10572"/>
                  </a:cxn>
                </a:cxnLst>
                <a:rect l="0" t="0" r="r" b="b"/>
                <a:pathLst>
                  <a:path w="13216" h="12112">
                    <a:moveTo>
                      <a:pt x="907" y="0"/>
                    </a:moveTo>
                    <a:lnTo>
                      <a:pt x="868" y="79"/>
                    </a:lnTo>
                    <a:lnTo>
                      <a:pt x="829" y="157"/>
                    </a:lnTo>
                    <a:lnTo>
                      <a:pt x="792" y="236"/>
                    </a:lnTo>
                    <a:lnTo>
                      <a:pt x="755" y="315"/>
                    </a:lnTo>
                    <a:lnTo>
                      <a:pt x="719" y="394"/>
                    </a:lnTo>
                    <a:lnTo>
                      <a:pt x="684" y="475"/>
                    </a:lnTo>
                    <a:lnTo>
                      <a:pt x="650" y="555"/>
                    </a:lnTo>
                    <a:lnTo>
                      <a:pt x="617" y="635"/>
                    </a:lnTo>
                    <a:lnTo>
                      <a:pt x="585" y="716"/>
                    </a:lnTo>
                    <a:lnTo>
                      <a:pt x="553" y="798"/>
                    </a:lnTo>
                    <a:lnTo>
                      <a:pt x="522" y="879"/>
                    </a:lnTo>
                    <a:lnTo>
                      <a:pt x="492" y="961"/>
                    </a:lnTo>
                    <a:lnTo>
                      <a:pt x="463" y="1043"/>
                    </a:lnTo>
                    <a:lnTo>
                      <a:pt x="434" y="1126"/>
                    </a:lnTo>
                    <a:lnTo>
                      <a:pt x="408" y="1208"/>
                    </a:lnTo>
                    <a:lnTo>
                      <a:pt x="381" y="1291"/>
                    </a:lnTo>
                    <a:lnTo>
                      <a:pt x="355" y="1375"/>
                    </a:lnTo>
                    <a:lnTo>
                      <a:pt x="330" y="1459"/>
                    </a:lnTo>
                    <a:lnTo>
                      <a:pt x="307" y="1542"/>
                    </a:lnTo>
                    <a:lnTo>
                      <a:pt x="284" y="1627"/>
                    </a:lnTo>
                    <a:lnTo>
                      <a:pt x="262" y="1711"/>
                    </a:lnTo>
                    <a:lnTo>
                      <a:pt x="240" y="1795"/>
                    </a:lnTo>
                    <a:lnTo>
                      <a:pt x="220" y="1881"/>
                    </a:lnTo>
                    <a:lnTo>
                      <a:pt x="201" y="1965"/>
                    </a:lnTo>
                    <a:lnTo>
                      <a:pt x="182" y="2050"/>
                    </a:lnTo>
                    <a:lnTo>
                      <a:pt x="164" y="2136"/>
                    </a:lnTo>
                    <a:lnTo>
                      <a:pt x="147" y="2221"/>
                    </a:lnTo>
                    <a:lnTo>
                      <a:pt x="132" y="2308"/>
                    </a:lnTo>
                    <a:lnTo>
                      <a:pt x="117" y="2393"/>
                    </a:lnTo>
                    <a:lnTo>
                      <a:pt x="102" y="2479"/>
                    </a:lnTo>
                    <a:lnTo>
                      <a:pt x="90" y="2566"/>
                    </a:lnTo>
                    <a:lnTo>
                      <a:pt x="77" y="2652"/>
                    </a:lnTo>
                    <a:lnTo>
                      <a:pt x="66" y="2738"/>
                    </a:lnTo>
                    <a:lnTo>
                      <a:pt x="55" y="2825"/>
                    </a:lnTo>
                    <a:lnTo>
                      <a:pt x="46" y="2911"/>
                    </a:lnTo>
                    <a:lnTo>
                      <a:pt x="37" y="2999"/>
                    </a:lnTo>
                    <a:lnTo>
                      <a:pt x="29" y="3085"/>
                    </a:lnTo>
                    <a:lnTo>
                      <a:pt x="23" y="3173"/>
                    </a:lnTo>
                    <a:lnTo>
                      <a:pt x="17" y="3259"/>
                    </a:lnTo>
                    <a:lnTo>
                      <a:pt x="12" y="3346"/>
                    </a:lnTo>
                    <a:lnTo>
                      <a:pt x="7" y="3434"/>
                    </a:lnTo>
                    <a:lnTo>
                      <a:pt x="4" y="3521"/>
                    </a:lnTo>
                    <a:lnTo>
                      <a:pt x="2" y="3608"/>
                    </a:lnTo>
                    <a:lnTo>
                      <a:pt x="0" y="3695"/>
                    </a:lnTo>
                    <a:lnTo>
                      <a:pt x="0" y="3782"/>
                    </a:lnTo>
                    <a:lnTo>
                      <a:pt x="0" y="3870"/>
                    </a:lnTo>
                    <a:lnTo>
                      <a:pt x="2" y="3957"/>
                    </a:lnTo>
                    <a:lnTo>
                      <a:pt x="4" y="4044"/>
                    </a:lnTo>
                    <a:lnTo>
                      <a:pt x="7" y="4131"/>
                    </a:lnTo>
                    <a:lnTo>
                      <a:pt x="12" y="4219"/>
                    </a:lnTo>
                    <a:lnTo>
                      <a:pt x="17" y="4305"/>
                    </a:lnTo>
                    <a:lnTo>
                      <a:pt x="23" y="4392"/>
                    </a:lnTo>
                    <a:lnTo>
                      <a:pt x="29" y="4480"/>
                    </a:lnTo>
                    <a:lnTo>
                      <a:pt x="37" y="4566"/>
                    </a:lnTo>
                    <a:lnTo>
                      <a:pt x="46" y="4653"/>
                    </a:lnTo>
                    <a:lnTo>
                      <a:pt x="55" y="4740"/>
                    </a:lnTo>
                    <a:lnTo>
                      <a:pt x="66" y="4826"/>
                    </a:lnTo>
                    <a:lnTo>
                      <a:pt x="77" y="4913"/>
                    </a:lnTo>
                    <a:lnTo>
                      <a:pt x="90" y="4999"/>
                    </a:lnTo>
                    <a:lnTo>
                      <a:pt x="102" y="5086"/>
                    </a:lnTo>
                    <a:lnTo>
                      <a:pt x="117" y="5171"/>
                    </a:lnTo>
                    <a:lnTo>
                      <a:pt x="132" y="5257"/>
                    </a:lnTo>
                    <a:lnTo>
                      <a:pt x="147" y="5343"/>
                    </a:lnTo>
                    <a:lnTo>
                      <a:pt x="164" y="5429"/>
                    </a:lnTo>
                    <a:lnTo>
                      <a:pt x="182" y="5515"/>
                    </a:lnTo>
                    <a:lnTo>
                      <a:pt x="201" y="5600"/>
                    </a:lnTo>
                    <a:lnTo>
                      <a:pt x="220" y="5684"/>
                    </a:lnTo>
                    <a:lnTo>
                      <a:pt x="240" y="5770"/>
                    </a:lnTo>
                    <a:lnTo>
                      <a:pt x="262" y="5854"/>
                    </a:lnTo>
                    <a:lnTo>
                      <a:pt x="284" y="5938"/>
                    </a:lnTo>
                    <a:lnTo>
                      <a:pt x="307" y="6023"/>
                    </a:lnTo>
                    <a:lnTo>
                      <a:pt x="330" y="6106"/>
                    </a:lnTo>
                    <a:lnTo>
                      <a:pt x="355" y="6190"/>
                    </a:lnTo>
                    <a:lnTo>
                      <a:pt x="381" y="6274"/>
                    </a:lnTo>
                    <a:lnTo>
                      <a:pt x="408" y="6356"/>
                    </a:lnTo>
                    <a:lnTo>
                      <a:pt x="434" y="6439"/>
                    </a:lnTo>
                    <a:lnTo>
                      <a:pt x="463" y="6522"/>
                    </a:lnTo>
                    <a:lnTo>
                      <a:pt x="492" y="6604"/>
                    </a:lnTo>
                    <a:lnTo>
                      <a:pt x="522" y="6686"/>
                    </a:lnTo>
                    <a:lnTo>
                      <a:pt x="553" y="6767"/>
                    </a:lnTo>
                    <a:lnTo>
                      <a:pt x="585" y="6849"/>
                    </a:lnTo>
                    <a:lnTo>
                      <a:pt x="617" y="6930"/>
                    </a:lnTo>
                    <a:lnTo>
                      <a:pt x="650" y="7010"/>
                    </a:lnTo>
                    <a:lnTo>
                      <a:pt x="684" y="7090"/>
                    </a:lnTo>
                    <a:lnTo>
                      <a:pt x="719" y="7171"/>
                    </a:lnTo>
                    <a:lnTo>
                      <a:pt x="755" y="7250"/>
                    </a:lnTo>
                    <a:lnTo>
                      <a:pt x="792" y="7329"/>
                    </a:lnTo>
                    <a:lnTo>
                      <a:pt x="829" y="7408"/>
                    </a:lnTo>
                    <a:lnTo>
                      <a:pt x="868" y="7486"/>
                    </a:lnTo>
                    <a:lnTo>
                      <a:pt x="907" y="7564"/>
                    </a:lnTo>
                    <a:lnTo>
                      <a:pt x="948" y="7642"/>
                    </a:lnTo>
                    <a:lnTo>
                      <a:pt x="988" y="7719"/>
                    </a:lnTo>
                    <a:lnTo>
                      <a:pt x="1030" y="7795"/>
                    </a:lnTo>
                    <a:lnTo>
                      <a:pt x="1072" y="7871"/>
                    </a:lnTo>
                    <a:lnTo>
                      <a:pt x="1115" y="7947"/>
                    </a:lnTo>
                    <a:lnTo>
                      <a:pt x="1159" y="8022"/>
                    </a:lnTo>
                    <a:lnTo>
                      <a:pt x="1204" y="8097"/>
                    </a:lnTo>
                    <a:lnTo>
                      <a:pt x="1249" y="8171"/>
                    </a:lnTo>
                    <a:lnTo>
                      <a:pt x="1296" y="8245"/>
                    </a:lnTo>
                    <a:lnTo>
                      <a:pt x="1343" y="8320"/>
                    </a:lnTo>
                    <a:lnTo>
                      <a:pt x="1391" y="8392"/>
                    </a:lnTo>
                    <a:lnTo>
                      <a:pt x="1439" y="8465"/>
                    </a:lnTo>
                    <a:lnTo>
                      <a:pt x="1489" y="8537"/>
                    </a:lnTo>
                    <a:lnTo>
                      <a:pt x="1539" y="8608"/>
                    </a:lnTo>
                    <a:lnTo>
                      <a:pt x="1589" y="8678"/>
                    </a:lnTo>
                    <a:lnTo>
                      <a:pt x="1641" y="8748"/>
                    </a:lnTo>
                    <a:lnTo>
                      <a:pt x="1693" y="8818"/>
                    </a:lnTo>
                    <a:lnTo>
                      <a:pt x="1747" y="8887"/>
                    </a:lnTo>
                    <a:lnTo>
                      <a:pt x="1800" y="8956"/>
                    </a:lnTo>
                    <a:lnTo>
                      <a:pt x="1855" y="9024"/>
                    </a:lnTo>
                    <a:lnTo>
                      <a:pt x="1910" y="9092"/>
                    </a:lnTo>
                    <a:lnTo>
                      <a:pt x="1966" y="9159"/>
                    </a:lnTo>
                    <a:lnTo>
                      <a:pt x="2022" y="9226"/>
                    </a:lnTo>
                    <a:lnTo>
                      <a:pt x="2080" y="9290"/>
                    </a:lnTo>
                    <a:lnTo>
                      <a:pt x="2138" y="9356"/>
                    </a:lnTo>
                    <a:lnTo>
                      <a:pt x="2196" y="9420"/>
                    </a:lnTo>
                    <a:lnTo>
                      <a:pt x="2256" y="9485"/>
                    </a:lnTo>
                    <a:lnTo>
                      <a:pt x="2316" y="9548"/>
                    </a:lnTo>
                    <a:lnTo>
                      <a:pt x="2376" y="9610"/>
                    </a:lnTo>
                    <a:lnTo>
                      <a:pt x="2438" y="9672"/>
                    </a:lnTo>
                    <a:lnTo>
                      <a:pt x="2500" y="9734"/>
                    </a:lnTo>
                    <a:lnTo>
                      <a:pt x="2562" y="9794"/>
                    </a:lnTo>
                    <a:lnTo>
                      <a:pt x="2625" y="9854"/>
                    </a:lnTo>
                    <a:lnTo>
                      <a:pt x="2690" y="9914"/>
                    </a:lnTo>
                    <a:lnTo>
                      <a:pt x="2754" y="9972"/>
                    </a:lnTo>
                    <a:lnTo>
                      <a:pt x="2819" y="10031"/>
                    </a:lnTo>
                    <a:lnTo>
                      <a:pt x="2884" y="10088"/>
                    </a:lnTo>
                    <a:lnTo>
                      <a:pt x="2951" y="10144"/>
                    </a:lnTo>
                    <a:lnTo>
                      <a:pt x="3018" y="10201"/>
                    </a:lnTo>
                    <a:lnTo>
                      <a:pt x="3085" y="10255"/>
                    </a:lnTo>
                    <a:lnTo>
                      <a:pt x="3153" y="10311"/>
                    </a:lnTo>
                    <a:lnTo>
                      <a:pt x="3222" y="10364"/>
                    </a:lnTo>
                    <a:lnTo>
                      <a:pt x="3291" y="10417"/>
                    </a:lnTo>
                    <a:lnTo>
                      <a:pt x="3361" y="10469"/>
                    </a:lnTo>
                    <a:lnTo>
                      <a:pt x="3431" y="10522"/>
                    </a:lnTo>
                    <a:lnTo>
                      <a:pt x="3502" y="10572"/>
                    </a:lnTo>
                    <a:lnTo>
                      <a:pt x="3574" y="10622"/>
                    </a:lnTo>
                    <a:lnTo>
                      <a:pt x="3645" y="10672"/>
                    </a:lnTo>
                    <a:lnTo>
                      <a:pt x="3718" y="10720"/>
                    </a:lnTo>
                    <a:lnTo>
                      <a:pt x="3791" y="10769"/>
                    </a:lnTo>
                    <a:lnTo>
                      <a:pt x="3864" y="10816"/>
                    </a:lnTo>
                    <a:lnTo>
                      <a:pt x="3938" y="10862"/>
                    </a:lnTo>
                    <a:lnTo>
                      <a:pt x="4012" y="10907"/>
                    </a:lnTo>
                    <a:lnTo>
                      <a:pt x="4087" y="10952"/>
                    </a:lnTo>
                    <a:lnTo>
                      <a:pt x="4162" y="10996"/>
                    </a:lnTo>
                    <a:lnTo>
                      <a:pt x="4237" y="11039"/>
                    </a:lnTo>
                    <a:lnTo>
                      <a:pt x="4313" y="11082"/>
                    </a:lnTo>
                    <a:lnTo>
                      <a:pt x="4390" y="11123"/>
                    </a:lnTo>
                    <a:lnTo>
                      <a:pt x="4467" y="11165"/>
                    </a:lnTo>
                    <a:lnTo>
                      <a:pt x="4545" y="11205"/>
                    </a:lnTo>
                    <a:lnTo>
                      <a:pt x="4623" y="11244"/>
                    </a:lnTo>
                    <a:lnTo>
                      <a:pt x="4701" y="11282"/>
                    </a:lnTo>
                    <a:lnTo>
                      <a:pt x="4779" y="11319"/>
                    </a:lnTo>
                    <a:lnTo>
                      <a:pt x="4858" y="11356"/>
                    </a:lnTo>
                    <a:lnTo>
                      <a:pt x="4937" y="11392"/>
                    </a:lnTo>
                    <a:lnTo>
                      <a:pt x="5018" y="11427"/>
                    </a:lnTo>
                    <a:lnTo>
                      <a:pt x="5098" y="11461"/>
                    </a:lnTo>
                    <a:lnTo>
                      <a:pt x="5178" y="11495"/>
                    </a:lnTo>
                    <a:lnTo>
                      <a:pt x="5259" y="11528"/>
                    </a:lnTo>
                    <a:lnTo>
                      <a:pt x="5341" y="11558"/>
                    </a:lnTo>
                    <a:lnTo>
                      <a:pt x="5422" y="11589"/>
                    </a:lnTo>
                    <a:lnTo>
                      <a:pt x="5504" y="11619"/>
                    </a:lnTo>
                    <a:lnTo>
                      <a:pt x="5586" y="11649"/>
                    </a:lnTo>
                    <a:lnTo>
                      <a:pt x="5669" y="11677"/>
                    </a:lnTo>
                    <a:lnTo>
                      <a:pt x="5751" y="11705"/>
                    </a:lnTo>
                    <a:lnTo>
                      <a:pt x="5834" y="11731"/>
                    </a:lnTo>
                    <a:lnTo>
                      <a:pt x="5918" y="11757"/>
                    </a:lnTo>
                    <a:lnTo>
                      <a:pt x="6001" y="11782"/>
                    </a:lnTo>
                    <a:lnTo>
                      <a:pt x="6085" y="11805"/>
                    </a:lnTo>
                    <a:lnTo>
                      <a:pt x="6169" y="11828"/>
                    </a:lnTo>
                    <a:lnTo>
                      <a:pt x="6253" y="11851"/>
                    </a:lnTo>
                    <a:lnTo>
                      <a:pt x="6338" y="11871"/>
                    </a:lnTo>
                    <a:lnTo>
                      <a:pt x="6423" y="11892"/>
                    </a:lnTo>
                    <a:lnTo>
                      <a:pt x="6508" y="11911"/>
                    </a:lnTo>
                    <a:lnTo>
                      <a:pt x="6592" y="11930"/>
                    </a:lnTo>
                    <a:lnTo>
                      <a:pt x="6678" y="11947"/>
                    </a:lnTo>
                    <a:lnTo>
                      <a:pt x="6763" y="11965"/>
                    </a:lnTo>
                    <a:lnTo>
                      <a:pt x="6850" y="11980"/>
                    </a:lnTo>
                    <a:lnTo>
                      <a:pt x="6935" y="11996"/>
                    </a:lnTo>
                    <a:lnTo>
                      <a:pt x="7021" y="12010"/>
                    </a:lnTo>
                    <a:lnTo>
                      <a:pt x="7108" y="12022"/>
                    </a:lnTo>
                    <a:lnTo>
                      <a:pt x="7194" y="12035"/>
                    </a:lnTo>
                    <a:lnTo>
                      <a:pt x="7281" y="12046"/>
                    </a:lnTo>
                    <a:lnTo>
                      <a:pt x="7367" y="12057"/>
                    </a:lnTo>
                    <a:lnTo>
                      <a:pt x="7453" y="12067"/>
                    </a:lnTo>
                    <a:lnTo>
                      <a:pt x="7540" y="12075"/>
                    </a:lnTo>
                    <a:lnTo>
                      <a:pt x="7627" y="12083"/>
                    </a:lnTo>
                    <a:lnTo>
                      <a:pt x="7714" y="12089"/>
                    </a:lnTo>
                    <a:lnTo>
                      <a:pt x="7801" y="12095"/>
                    </a:lnTo>
                    <a:lnTo>
                      <a:pt x="7887" y="12101"/>
                    </a:lnTo>
                    <a:lnTo>
                      <a:pt x="7975" y="12105"/>
                    </a:lnTo>
                    <a:lnTo>
                      <a:pt x="8062" y="12108"/>
                    </a:lnTo>
                    <a:lnTo>
                      <a:pt x="8149" y="12110"/>
                    </a:lnTo>
                    <a:lnTo>
                      <a:pt x="8236" y="12112"/>
                    </a:lnTo>
                    <a:lnTo>
                      <a:pt x="8323" y="12112"/>
                    </a:lnTo>
                    <a:lnTo>
                      <a:pt x="8410" y="12112"/>
                    </a:lnTo>
                    <a:lnTo>
                      <a:pt x="8497" y="12110"/>
                    </a:lnTo>
                    <a:lnTo>
                      <a:pt x="8585" y="12108"/>
                    </a:lnTo>
                    <a:lnTo>
                      <a:pt x="8672" y="12105"/>
                    </a:lnTo>
                    <a:lnTo>
                      <a:pt x="8759" y="12101"/>
                    </a:lnTo>
                    <a:lnTo>
                      <a:pt x="8846" y="12095"/>
                    </a:lnTo>
                    <a:lnTo>
                      <a:pt x="8932" y="12089"/>
                    </a:lnTo>
                    <a:lnTo>
                      <a:pt x="9020" y="12083"/>
                    </a:lnTo>
                    <a:lnTo>
                      <a:pt x="9106" y="12075"/>
                    </a:lnTo>
                    <a:lnTo>
                      <a:pt x="9194" y="12067"/>
                    </a:lnTo>
                    <a:lnTo>
                      <a:pt x="9280" y="12057"/>
                    </a:lnTo>
                    <a:lnTo>
                      <a:pt x="9366" y="12046"/>
                    </a:lnTo>
                    <a:lnTo>
                      <a:pt x="9453" y="12035"/>
                    </a:lnTo>
                    <a:lnTo>
                      <a:pt x="9539" y="12022"/>
                    </a:lnTo>
                    <a:lnTo>
                      <a:pt x="9626" y="12010"/>
                    </a:lnTo>
                    <a:lnTo>
                      <a:pt x="9711" y="11996"/>
                    </a:lnTo>
                    <a:lnTo>
                      <a:pt x="9797" y="11980"/>
                    </a:lnTo>
                    <a:lnTo>
                      <a:pt x="9883" y="11965"/>
                    </a:lnTo>
                    <a:lnTo>
                      <a:pt x="9968" y="11947"/>
                    </a:lnTo>
                    <a:lnTo>
                      <a:pt x="10054" y="11930"/>
                    </a:lnTo>
                    <a:lnTo>
                      <a:pt x="10139" y="11911"/>
                    </a:lnTo>
                    <a:lnTo>
                      <a:pt x="10223" y="11892"/>
                    </a:lnTo>
                    <a:lnTo>
                      <a:pt x="10309" y="11871"/>
                    </a:lnTo>
                    <a:lnTo>
                      <a:pt x="10393" y="11851"/>
                    </a:lnTo>
                    <a:lnTo>
                      <a:pt x="10477" y="11828"/>
                    </a:lnTo>
                    <a:lnTo>
                      <a:pt x="10562" y="11805"/>
                    </a:lnTo>
                    <a:lnTo>
                      <a:pt x="10645" y="11782"/>
                    </a:lnTo>
                    <a:lnTo>
                      <a:pt x="10729" y="11757"/>
                    </a:lnTo>
                    <a:lnTo>
                      <a:pt x="10813" y="11731"/>
                    </a:lnTo>
                    <a:lnTo>
                      <a:pt x="10895" y="11705"/>
                    </a:lnTo>
                    <a:lnTo>
                      <a:pt x="10978" y="11677"/>
                    </a:lnTo>
                    <a:lnTo>
                      <a:pt x="11061" y="11649"/>
                    </a:lnTo>
                    <a:lnTo>
                      <a:pt x="11143" y="11619"/>
                    </a:lnTo>
                    <a:lnTo>
                      <a:pt x="11224" y="11589"/>
                    </a:lnTo>
                    <a:lnTo>
                      <a:pt x="11306" y="11558"/>
                    </a:lnTo>
                    <a:lnTo>
                      <a:pt x="11388" y="11528"/>
                    </a:lnTo>
                    <a:lnTo>
                      <a:pt x="11468" y="11495"/>
                    </a:lnTo>
                    <a:lnTo>
                      <a:pt x="11548" y="11461"/>
                    </a:lnTo>
                    <a:lnTo>
                      <a:pt x="11628" y="11427"/>
                    </a:lnTo>
                    <a:lnTo>
                      <a:pt x="11709" y="11392"/>
                    </a:lnTo>
                    <a:lnTo>
                      <a:pt x="11788" y="11356"/>
                    </a:lnTo>
                    <a:lnTo>
                      <a:pt x="11867" y="11319"/>
                    </a:lnTo>
                    <a:lnTo>
                      <a:pt x="11946" y="11282"/>
                    </a:lnTo>
                    <a:lnTo>
                      <a:pt x="12024" y="11244"/>
                    </a:lnTo>
                    <a:lnTo>
                      <a:pt x="12101" y="11205"/>
                    </a:lnTo>
                    <a:lnTo>
                      <a:pt x="12180" y="11165"/>
                    </a:lnTo>
                    <a:lnTo>
                      <a:pt x="12257" y="11123"/>
                    </a:lnTo>
                    <a:lnTo>
                      <a:pt x="12333" y="11082"/>
                    </a:lnTo>
                    <a:lnTo>
                      <a:pt x="12409" y="11039"/>
                    </a:lnTo>
                    <a:lnTo>
                      <a:pt x="12485" y="10996"/>
                    </a:lnTo>
                    <a:lnTo>
                      <a:pt x="12560" y="10952"/>
                    </a:lnTo>
                    <a:lnTo>
                      <a:pt x="12635" y="10907"/>
                    </a:lnTo>
                    <a:lnTo>
                      <a:pt x="12709" y="10862"/>
                    </a:lnTo>
                    <a:lnTo>
                      <a:pt x="12783" y="10816"/>
                    </a:lnTo>
                    <a:lnTo>
                      <a:pt x="12856" y="10769"/>
                    </a:lnTo>
                    <a:lnTo>
                      <a:pt x="12929" y="10720"/>
                    </a:lnTo>
                    <a:lnTo>
                      <a:pt x="13001" y="10672"/>
                    </a:lnTo>
                    <a:lnTo>
                      <a:pt x="13073" y="10622"/>
                    </a:lnTo>
                    <a:lnTo>
                      <a:pt x="13144" y="10572"/>
                    </a:lnTo>
                    <a:lnTo>
                      <a:pt x="13215" y="10522"/>
                    </a:lnTo>
                    <a:lnTo>
                      <a:pt x="13216" y="105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3695" y="2160"/>
                <a:ext cx="572" cy="1123"/>
              </a:xfrm>
              <a:custGeom>
                <a:avLst/>
                <a:gdLst/>
                <a:ahLst/>
                <a:cxnLst>
                  <a:cxn ang="0">
                    <a:pos x="70" y="6687"/>
                  </a:cxn>
                  <a:cxn ang="0">
                    <a:pos x="209" y="6582"/>
                  </a:cxn>
                  <a:cxn ang="0">
                    <a:pos x="346" y="6473"/>
                  </a:cxn>
                  <a:cxn ang="0">
                    <a:pos x="481" y="6362"/>
                  </a:cxn>
                  <a:cxn ang="0">
                    <a:pos x="612" y="6249"/>
                  </a:cxn>
                  <a:cxn ang="0">
                    <a:pos x="742" y="6132"/>
                  </a:cxn>
                  <a:cxn ang="0">
                    <a:pos x="868" y="6012"/>
                  </a:cxn>
                  <a:cxn ang="0">
                    <a:pos x="994" y="5890"/>
                  </a:cxn>
                  <a:cxn ang="0">
                    <a:pos x="1115" y="5766"/>
                  </a:cxn>
                  <a:cxn ang="0">
                    <a:pos x="1235" y="5638"/>
                  </a:cxn>
                  <a:cxn ang="0">
                    <a:pos x="1352" y="5508"/>
                  </a:cxn>
                  <a:cxn ang="0">
                    <a:pos x="1465" y="5377"/>
                  </a:cxn>
                  <a:cxn ang="0">
                    <a:pos x="1576" y="5242"/>
                  </a:cxn>
                  <a:cxn ang="0">
                    <a:pos x="1685" y="5105"/>
                  </a:cxn>
                  <a:cxn ang="0">
                    <a:pos x="1790" y="4966"/>
                  </a:cxn>
                  <a:cxn ang="0">
                    <a:pos x="1893" y="4826"/>
                  </a:cxn>
                  <a:cxn ang="0">
                    <a:pos x="1992" y="4683"/>
                  </a:cxn>
                  <a:cxn ang="0">
                    <a:pos x="2088" y="4538"/>
                  </a:cxn>
                  <a:cxn ang="0">
                    <a:pos x="2182" y="4389"/>
                  </a:cxn>
                  <a:cxn ang="0">
                    <a:pos x="2272" y="4240"/>
                  </a:cxn>
                  <a:cxn ang="0">
                    <a:pos x="2359" y="4089"/>
                  </a:cxn>
                  <a:cxn ang="0">
                    <a:pos x="2443" y="3937"/>
                  </a:cxn>
                  <a:cxn ang="0">
                    <a:pos x="2524" y="3782"/>
                  </a:cxn>
                  <a:cxn ang="0">
                    <a:pos x="2602" y="3626"/>
                  </a:cxn>
                  <a:cxn ang="0">
                    <a:pos x="2676" y="3468"/>
                  </a:cxn>
                  <a:cxn ang="0">
                    <a:pos x="2747" y="3308"/>
                  </a:cxn>
                  <a:cxn ang="0">
                    <a:pos x="2815" y="3148"/>
                  </a:cxn>
                  <a:cxn ang="0">
                    <a:pos x="2878" y="2985"/>
                  </a:cxn>
                  <a:cxn ang="0">
                    <a:pos x="2939" y="2822"/>
                  </a:cxn>
                  <a:cxn ang="0">
                    <a:pos x="2997" y="2657"/>
                  </a:cxn>
                  <a:cxn ang="0">
                    <a:pos x="3050" y="2492"/>
                  </a:cxn>
                  <a:cxn ang="0">
                    <a:pos x="3100" y="2324"/>
                  </a:cxn>
                  <a:cxn ang="0">
                    <a:pos x="3148" y="2156"/>
                  </a:cxn>
                  <a:cxn ang="0">
                    <a:pos x="3191" y="1988"/>
                  </a:cxn>
                  <a:cxn ang="0">
                    <a:pos x="3231" y="1818"/>
                  </a:cxn>
                  <a:cxn ang="0">
                    <a:pos x="3267" y="1647"/>
                  </a:cxn>
                  <a:cxn ang="0">
                    <a:pos x="3300" y="1475"/>
                  </a:cxn>
                  <a:cxn ang="0">
                    <a:pos x="3329" y="1304"/>
                  </a:cxn>
                  <a:cxn ang="0">
                    <a:pos x="3355" y="1131"/>
                  </a:cxn>
                  <a:cxn ang="0">
                    <a:pos x="3376" y="958"/>
                  </a:cxn>
                  <a:cxn ang="0">
                    <a:pos x="3395" y="784"/>
                  </a:cxn>
                  <a:cxn ang="0">
                    <a:pos x="3409" y="610"/>
                  </a:cxn>
                  <a:cxn ang="0">
                    <a:pos x="3419" y="437"/>
                  </a:cxn>
                  <a:cxn ang="0">
                    <a:pos x="3428" y="262"/>
                  </a:cxn>
                  <a:cxn ang="0">
                    <a:pos x="3431" y="88"/>
                  </a:cxn>
                  <a:cxn ang="0">
                    <a:pos x="3433" y="0"/>
                  </a:cxn>
                </a:cxnLst>
                <a:rect l="0" t="0" r="r" b="b"/>
                <a:pathLst>
                  <a:path w="3433" h="6740">
                    <a:moveTo>
                      <a:pt x="0" y="6740"/>
                    </a:moveTo>
                    <a:lnTo>
                      <a:pt x="70" y="6687"/>
                    </a:lnTo>
                    <a:lnTo>
                      <a:pt x="140" y="6635"/>
                    </a:lnTo>
                    <a:lnTo>
                      <a:pt x="209" y="6582"/>
                    </a:lnTo>
                    <a:lnTo>
                      <a:pt x="278" y="6529"/>
                    </a:lnTo>
                    <a:lnTo>
                      <a:pt x="346" y="6473"/>
                    </a:lnTo>
                    <a:lnTo>
                      <a:pt x="414" y="6419"/>
                    </a:lnTo>
                    <a:lnTo>
                      <a:pt x="481" y="6362"/>
                    </a:lnTo>
                    <a:lnTo>
                      <a:pt x="547" y="6306"/>
                    </a:lnTo>
                    <a:lnTo>
                      <a:pt x="612" y="6249"/>
                    </a:lnTo>
                    <a:lnTo>
                      <a:pt x="677" y="6190"/>
                    </a:lnTo>
                    <a:lnTo>
                      <a:pt x="742" y="6132"/>
                    </a:lnTo>
                    <a:lnTo>
                      <a:pt x="806" y="6072"/>
                    </a:lnTo>
                    <a:lnTo>
                      <a:pt x="868" y="6012"/>
                    </a:lnTo>
                    <a:lnTo>
                      <a:pt x="931" y="5952"/>
                    </a:lnTo>
                    <a:lnTo>
                      <a:pt x="994" y="5890"/>
                    </a:lnTo>
                    <a:lnTo>
                      <a:pt x="1055" y="5828"/>
                    </a:lnTo>
                    <a:lnTo>
                      <a:pt x="1115" y="5766"/>
                    </a:lnTo>
                    <a:lnTo>
                      <a:pt x="1175" y="5703"/>
                    </a:lnTo>
                    <a:lnTo>
                      <a:pt x="1235" y="5638"/>
                    </a:lnTo>
                    <a:lnTo>
                      <a:pt x="1293" y="5574"/>
                    </a:lnTo>
                    <a:lnTo>
                      <a:pt x="1352" y="5508"/>
                    </a:lnTo>
                    <a:lnTo>
                      <a:pt x="1408" y="5444"/>
                    </a:lnTo>
                    <a:lnTo>
                      <a:pt x="1465" y="5377"/>
                    </a:lnTo>
                    <a:lnTo>
                      <a:pt x="1522" y="5310"/>
                    </a:lnTo>
                    <a:lnTo>
                      <a:pt x="1576" y="5242"/>
                    </a:lnTo>
                    <a:lnTo>
                      <a:pt x="1631" y="5174"/>
                    </a:lnTo>
                    <a:lnTo>
                      <a:pt x="1685" y="5105"/>
                    </a:lnTo>
                    <a:lnTo>
                      <a:pt x="1738" y="5036"/>
                    </a:lnTo>
                    <a:lnTo>
                      <a:pt x="1790" y="4966"/>
                    </a:lnTo>
                    <a:lnTo>
                      <a:pt x="1842" y="4896"/>
                    </a:lnTo>
                    <a:lnTo>
                      <a:pt x="1893" y="4826"/>
                    </a:lnTo>
                    <a:lnTo>
                      <a:pt x="1942" y="4755"/>
                    </a:lnTo>
                    <a:lnTo>
                      <a:pt x="1992" y="4683"/>
                    </a:lnTo>
                    <a:lnTo>
                      <a:pt x="2041" y="4610"/>
                    </a:lnTo>
                    <a:lnTo>
                      <a:pt x="2088" y="4538"/>
                    </a:lnTo>
                    <a:lnTo>
                      <a:pt x="2136" y="4463"/>
                    </a:lnTo>
                    <a:lnTo>
                      <a:pt x="2182" y="4389"/>
                    </a:lnTo>
                    <a:lnTo>
                      <a:pt x="2227" y="4315"/>
                    </a:lnTo>
                    <a:lnTo>
                      <a:pt x="2272" y="4240"/>
                    </a:lnTo>
                    <a:lnTo>
                      <a:pt x="2316" y="4165"/>
                    </a:lnTo>
                    <a:lnTo>
                      <a:pt x="2359" y="4089"/>
                    </a:lnTo>
                    <a:lnTo>
                      <a:pt x="2402" y="4013"/>
                    </a:lnTo>
                    <a:lnTo>
                      <a:pt x="2443" y="3937"/>
                    </a:lnTo>
                    <a:lnTo>
                      <a:pt x="2484" y="3860"/>
                    </a:lnTo>
                    <a:lnTo>
                      <a:pt x="2524" y="3782"/>
                    </a:lnTo>
                    <a:lnTo>
                      <a:pt x="2564" y="3704"/>
                    </a:lnTo>
                    <a:lnTo>
                      <a:pt x="2602" y="3626"/>
                    </a:lnTo>
                    <a:lnTo>
                      <a:pt x="2639" y="3547"/>
                    </a:lnTo>
                    <a:lnTo>
                      <a:pt x="2676" y="3468"/>
                    </a:lnTo>
                    <a:lnTo>
                      <a:pt x="2712" y="3389"/>
                    </a:lnTo>
                    <a:lnTo>
                      <a:pt x="2747" y="3308"/>
                    </a:lnTo>
                    <a:lnTo>
                      <a:pt x="2781" y="3228"/>
                    </a:lnTo>
                    <a:lnTo>
                      <a:pt x="2815" y="3148"/>
                    </a:lnTo>
                    <a:lnTo>
                      <a:pt x="2846" y="3067"/>
                    </a:lnTo>
                    <a:lnTo>
                      <a:pt x="2878" y="2985"/>
                    </a:lnTo>
                    <a:lnTo>
                      <a:pt x="2909" y="2904"/>
                    </a:lnTo>
                    <a:lnTo>
                      <a:pt x="2939" y="2822"/>
                    </a:lnTo>
                    <a:lnTo>
                      <a:pt x="2968" y="2740"/>
                    </a:lnTo>
                    <a:lnTo>
                      <a:pt x="2997" y="2657"/>
                    </a:lnTo>
                    <a:lnTo>
                      <a:pt x="3024" y="2574"/>
                    </a:lnTo>
                    <a:lnTo>
                      <a:pt x="3050" y="2492"/>
                    </a:lnTo>
                    <a:lnTo>
                      <a:pt x="3076" y="2408"/>
                    </a:lnTo>
                    <a:lnTo>
                      <a:pt x="3100" y="2324"/>
                    </a:lnTo>
                    <a:lnTo>
                      <a:pt x="3125" y="2241"/>
                    </a:lnTo>
                    <a:lnTo>
                      <a:pt x="3148" y="2156"/>
                    </a:lnTo>
                    <a:lnTo>
                      <a:pt x="3169" y="2072"/>
                    </a:lnTo>
                    <a:lnTo>
                      <a:pt x="3191" y="1988"/>
                    </a:lnTo>
                    <a:lnTo>
                      <a:pt x="3212" y="1902"/>
                    </a:lnTo>
                    <a:lnTo>
                      <a:pt x="3231" y="1818"/>
                    </a:lnTo>
                    <a:lnTo>
                      <a:pt x="3250" y="1733"/>
                    </a:lnTo>
                    <a:lnTo>
                      <a:pt x="3267" y="1647"/>
                    </a:lnTo>
                    <a:lnTo>
                      <a:pt x="3284" y="1561"/>
                    </a:lnTo>
                    <a:lnTo>
                      <a:pt x="3300" y="1475"/>
                    </a:lnTo>
                    <a:lnTo>
                      <a:pt x="3314" y="1389"/>
                    </a:lnTo>
                    <a:lnTo>
                      <a:pt x="3329" y="1304"/>
                    </a:lnTo>
                    <a:lnTo>
                      <a:pt x="3342" y="1217"/>
                    </a:lnTo>
                    <a:lnTo>
                      <a:pt x="3355" y="1131"/>
                    </a:lnTo>
                    <a:lnTo>
                      <a:pt x="3366" y="1044"/>
                    </a:lnTo>
                    <a:lnTo>
                      <a:pt x="3376" y="958"/>
                    </a:lnTo>
                    <a:lnTo>
                      <a:pt x="3385" y="871"/>
                    </a:lnTo>
                    <a:lnTo>
                      <a:pt x="3395" y="784"/>
                    </a:lnTo>
                    <a:lnTo>
                      <a:pt x="3402" y="698"/>
                    </a:lnTo>
                    <a:lnTo>
                      <a:pt x="3409" y="610"/>
                    </a:lnTo>
                    <a:lnTo>
                      <a:pt x="3415" y="523"/>
                    </a:lnTo>
                    <a:lnTo>
                      <a:pt x="3419" y="437"/>
                    </a:lnTo>
                    <a:lnTo>
                      <a:pt x="3423" y="349"/>
                    </a:lnTo>
                    <a:lnTo>
                      <a:pt x="3428" y="262"/>
                    </a:lnTo>
                    <a:lnTo>
                      <a:pt x="3430" y="175"/>
                    </a:lnTo>
                    <a:lnTo>
                      <a:pt x="3431" y="88"/>
                    </a:lnTo>
                    <a:lnTo>
                      <a:pt x="3432" y="0"/>
                    </a:lnTo>
                    <a:lnTo>
                      <a:pt x="34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2327" y="887"/>
                <a:ext cx="1106" cy="2546"/>
              </a:xfrm>
              <a:custGeom>
                <a:avLst/>
                <a:gdLst/>
                <a:ahLst/>
                <a:cxnLst>
                  <a:cxn ang="0">
                    <a:pos x="6638" y="0"/>
                  </a:cxn>
                  <a:cxn ang="0">
                    <a:pos x="0" y="15279"/>
                  </a:cxn>
                  <a:cxn ang="0">
                    <a:pos x="1" y="15279"/>
                  </a:cxn>
                </a:cxnLst>
                <a:rect l="0" t="0" r="r" b="b"/>
                <a:pathLst>
                  <a:path w="6638" h="15279">
                    <a:moveTo>
                      <a:pt x="6638" y="0"/>
                    </a:moveTo>
                    <a:lnTo>
                      <a:pt x="0" y="15279"/>
                    </a:lnTo>
                    <a:lnTo>
                      <a:pt x="1" y="1527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9"/>
              <p:cNvSpPr>
                <a:spLocks/>
              </p:cNvSpPr>
              <p:nvPr/>
            </p:nvSpPr>
            <p:spPr bwMode="auto">
              <a:xfrm>
                <a:off x="1608" y="1606"/>
                <a:ext cx="2544" cy="1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65" y="6643"/>
                  </a:cxn>
                  <a:cxn ang="0">
                    <a:pos x="15267" y="6643"/>
                  </a:cxn>
                </a:cxnLst>
                <a:rect l="0" t="0" r="r" b="b"/>
                <a:pathLst>
                  <a:path w="15267" h="6643">
                    <a:moveTo>
                      <a:pt x="0" y="0"/>
                    </a:moveTo>
                    <a:lnTo>
                      <a:pt x="15265" y="6643"/>
                    </a:lnTo>
                    <a:lnTo>
                      <a:pt x="15267" y="66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1892" y="886"/>
                <a:ext cx="1541" cy="2438"/>
              </a:xfrm>
              <a:custGeom>
                <a:avLst/>
                <a:gdLst/>
                <a:ahLst/>
                <a:cxnLst>
                  <a:cxn ang="0">
                    <a:pos x="8923" y="0"/>
                  </a:cxn>
                  <a:cxn ang="0">
                    <a:pos x="8522" y="10"/>
                  </a:cxn>
                  <a:cxn ang="0">
                    <a:pos x="8120" y="39"/>
                  </a:cxn>
                  <a:cxn ang="0">
                    <a:pos x="7721" y="86"/>
                  </a:cxn>
                  <a:cxn ang="0">
                    <a:pos x="7325" y="149"/>
                  </a:cxn>
                  <a:cxn ang="0">
                    <a:pos x="6932" y="232"/>
                  </a:cxn>
                  <a:cxn ang="0">
                    <a:pos x="6544" y="330"/>
                  </a:cxn>
                  <a:cxn ang="0">
                    <a:pos x="6159" y="448"/>
                  </a:cxn>
                  <a:cxn ang="0">
                    <a:pos x="5780" y="581"/>
                  </a:cxn>
                  <a:cxn ang="0">
                    <a:pos x="5408" y="733"/>
                  </a:cxn>
                  <a:cxn ang="0">
                    <a:pos x="5043" y="900"/>
                  </a:cxn>
                  <a:cxn ang="0">
                    <a:pos x="4686" y="1083"/>
                  </a:cxn>
                  <a:cxn ang="0">
                    <a:pos x="4337" y="1283"/>
                  </a:cxn>
                  <a:cxn ang="0">
                    <a:pos x="3998" y="1498"/>
                  </a:cxn>
                  <a:cxn ang="0">
                    <a:pos x="3669" y="1728"/>
                  </a:cxn>
                  <a:cxn ang="0">
                    <a:pos x="3350" y="1972"/>
                  </a:cxn>
                  <a:cxn ang="0">
                    <a:pos x="3042" y="2230"/>
                  </a:cxn>
                  <a:cxn ang="0">
                    <a:pos x="2746" y="2503"/>
                  </a:cxn>
                  <a:cxn ang="0">
                    <a:pos x="2463" y="2788"/>
                  </a:cxn>
                  <a:cxn ang="0">
                    <a:pos x="2193" y="3085"/>
                  </a:cxn>
                  <a:cxn ang="0">
                    <a:pos x="1937" y="3394"/>
                  </a:cxn>
                  <a:cxn ang="0">
                    <a:pos x="1695" y="3715"/>
                  </a:cxn>
                  <a:cxn ang="0">
                    <a:pos x="1467" y="4046"/>
                  </a:cxn>
                  <a:cxn ang="0">
                    <a:pos x="1254" y="4387"/>
                  </a:cxn>
                  <a:cxn ang="0">
                    <a:pos x="1057" y="4737"/>
                  </a:cxn>
                  <a:cxn ang="0">
                    <a:pos x="875" y="5096"/>
                  </a:cxn>
                  <a:cxn ang="0">
                    <a:pos x="711" y="5462"/>
                  </a:cxn>
                  <a:cxn ang="0">
                    <a:pos x="561" y="5835"/>
                  </a:cxn>
                  <a:cxn ang="0">
                    <a:pos x="430" y="6215"/>
                  </a:cxn>
                  <a:cxn ang="0">
                    <a:pos x="316" y="6601"/>
                  </a:cxn>
                  <a:cxn ang="0">
                    <a:pos x="219" y="6990"/>
                  </a:cxn>
                  <a:cxn ang="0">
                    <a:pos x="139" y="7384"/>
                  </a:cxn>
                  <a:cxn ang="0">
                    <a:pos x="77" y="7781"/>
                  </a:cxn>
                  <a:cxn ang="0">
                    <a:pos x="34" y="8180"/>
                  </a:cxn>
                  <a:cxn ang="0">
                    <a:pos x="7" y="8582"/>
                  </a:cxn>
                  <a:cxn ang="0">
                    <a:pos x="0" y="8984"/>
                  </a:cxn>
                  <a:cxn ang="0">
                    <a:pos x="9" y="9386"/>
                  </a:cxn>
                  <a:cxn ang="0">
                    <a:pos x="38" y="9786"/>
                  </a:cxn>
                  <a:cxn ang="0">
                    <a:pos x="83" y="10185"/>
                  </a:cxn>
                  <a:cxn ang="0">
                    <a:pos x="147" y="10582"/>
                  </a:cxn>
                  <a:cxn ang="0">
                    <a:pos x="228" y="10976"/>
                  </a:cxn>
                  <a:cxn ang="0">
                    <a:pos x="328" y="11366"/>
                  </a:cxn>
                  <a:cxn ang="0">
                    <a:pos x="444" y="11751"/>
                  </a:cxn>
                  <a:cxn ang="0">
                    <a:pos x="578" y="12129"/>
                  </a:cxn>
                  <a:cxn ang="0">
                    <a:pos x="728" y="12501"/>
                  </a:cxn>
                  <a:cxn ang="0">
                    <a:pos x="895" y="12868"/>
                  </a:cxn>
                  <a:cxn ang="0">
                    <a:pos x="1078" y="13226"/>
                  </a:cxn>
                  <a:cxn ang="0">
                    <a:pos x="1276" y="13574"/>
                  </a:cxn>
                  <a:cxn ang="0">
                    <a:pos x="1491" y="13914"/>
                  </a:cxn>
                  <a:cxn ang="0">
                    <a:pos x="1721" y="14244"/>
                  </a:cxn>
                  <a:cxn ang="0">
                    <a:pos x="1964" y="14563"/>
                  </a:cxn>
                </a:cxnLst>
                <a:rect l="0" t="0" r="r" b="b"/>
                <a:pathLst>
                  <a:path w="9244" h="14625">
                    <a:moveTo>
                      <a:pt x="9244" y="4"/>
                    </a:moveTo>
                    <a:lnTo>
                      <a:pt x="9163" y="2"/>
                    </a:lnTo>
                    <a:lnTo>
                      <a:pt x="9083" y="1"/>
                    </a:lnTo>
                    <a:lnTo>
                      <a:pt x="9003" y="0"/>
                    </a:lnTo>
                    <a:lnTo>
                      <a:pt x="8923" y="0"/>
                    </a:lnTo>
                    <a:lnTo>
                      <a:pt x="8843" y="0"/>
                    </a:lnTo>
                    <a:lnTo>
                      <a:pt x="8762" y="2"/>
                    </a:lnTo>
                    <a:lnTo>
                      <a:pt x="8682" y="4"/>
                    </a:lnTo>
                    <a:lnTo>
                      <a:pt x="8602" y="7"/>
                    </a:lnTo>
                    <a:lnTo>
                      <a:pt x="8522" y="10"/>
                    </a:lnTo>
                    <a:lnTo>
                      <a:pt x="8441" y="15"/>
                    </a:lnTo>
                    <a:lnTo>
                      <a:pt x="8361" y="20"/>
                    </a:lnTo>
                    <a:lnTo>
                      <a:pt x="8281" y="25"/>
                    </a:lnTo>
                    <a:lnTo>
                      <a:pt x="8201" y="32"/>
                    </a:lnTo>
                    <a:lnTo>
                      <a:pt x="8120" y="39"/>
                    </a:lnTo>
                    <a:lnTo>
                      <a:pt x="8041" y="46"/>
                    </a:lnTo>
                    <a:lnTo>
                      <a:pt x="7961" y="56"/>
                    </a:lnTo>
                    <a:lnTo>
                      <a:pt x="7881" y="65"/>
                    </a:lnTo>
                    <a:lnTo>
                      <a:pt x="7802" y="74"/>
                    </a:lnTo>
                    <a:lnTo>
                      <a:pt x="7721" y="86"/>
                    </a:lnTo>
                    <a:lnTo>
                      <a:pt x="7642" y="97"/>
                    </a:lnTo>
                    <a:lnTo>
                      <a:pt x="7563" y="109"/>
                    </a:lnTo>
                    <a:lnTo>
                      <a:pt x="7484" y="122"/>
                    </a:lnTo>
                    <a:lnTo>
                      <a:pt x="7405" y="135"/>
                    </a:lnTo>
                    <a:lnTo>
                      <a:pt x="7325" y="149"/>
                    </a:lnTo>
                    <a:lnTo>
                      <a:pt x="7246" y="165"/>
                    </a:lnTo>
                    <a:lnTo>
                      <a:pt x="7168" y="180"/>
                    </a:lnTo>
                    <a:lnTo>
                      <a:pt x="7089" y="197"/>
                    </a:lnTo>
                    <a:lnTo>
                      <a:pt x="7011" y="213"/>
                    </a:lnTo>
                    <a:lnTo>
                      <a:pt x="6932" y="232"/>
                    </a:lnTo>
                    <a:lnTo>
                      <a:pt x="6854" y="250"/>
                    </a:lnTo>
                    <a:lnTo>
                      <a:pt x="6776" y="269"/>
                    </a:lnTo>
                    <a:lnTo>
                      <a:pt x="6698" y="289"/>
                    </a:lnTo>
                    <a:lnTo>
                      <a:pt x="6621" y="310"/>
                    </a:lnTo>
                    <a:lnTo>
                      <a:pt x="6544" y="330"/>
                    </a:lnTo>
                    <a:lnTo>
                      <a:pt x="6465" y="353"/>
                    </a:lnTo>
                    <a:lnTo>
                      <a:pt x="6388" y="376"/>
                    </a:lnTo>
                    <a:lnTo>
                      <a:pt x="6312" y="399"/>
                    </a:lnTo>
                    <a:lnTo>
                      <a:pt x="6235" y="423"/>
                    </a:lnTo>
                    <a:lnTo>
                      <a:pt x="6159" y="448"/>
                    </a:lnTo>
                    <a:lnTo>
                      <a:pt x="6083" y="473"/>
                    </a:lnTo>
                    <a:lnTo>
                      <a:pt x="6007" y="499"/>
                    </a:lnTo>
                    <a:lnTo>
                      <a:pt x="5931" y="526"/>
                    </a:lnTo>
                    <a:lnTo>
                      <a:pt x="5856" y="554"/>
                    </a:lnTo>
                    <a:lnTo>
                      <a:pt x="5780" y="581"/>
                    </a:lnTo>
                    <a:lnTo>
                      <a:pt x="5705" y="610"/>
                    </a:lnTo>
                    <a:lnTo>
                      <a:pt x="5630" y="640"/>
                    </a:lnTo>
                    <a:lnTo>
                      <a:pt x="5556" y="670"/>
                    </a:lnTo>
                    <a:lnTo>
                      <a:pt x="5482" y="701"/>
                    </a:lnTo>
                    <a:lnTo>
                      <a:pt x="5408" y="733"/>
                    </a:lnTo>
                    <a:lnTo>
                      <a:pt x="5334" y="764"/>
                    </a:lnTo>
                    <a:lnTo>
                      <a:pt x="5261" y="797"/>
                    </a:lnTo>
                    <a:lnTo>
                      <a:pt x="5188" y="831"/>
                    </a:lnTo>
                    <a:lnTo>
                      <a:pt x="5115" y="865"/>
                    </a:lnTo>
                    <a:lnTo>
                      <a:pt x="5043" y="900"/>
                    </a:lnTo>
                    <a:lnTo>
                      <a:pt x="4971" y="935"/>
                    </a:lnTo>
                    <a:lnTo>
                      <a:pt x="4899" y="971"/>
                    </a:lnTo>
                    <a:lnTo>
                      <a:pt x="4828" y="1008"/>
                    </a:lnTo>
                    <a:lnTo>
                      <a:pt x="4757" y="1045"/>
                    </a:lnTo>
                    <a:lnTo>
                      <a:pt x="4686" y="1083"/>
                    </a:lnTo>
                    <a:lnTo>
                      <a:pt x="4615" y="1122"/>
                    </a:lnTo>
                    <a:lnTo>
                      <a:pt x="4545" y="1161"/>
                    </a:lnTo>
                    <a:lnTo>
                      <a:pt x="4475" y="1202"/>
                    </a:lnTo>
                    <a:lnTo>
                      <a:pt x="4406" y="1242"/>
                    </a:lnTo>
                    <a:lnTo>
                      <a:pt x="4337" y="1283"/>
                    </a:lnTo>
                    <a:lnTo>
                      <a:pt x="4268" y="1325"/>
                    </a:lnTo>
                    <a:lnTo>
                      <a:pt x="4201" y="1367"/>
                    </a:lnTo>
                    <a:lnTo>
                      <a:pt x="4133" y="1410"/>
                    </a:lnTo>
                    <a:lnTo>
                      <a:pt x="4065" y="1454"/>
                    </a:lnTo>
                    <a:lnTo>
                      <a:pt x="3998" y="1498"/>
                    </a:lnTo>
                    <a:lnTo>
                      <a:pt x="3931" y="1543"/>
                    </a:lnTo>
                    <a:lnTo>
                      <a:pt x="3864" y="1588"/>
                    </a:lnTo>
                    <a:lnTo>
                      <a:pt x="3798" y="1634"/>
                    </a:lnTo>
                    <a:lnTo>
                      <a:pt x="3734" y="1681"/>
                    </a:lnTo>
                    <a:lnTo>
                      <a:pt x="3669" y="1728"/>
                    </a:lnTo>
                    <a:lnTo>
                      <a:pt x="3604" y="1775"/>
                    </a:lnTo>
                    <a:lnTo>
                      <a:pt x="3539" y="1824"/>
                    </a:lnTo>
                    <a:lnTo>
                      <a:pt x="3475" y="1872"/>
                    </a:lnTo>
                    <a:lnTo>
                      <a:pt x="3413" y="1923"/>
                    </a:lnTo>
                    <a:lnTo>
                      <a:pt x="3350" y="1972"/>
                    </a:lnTo>
                    <a:lnTo>
                      <a:pt x="3287" y="2022"/>
                    </a:lnTo>
                    <a:lnTo>
                      <a:pt x="3225" y="2074"/>
                    </a:lnTo>
                    <a:lnTo>
                      <a:pt x="3164" y="2125"/>
                    </a:lnTo>
                    <a:lnTo>
                      <a:pt x="3103" y="2178"/>
                    </a:lnTo>
                    <a:lnTo>
                      <a:pt x="3042" y="2230"/>
                    </a:lnTo>
                    <a:lnTo>
                      <a:pt x="2982" y="2284"/>
                    </a:lnTo>
                    <a:lnTo>
                      <a:pt x="2922" y="2338"/>
                    </a:lnTo>
                    <a:lnTo>
                      <a:pt x="2863" y="2393"/>
                    </a:lnTo>
                    <a:lnTo>
                      <a:pt x="2805" y="2447"/>
                    </a:lnTo>
                    <a:lnTo>
                      <a:pt x="2746" y="2503"/>
                    </a:lnTo>
                    <a:lnTo>
                      <a:pt x="2689" y="2558"/>
                    </a:lnTo>
                    <a:lnTo>
                      <a:pt x="2632" y="2615"/>
                    </a:lnTo>
                    <a:lnTo>
                      <a:pt x="2575" y="2672"/>
                    </a:lnTo>
                    <a:lnTo>
                      <a:pt x="2519" y="2730"/>
                    </a:lnTo>
                    <a:lnTo>
                      <a:pt x="2463" y="2788"/>
                    </a:lnTo>
                    <a:lnTo>
                      <a:pt x="2408" y="2846"/>
                    </a:lnTo>
                    <a:lnTo>
                      <a:pt x="2353" y="2905"/>
                    </a:lnTo>
                    <a:lnTo>
                      <a:pt x="2300" y="2965"/>
                    </a:lnTo>
                    <a:lnTo>
                      <a:pt x="2246" y="3024"/>
                    </a:lnTo>
                    <a:lnTo>
                      <a:pt x="2193" y="3085"/>
                    </a:lnTo>
                    <a:lnTo>
                      <a:pt x="2141" y="3146"/>
                    </a:lnTo>
                    <a:lnTo>
                      <a:pt x="2089" y="3207"/>
                    </a:lnTo>
                    <a:lnTo>
                      <a:pt x="2037" y="3269"/>
                    </a:lnTo>
                    <a:lnTo>
                      <a:pt x="1987" y="3332"/>
                    </a:lnTo>
                    <a:lnTo>
                      <a:pt x="1937" y="3394"/>
                    </a:lnTo>
                    <a:lnTo>
                      <a:pt x="1887" y="3457"/>
                    </a:lnTo>
                    <a:lnTo>
                      <a:pt x="1838" y="3521"/>
                    </a:lnTo>
                    <a:lnTo>
                      <a:pt x="1790" y="3586"/>
                    </a:lnTo>
                    <a:lnTo>
                      <a:pt x="1742" y="3650"/>
                    </a:lnTo>
                    <a:lnTo>
                      <a:pt x="1695" y="3715"/>
                    </a:lnTo>
                    <a:lnTo>
                      <a:pt x="1648" y="3780"/>
                    </a:lnTo>
                    <a:lnTo>
                      <a:pt x="1601" y="3846"/>
                    </a:lnTo>
                    <a:lnTo>
                      <a:pt x="1556" y="3912"/>
                    </a:lnTo>
                    <a:lnTo>
                      <a:pt x="1511" y="3979"/>
                    </a:lnTo>
                    <a:lnTo>
                      <a:pt x="1467" y="4046"/>
                    </a:lnTo>
                    <a:lnTo>
                      <a:pt x="1423" y="4113"/>
                    </a:lnTo>
                    <a:lnTo>
                      <a:pt x="1380" y="4181"/>
                    </a:lnTo>
                    <a:lnTo>
                      <a:pt x="1337" y="4249"/>
                    </a:lnTo>
                    <a:lnTo>
                      <a:pt x="1295" y="4318"/>
                    </a:lnTo>
                    <a:lnTo>
                      <a:pt x="1254" y="4387"/>
                    </a:lnTo>
                    <a:lnTo>
                      <a:pt x="1214" y="4456"/>
                    </a:lnTo>
                    <a:lnTo>
                      <a:pt x="1173" y="4526"/>
                    </a:lnTo>
                    <a:lnTo>
                      <a:pt x="1133" y="4596"/>
                    </a:lnTo>
                    <a:lnTo>
                      <a:pt x="1095" y="4666"/>
                    </a:lnTo>
                    <a:lnTo>
                      <a:pt x="1057" y="4737"/>
                    </a:lnTo>
                    <a:lnTo>
                      <a:pt x="1019" y="4808"/>
                    </a:lnTo>
                    <a:lnTo>
                      <a:pt x="982" y="4880"/>
                    </a:lnTo>
                    <a:lnTo>
                      <a:pt x="946" y="4951"/>
                    </a:lnTo>
                    <a:lnTo>
                      <a:pt x="910" y="5023"/>
                    </a:lnTo>
                    <a:lnTo>
                      <a:pt x="875" y="5096"/>
                    </a:lnTo>
                    <a:lnTo>
                      <a:pt x="841" y="5168"/>
                    </a:lnTo>
                    <a:lnTo>
                      <a:pt x="807" y="5241"/>
                    </a:lnTo>
                    <a:lnTo>
                      <a:pt x="774" y="5315"/>
                    </a:lnTo>
                    <a:lnTo>
                      <a:pt x="743" y="5388"/>
                    </a:lnTo>
                    <a:lnTo>
                      <a:pt x="711" y="5462"/>
                    </a:lnTo>
                    <a:lnTo>
                      <a:pt x="680" y="5536"/>
                    </a:lnTo>
                    <a:lnTo>
                      <a:pt x="649" y="5610"/>
                    </a:lnTo>
                    <a:lnTo>
                      <a:pt x="619" y="5685"/>
                    </a:lnTo>
                    <a:lnTo>
                      <a:pt x="590" y="5760"/>
                    </a:lnTo>
                    <a:lnTo>
                      <a:pt x="561" y="5835"/>
                    </a:lnTo>
                    <a:lnTo>
                      <a:pt x="535" y="5910"/>
                    </a:lnTo>
                    <a:lnTo>
                      <a:pt x="507" y="5986"/>
                    </a:lnTo>
                    <a:lnTo>
                      <a:pt x="481" y="6063"/>
                    </a:lnTo>
                    <a:lnTo>
                      <a:pt x="456" y="6139"/>
                    </a:lnTo>
                    <a:lnTo>
                      <a:pt x="430" y="6215"/>
                    </a:lnTo>
                    <a:lnTo>
                      <a:pt x="406" y="6292"/>
                    </a:lnTo>
                    <a:lnTo>
                      <a:pt x="383" y="6368"/>
                    </a:lnTo>
                    <a:lnTo>
                      <a:pt x="360" y="6445"/>
                    </a:lnTo>
                    <a:lnTo>
                      <a:pt x="337" y="6522"/>
                    </a:lnTo>
                    <a:lnTo>
                      <a:pt x="316" y="6601"/>
                    </a:lnTo>
                    <a:lnTo>
                      <a:pt x="295" y="6678"/>
                    </a:lnTo>
                    <a:lnTo>
                      <a:pt x="275" y="6756"/>
                    </a:lnTo>
                    <a:lnTo>
                      <a:pt x="256" y="6834"/>
                    </a:lnTo>
                    <a:lnTo>
                      <a:pt x="236" y="6912"/>
                    </a:lnTo>
                    <a:lnTo>
                      <a:pt x="219" y="6990"/>
                    </a:lnTo>
                    <a:lnTo>
                      <a:pt x="201" y="7069"/>
                    </a:lnTo>
                    <a:lnTo>
                      <a:pt x="185" y="7148"/>
                    </a:lnTo>
                    <a:lnTo>
                      <a:pt x="169" y="7226"/>
                    </a:lnTo>
                    <a:lnTo>
                      <a:pt x="154" y="7305"/>
                    </a:lnTo>
                    <a:lnTo>
                      <a:pt x="139" y="7384"/>
                    </a:lnTo>
                    <a:lnTo>
                      <a:pt x="125" y="7463"/>
                    </a:lnTo>
                    <a:lnTo>
                      <a:pt x="112" y="7543"/>
                    </a:lnTo>
                    <a:lnTo>
                      <a:pt x="100" y="7622"/>
                    </a:lnTo>
                    <a:lnTo>
                      <a:pt x="88" y="7702"/>
                    </a:lnTo>
                    <a:lnTo>
                      <a:pt x="77" y="7781"/>
                    </a:lnTo>
                    <a:lnTo>
                      <a:pt x="67" y="7861"/>
                    </a:lnTo>
                    <a:lnTo>
                      <a:pt x="57" y="7941"/>
                    </a:lnTo>
                    <a:lnTo>
                      <a:pt x="49" y="8021"/>
                    </a:lnTo>
                    <a:lnTo>
                      <a:pt x="41" y="8101"/>
                    </a:lnTo>
                    <a:lnTo>
                      <a:pt x="34" y="8180"/>
                    </a:lnTo>
                    <a:lnTo>
                      <a:pt x="27" y="8261"/>
                    </a:lnTo>
                    <a:lnTo>
                      <a:pt x="20" y="8341"/>
                    </a:lnTo>
                    <a:lnTo>
                      <a:pt x="15" y="8421"/>
                    </a:lnTo>
                    <a:lnTo>
                      <a:pt x="11" y="8501"/>
                    </a:lnTo>
                    <a:lnTo>
                      <a:pt x="7" y="8582"/>
                    </a:lnTo>
                    <a:lnTo>
                      <a:pt x="4" y="8662"/>
                    </a:lnTo>
                    <a:lnTo>
                      <a:pt x="2" y="8742"/>
                    </a:lnTo>
                    <a:lnTo>
                      <a:pt x="1" y="8823"/>
                    </a:lnTo>
                    <a:lnTo>
                      <a:pt x="0" y="8903"/>
                    </a:lnTo>
                    <a:lnTo>
                      <a:pt x="0" y="8984"/>
                    </a:lnTo>
                    <a:lnTo>
                      <a:pt x="0" y="9064"/>
                    </a:lnTo>
                    <a:lnTo>
                      <a:pt x="1" y="9144"/>
                    </a:lnTo>
                    <a:lnTo>
                      <a:pt x="3" y="9224"/>
                    </a:lnTo>
                    <a:lnTo>
                      <a:pt x="6" y="9305"/>
                    </a:lnTo>
                    <a:lnTo>
                      <a:pt x="9" y="9386"/>
                    </a:lnTo>
                    <a:lnTo>
                      <a:pt x="13" y="9466"/>
                    </a:lnTo>
                    <a:lnTo>
                      <a:pt x="18" y="9546"/>
                    </a:lnTo>
                    <a:lnTo>
                      <a:pt x="25" y="9627"/>
                    </a:lnTo>
                    <a:lnTo>
                      <a:pt x="31" y="9706"/>
                    </a:lnTo>
                    <a:lnTo>
                      <a:pt x="38" y="9786"/>
                    </a:lnTo>
                    <a:lnTo>
                      <a:pt x="45" y="9866"/>
                    </a:lnTo>
                    <a:lnTo>
                      <a:pt x="53" y="9946"/>
                    </a:lnTo>
                    <a:lnTo>
                      <a:pt x="63" y="10026"/>
                    </a:lnTo>
                    <a:lnTo>
                      <a:pt x="73" y="10106"/>
                    </a:lnTo>
                    <a:lnTo>
                      <a:pt x="83" y="10185"/>
                    </a:lnTo>
                    <a:lnTo>
                      <a:pt x="95" y="10265"/>
                    </a:lnTo>
                    <a:lnTo>
                      <a:pt x="107" y="10345"/>
                    </a:lnTo>
                    <a:lnTo>
                      <a:pt x="119" y="10424"/>
                    </a:lnTo>
                    <a:lnTo>
                      <a:pt x="133" y="10503"/>
                    </a:lnTo>
                    <a:lnTo>
                      <a:pt x="147" y="10582"/>
                    </a:lnTo>
                    <a:lnTo>
                      <a:pt x="162" y="10661"/>
                    </a:lnTo>
                    <a:lnTo>
                      <a:pt x="178" y="10741"/>
                    </a:lnTo>
                    <a:lnTo>
                      <a:pt x="194" y="10819"/>
                    </a:lnTo>
                    <a:lnTo>
                      <a:pt x="211" y="10898"/>
                    </a:lnTo>
                    <a:lnTo>
                      <a:pt x="228" y="10976"/>
                    </a:lnTo>
                    <a:lnTo>
                      <a:pt x="247" y="11054"/>
                    </a:lnTo>
                    <a:lnTo>
                      <a:pt x="266" y="11132"/>
                    </a:lnTo>
                    <a:lnTo>
                      <a:pt x="286" y="11211"/>
                    </a:lnTo>
                    <a:lnTo>
                      <a:pt x="306" y="11288"/>
                    </a:lnTo>
                    <a:lnTo>
                      <a:pt x="328" y="11366"/>
                    </a:lnTo>
                    <a:lnTo>
                      <a:pt x="350" y="11443"/>
                    </a:lnTo>
                    <a:lnTo>
                      <a:pt x="372" y="11520"/>
                    </a:lnTo>
                    <a:lnTo>
                      <a:pt x="396" y="11597"/>
                    </a:lnTo>
                    <a:lnTo>
                      <a:pt x="420" y="11673"/>
                    </a:lnTo>
                    <a:lnTo>
                      <a:pt x="444" y="11751"/>
                    </a:lnTo>
                    <a:lnTo>
                      <a:pt x="469" y="11827"/>
                    </a:lnTo>
                    <a:lnTo>
                      <a:pt x="496" y="11903"/>
                    </a:lnTo>
                    <a:lnTo>
                      <a:pt x="522" y="11978"/>
                    </a:lnTo>
                    <a:lnTo>
                      <a:pt x="549" y="12054"/>
                    </a:lnTo>
                    <a:lnTo>
                      <a:pt x="578" y="12129"/>
                    </a:lnTo>
                    <a:lnTo>
                      <a:pt x="607" y="12204"/>
                    </a:lnTo>
                    <a:lnTo>
                      <a:pt x="636" y="12279"/>
                    </a:lnTo>
                    <a:lnTo>
                      <a:pt x="665" y="12353"/>
                    </a:lnTo>
                    <a:lnTo>
                      <a:pt x="696" y="12427"/>
                    </a:lnTo>
                    <a:lnTo>
                      <a:pt x="728" y="12501"/>
                    </a:lnTo>
                    <a:lnTo>
                      <a:pt x="760" y="12575"/>
                    </a:lnTo>
                    <a:lnTo>
                      <a:pt x="793" y="12649"/>
                    </a:lnTo>
                    <a:lnTo>
                      <a:pt x="826" y="12722"/>
                    </a:lnTo>
                    <a:lnTo>
                      <a:pt x="860" y="12795"/>
                    </a:lnTo>
                    <a:lnTo>
                      <a:pt x="895" y="12868"/>
                    </a:lnTo>
                    <a:lnTo>
                      <a:pt x="930" y="12940"/>
                    </a:lnTo>
                    <a:lnTo>
                      <a:pt x="966" y="13012"/>
                    </a:lnTo>
                    <a:lnTo>
                      <a:pt x="1003" y="13083"/>
                    </a:lnTo>
                    <a:lnTo>
                      <a:pt x="1040" y="13155"/>
                    </a:lnTo>
                    <a:lnTo>
                      <a:pt x="1078" y="13226"/>
                    </a:lnTo>
                    <a:lnTo>
                      <a:pt x="1117" y="13295"/>
                    </a:lnTo>
                    <a:lnTo>
                      <a:pt x="1156" y="13365"/>
                    </a:lnTo>
                    <a:lnTo>
                      <a:pt x="1195" y="13435"/>
                    </a:lnTo>
                    <a:lnTo>
                      <a:pt x="1236" y="13505"/>
                    </a:lnTo>
                    <a:lnTo>
                      <a:pt x="1276" y="13574"/>
                    </a:lnTo>
                    <a:lnTo>
                      <a:pt x="1319" y="13643"/>
                    </a:lnTo>
                    <a:lnTo>
                      <a:pt x="1361" y="13711"/>
                    </a:lnTo>
                    <a:lnTo>
                      <a:pt x="1404" y="13779"/>
                    </a:lnTo>
                    <a:lnTo>
                      <a:pt x="1447" y="13847"/>
                    </a:lnTo>
                    <a:lnTo>
                      <a:pt x="1491" y="13914"/>
                    </a:lnTo>
                    <a:lnTo>
                      <a:pt x="1536" y="13981"/>
                    </a:lnTo>
                    <a:lnTo>
                      <a:pt x="1581" y="14047"/>
                    </a:lnTo>
                    <a:lnTo>
                      <a:pt x="1627" y="14113"/>
                    </a:lnTo>
                    <a:lnTo>
                      <a:pt x="1673" y="14179"/>
                    </a:lnTo>
                    <a:lnTo>
                      <a:pt x="1721" y="14244"/>
                    </a:lnTo>
                    <a:lnTo>
                      <a:pt x="1768" y="14309"/>
                    </a:lnTo>
                    <a:lnTo>
                      <a:pt x="1816" y="14372"/>
                    </a:lnTo>
                    <a:lnTo>
                      <a:pt x="1866" y="14437"/>
                    </a:lnTo>
                    <a:lnTo>
                      <a:pt x="1915" y="14500"/>
                    </a:lnTo>
                    <a:lnTo>
                      <a:pt x="1964" y="14563"/>
                    </a:lnTo>
                    <a:lnTo>
                      <a:pt x="2015" y="14625"/>
                    </a:lnTo>
                    <a:lnTo>
                      <a:pt x="2016" y="146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11"/>
              <p:cNvSpPr>
                <a:spLocks/>
              </p:cNvSpPr>
              <p:nvPr/>
            </p:nvSpPr>
            <p:spPr bwMode="auto">
              <a:xfrm>
                <a:off x="2228" y="3324"/>
                <a:ext cx="99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63"/>
                  </a:cxn>
                  <a:cxn ang="0">
                    <a:pos x="103" y="124"/>
                  </a:cxn>
                  <a:cxn ang="0">
                    <a:pos x="155" y="186"/>
                  </a:cxn>
                  <a:cxn ang="0">
                    <a:pos x="208" y="246"/>
                  </a:cxn>
                  <a:cxn ang="0">
                    <a:pos x="261" y="306"/>
                  </a:cxn>
                  <a:cxn ang="0">
                    <a:pos x="315" y="366"/>
                  </a:cxn>
                  <a:cxn ang="0">
                    <a:pos x="369" y="425"/>
                  </a:cxn>
                  <a:cxn ang="0">
                    <a:pos x="424" y="484"/>
                  </a:cxn>
                  <a:cxn ang="0">
                    <a:pos x="479" y="542"/>
                  </a:cxn>
                  <a:cxn ang="0">
                    <a:pos x="535" y="600"/>
                  </a:cxn>
                  <a:cxn ang="0">
                    <a:pos x="591" y="658"/>
                  </a:cxn>
                  <a:cxn ang="0">
                    <a:pos x="592" y="658"/>
                  </a:cxn>
                </a:cxnLst>
                <a:rect l="0" t="0" r="r" b="b"/>
                <a:pathLst>
                  <a:path w="592" h="658">
                    <a:moveTo>
                      <a:pt x="0" y="0"/>
                    </a:moveTo>
                    <a:lnTo>
                      <a:pt x="51" y="63"/>
                    </a:lnTo>
                    <a:lnTo>
                      <a:pt x="103" y="124"/>
                    </a:lnTo>
                    <a:lnTo>
                      <a:pt x="155" y="186"/>
                    </a:lnTo>
                    <a:lnTo>
                      <a:pt x="208" y="246"/>
                    </a:lnTo>
                    <a:lnTo>
                      <a:pt x="261" y="306"/>
                    </a:lnTo>
                    <a:lnTo>
                      <a:pt x="315" y="366"/>
                    </a:lnTo>
                    <a:lnTo>
                      <a:pt x="369" y="425"/>
                    </a:lnTo>
                    <a:lnTo>
                      <a:pt x="424" y="484"/>
                    </a:lnTo>
                    <a:lnTo>
                      <a:pt x="479" y="542"/>
                    </a:lnTo>
                    <a:lnTo>
                      <a:pt x="535" y="600"/>
                    </a:lnTo>
                    <a:lnTo>
                      <a:pt x="591" y="658"/>
                    </a:lnTo>
                    <a:lnTo>
                      <a:pt x="592" y="65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2268" y="887"/>
                <a:ext cx="1165" cy="2546"/>
              </a:xfrm>
              <a:custGeom>
                <a:avLst/>
                <a:gdLst/>
                <a:ahLst/>
                <a:cxnLst>
                  <a:cxn ang="0">
                    <a:pos x="6820" y="102"/>
                  </a:cxn>
                  <a:cxn ang="0">
                    <a:pos x="6564" y="259"/>
                  </a:cxn>
                  <a:cxn ang="0">
                    <a:pos x="6311" y="422"/>
                  </a:cxn>
                  <a:cxn ang="0">
                    <a:pos x="6062" y="591"/>
                  </a:cxn>
                  <a:cxn ang="0">
                    <a:pos x="5817" y="763"/>
                  </a:cxn>
                  <a:cxn ang="0">
                    <a:pos x="5575" y="942"/>
                  </a:cxn>
                  <a:cxn ang="0">
                    <a:pos x="5338" y="1126"/>
                  </a:cxn>
                  <a:cxn ang="0">
                    <a:pos x="5103" y="1315"/>
                  </a:cxn>
                  <a:cxn ang="0">
                    <a:pos x="4874" y="1508"/>
                  </a:cxn>
                  <a:cxn ang="0">
                    <a:pos x="4649" y="1707"/>
                  </a:cxn>
                  <a:cxn ang="0">
                    <a:pos x="4427" y="1910"/>
                  </a:cxn>
                  <a:cxn ang="0">
                    <a:pos x="4210" y="2118"/>
                  </a:cxn>
                  <a:cxn ang="0">
                    <a:pos x="3999" y="2331"/>
                  </a:cxn>
                  <a:cxn ang="0">
                    <a:pos x="3791" y="2548"/>
                  </a:cxn>
                  <a:cxn ang="0">
                    <a:pos x="3588" y="2770"/>
                  </a:cxn>
                  <a:cxn ang="0">
                    <a:pos x="3390" y="2995"/>
                  </a:cxn>
                  <a:cxn ang="0">
                    <a:pos x="3196" y="3226"/>
                  </a:cxn>
                  <a:cxn ang="0">
                    <a:pos x="3008" y="3460"/>
                  </a:cxn>
                  <a:cxn ang="0">
                    <a:pos x="2825" y="3698"/>
                  </a:cxn>
                  <a:cxn ang="0">
                    <a:pos x="2647" y="3940"/>
                  </a:cxn>
                  <a:cxn ang="0">
                    <a:pos x="2474" y="4186"/>
                  </a:cxn>
                  <a:cxn ang="0">
                    <a:pos x="2307" y="4435"/>
                  </a:cxn>
                  <a:cxn ang="0">
                    <a:pos x="2144" y="4689"/>
                  </a:cxn>
                  <a:cxn ang="0">
                    <a:pos x="1987" y="4945"/>
                  </a:cxn>
                  <a:cxn ang="0">
                    <a:pos x="1835" y="5204"/>
                  </a:cxn>
                  <a:cxn ang="0">
                    <a:pos x="1690" y="5467"/>
                  </a:cxn>
                  <a:cxn ang="0">
                    <a:pos x="1549" y="5733"/>
                  </a:cxn>
                  <a:cxn ang="0">
                    <a:pos x="1416" y="6002"/>
                  </a:cxn>
                  <a:cxn ang="0">
                    <a:pos x="1287" y="6274"/>
                  </a:cxn>
                  <a:cxn ang="0">
                    <a:pos x="1165" y="6548"/>
                  </a:cxn>
                  <a:cxn ang="0">
                    <a:pos x="1048" y="6825"/>
                  </a:cxn>
                  <a:cxn ang="0">
                    <a:pos x="936" y="7104"/>
                  </a:cxn>
                  <a:cxn ang="0">
                    <a:pos x="832" y="7385"/>
                  </a:cxn>
                  <a:cxn ang="0">
                    <a:pos x="733" y="7669"/>
                  </a:cxn>
                  <a:cxn ang="0">
                    <a:pos x="640" y="7955"/>
                  </a:cxn>
                  <a:cxn ang="0">
                    <a:pos x="554" y="8243"/>
                  </a:cxn>
                  <a:cxn ang="0">
                    <a:pos x="474" y="8533"/>
                  </a:cxn>
                  <a:cxn ang="0">
                    <a:pos x="400" y="8824"/>
                  </a:cxn>
                  <a:cxn ang="0">
                    <a:pos x="332" y="9117"/>
                  </a:cxn>
                  <a:cxn ang="0">
                    <a:pos x="270" y="9411"/>
                  </a:cxn>
                  <a:cxn ang="0">
                    <a:pos x="214" y="9707"/>
                  </a:cxn>
                  <a:cxn ang="0">
                    <a:pos x="165" y="10003"/>
                  </a:cxn>
                  <a:cxn ang="0">
                    <a:pos x="123" y="10300"/>
                  </a:cxn>
                  <a:cxn ang="0">
                    <a:pos x="86" y="10599"/>
                  </a:cxn>
                  <a:cxn ang="0">
                    <a:pos x="56" y="10898"/>
                  </a:cxn>
                  <a:cxn ang="0">
                    <a:pos x="33" y="11197"/>
                  </a:cxn>
                  <a:cxn ang="0">
                    <a:pos x="16" y="11498"/>
                  </a:cxn>
                  <a:cxn ang="0">
                    <a:pos x="6" y="11798"/>
                  </a:cxn>
                  <a:cxn ang="0">
                    <a:pos x="0" y="12098"/>
                  </a:cxn>
                  <a:cxn ang="0">
                    <a:pos x="4" y="12399"/>
                  </a:cxn>
                  <a:cxn ang="0">
                    <a:pos x="12" y="12700"/>
                  </a:cxn>
                  <a:cxn ang="0">
                    <a:pos x="27" y="12999"/>
                  </a:cxn>
                  <a:cxn ang="0">
                    <a:pos x="48" y="13300"/>
                  </a:cxn>
                  <a:cxn ang="0">
                    <a:pos x="77" y="13599"/>
                  </a:cxn>
                  <a:cxn ang="0">
                    <a:pos x="111" y="13897"/>
                  </a:cxn>
                  <a:cxn ang="0">
                    <a:pos x="151" y="14196"/>
                  </a:cxn>
                  <a:cxn ang="0">
                    <a:pos x="198" y="14492"/>
                  </a:cxn>
                  <a:cxn ang="0">
                    <a:pos x="251" y="14788"/>
                  </a:cxn>
                  <a:cxn ang="0">
                    <a:pos x="311" y="15082"/>
                  </a:cxn>
                  <a:cxn ang="0">
                    <a:pos x="355" y="15279"/>
                  </a:cxn>
                </a:cxnLst>
                <a:rect l="0" t="0" r="r" b="b"/>
                <a:pathLst>
                  <a:path w="6992" h="15279">
                    <a:moveTo>
                      <a:pt x="6992" y="0"/>
                    </a:moveTo>
                    <a:lnTo>
                      <a:pt x="6905" y="52"/>
                    </a:lnTo>
                    <a:lnTo>
                      <a:pt x="6820" y="102"/>
                    </a:lnTo>
                    <a:lnTo>
                      <a:pt x="6733" y="155"/>
                    </a:lnTo>
                    <a:lnTo>
                      <a:pt x="6648" y="207"/>
                    </a:lnTo>
                    <a:lnTo>
                      <a:pt x="6564" y="259"/>
                    </a:lnTo>
                    <a:lnTo>
                      <a:pt x="6479" y="313"/>
                    </a:lnTo>
                    <a:lnTo>
                      <a:pt x="6395" y="367"/>
                    </a:lnTo>
                    <a:lnTo>
                      <a:pt x="6311" y="422"/>
                    </a:lnTo>
                    <a:lnTo>
                      <a:pt x="6227" y="478"/>
                    </a:lnTo>
                    <a:lnTo>
                      <a:pt x="6144" y="534"/>
                    </a:lnTo>
                    <a:lnTo>
                      <a:pt x="6062" y="591"/>
                    </a:lnTo>
                    <a:lnTo>
                      <a:pt x="5980" y="647"/>
                    </a:lnTo>
                    <a:lnTo>
                      <a:pt x="5898" y="706"/>
                    </a:lnTo>
                    <a:lnTo>
                      <a:pt x="5817" y="763"/>
                    </a:lnTo>
                    <a:lnTo>
                      <a:pt x="5736" y="823"/>
                    </a:lnTo>
                    <a:lnTo>
                      <a:pt x="5656" y="882"/>
                    </a:lnTo>
                    <a:lnTo>
                      <a:pt x="5575" y="942"/>
                    </a:lnTo>
                    <a:lnTo>
                      <a:pt x="5495" y="1003"/>
                    </a:lnTo>
                    <a:lnTo>
                      <a:pt x="5416" y="1064"/>
                    </a:lnTo>
                    <a:lnTo>
                      <a:pt x="5338" y="1126"/>
                    </a:lnTo>
                    <a:lnTo>
                      <a:pt x="5259" y="1188"/>
                    </a:lnTo>
                    <a:lnTo>
                      <a:pt x="5181" y="1251"/>
                    </a:lnTo>
                    <a:lnTo>
                      <a:pt x="5103" y="1315"/>
                    </a:lnTo>
                    <a:lnTo>
                      <a:pt x="5027" y="1379"/>
                    </a:lnTo>
                    <a:lnTo>
                      <a:pt x="4950" y="1443"/>
                    </a:lnTo>
                    <a:lnTo>
                      <a:pt x="4874" y="1508"/>
                    </a:lnTo>
                    <a:lnTo>
                      <a:pt x="4799" y="1574"/>
                    </a:lnTo>
                    <a:lnTo>
                      <a:pt x="4724" y="1641"/>
                    </a:lnTo>
                    <a:lnTo>
                      <a:pt x="4649" y="1707"/>
                    </a:lnTo>
                    <a:lnTo>
                      <a:pt x="4575" y="1775"/>
                    </a:lnTo>
                    <a:lnTo>
                      <a:pt x="4500" y="1842"/>
                    </a:lnTo>
                    <a:lnTo>
                      <a:pt x="4427" y="1910"/>
                    </a:lnTo>
                    <a:lnTo>
                      <a:pt x="4354" y="1979"/>
                    </a:lnTo>
                    <a:lnTo>
                      <a:pt x="4282" y="2048"/>
                    </a:lnTo>
                    <a:lnTo>
                      <a:pt x="4210" y="2118"/>
                    </a:lnTo>
                    <a:lnTo>
                      <a:pt x="4139" y="2189"/>
                    </a:lnTo>
                    <a:lnTo>
                      <a:pt x="4068" y="2260"/>
                    </a:lnTo>
                    <a:lnTo>
                      <a:pt x="3999" y="2331"/>
                    </a:lnTo>
                    <a:lnTo>
                      <a:pt x="3929" y="2403"/>
                    </a:lnTo>
                    <a:lnTo>
                      <a:pt x="3860" y="2475"/>
                    </a:lnTo>
                    <a:lnTo>
                      <a:pt x="3791" y="2548"/>
                    </a:lnTo>
                    <a:lnTo>
                      <a:pt x="3723" y="2622"/>
                    </a:lnTo>
                    <a:lnTo>
                      <a:pt x="3655" y="2695"/>
                    </a:lnTo>
                    <a:lnTo>
                      <a:pt x="3588" y="2770"/>
                    </a:lnTo>
                    <a:lnTo>
                      <a:pt x="3521" y="2844"/>
                    </a:lnTo>
                    <a:lnTo>
                      <a:pt x="3455" y="2920"/>
                    </a:lnTo>
                    <a:lnTo>
                      <a:pt x="3390" y="2995"/>
                    </a:lnTo>
                    <a:lnTo>
                      <a:pt x="3325" y="3072"/>
                    </a:lnTo>
                    <a:lnTo>
                      <a:pt x="3260" y="3149"/>
                    </a:lnTo>
                    <a:lnTo>
                      <a:pt x="3196" y="3226"/>
                    </a:lnTo>
                    <a:lnTo>
                      <a:pt x="3133" y="3303"/>
                    </a:lnTo>
                    <a:lnTo>
                      <a:pt x="3071" y="3381"/>
                    </a:lnTo>
                    <a:lnTo>
                      <a:pt x="3008" y="3460"/>
                    </a:lnTo>
                    <a:lnTo>
                      <a:pt x="2946" y="3539"/>
                    </a:lnTo>
                    <a:lnTo>
                      <a:pt x="2886" y="3618"/>
                    </a:lnTo>
                    <a:lnTo>
                      <a:pt x="2825" y="3698"/>
                    </a:lnTo>
                    <a:lnTo>
                      <a:pt x="2765" y="3778"/>
                    </a:lnTo>
                    <a:lnTo>
                      <a:pt x="2706" y="3859"/>
                    </a:lnTo>
                    <a:lnTo>
                      <a:pt x="2647" y="3940"/>
                    </a:lnTo>
                    <a:lnTo>
                      <a:pt x="2588" y="4022"/>
                    </a:lnTo>
                    <a:lnTo>
                      <a:pt x="2531" y="4103"/>
                    </a:lnTo>
                    <a:lnTo>
                      <a:pt x="2474" y="4186"/>
                    </a:lnTo>
                    <a:lnTo>
                      <a:pt x="2418" y="4269"/>
                    </a:lnTo>
                    <a:lnTo>
                      <a:pt x="2361" y="4352"/>
                    </a:lnTo>
                    <a:lnTo>
                      <a:pt x="2307" y="4435"/>
                    </a:lnTo>
                    <a:lnTo>
                      <a:pt x="2251" y="4519"/>
                    </a:lnTo>
                    <a:lnTo>
                      <a:pt x="2197" y="4603"/>
                    </a:lnTo>
                    <a:lnTo>
                      <a:pt x="2144" y="4689"/>
                    </a:lnTo>
                    <a:lnTo>
                      <a:pt x="2091" y="4773"/>
                    </a:lnTo>
                    <a:lnTo>
                      <a:pt x="2039" y="4858"/>
                    </a:lnTo>
                    <a:lnTo>
                      <a:pt x="1987" y="4945"/>
                    </a:lnTo>
                    <a:lnTo>
                      <a:pt x="1936" y="5031"/>
                    </a:lnTo>
                    <a:lnTo>
                      <a:pt x="1886" y="5117"/>
                    </a:lnTo>
                    <a:lnTo>
                      <a:pt x="1835" y="5204"/>
                    </a:lnTo>
                    <a:lnTo>
                      <a:pt x="1786" y="5291"/>
                    </a:lnTo>
                    <a:lnTo>
                      <a:pt x="1738" y="5379"/>
                    </a:lnTo>
                    <a:lnTo>
                      <a:pt x="1690" y="5467"/>
                    </a:lnTo>
                    <a:lnTo>
                      <a:pt x="1643" y="5556"/>
                    </a:lnTo>
                    <a:lnTo>
                      <a:pt x="1596" y="5644"/>
                    </a:lnTo>
                    <a:lnTo>
                      <a:pt x="1549" y="5733"/>
                    </a:lnTo>
                    <a:lnTo>
                      <a:pt x="1504" y="5822"/>
                    </a:lnTo>
                    <a:lnTo>
                      <a:pt x="1460" y="5911"/>
                    </a:lnTo>
                    <a:lnTo>
                      <a:pt x="1416" y="6002"/>
                    </a:lnTo>
                    <a:lnTo>
                      <a:pt x="1373" y="6091"/>
                    </a:lnTo>
                    <a:lnTo>
                      <a:pt x="1329" y="6183"/>
                    </a:lnTo>
                    <a:lnTo>
                      <a:pt x="1287" y="6274"/>
                    </a:lnTo>
                    <a:lnTo>
                      <a:pt x="1246" y="6364"/>
                    </a:lnTo>
                    <a:lnTo>
                      <a:pt x="1205" y="6456"/>
                    </a:lnTo>
                    <a:lnTo>
                      <a:pt x="1165" y="6548"/>
                    </a:lnTo>
                    <a:lnTo>
                      <a:pt x="1125" y="6640"/>
                    </a:lnTo>
                    <a:lnTo>
                      <a:pt x="1086" y="6732"/>
                    </a:lnTo>
                    <a:lnTo>
                      <a:pt x="1048" y="6825"/>
                    </a:lnTo>
                    <a:lnTo>
                      <a:pt x="1011" y="6917"/>
                    </a:lnTo>
                    <a:lnTo>
                      <a:pt x="973" y="7011"/>
                    </a:lnTo>
                    <a:lnTo>
                      <a:pt x="936" y="7104"/>
                    </a:lnTo>
                    <a:lnTo>
                      <a:pt x="901" y="7197"/>
                    </a:lnTo>
                    <a:lnTo>
                      <a:pt x="867" y="7292"/>
                    </a:lnTo>
                    <a:lnTo>
                      <a:pt x="832" y="7385"/>
                    </a:lnTo>
                    <a:lnTo>
                      <a:pt x="799" y="7480"/>
                    </a:lnTo>
                    <a:lnTo>
                      <a:pt x="766" y="7575"/>
                    </a:lnTo>
                    <a:lnTo>
                      <a:pt x="733" y="7669"/>
                    </a:lnTo>
                    <a:lnTo>
                      <a:pt x="702" y="7765"/>
                    </a:lnTo>
                    <a:lnTo>
                      <a:pt x="671" y="7860"/>
                    </a:lnTo>
                    <a:lnTo>
                      <a:pt x="640" y="7955"/>
                    </a:lnTo>
                    <a:lnTo>
                      <a:pt x="610" y="8051"/>
                    </a:lnTo>
                    <a:lnTo>
                      <a:pt x="582" y="8147"/>
                    </a:lnTo>
                    <a:lnTo>
                      <a:pt x="554" y="8243"/>
                    </a:lnTo>
                    <a:lnTo>
                      <a:pt x="526" y="8340"/>
                    </a:lnTo>
                    <a:lnTo>
                      <a:pt x="499" y="8436"/>
                    </a:lnTo>
                    <a:lnTo>
                      <a:pt x="474" y="8533"/>
                    </a:lnTo>
                    <a:lnTo>
                      <a:pt x="448" y="8630"/>
                    </a:lnTo>
                    <a:lnTo>
                      <a:pt x="423" y="8727"/>
                    </a:lnTo>
                    <a:lnTo>
                      <a:pt x="400" y="8824"/>
                    </a:lnTo>
                    <a:lnTo>
                      <a:pt x="376" y="8921"/>
                    </a:lnTo>
                    <a:lnTo>
                      <a:pt x="353" y="9019"/>
                    </a:lnTo>
                    <a:lnTo>
                      <a:pt x="332" y="9117"/>
                    </a:lnTo>
                    <a:lnTo>
                      <a:pt x="310" y="9215"/>
                    </a:lnTo>
                    <a:lnTo>
                      <a:pt x="289" y="9313"/>
                    </a:lnTo>
                    <a:lnTo>
                      <a:pt x="270" y="9411"/>
                    </a:lnTo>
                    <a:lnTo>
                      <a:pt x="250" y="9509"/>
                    </a:lnTo>
                    <a:lnTo>
                      <a:pt x="232" y="9608"/>
                    </a:lnTo>
                    <a:lnTo>
                      <a:pt x="214" y="9707"/>
                    </a:lnTo>
                    <a:lnTo>
                      <a:pt x="197" y="9806"/>
                    </a:lnTo>
                    <a:lnTo>
                      <a:pt x="180" y="9904"/>
                    </a:lnTo>
                    <a:lnTo>
                      <a:pt x="165" y="10003"/>
                    </a:lnTo>
                    <a:lnTo>
                      <a:pt x="151" y="10102"/>
                    </a:lnTo>
                    <a:lnTo>
                      <a:pt x="136" y="10202"/>
                    </a:lnTo>
                    <a:lnTo>
                      <a:pt x="123" y="10300"/>
                    </a:lnTo>
                    <a:lnTo>
                      <a:pt x="109" y="10400"/>
                    </a:lnTo>
                    <a:lnTo>
                      <a:pt x="98" y="10499"/>
                    </a:lnTo>
                    <a:lnTo>
                      <a:pt x="86" y="10599"/>
                    </a:lnTo>
                    <a:lnTo>
                      <a:pt x="76" y="10698"/>
                    </a:lnTo>
                    <a:lnTo>
                      <a:pt x="65" y="10798"/>
                    </a:lnTo>
                    <a:lnTo>
                      <a:pt x="56" y="10898"/>
                    </a:lnTo>
                    <a:lnTo>
                      <a:pt x="48" y="10998"/>
                    </a:lnTo>
                    <a:lnTo>
                      <a:pt x="40" y="11098"/>
                    </a:lnTo>
                    <a:lnTo>
                      <a:pt x="33" y="11197"/>
                    </a:lnTo>
                    <a:lnTo>
                      <a:pt x="26" y="11297"/>
                    </a:lnTo>
                    <a:lnTo>
                      <a:pt x="21" y="11398"/>
                    </a:lnTo>
                    <a:lnTo>
                      <a:pt x="16" y="11498"/>
                    </a:lnTo>
                    <a:lnTo>
                      <a:pt x="12" y="11597"/>
                    </a:lnTo>
                    <a:lnTo>
                      <a:pt x="8" y="11698"/>
                    </a:lnTo>
                    <a:lnTo>
                      <a:pt x="6" y="11798"/>
                    </a:lnTo>
                    <a:lnTo>
                      <a:pt x="4" y="11898"/>
                    </a:lnTo>
                    <a:lnTo>
                      <a:pt x="1" y="11999"/>
                    </a:lnTo>
                    <a:lnTo>
                      <a:pt x="0" y="12098"/>
                    </a:lnTo>
                    <a:lnTo>
                      <a:pt x="0" y="12199"/>
                    </a:lnTo>
                    <a:lnTo>
                      <a:pt x="1" y="12299"/>
                    </a:lnTo>
                    <a:lnTo>
                      <a:pt x="4" y="12399"/>
                    </a:lnTo>
                    <a:lnTo>
                      <a:pt x="6" y="12499"/>
                    </a:lnTo>
                    <a:lnTo>
                      <a:pt x="8" y="12599"/>
                    </a:lnTo>
                    <a:lnTo>
                      <a:pt x="12" y="12700"/>
                    </a:lnTo>
                    <a:lnTo>
                      <a:pt x="16" y="12800"/>
                    </a:lnTo>
                    <a:lnTo>
                      <a:pt x="21" y="12900"/>
                    </a:lnTo>
                    <a:lnTo>
                      <a:pt x="27" y="12999"/>
                    </a:lnTo>
                    <a:lnTo>
                      <a:pt x="33" y="13100"/>
                    </a:lnTo>
                    <a:lnTo>
                      <a:pt x="41" y="13200"/>
                    </a:lnTo>
                    <a:lnTo>
                      <a:pt x="48" y="13300"/>
                    </a:lnTo>
                    <a:lnTo>
                      <a:pt x="57" y="13399"/>
                    </a:lnTo>
                    <a:lnTo>
                      <a:pt x="66" y="13499"/>
                    </a:lnTo>
                    <a:lnTo>
                      <a:pt x="77" y="13599"/>
                    </a:lnTo>
                    <a:lnTo>
                      <a:pt x="87" y="13699"/>
                    </a:lnTo>
                    <a:lnTo>
                      <a:pt x="98" y="13799"/>
                    </a:lnTo>
                    <a:lnTo>
                      <a:pt x="111" y="13897"/>
                    </a:lnTo>
                    <a:lnTo>
                      <a:pt x="123" y="13997"/>
                    </a:lnTo>
                    <a:lnTo>
                      <a:pt x="137" y="14096"/>
                    </a:lnTo>
                    <a:lnTo>
                      <a:pt x="151" y="14196"/>
                    </a:lnTo>
                    <a:lnTo>
                      <a:pt x="166" y="14294"/>
                    </a:lnTo>
                    <a:lnTo>
                      <a:pt x="181" y="14393"/>
                    </a:lnTo>
                    <a:lnTo>
                      <a:pt x="198" y="14492"/>
                    </a:lnTo>
                    <a:lnTo>
                      <a:pt x="215" y="14591"/>
                    </a:lnTo>
                    <a:lnTo>
                      <a:pt x="233" y="14689"/>
                    </a:lnTo>
                    <a:lnTo>
                      <a:pt x="251" y="14788"/>
                    </a:lnTo>
                    <a:lnTo>
                      <a:pt x="271" y="14887"/>
                    </a:lnTo>
                    <a:lnTo>
                      <a:pt x="291" y="14985"/>
                    </a:lnTo>
                    <a:lnTo>
                      <a:pt x="311" y="15082"/>
                    </a:lnTo>
                    <a:lnTo>
                      <a:pt x="333" y="15181"/>
                    </a:lnTo>
                    <a:lnTo>
                      <a:pt x="354" y="15279"/>
                    </a:lnTo>
                    <a:lnTo>
                      <a:pt x="355" y="1527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2327" y="887"/>
                <a:ext cx="1165" cy="2546"/>
              </a:xfrm>
              <a:custGeom>
                <a:avLst/>
                <a:gdLst/>
                <a:ahLst/>
                <a:cxnLst>
                  <a:cxn ang="0">
                    <a:pos x="173" y="15177"/>
                  </a:cxn>
                  <a:cxn ang="0">
                    <a:pos x="429" y="15019"/>
                  </a:cxn>
                  <a:cxn ang="0">
                    <a:pos x="681" y="14857"/>
                  </a:cxn>
                  <a:cxn ang="0">
                    <a:pos x="930" y="14688"/>
                  </a:cxn>
                  <a:cxn ang="0">
                    <a:pos x="1176" y="14515"/>
                  </a:cxn>
                  <a:cxn ang="0">
                    <a:pos x="1418" y="14337"/>
                  </a:cxn>
                  <a:cxn ang="0">
                    <a:pos x="1655" y="14152"/>
                  </a:cxn>
                  <a:cxn ang="0">
                    <a:pos x="1889" y="13964"/>
                  </a:cxn>
                  <a:cxn ang="0">
                    <a:pos x="2118" y="13771"/>
                  </a:cxn>
                  <a:cxn ang="0">
                    <a:pos x="2343" y="13572"/>
                  </a:cxn>
                  <a:cxn ang="0">
                    <a:pos x="2565" y="13369"/>
                  </a:cxn>
                  <a:cxn ang="0">
                    <a:pos x="2782" y="13161"/>
                  </a:cxn>
                  <a:cxn ang="0">
                    <a:pos x="2994" y="12948"/>
                  </a:cxn>
                  <a:cxn ang="0">
                    <a:pos x="3201" y="12731"/>
                  </a:cxn>
                  <a:cxn ang="0">
                    <a:pos x="3405" y="12509"/>
                  </a:cxn>
                  <a:cxn ang="0">
                    <a:pos x="3602" y="12283"/>
                  </a:cxn>
                  <a:cxn ang="0">
                    <a:pos x="3796" y="12053"/>
                  </a:cxn>
                  <a:cxn ang="0">
                    <a:pos x="3984" y="11819"/>
                  </a:cxn>
                  <a:cxn ang="0">
                    <a:pos x="4168" y="11581"/>
                  </a:cxn>
                  <a:cxn ang="0">
                    <a:pos x="4346" y="11339"/>
                  </a:cxn>
                  <a:cxn ang="0">
                    <a:pos x="4519" y="11093"/>
                  </a:cxn>
                  <a:cxn ang="0">
                    <a:pos x="4686" y="10843"/>
                  </a:cxn>
                  <a:cxn ang="0">
                    <a:pos x="4849" y="10590"/>
                  </a:cxn>
                  <a:cxn ang="0">
                    <a:pos x="5005" y="10334"/>
                  </a:cxn>
                  <a:cxn ang="0">
                    <a:pos x="5157" y="10075"/>
                  </a:cxn>
                  <a:cxn ang="0">
                    <a:pos x="5303" y="9812"/>
                  </a:cxn>
                  <a:cxn ang="0">
                    <a:pos x="5442" y="9546"/>
                  </a:cxn>
                  <a:cxn ang="0">
                    <a:pos x="5577" y="9277"/>
                  </a:cxn>
                  <a:cxn ang="0">
                    <a:pos x="5705" y="9005"/>
                  </a:cxn>
                  <a:cxn ang="0">
                    <a:pos x="5828" y="8731"/>
                  </a:cxn>
                  <a:cxn ang="0">
                    <a:pos x="5944" y="8454"/>
                  </a:cxn>
                  <a:cxn ang="0">
                    <a:pos x="6055" y="8175"/>
                  </a:cxn>
                  <a:cxn ang="0">
                    <a:pos x="6160" y="7894"/>
                  </a:cxn>
                  <a:cxn ang="0">
                    <a:pos x="6259" y="7610"/>
                  </a:cxn>
                  <a:cxn ang="0">
                    <a:pos x="6352" y="7324"/>
                  </a:cxn>
                  <a:cxn ang="0">
                    <a:pos x="6438" y="7036"/>
                  </a:cxn>
                  <a:cxn ang="0">
                    <a:pos x="6519" y="6746"/>
                  </a:cxn>
                  <a:cxn ang="0">
                    <a:pos x="6593" y="6455"/>
                  </a:cxn>
                  <a:cxn ang="0">
                    <a:pos x="6661" y="6162"/>
                  </a:cxn>
                  <a:cxn ang="0">
                    <a:pos x="6723" y="5868"/>
                  </a:cxn>
                  <a:cxn ang="0">
                    <a:pos x="6779" y="5572"/>
                  </a:cxn>
                  <a:cxn ang="0">
                    <a:pos x="6827" y="5276"/>
                  </a:cxn>
                  <a:cxn ang="0">
                    <a:pos x="6870" y="4979"/>
                  </a:cxn>
                  <a:cxn ang="0">
                    <a:pos x="6906" y="4680"/>
                  </a:cxn>
                  <a:cxn ang="0">
                    <a:pos x="6936" y="4381"/>
                  </a:cxn>
                  <a:cxn ang="0">
                    <a:pos x="6960" y="4082"/>
                  </a:cxn>
                  <a:cxn ang="0">
                    <a:pos x="6976" y="3781"/>
                  </a:cxn>
                  <a:cxn ang="0">
                    <a:pos x="6987" y="3481"/>
                  </a:cxn>
                  <a:cxn ang="0">
                    <a:pos x="6991" y="3181"/>
                  </a:cxn>
                  <a:cxn ang="0">
                    <a:pos x="6989" y="2879"/>
                  </a:cxn>
                  <a:cxn ang="0">
                    <a:pos x="6980" y="2579"/>
                  </a:cxn>
                  <a:cxn ang="0">
                    <a:pos x="6966" y="2279"/>
                  </a:cxn>
                  <a:cxn ang="0">
                    <a:pos x="6944" y="1979"/>
                  </a:cxn>
                  <a:cxn ang="0">
                    <a:pos x="6916" y="1680"/>
                  </a:cxn>
                  <a:cxn ang="0">
                    <a:pos x="6882" y="1382"/>
                  </a:cxn>
                  <a:cxn ang="0">
                    <a:pos x="6841" y="1083"/>
                  </a:cxn>
                  <a:cxn ang="0">
                    <a:pos x="6794" y="787"/>
                  </a:cxn>
                  <a:cxn ang="0">
                    <a:pos x="6741" y="491"/>
                  </a:cxn>
                  <a:cxn ang="0">
                    <a:pos x="6681" y="197"/>
                  </a:cxn>
                  <a:cxn ang="0">
                    <a:pos x="6639" y="0"/>
                  </a:cxn>
                </a:cxnLst>
                <a:rect l="0" t="0" r="r" b="b"/>
                <a:pathLst>
                  <a:path w="6991" h="15279">
                    <a:moveTo>
                      <a:pt x="0" y="15279"/>
                    </a:moveTo>
                    <a:lnTo>
                      <a:pt x="87" y="15227"/>
                    </a:lnTo>
                    <a:lnTo>
                      <a:pt x="173" y="15177"/>
                    </a:lnTo>
                    <a:lnTo>
                      <a:pt x="258" y="15124"/>
                    </a:lnTo>
                    <a:lnTo>
                      <a:pt x="344" y="15072"/>
                    </a:lnTo>
                    <a:lnTo>
                      <a:pt x="429" y="15019"/>
                    </a:lnTo>
                    <a:lnTo>
                      <a:pt x="514" y="14966"/>
                    </a:lnTo>
                    <a:lnTo>
                      <a:pt x="598" y="14911"/>
                    </a:lnTo>
                    <a:lnTo>
                      <a:pt x="681" y="14857"/>
                    </a:lnTo>
                    <a:lnTo>
                      <a:pt x="765" y="14801"/>
                    </a:lnTo>
                    <a:lnTo>
                      <a:pt x="848" y="14745"/>
                    </a:lnTo>
                    <a:lnTo>
                      <a:pt x="930" y="14688"/>
                    </a:lnTo>
                    <a:lnTo>
                      <a:pt x="1012" y="14632"/>
                    </a:lnTo>
                    <a:lnTo>
                      <a:pt x="1095" y="14573"/>
                    </a:lnTo>
                    <a:lnTo>
                      <a:pt x="1176" y="14515"/>
                    </a:lnTo>
                    <a:lnTo>
                      <a:pt x="1256" y="14456"/>
                    </a:lnTo>
                    <a:lnTo>
                      <a:pt x="1337" y="14396"/>
                    </a:lnTo>
                    <a:lnTo>
                      <a:pt x="1418" y="14337"/>
                    </a:lnTo>
                    <a:lnTo>
                      <a:pt x="1497" y="14276"/>
                    </a:lnTo>
                    <a:lnTo>
                      <a:pt x="1576" y="14215"/>
                    </a:lnTo>
                    <a:lnTo>
                      <a:pt x="1655" y="14152"/>
                    </a:lnTo>
                    <a:lnTo>
                      <a:pt x="1733" y="14091"/>
                    </a:lnTo>
                    <a:lnTo>
                      <a:pt x="1812" y="14028"/>
                    </a:lnTo>
                    <a:lnTo>
                      <a:pt x="1889" y="13964"/>
                    </a:lnTo>
                    <a:lnTo>
                      <a:pt x="1966" y="13900"/>
                    </a:lnTo>
                    <a:lnTo>
                      <a:pt x="2042" y="13836"/>
                    </a:lnTo>
                    <a:lnTo>
                      <a:pt x="2118" y="13771"/>
                    </a:lnTo>
                    <a:lnTo>
                      <a:pt x="2194" y="13705"/>
                    </a:lnTo>
                    <a:lnTo>
                      <a:pt x="2269" y="13638"/>
                    </a:lnTo>
                    <a:lnTo>
                      <a:pt x="2343" y="13572"/>
                    </a:lnTo>
                    <a:lnTo>
                      <a:pt x="2418" y="13504"/>
                    </a:lnTo>
                    <a:lnTo>
                      <a:pt x="2491" y="13437"/>
                    </a:lnTo>
                    <a:lnTo>
                      <a:pt x="2565" y="13369"/>
                    </a:lnTo>
                    <a:lnTo>
                      <a:pt x="2638" y="13300"/>
                    </a:lnTo>
                    <a:lnTo>
                      <a:pt x="2710" y="13230"/>
                    </a:lnTo>
                    <a:lnTo>
                      <a:pt x="2782" y="13161"/>
                    </a:lnTo>
                    <a:lnTo>
                      <a:pt x="2853" y="13090"/>
                    </a:lnTo>
                    <a:lnTo>
                      <a:pt x="2923" y="13019"/>
                    </a:lnTo>
                    <a:lnTo>
                      <a:pt x="2994" y="12948"/>
                    </a:lnTo>
                    <a:lnTo>
                      <a:pt x="3063" y="12876"/>
                    </a:lnTo>
                    <a:lnTo>
                      <a:pt x="3133" y="12803"/>
                    </a:lnTo>
                    <a:lnTo>
                      <a:pt x="3201" y="12731"/>
                    </a:lnTo>
                    <a:lnTo>
                      <a:pt x="3270" y="12657"/>
                    </a:lnTo>
                    <a:lnTo>
                      <a:pt x="3337" y="12583"/>
                    </a:lnTo>
                    <a:lnTo>
                      <a:pt x="3405" y="12509"/>
                    </a:lnTo>
                    <a:lnTo>
                      <a:pt x="3471" y="12434"/>
                    </a:lnTo>
                    <a:lnTo>
                      <a:pt x="3538" y="12359"/>
                    </a:lnTo>
                    <a:lnTo>
                      <a:pt x="3602" y="12283"/>
                    </a:lnTo>
                    <a:lnTo>
                      <a:pt x="3668" y="12207"/>
                    </a:lnTo>
                    <a:lnTo>
                      <a:pt x="3732" y="12130"/>
                    </a:lnTo>
                    <a:lnTo>
                      <a:pt x="3796" y="12053"/>
                    </a:lnTo>
                    <a:lnTo>
                      <a:pt x="3859" y="11976"/>
                    </a:lnTo>
                    <a:lnTo>
                      <a:pt x="3922" y="11898"/>
                    </a:lnTo>
                    <a:lnTo>
                      <a:pt x="3984" y="11819"/>
                    </a:lnTo>
                    <a:lnTo>
                      <a:pt x="4046" y="11740"/>
                    </a:lnTo>
                    <a:lnTo>
                      <a:pt x="4107" y="11660"/>
                    </a:lnTo>
                    <a:lnTo>
                      <a:pt x="4168" y="11581"/>
                    </a:lnTo>
                    <a:lnTo>
                      <a:pt x="4228" y="11501"/>
                    </a:lnTo>
                    <a:lnTo>
                      <a:pt x="4287" y="11419"/>
                    </a:lnTo>
                    <a:lnTo>
                      <a:pt x="4346" y="11339"/>
                    </a:lnTo>
                    <a:lnTo>
                      <a:pt x="4404" y="11257"/>
                    </a:lnTo>
                    <a:lnTo>
                      <a:pt x="4461" y="11176"/>
                    </a:lnTo>
                    <a:lnTo>
                      <a:pt x="4519" y="11093"/>
                    </a:lnTo>
                    <a:lnTo>
                      <a:pt x="4575" y="11010"/>
                    </a:lnTo>
                    <a:lnTo>
                      <a:pt x="4631" y="10927"/>
                    </a:lnTo>
                    <a:lnTo>
                      <a:pt x="4686" y="10843"/>
                    </a:lnTo>
                    <a:lnTo>
                      <a:pt x="4741" y="10760"/>
                    </a:lnTo>
                    <a:lnTo>
                      <a:pt x="4795" y="10676"/>
                    </a:lnTo>
                    <a:lnTo>
                      <a:pt x="4849" y="10590"/>
                    </a:lnTo>
                    <a:lnTo>
                      <a:pt x="4901" y="10506"/>
                    </a:lnTo>
                    <a:lnTo>
                      <a:pt x="4954" y="10420"/>
                    </a:lnTo>
                    <a:lnTo>
                      <a:pt x="5005" y="10334"/>
                    </a:lnTo>
                    <a:lnTo>
                      <a:pt x="5057" y="10248"/>
                    </a:lnTo>
                    <a:lnTo>
                      <a:pt x="5107" y="10162"/>
                    </a:lnTo>
                    <a:lnTo>
                      <a:pt x="5157" y="10075"/>
                    </a:lnTo>
                    <a:lnTo>
                      <a:pt x="5206" y="9988"/>
                    </a:lnTo>
                    <a:lnTo>
                      <a:pt x="5254" y="9900"/>
                    </a:lnTo>
                    <a:lnTo>
                      <a:pt x="5303" y="9812"/>
                    </a:lnTo>
                    <a:lnTo>
                      <a:pt x="5350" y="9723"/>
                    </a:lnTo>
                    <a:lnTo>
                      <a:pt x="5396" y="9635"/>
                    </a:lnTo>
                    <a:lnTo>
                      <a:pt x="5442" y="9546"/>
                    </a:lnTo>
                    <a:lnTo>
                      <a:pt x="5488" y="9457"/>
                    </a:lnTo>
                    <a:lnTo>
                      <a:pt x="5533" y="9367"/>
                    </a:lnTo>
                    <a:lnTo>
                      <a:pt x="5577" y="9277"/>
                    </a:lnTo>
                    <a:lnTo>
                      <a:pt x="5620" y="9186"/>
                    </a:lnTo>
                    <a:lnTo>
                      <a:pt x="5663" y="9096"/>
                    </a:lnTo>
                    <a:lnTo>
                      <a:pt x="5705" y="9005"/>
                    </a:lnTo>
                    <a:lnTo>
                      <a:pt x="5747" y="8914"/>
                    </a:lnTo>
                    <a:lnTo>
                      <a:pt x="5788" y="8823"/>
                    </a:lnTo>
                    <a:lnTo>
                      <a:pt x="5828" y="8731"/>
                    </a:lnTo>
                    <a:lnTo>
                      <a:pt x="5867" y="8639"/>
                    </a:lnTo>
                    <a:lnTo>
                      <a:pt x="5906" y="8547"/>
                    </a:lnTo>
                    <a:lnTo>
                      <a:pt x="5944" y="8454"/>
                    </a:lnTo>
                    <a:lnTo>
                      <a:pt x="5982" y="8362"/>
                    </a:lnTo>
                    <a:lnTo>
                      <a:pt x="6019" y="8268"/>
                    </a:lnTo>
                    <a:lnTo>
                      <a:pt x="6055" y="8175"/>
                    </a:lnTo>
                    <a:lnTo>
                      <a:pt x="6091" y="8081"/>
                    </a:lnTo>
                    <a:lnTo>
                      <a:pt x="6126" y="7987"/>
                    </a:lnTo>
                    <a:lnTo>
                      <a:pt x="6160" y="7894"/>
                    </a:lnTo>
                    <a:lnTo>
                      <a:pt x="6194" y="7799"/>
                    </a:lnTo>
                    <a:lnTo>
                      <a:pt x="6227" y="7704"/>
                    </a:lnTo>
                    <a:lnTo>
                      <a:pt x="6259" y="7610"/>
                    </a:lnTo>
                    <a:lnTo>
                      <a:pt x="6291" y="7514"/>
                    </a:lnTo>
                    <a:lnTo>
                      <a:pt x="6322" y="7419"/>
                    </a:lnTo>
                    <a:lnTo>
                      <a:pt x="6352" y="7324"/>
                    </a:lnTo>
                    <a:lnTo>
                      <a:pt x="6382" y="7228"/>
                    </a:lnTo>
                    <a:lnTo>
                      <a:pt x="6410" y="7131"/>
                    </a:lnTo>
                    <a:lnTo>
                      <a:pt x="6438" y="7036"/>
                    </a:lnTo>
                    <a:lnTo>
                      <a:pt x="6466" y="6939"/>
                    </a:lnTo>
                    <a:lnTo>
                      <a:pt x="6493" y="6842"/>
                    </a:lnTo>
                    <a:lnTo>
                      <a:pt x="6519" y="6746"/>
                    </a:lnTo>
                    <a:lnTo>
                      <a:pt x="6544" y="6649"/>
                    </a:lnTo>
                    <a:lnTo>
                      <a:pt x="6569" y="6552"/>
                    </a:lnTo>
                    <a:lnTo>
                      <a:pt x="6593" y="6455"/>
                    </a:lnTo>
                    <a:lnTo>
                      <a:pt x="6616" y="6358"/>
                    </a:lnTo>
                    <a:lnTo>
                      <a:pt x="6639" y="6260"/>
                    </a:lnTo>
                    <a:lnTo>
                      <a:pt x="6661" y="6162"/>
                    </a:lnTo>
                    <a:lnTo>
                      <a:pt x="6682" y="6064"/>
                    </a:lnTo>
                    <a:lnTo>
                      <a:pt x="6702" y="5966"/>
                    </a:lnTo>
                    <a:lnTo>
                      <a:pt x="6723" y="5868"/>
                    </a:lnTo>
                    <a:lnTo>
                      <a:pt x="6742" y="5770"/>
                    </a:lnTo>
                    <a:lnTo>
                      <a:pt x="6760" y="5671"/>
                    </a:lnTo>
                    <a:lnTo>
                      <a:pt x="6779" y="5572"/>
                    </a:lnTo>
                    <a:lnTo>
                      <a:pt x="6795" y="5473"/>
                    </a:lnTo>
                    <a:lnTo>
                      <a:pt x="6811" y="5375"/>
                    </a:lnTo>
                    <a:lnTo>
                      <a:pt x="6827" y="5276"/>
                    </a:lnTo>
                    <a:lnTo>
                      <a:pt x="6842" y="5177"/>
                    </a:lnTo>
                    <a:lnTo>
                      <a:pt x="6857" y="5077"/>
                    </a:lnTo>
                    <a:lnTo>
                      <a:pt x="6870" y="4979"/>
                    </a:lnTo>
                    <a:lnTo>
                      <a:pt x="6882" y="4879"/>
                    </a:lnTo>
                    <a:lnTo>
                      <a:pt x="6895" y="4779"/>
                    </a:lnTo>
                    <a:lnTo>
                      <a:pt x="6906" y="4680"/>
                    </a:lnTo>
                    <a:lnTo>
                      <a:pt x="6916" y="4581"/>
                    </a:lnTo>
                    <a:lnTo>
                      <a:pt x="6927" y="4481"/>
                    </a:lnTo>
                    <a:lnTo>
                      <a:pt x="6936" y="4381"/>
                    </a:lnTo>
                    <a:lnTo>
                      <a:pt x="6944" y="4281"/>
                    </a:lnTo>
                    <a:lnTo>
                      <a:pt x="6952" y="4181"/>
                    </a:lnTo>
                    <a:lnTo>
                      <a:pt x="6960" y="4082"/>
                    </a:lnTo>
                    <a:lnTo>
                      <a:pt x="6966" y="3981"/>
                    </a:lnTo>
                    <a:lnTo>
                      <a:pt x="6972" y="3881"/>
                    </a:lnTo>
                    <a:lnTo>
                      <a:pt x="6976" y="3781"/>
                    </a:lnTo>
                    <a:lnTo>
                      <a:pt x="6981" y="3682"/>
                    </a:lnTo>
                    <a:lnTo>
                      <a:pt x="6984" y="3581"/>
                    </a:lnTo>
                    <a:lnTo>
                      <a:pt x="6987" y="3481"/>
                    </a:lnTo>
                    <a:lnTo>
                      <a:pt x="6989" y="3380"/>
                    </a:lnTo>
                    <a:lnTo>
                      <a:pt x="6990" y="3280"/>
                    </a:lnTo>
                    <a:lnTo>
                      <a:pt x="6991" y="3181"/>
                    </a:lnTo>
                    <a:lnTo>
                      <a:pt x="6991" y="3080"/>
                    </a:lnTo>
                    <a:lnTo>
                      <a:pt x="6990" y="2980"/>
                    </a:lnTo>
                    <a:lnTo>
                      <a:pt x="6989" y="2879"/>
                    </a:lnTo>
                    <a:lnTo>
                      <a:pt x="6987" y="2779"/>
                    </a:lnTo>
                    <a:lnTo>
                      <a:pt x="6984" y="2680"/>
                    </a:lnTo>
                    <a:lnTo>
                      <a:pt x="6980" y="2579"/>
                    </a:lnTo>
                    <a:lnTo>
                      <a:pt x="6976" y="2479"/>
                    </a:lnTo>
                    <a:lnTo>
                      <a:pt x="6971" y="2379"/>
                    </a:lnTo>
                    <a:lnTo>
                      <a:pt x="6966" y="2279"/>
                    </a:lnTo>
                    <a:lnTo>
                      <a:pt x="6960" y="2179"/>
                    </a:lnTo>
                    <a:lnTo>
                      <a:pt x="6952" y="2079"/>
                    </a:lnTo>
                    <a:lnTo>
                      <a:pt x="6944" y="1979"/>
                    </a:lnTo>
                    <a:lnTo>
                      <a:pt x="6936" y="1879"/>
                    </a:lnTo>
                    <a:lnTo>
                      <a:pt x="6927" y="1780"/>
                    </a:lnTo>
                    <a:lnTo>
                      <a:pt x="6916" y="1680"/>
                    </a:lnTo>
                    <a:lnTo>
                      <a:pt x="6905" y="1580"/>
                    </a:lnTo>
                    <a:lnTo>
                      <a:pt x="6894" y="1480"/>
                    </a:lnTo>
                    <a:lnTo>
                      <a:pt x="6882" y="1382"/>
                    </a:lnTo>
                    <a:lnTo>
                      <a:pt x="6869" y="1282"/>
                    </a:lnTo>
                    <a:lnTo>
                      <a:pt x="6856" y="1183"/>
                    </a:lnTo>
                    <a:lnTo>
                      <a:pt x="6841" y="1083"/>
                    </a:lnTo>
                    <a:lnTo>
                      <a:pt x="6826" y="985"/>
                    </a:lnTo>
                    <a:lnTo>
                      <a:pt x="6810" y="886"/>
                    </a:lnTo>
                    <a:lnTo>
                      <a:pt x="6794" y="787"/>
                    </a:lnTo>
                    <a:lnTo>
                      <a:pt x="6778" y="688"/>
                    </a:lnTo>
                    <a:lnTo>
                      <a:pt x="6759" y="590"/>
                    </a:lnTo>
                    <a:lnTo>
                      <a:pt x="6741" y="491"/>
                    </a:lnTo>
                    <a:lnTo>
                      <a:pt x="6722" y="392"/>
                    </a:lnTo>
                    <a:lnTo>
                      <a:pt x="6701" y="294"/>
                    </a:lnTo>
                    <a:lnTo>
                      <a:pt x="6681" y="197"/>
                    </a:lnTo>
                    <a:lnTo>
                      <a:pt x="6660" y="98"/>
                    </a:lnTo>
                    <a:lnTo>
                      <a:pt x="6638" y="0"/>
                    </a:lnTo>
                    <a:lnTo>
                      <a:pt x="66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2327" y="996"/>
                <a:ext cx="1541" cy="2438"/>
              </a:xfrm>
              <a:custGeom>
                <a:avLst/>
                <a:gdLst/>
                <a:ahLst/>
                <a:cxnLst>
                  <a:cxn ang="0">
                    <a:pos x="321" y="14625"/>
                  </a:cxn>
                  <a:cxn ang="0">
                    <a:pos x="723" y="14615"/>
                  </a:cxn>
                  <a:cxn ang="0">
                    <a:pos x="1123" y="14586"/>
                  </a:cxn>
                  <a:cxn ang="0">
                    <a:pos x="1523" y="14539"/>
                  </a:cxn>
                  <a:cxn ang="0">
                    <a:pos x="1919" y="14476"/>
                  </a:cxn>
                  <a:cxn ang="0">
                    <a:pos x="2313" y="14393"/>
                  </a:cxn>
                  <a:cxn ang="0">
                    <a:pos x="2701" y="14294"/>
                  </a:cxn>
                  <a:cxn ang="0">
                    <a:pos x="3085" y="14177"/>
                  </a:cxn>
                  <a:cxn ang="0">
                    <a:pos x="3465" y="14044"/>
                  </a:cxn>
                  <a:cxn ang="0">
                    <a:pos x="3836" y="13892"/>
                  </a:cxn>
                  <a:cxn ang="0">
                    <a:pos x="4201" y="13725"/>
                  </a:cxn>
                  <a:cxn ang="0">
                    <a:pos x="4559" y="13542"/>
                  </a:cxn>
                  <a:cxn ang="0">
                    <a:pos x="4908" y="13342"/>
                  </a:cxn>
                  <a:cxn ang="0">
                    <a:pos x="5247" y="13127"/>
                  </a:cxn>
                  <a:cxn ang="0">
                    <a:pos x="5576" y="12897"/>
                  </a:cxn>
                  <a:cxn ang="0">
                    <a:pos x="5895" y="12653"/>
                  </a:cxn>
                  <a:cxn ang="0">
                    <a:pos x="6203" y="12394"/>
                  </a:cxn>
                  <a:cxn ang="0">
                    <a:pos x="6498" y="12122"/>
                  </a:cxn>
                  <a:cxn ang="0">
                    <a:pos x="6781" y="11837"/>
                  </a:cxn>
                  <a:cxn ang="0">
                    <a:pos x="7051" y="11540"/>
                  </a:cxn>
                  <a:cxn ang="0">
                    <a:pos x="7307" y="11231"/>
                  </a:cxn>
                  <a:cxn ang="0">
                    <a:pos x="7550" y="10910"/>
                  </a:cxn>
                  <a:cxn ang="0">
                    <a:pos x="7777" y="10579"/>
                  </a:cxn>
                  <a:cxn ang="0">
                    <a:pos x="7990" y="10238"/>
                  </a:cxn>
                  <a:cxn ang="0">
                    <a:pos x="8188" y="9888"/>
                  </a:cxn>
                  <a:cxn ang="0">
                    <a:pos x="8369" y="9529"/>
                  </a:cxn>
                  <a:cxn ang="0">
                    <a:pos x="8534" y="9163"/>
                  </a:cxn>
                  <a:cxn ang="0">
                    <a:pos x="8682" y="8790"/>
                  </a:cxn>
                  <a:cxn ang="0">
                    <a:pos x="8814" y="8410"/>
                  </a:cxn>
                  <a:cxn ang="0">
                    <a:pos x="8928" y="8024"/>
                  </a:cxn>
                  <a:cxn ang="0">
                    <a:pos x="9026" y="7635"/>
                  </a:cxn>
                  <a:cxn ang="0">
                    <a:pos x="9105" y="7241"/>
                  </a:cxn>
                  <a:cxn ang="0">
                    <a:pos x="9167" y="6844"/>
                  </a:cxn>
                  <a:cxn ang="0">
                    <a:pos x="9211" y="6445"/>
                  </a:cxn>
                  <a:cxn ang="0">
                    <a:pos x="9237" y="6043"/>
                  </a:cxn>
                  <a:cxn ang="0">
                    <a:pos x="9245" y="5641"/>
                  </a:cxn>
                  <a:cxn ang="0">
                    <a:pos x="9235" y="5239"/>
                  </a:cxn>
                  <a:cxn ang="0">
                    <a:pos x="9207" y="4839"/>
                  </a:cxn>
                  <a:cxn ang="0">
                    <a:pos x="9161" y="4439"/>
                  </a:cxn>
                  <a:cxn ang="0">
                    <a:pos x="9097" y="4043"/>
                  </a:cxn>
                  <a:cxn ang="0">
                    <a:pos x="9016" y="3649"/>
                  </a:cxn>
                  <a:cxn ang="0">
                    <a:pos x="8917" y="3259"/>
                  </a:cxn>
                  <a:cxn ang="0">
                    <a:pos x="8801" y="2874"/>
                  </a:cxn>
                  <a:cxn ang="0">
                    <a:pos x="8667" y="2496"/>
                  </a:cxn>
                  <a:cxn ang="0">
                    <a:pos x="8517" y="2124"/>
                  </a:cxn>
                  <a:cxn ang="0">
                    <a:pos x="8349" y="1757"/>
                  </a:cxn>
                  <a:cxn ang="0">
                    <a:pos x="8166" y="1399"/>
                  </a:cxn>
                  <a:cxn ang="0">
                    <a:pos x="7968" y="1051"/>
                  </a:cxn>
                  <a:cxn ang="0">
                    <a:pos x="7754" y="711"/>
                  </a:cxn>
                  <a:cxn ang="0">
                    <a:pos x="7523" y="381"/>
                  </a:cxn>
                  <a:cxn ang="0">
                    <a:pos x="7279" y="61"/>
                  </a:cxn>
                </a:cxnLst>
                <a:rect l="0" t="0" r="r" b="b"/>
                <a:pathLst>
                  <a:path w="9245" h="14625">
                    <a:moveTo>
                      <a:pt x="0" y="14621"/>
                    </a:moveTo>
                    <a:lnTo>
                      <a:pt x="81" y="14623"/>
                    </a:lnTo>
                    <a:lnTo>
                      <a:pt x="161" y="14624"/>
                    </a:lnTo>
                    <a:lnTo>
                      <a:pt x="241" y="14625"/>
                    </a:lnTo>
                    <a:lnTo>
                      <a:pt x="321" y="14625"/>
                    </a:lnTo>
                    <a:lnTo>
                      <a:pt x="401" y="14624"/>
                    </a:lnTo>
                    <a:lnTo>
                      <a:pt x="483" y="14623"/>
                    </a:lnTo>
                    <a:lnTo>
                      <a:pt x="563" y="14621"/>
                    </a:lnTo>
                    <a:lnTo>
                      <a:pt x="643" y="14618"/>
                    </a:lnTo>
                    <a:lnTo>
                      <a:pt x="723" y="14615"/>
                    </a:lnTo>
                    <a:lnTo>
                      <a:pt x="804" y="14610"/>
                    </a:lnTo>
                    <a:lnTo>
                      <a:pt x="884" y="14605"/>
                    </a:lnTo>
                    <a:lnTo>
                      <a:pt x="964" y="14599"/>
                    </a:lnTo>
                    <a:lnTo>
                      <a:pt x="1043" y="14593"/>
                    </a:lnTo>
                    <a:lnTo>
                      <a:pt x="1123" y="14586"/>
                    </a:lnTo>
                    <a:lnTo>
                      <a:pt x="1204" y="14579"/>
                    </a:lnTo>
                    <a:lnTo>
                      <a:pt x="1284" y="14569"/>
                    </a:lnTo>
                    <a:lnTo>
                      <a:pt x="1363" y="14560"/>
                    </a:lnTo>
                    <a:lnTo>
                      <a:pt x="1443" y="14551"/>
                    </a:lnTo>
                    <a:lnTo>
                      <a:pt x="1523" y="14539"/>
                    </a:lnTo>
                    <a:lnTo>
                      <a:pt x="1602" y="14528"/>
                    </a:lnTo>
                    <a:lnTo>
                      <a:pt x="1681" y="14516"/>
                    </a:lnTo>
                    <a:lnTo>
                      <a:pt x="1761" y="14503"/>
                    </a:lnTo>
                    <a:lnTo>
                      <a:pt x="1840" y="14490"/>
                    </a:lnTo>
                    <a:lnTo>
                      <a:pt x="1919" y="14476"/>
                    </a:lnTo>
                    <a:lnTo>
                      <a:pt x="1998" y="14460"/>
                    </a:lnTo>
                    <a:lnTo>
                      <a:pt x="2077" y="14445"/>
                    </a:lnTo>
                    <a:lnTo>
                      <a:pt x="2155" y="14428"/>
                    </a:lnTo>
                    <a:lnTo>
                      <a:pt x="2233" y="14411"/>
                    </a:lnTo>
                    <a:lnTo>
                      <a:pt x="2313" y="14393"/>
                    </a:lnTo>
                    <a:lnTo>
                      <a:pt x="2391" y="14375"/>
                    </a:lnTo>
                    <a:lnTo>
                      <a:pt x="2468" y="14356"/>
                    </a:lnTo>
                    <a:lnTo>
                      <a:pt x="2546" y="14336"/>
                    </a:lnTo>
                    <a:lnTo>
                      <a:pt x="2624" y="14315"/>
                    </a:lnTo>
                    <a:lnTo>
                      <a:pt x="2701" y="14294"/>
                    </a:lnTo>
                    <a:lnTo>
                      <a:pt x="2778" y="14272"/>
                    </a:lnTo>
                    <a:lnTo>
                      <a:pt x="2856" y="14249"/>
                    </a:lnTo>
                    <a:lnTo>
                      <a:pt x="2933" y="14226"/>
                    </a:lnTo>
                    <a:lnTo>
                      <a:pt x="3009" y="14202"/>
                    </a:lnTo>
                    <a:lnTo>
                      <a:pt x="3085" y="14177"/>
                    </a:lnTo>
                    <a:lnTo>
                      <a:pt x="3162" y="14152"/>
                    </a:lnTo>
                    <a:lnTo>
                      <a:pt x="3237" y="14126"/>
                    </a:lnTo>
                    <a:lnTo>
                      <a:pt x="3313" y="14099"/>
                    </a:lnTo>
                    <a:lnTo>
                      <a:pt x="3388" y="14071"/>
                    </a:lnTo>
                    <a:lnTo>
                      <a:pt x="3465" y="14044"/>
                    </a:lnTo>
                    <a:lnTo>
                      <a:pt x="3539" y="14015"/>
                    </a:lnTo>
                    <a:lnTo>
                      <a:pt x="3614" y="13985"/>
                    </a:lnTo>
                    <a:lnTo>
                      <a:pt x="3688" y="13955"/>
                    </a:lnTo>
                    <a:lnTo>
                      <a:pt x="3763" y="13924"/>
                    </a:lnTo>
                    <a:lnTo>
                      <a:pt x="3836" y="13892"/>
                    </a:lnTo>
                    <a:lnTo>
                      <a:pt x="3910" y="13861"/>
                    </a:lnTo>
                    <a:lnTo>
                      <a:pt x="3983" y="13828"/>
                    </a:lnTo>
                    <a:lnTo>
                      <a:pt x="4056" y="13794"/>
                    </a:lnTo>
                    <a:lnTo>
                      <a:pt x="4129" y="13760"/>
                    </a:lnTo>
                    <a:lnTo>
                      <a:pt x="4201" y="13725"/>
                    </a:lnTo>
                    <a:lnTo>
                      <a:pt x="4274" y="13690"/>
                    </a:lnTo>
                    <a:lnTo>
                      <a:pt x="4345" y="13654"/>
                    </a:lnTo>
                    <a:lnTo>
                      <a:pt x="4417" y="13617"/>
                    </a:lnTo>
                    <a:lnTo>
                      <a:pt x="4488" y="13580"/>
                    </a:lnTo>
                    <a:lnTo>
                      <a:pt x="4559" y="13542"/>
                    </a:lnTo>
                    <a:lnTo>
                      <a:pt x="4629" y="13503"/>
                    </a:lnTo>
                    <a:lnTo>
                      <a:pt x="4699" y="13464"/>
                    </a:lnTo>
                    <a:lnTo>
                      <a:pt x="4769" y="13423"/>
                    </a:lnTo>
                    <a:lnTo>
                      <a:pt x="4839" y="13383"/>
                    </a:lnTo>
                    <a:lnTo>
                      <a:pt x="4908" y="13342"/>
                    </a:lnTo>
                    <a:lnTo>
                      <a:pt x="4975" y="13300"/>
                    </a:lnTo>
                    <a:lnTo>
                      <a:pt x="5044" y="13258"/>
                    </a:lnTo>
                    <a:lnTo>
                      <a:pt x="5112" y="13215"/>
                    </a:lnTo>
                    <a:lnTo>
                      <a:pt x="5179" y="13171"/>
                    </a:lnTo>
                    <a:lnTo>
                      <a:pt x="5247" y="13127"/>
                    </a:lnTo>
                    <a:lnTo>
                      <a:pt x="5313" y="13082"/>
                    </a:lnTo>
                    <a:lnTo>
                      <a:pt x="5380" y="13037"/>
                    </a:lnTo>
                    <a:lnTo>
                      <a:pt x="5446" y="12991"/>
                    </a:lnTo>
                    <a:lnTo>
                      <a:pt x="5511" y="12944"/>
                    </a:lnTo>
                    <a:lnTo>
                      <a:pt x="5576" y="12897"/>
                    </a:lnTo>
                    <a:lnTo>
                      <a:pt x="5641" y="12849"/>
                    </a:lnTo>
                    <a:lnTo>
                      <a:pt x="5705" y="12801"/>
                    </a:lnTo>
                    <a:lnTo>
                      <a:pt x="5769" y="12752"/>
                    </a:lnTo>
                    <a:lnTo>
                      <a:pt x="5832" y="12702"/>
                    </a:lnTo>
                    <a:lnTo>
                      <a:pt x="5895" y="12653"/>
                    </a:lnTo>
                    <a:lnTo>
                      <a:pt x="5957" y="12603"/>
                    </a:lnTo>
                    <a:lnTo>
                      <a:pt x="6019" y="12551"/>
                    </a:lnTo>
                    <a:lnTo>
                      <a:pt x="6081" y="12500"/>
                    </a:lnTo>
                    <a:lnTo>
                      <a:pt x="6142" y="12447"/>
                    </a:lnTo>
                    <a:lnTo>
                      <a:pt x="6203" y="12394"/>
                    </a:lnTo>
                    <a:lnTo>
                      <a:pt x="6262" y="12341"/>
                    </a:lnTo>
                    <a:lnTo>
                      <a:pt x="6322" y="12287"/>
                    </a:lnTo>
                    <a:lnTo>
                      <a:pt x="6382" y="12232"/>
                    </a:lnTo>
                    <a:lnTo>
                      <a:pt x="6440" y="12178"/>
                    </a:lnTo>
                    <a:lnTo>
                      <a:pt x="6498" y="12122"/>
                    </a:lnTo>
                    <a:lnTo>
                      <a:pt x="6555" y="12067"/>
                    </a:lnTo>
                    <a:lnTo>
                      <a:pt x="6613" y="12010"/>
                    </a:lnTo>
                    <a:lnTo>
                      <a:pt x="6670" y="11953"/>
                    </a:lnTo>
                    <a:lnTo>
                      <a:pt x="6725" y="11895"/>
                    </a:lnTo>
                    <a:lnTo>
                      <a:pt x="6781" y="11837"/>
                    </a:lnTo>
                    <a:lnTo>
                      <a:pt x="6836" y="11779"/>
                    </a:lnTo>
                    <a:lnTo>
                      <a:pt x="6891" y="11720"/>
                    </a:lnTo>
                    <a:lnTo>
                      <a:pt x="6944" y="11660"/>
                    </a:lnTo>
                    <a:lnTo>
                      <a:pt x="6998" y="11600"/>
                    </a:lnTo>
                    <a:lnTo>
                      <a:pt x="7051" y="11540"/>
                    </a:lnTo>
                    <a:lnTo>
                      <a:pt x="7104" y="11478"/>
                    </a:lnTo>
                    <a:lnTo>
                      <a:pt x="7155" y="11418"/>
                    </a:lnTo>
                    <a:lnTo>
                      <a:pt x="7206" y="11356"/>
                    </a:lnTo>
                    <a:lnTo>
                      <a:pt x="7257" y="11293"/>
                    </a:lnTo>
                    <a:lnTo>
                      <a:pt x="7307" y="11231"/>
                    </a:lnTo>
                    <a:lnTo>
                      <a:pt x="7358" y="11168"/>
                    </a:lnTo>
                    <a:lnTo>
                      <a:pt x="7406" y="11104"/>
                    </a:lnTo>
                    <a:lnTo>
                      <a:pt x="7454" y="11039"/>
                    </a:lnTo>
                    <a:lnTo>
                      <a:pt x="7503" y="10975"/>
                    </a:lnTo>
                    <a:lnTo>
                      <a:pt x="7550" y="10910"/>
                    </a:lnTo>
                    <a:lnTo>
                      <a:pt x="7596" y="10845"/>
                    </a:lnTo>
                    <a:lnTo>
                      <a:pt x="7643" y="10779"/>
                    </a:lnTo>
                    <a:lnTo>
                      <a:pt x="7688" y="10712"/>
                    </a:lnTo>
                    <a:lnTo>
                      <a:pt x="7733" y="10646"/>
                    </a:lnTo>
                    <a:lnTo>
                      <a:pt x="7777" y="10579"/>
                    </a:lnTo>
                    <a:lnTo>
                      <a:pt x="7822" y="10512"/>
                    </a:lnTo>
                    <a:lnTo>
                      <a:pt x="7865" y="10444"/>
                    </a:lnTo>
                    <a:lnTo>
                      <a:pt x="7907" y="10376"/>
                    </a:lnTo>
                    <a:lnTo>
                      <a:pt x="7949" y="10307"/>
                    </a:lnTo>
                    <a:lnTo>
                      <a:pt x="7990" y="10238"/>
                    </a:lnTo>
                    <a:lnTo>
                      <a:pt x="8031" y="10169"/>
                    </a:lnTo>
                    <a:lnTo>
                      <a:pt x="8071" y="10099"/>
                    </a:lnTo>
                    <a:lnTo>
                      <a:pt x="8111" y="10029"/>
                    </a:lnTo>
                    <a:lnTo>
                      <a:pt x="8150" y="9959"/>
                    </a:lnTo>
                    <a:lnTo>
                      <a:pt x="8188" y="9888"/>
                    </a:lnTo>
                    <a:lnTo>
                      <a:pt x="8225" y="9817"/>
                    </a:lnTo>
                    <a:lnTo>
                      <a:pt x="8262" y="9745"/>
                    </a:lnTo>
                    <a:lnTo>
                      <a:pt x="8298" y="9674"/>
                    </a:lnTo>
                    <a:lnTo>
                      <a:pt x="8334" y="9601"/>
                    </a:lnTo>
                    <a:lnTo>
                      <a:pt x="8369" y="9529"/>
                    </a:lnTo>
                    <a:lnTo>
                      <a:pt x="8403" y="9456"/>
                    </a:lnTo>
                    <a:lnTo>
                      <a:pt x="8437" y="9384"/>
                    </a:lnTo>
                    <a:lnTo>
                      <a:pt x="8470" y="9310"/>
                    </a:lnTo>
                    <a:lnTo>
                      <a:pt x="8502" y="9237"/>
                    </a:lnTo>
                    <a:lnTo>
                      <a:pt x="8534" y="9163"/>
                    </a:lnTo>
                    <a:lnTo>
                      <a:pt x="8565" y="9089"/>
                    </a:lnTo>
                    <a:lnTo>
                      <a:pt x="8595" y="9014"/>
                    </a:lnTo>
                    <a:lnTo>
                      <a:pt x="8625" y="8940"/>
                    </a:lnTo>
                    <a:lnTo>
                      <a:pt x="8654" y="8865"/>
                    </a:lnTo>
                    <a:lnTo>
                      <a:pt x="8682" y="8790"/>
                    </a:lnTo>
                    <a:lnTo>
                      <a:pt x="8710" y="8715"/>
                    </a:lnTo>
                    <a:lnTo>
                      <a:pt x="8737" y="8639"/>
                    </a:lnTo>
                    <a:lnTo>
                      <a:pt x="8764" y="8562"/>
                    </a:lnTo>
                    <a:lnTo>
                      <a:pt x="8789" y="8486"/>
                    </a:lnTo>
                    <a:lnTo>
                      <a:pt x="8814" y="8410"/>
                    </a:lnTo>
                    <a:lnTo>
                      <a:pt x="8839" y="8333"/>
                    </a:lnTo>
                    <a:lnTo>
                      <a:pt x="8861" y="8257"/>
                    </a:lnTo>
                    <a:lnTo>
                      <a:pt x="8885" y="8180"/>
                    </a:lnTo>
                    <a:lnTo>
                      <a:pt x="8907" y="8102"/>
                    </a:lnTo>
                    <a:lnTo>
                      <a:pt x="8928" y="8024"/>
                    </a:lnTo>
                    <a:lnTo>
                      <a:pt x="8949" y="7947"/>
                    </a:lnTo>
                    <a:lnTo>
                      <a:pt x="8969" y="7869"/>
                    </a:lnTo>
                    <a:lnTo>
                      <a:pt x="8989" y="7791"/>
                    </a:lnTo>
                    <a:lnTo>
                      <a:pt x="9007" y="7713"/>
                    </a:lnTo>
                    <a:lnTo>
                      <a:pt x="9026" y="7635"/>
                    </a:lnTo>
                    <a:lnTo>
                      <a:pt x="9042" y="7556"/>
                    </a:lnTo>
                    <a:lnTo>
                      <a:pt x="9060" y="7477"/>
                    </a:lnTo>
                    <a:lnTo>
                      <a:pt x="9075" y="7399"/>
                    </a:lnTo>
                    <a:lnTo>
                      <a:pt x="9091" y="7320"/>
                    </a:lnTo>
                    <a:lnTo>
                      <a:pt x="9105" y="7241"/>
                    </a:lnTo>
                    <a:lnTo>
                      <a:pt x="9119" y="7161"/>
                    </a:lnTo>
                    <a:lnTo>
                      <a:pt x="9132" y="7082"/>
                    </a:lnTo>
                    <a:lnTo>
                      <a:pt x="9144" y="7003"/>
                    </a:lnTo>
                    <a:lnTo>
                      <a:pt x="9156" y="6923"/>
                    </a:lnTo>
                    <a:lnTo>
                      <a:pt x="9167" y="6844"/>
                    </a:lnTo>
                    <a:lnTo>
                      <a:pt x="9177" y="6763"/>
                    </a:lnTo>
                    <a:lnTo>
                      <a:pt x="9186" y="6684"/>
                    </a:lnTo>
                    <a:lnTo>
                      <a:pt x="9196" y="6604"/>
                    </a:lnTo>
                    <a:lnTo>
                      <a:pt x="9204" y="6524"/>
                    </a:lnTo>
                    <a:lnTo>
                      <a:pt x="9211" y="6445"/>
                    </a:lnTo>
                    <a:lnTo>
                      <a:pt x="9217" y="6364"/>
                    </a:lnTo>
                    <a:lnTo>
                      <a:pt x="9223" y="6284"/>
                    </a:lnTo>
                    <a:lnTo>
                      <a:pt x="9229" y="6204"/>
                    </a:lnTo>
                    <a:lnTo>
                      <a:pt x="9233" y="6124"/>
                    </a:lnTo>
                    <a:lnTo>
                      <a:pt x="9237" y="6043"/>
                    </a:lnTo>
                    <a:lnTo>
                      <a:pt x="9240" y="5963"/>
                    </a:lnTo>
                    <a:lnTo>
                      <a:pt x="9242" y="5882"/>
                    </a:lnTo>
                    <a:lnTo>
                      <a:pt x="9244" y="5802"/>
                    </a:lnTo>
                    <a:lnTo>
                      <a:pt x="9245" y="5721"/>
                    </a:lnTo>
                    <a:lnTo>
                      <a:pt x="9245" y="5641"/>
                    </a:lnTo>
                    <a:lnTo>
                      <a:pt x="9244" y="5561"/>
                    </a:lnTo>
                    <a:lnTo>
                      <a:pt x="9243" y="5481"/>
                    </a:lnTo>
                    <a:lnTo>
                      <a:pt x="9241" y="5401"/>
                    </a:lnTo>
                    <a:lnTo>
                      <a:pt x="9238" y="5319"/>
                    </a:lnTo>
                    <a:lnTo>
                      <a:pt x="9235" y="5239"/>
                    </a:lnTo>
                    <a:lnTo>
                      <a:pt x="9231" y="5159"/>
                    </a:lnTo>
                    <a:lnTo>
                      <a:pt x="9226" y="5079"/>
                    </a:lnTo>
                    <a:lnTo>
                      <a:pt x="9220" y="4998"/>
                    </a:lnTo>
                    <a:lnTo>
                      <a:pt x="9214" y="4918"/>
                    </a:lnTo>
                    <a:lnTo>
                      <a:pt x="9207" y="4839"/>
                    </a:lnTo>
                    <a:lnTo>
                      <a:pt x="9199" y="4759"/>
                    </a:lnTo>
                    <a:lnTo>
                      <a:pt x="9191" y="4679"/>
                    </a:lnTo>
                    <a:lnTo>
                      <a:pt x="9181" y="4598"/>
                    </a:lnTo>
                    <a:lnTo>
                      <a:pt x="9172" y="4519"/>
                    </a:lnTo>
                    <a:lnTo>
                      <a:pt x="9161" y="4439"/>
                    </a:lnTo>
                    <a:lnTo>
                      <a:pt x="9149" y="4360"/>
                    </a:lnTo>
                    <a:lnTo>
                      <a:pt x="9137" y="4280"/>
                    </a:lnTo>
                    <a:lnTo>
                      <a:pt x="9125" y="4201"/>
                    </a:lnTo>
                    <a:lnTo>
                      <a:pt x="9111" y="4122"/>
                    </a:lnTo>
                    <a:lnTo>
                      <a:pt x="9097" y="4043"/>
                    </a:lnTo>
                    <a:lnTo>
                      <a:pt x="9083" y="3964"/>
                    </a:lnTo>
                    <a:lnTo>
                      <a:pt x="9067" y="3884"/>
                    </a:lnTo>
                    <a:lnTo>
                      <a:pt x="9051" y="3806"/>
                    </a:lnTo>
                    <a:lnTo>
                      <a:pt x="9033" y="3727"/>
                    </a:lnTo>
                    <a:lnTo>
                      <a:pt x="9016" y="3649"/>
                    </a:lnTo>
                    <a:lnTo>
                      <a:pt x="8997" y="3571"/>
                    </a:lnTo>
                    <a:lnTo>
                      <a:pt x="8979" y="3493"/>
                    </a:lnTo>
                    <a:lnTo>
                      <a:pt x="8958" y="3414"/>
                    </a:lnTo>
                    <a:lnTo>
                      <a:pt x="8938" y="3337"/>
                    </a:lnTo>
                    <a:lnTo>
                      <a:pt x="8917" y="3259"/>
                    </a:lnTo>
                    <a:lnTo>
                      <a:pt x="8894" y="3182"/>
                    </a:lnTo>
                    <a:lnTo>
                      <a:pt x="8872" y="3105"/>
                    </a:lnTo>
                    <a:lnTo>
                      <a:pt x="8849" y="3028"/>
                    </a:lnTo>
                    <a:lnTo>
                      <a:pt x="8825" y="2952"/>
                    </a:lnTo>
                    <a:lnTo>
                      <a:pt x="8801" y="2874"/>
                    </a:lnTo>
                    <a:lnTo>
                      <a:pt x="8775" y="2798"/>
                    </a:lnTo>
                    <a:lnTo>
                      <a:pt x="8749" y="2722"/>
                    </a:lnTo>
                    <a:lnTo>
                      <a:pt x="8723" y="2647"/>
                    </a:lnTo>
                    <a:lnTo>
                      <a:pt x="8695" y="2571"/>
                    </a:lnTo>
                    <a:lnTo>
                      <a:pt x="8667" y="2496"/>
                    </a:lnTo>
                    <a:lnTo>
                      <a:pt x="8638" y="2421"/>
                    </a:lnTo>
                    <a:lnTo>
                      <a:pt x="8608" y="2346"/>
                    </a:lnTo>
                    <a:lnTo>
                      <a:pt x="8579" y="2272"/>
                    </a:lnTo>
                    <a:lnTo>
                      <a:pt x="8548" y="2197"/>
                    </a:lnTo>
                    <a:lnTo>
                      <a:pt x="8517" y="2124"/>
                    </a:lnTo>
                    <a:lnTo>
                      <a:pt x="8484" y="2049"/>
                    </a:lnTo>
                    <a:lnTo>
                      <a:pt x="8452" y="1976"/>
                    </a:lnTo>
                    <a:lnTo>
                      <a:pt x="8418" y="1902"/>
                    </a:lnTo>
                    <a:lnTo>
                      <a:pt x="8384" y="1830"/>
                    </a:lnTo>
                    <a:lnTo>
                      <a:pt x="8349" y="1757"/>
                    </a:lnTo>
                    <a:lnTo>
                      <a:pt x="8314" y="1685"/>
                    </a:lnTo>
                    <a:lnTo>
                      <a:pt x="8278" y="1613"/>
                    </a:lnTo>
                    <a:lnTo>
                      <a:pt x="8241" y="1542"/>
                    </a:lnTo>
                    <a:lnTo>
                      <a:pt x="8204" y="1470"/>
                    </a:lnTo>
                    <a:lnTo>
                      <a:pt x="8166" y="1399"/>
                    </a:lnTo>
                    <a:lnTo>
                      <a:pt x="8128" y="1329"/>
                    </a:lnTo>
                    <a:lnTo>
                      <a:pt x="8089" y="1260"/>
                    </a:lnTo>
                    <a:lnTo>
                      <a:pt x="8049" y="1190"/>
                    </a:lnTo>
                    <a:lnTo>
                      <a:pt x="8009" y="1120"/>
                    </a:lnTo>
                    <a:lnTo>
                      <a:pt x="7968" y="1051"/>
                    </a:lnTo>
                    <a:lnTo>
                      <a:pt x="7925" y="982"/>
                    </a:lnTo>
                    <a:lnTo>
                      <a:pt x="7883" y="914"/>
                    </a:lnTo>
                    <a:lnTo>
                      <a:pt x="7841" y="846"/>
                    </a:lnTo>
                    <a:lnTo>
                      <a:pt x="7797" y="778"/>
                    </a:lnTo>
                    <a:lnTo>
                      <a:pt x="7754" y="711"/>
                    </a:lnTo>
                    <a:lnTo>
                      <a:pt x="7708" y="644"/>
                    </a:lnTo>
                    <a:lnTo>
                      <a:pt x="7663" y="578"/>
                    </a:lnTo>
                    <a:lnTo>
                      <a:pt x="7617" y="512"/>
                    </a:lnTo>
                    <a:lnTo>
                      <a:pt x="7571" y="446"/>
                    </a:lnTo>
                    <a:lnTo>
                      <a:pt x="7523" y="381"/>
                    </a:lnTo>
                    <a:lnTo>
                      <a:pt x="7476" y="316"/>
                    </a:lnTo>
                    <a:lnTo>
                      <a:pt x="7428" y="252"/>
                    </a:lnTo>
                    <a:lnTo>
                      <a:pt x="7379" y="188"/>
                    </a:lnTo>
                    <a:lnTo>
                      <a:pt x="7330" y="125"/>
                    </a:lnTo>
                    <a:lnTo>
                      <a:pt x="7279" y="61"/>
                    </a:lnTo>
                    <a:lnTo>
                      <a:pt x="7229" y="0"/>
                    </a:lnTo>
                    <a:lnTo>
                      <a:pt x="72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3433" y="887"/>
                <a:ext cx="99" cy="109"/>
              </a:xfrm>
              <a:custGeom>
                <a:avLst/>
                <a:gdLst/>
                <a:ahLst/>
                <a:cxnLst>
                  <a:cxn ang="0">
                    <a:pos x="591" y="658"/>
                  </a:cxn>
                  <a:cxn ang="0">
                    <a:pos x="541" y="595"/>
                  </a:cxn>
                  <a:cxn ang="0">
                    <a:pos x="488" y="533"/>
                  </a:cxn>
                  <a:cxn ang="0">
                    <a:pos x="437" y="472"/>
                  </a:cxn>
                  <a:cxn ang="0">
                    <a:pos x="383" y="412"/>
                  </a:cxn>
                  <a:cxn ang="0">
                    <a:pos x="331" y="352"/>
                  </a:cxn>
                  <a:cxn ang="0">
                    <a:pos x="276" y="291"/>
                  </a:cxn>
                  <a:cxn ang="0">
                    <a:pos x="223" y="233"/>
                  </a:cxn>
                  <a:cxn ang="0">
                    <a:pos x="167" y="174"/>
                  </a:cxn>
                  <a:cxn ang="0">
                    <a:pos x="113" y="115"/>
                  </a:cxn>
                  <a:cxn ang="0">
                    <a:pos x="56" y="58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591" h="658">
                    <a:moveTo>
                      <a:pt x="591" y="658"/>
                    </a:moveTo>
                    <a:lnTo>
                      <a:pt x="541" y="595"/>
                    </a:lnTo>
                    <a:lnTo>
                      <a:pt x="488" y="533"/>
                    </a:lnTo>
                    <a:lnTo>
                      <a:pt x="437" y="472"/>
                    </a:lnTo>
                    <a:lnTo>
                      <a:pt x="383" y="412"/>
                    </a:lnTo>
                    <a:lnTo>
                      <a:pt x="331" y="352"/>
                    </a:lnTo>
                    <a:lnTo>
                      <a:pt x="276" y="291"/>
                    </a:lnTo>
                    <a:lnTo>
                      <a:pt x="223" y="233"/>
                    </a:lnTo>
                    <a:lnTo>
                      <a:pt x="167" y="174"/>
                    </a:lnTo>
                    <a:lnTo>
                      <a:pt x="113" y="115"/>
                    </a:lnTo>
                    <a:lnTo>
                      <a:pt x="56" y="58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1934" y="1145"/>
                <a:ext cx="2333" cy="1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00" y="6092"/>
                  </a:cxn>
                  <a:cxn ang="0">
                    <a:pos x="14001" y="6092"/>
                  </a:cxn>
                </a:cxnLst>
                <a:rect l="0" t="0" r="r" b="b"/>
                <a:pathLst>
                  <a:path w="14001" h="6092">
                    <a:moveTo>
                      <a:pt x="0" y="0"/>
                    </a:moveTo>
                    <a:lnTo>
                      <a:pt x="14000" y="6092"/>
                    </a:lnTo>
                    <a:lnTo>
                      <a:pt x="14001" y="6092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1493" y="2160"/>
                <a:ext cx="2333" cy="1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99" y="6093"/>
                  </a:cxn>
                  <a:cxn ang="0">
                    <a:pos x="14000" y="6093"/>
                  </a:cxn>
                </a:cxnLst>
                <a:rect l="0" t="0" r="r" b="b"/>
                <a:pathLst>
                  <a:path w="14000" h="6093">
                    <a:moveTo>
                      <a:pt x="0" y="0"/>
                    </a:moveTo>
                    <a:lnTo>
                      <a:pt x="13999" y="6093"/>
                    </a:lnTo>
                    <a:lnTo>
                      <a:pt x="14000" y="6093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1865" y="3107"/>
                <a:ext cx="1015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87" y="2649"/>
                  </a:cxn>
                  <a:cxn ang="0">
                    <a:pos x="6089" y="2649"/>
                  </a:cxn>
                </a:cxnLst>
                <a:rect l="0" t="0" r="r" b="b"/>
                <a:pathLst>
                  <a:path w="6089" h="2649">
                    <a:moveTo>
                      <a:pt x="0" y="0"/>
                    </a:moveTo>
                    <a:lnTo>
                      <a:pt x="6087" y="2649"/>
                    </a:lnTo>
                    <a:lnTo>
                      <a:pt x="6089" y="2649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2880" y="772"/>
                <a:ext cx="1015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88" y="2649"/>
                  </a:cxn>
                  <a:cxn ang="0">
                    <a:pos x="6089" y="2649"/>
                  </a:cxn>
                </a:cxnLst>
                <a:rect l="0" t="0" r="r" b="b"/>
                <a:pathLst>
                  <a:path w="6089" h="2649">
                    <a:moveTo>
                      <a:pt x="0" y="0"/>
                    </a:moveTo>
                    <a:lnTo>
                      <a:pt x="6088" y="2649"/>
                    </a:lnTo>
                    <a:lnTo>
                      <a:pt x="6089" y="2649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2880" y="772"/>
                <a:ext cx="1" cy="27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659"/>
                  </a:cxn>
                  <a:cxn ang="0">
                    <a:pos x="2" y="16659"/>
                  </a:cxn>
                </a:cxnLst>
                <a:rect l="0" t="0" r="r" b="b"/>
                <a:pathLst>
                  <a:path w="2" h="16659">
                    <a:moveTo>
                      <a:pt x="0" y="0"/>
                    </a:moveTo>
                    <a:lnTo>
                      <a:pt x="0" y="16659"/>
                    </a:lnTo>
                    <a:lnTo>
                      <a:pt x="2" y="16659"/>
                    </a:ln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22"/>
              <p:cNvSpPr>
                <a:spLocks/>
              </p:cNvSpPr>
              <p:nvPr/>
            </p:nvSpPr>
            <p:spPr bwMode="auto">
              <a:xfrm>
                <a:off x="2880" y="772"/>
                <a:ext cx="21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44" y="0"/>
                  </a:cxn>
                  <a:cxn ang="0">
                    <a:pos x="12746" y="0"/>
                  </a:cxn>
                </a:cxnLst>
                <a:rect l="0" t="0" r="r" b="b"/>
                <a:pathLst>
                  <a:path w="12746">
                    <a:moveTo>
                      <a:pt x="0" y="0"/>
                    </a:moveTo>
                    <a:lnTo>
                      <a:pt x="12744" y="0"/>
                    </a:lnTo>
                    <a:lnTo>
                      <a:pt x="12746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23"/>
              <p:cNvSpPr>
                <a:spLocks/>
              </p:cNvSpPr>
              <p:nvPr/>
            </p:nvSpPr>
            <p:spPr bwMode="auto">
              <a:xfrm>
                <a:off x="3894" y="1213"/>
                <a:ext cx="11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56" y="0"/>
                  </a:cxn>
                  <a:cxn ang="0">
                    <a:pos x="6658" y="0"/>
                  </a:cxn>
                </a:cxnLst>
                <a:rect l="0" t="0" r="r" b="b"/>
                <a:pathLst>
                  <a:path w="6658">
                    <a:moveTo>
                      <a:pt x="0" y="0"/>
                    </a:moveTo>
                    <a:lnTo>
                      <a:pt x="6656" y="0"/>
                    </a:lnTo>
                    <a:lnTo>
                      <a:pt x="6658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4"/>
              <p:cNvSpPr>
                <a:spLocks/>
              </p:cNvSpPr>
              <p:nvPr/>
            </p:nvSpPr>
            <p:spPr bwMode="auto">
              <a:xfrm>
                <a:off x="2880" y="3548"/>
                <a:ext cx="21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44" y="0"/>
                  </a:cxn>
                  <a:cxn ang="0">
                    <a:pos x="12746" y="0"/>
                  </a:cxn>
                </a:cxnLst>
                <a:rect l="0" t="0" r="r" b="b"/>
                <a:pathLst>
                  <a:path w="12746">
                    <a:moveTo>
                      <a:pt x="0" y="0"/>
                    </a:moveTo>
                    <a:lnTo>
                      <a:pt x="12744" y="0"/>
                    </a:lnTo>
                    <a:lnTo>
                      <a:pt x="12746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25"/>
              <p:cNvSpPr>
                <a:spLocks/>
              </p:cNvSpPr>
              <p:nvPr/>
            </p:nvSpPr>
            <p:spPr bwMode="auto">
              <a:xfrm>
                <a:off x="4152" y="2713"/>
                <a:ext cx="85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12" y="0"/>
                  </a:cxn>
                  <a:cxn ang="0">
                    <a:pos x="5114" y="0"/>
                  </a:cxn>
                </a:cxnLst>
                <a:rect l="0" t="0" r="r" b="b"/>
                <a:pathLst>
                  <a:path w="5114">
                    <a:moveTo>
                      <a:pt x="0" y="0"/>
                    </a:moveTo>
                    <a:lnTo>
                      <a:pt x="5112" y="0"/>
                    </a:lnTo>
                    <a:lnTo>
                      <a:pt x="5114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26"/>
              <p:cNvSpPr>
                <a:spLocks/>
              </p:cNvSpPr>
              <p:nvPr/>
            </p:nvSpPr>
            <p:spPr bwMode="auto">
              <a:xfrm>
                <a:off x="3826" y="3175"/>
                <a:ext cx="117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68" y="0"/>
                  </a:cxn>
                  <a:cxn ang="0">
                    <a:pos x="7070" y="0"/>
                  </a:cxn>
                </a:cxnLst>
                <a:rect l="0" t="0" r="r" b="b"/>
                <a:pathLst>
                  <a:path w="7070">
                    <a:moveTo>
                      <a:pt x="0" y="0"/>
                    </a:moveTo>
                    <a:lnTo>
                      <a:pt x="7068" y="0"/>
                    </a:lnTo>
                    <a:lnTo>
                      <a:pt x="707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27"/>
              <p:cNvSpPr>
                <a:spLocks/>
              </p:cNvSpPr>
              <p:nvPr/>
            </p:nvSpPr>
            <p:spPr bwMode="auto">
              <a:xfrm>
                <a:off x="4267" y="2160"/>
                <a:ext cx="7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20" y="0"/>
                  </a:cxn>
                  <a:cxn ang="0">
                    <a:pos x="4422" y="0"/>
                  </a:cxn>
                </a:cxnLst>
                <a:rect l="0" t="0" r="r" b="b"/>
                <a:pathLst>
                  <a:path w="4422">
                    <a:moveTo>
                      <a:pt x="0" y="0"/>
                    </a:moveTo>
                    <a:lnTo>
                      <a:pt x="4420" y="0"/>
                    </a:lnTo>
                    <a:lnTo>
                      <a:pt x="4422" y="0"/>
                    </a:lnTo>
                  </a:path>
                </a:pathLst>
              </a:custGeom>
              <a:noFill/>
              <a:ln w="38100" cmpd="sng">
                <a:solidFill>
                  <a:srgbClr val="7030A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28"/>
              <p:cNvSpPr>
                <a:spLocks/>
              </p:cNvSpPr>
              <p:nvPr/>
            </p:nvSpPr>
            <p:spPr bwMode="auto">
              <a:xfrm>
                <a:off x="2869" y="3537"/>
                <a:ext cx="11" cy="1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20" y="46"/>
                  </a:cxn>
                  <a:cxn ang="0">
                    <a:pos x="0" y="67"/>
                  </a:cxn>
                  <a:cxn ang="0">
                    <a:pos x="1" y="67"/>
                  </a:cxn>
                </a:cxnLst>
                <a:rect l="0" t="0" r="r" b="b"/>
                <a:pathLst>
                  <a:path w="67" h="67">
                    <a:moveTo>
                      <a:pt x="67" y="0"/>
                    </a:moveTo>
                    <a:lnTo>
                      <a:pt x="20" y="46"/>
                    </a:lnTo>
                    <a:lnTo>
                      <a:pt x="0" y="67"/>
                    </a:lnTo>
                    <a:lnTo>
                      <a:pt x="1" y="6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29"/>
              <p:cNvSpPr>
                <a:spLocks/>
              </p:cNvSpPr>
              <p:nvPr/>
            </p:nvSpPr>
            <p:spPr bwMode="auto">
              <a:xfrm>
                <a:off x="2755" y="3418"/>
                <a:ext cx="125" cy="124"/>
              </a:xfrm>
              <a:custGeom>
                <a:avLst/>
                <a:gdLst/>
                <a:ahLst/>
                <a:cxnLst>
                  <a:cxn ang="0">
                    <a:pos x="747" y="0"/>
                  </a:cxn>
                  <a:cxn ang="0">
                    <a:pos x="203" y="545"/>
                  </a:cxn>
                  <a:cxn ang="0">
                    <a:pos x="0" y="748"/>
                  </a:cxn>
                  <a:cxn ang="0">
                    <a:pos x="1" y="748"/>
                  </a:cxn>
                </a:cxnLst>
                <a:rect l="0" t="0" r="r" b="b"/>
                <a:pathLst>
                  <a:path w="747" h="748">
                    <a:moveTo>
                      <a:pt x="747" y="0"/>
                    </a:moveTo>
                    <a:lnTo>
                      <a:pt x="203" y="545"/>
                    </a:lnTo>
                    <a:lnTo>
                      <a:pt x="0" y="748"/>
                    </a:lnTo>
                    <a:lnTo>
                      <a:pt x="1" y="7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30"/>
              <p:cNvSpPr>
                <a:spLocks/>
              </p:cNvSpPr>
              <p:nvPr/>
            </p:nvSpPr>
            <p:spPr bwMode="auto">
              <a:xfrm>
                <a:off x="2810" y="3299"/>
                <a:ext cx="70" cy="70"/>
              </a:xfrm>
              <a:custGeom>
                <a:avLst/>
                <a:gdLst/>
                <a:ahLst/>
                <a:cxnLst>
                  <a:cxn ang="0">
                    <a:pos x="420" y="0"/>
                  </a:cxn>
                  <a:cxn ang="0">
                    <a:pos x="0" y="421"/>
                  </a:cxn>
                  <a:cxn ang="0">
                    <a:pos x="1" y="421"/>
                  </a:cxn>
                </a:cxnLst>
                <a:rect l="0" t="0" r="r" b="b"/>
                <a:pathLst>
                  <a:path w="420" h="421">
                    <a:moveTo>
                      <a:pt x="420" y="0"/>
                    </a:moveTo>
                    <a:lnTo>
                      <a:pt x="0" y="421"/>
                    </a:lnTo>
                    <a:lnTo>
                      <a:pt x="1" y="4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31"/>
              <p:cNvSpPr>
                <a:spLocks/>
              </p:cNvSpPr>
              <p:nvPr/>
            </p:nvSpPr>
            <p:spPr bwMode="auto">
              <a:xfrm>
                <a:off x="2650" y="3473"/>
                <a:ext cx="56" cy="56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0" y="338"/>
                  </a:cxn>
                  <a:cxn ang="0">
                    <a:pos x="1" y="338"/>
                  </a:cxn>
                </a:cxnLst>
                <a:rect l="0" t="0" r="r" b="b"/>
                <a:pathLst>
                  <a:path w="338" h="338">
                    <a:moveTo>
                      <a:pt x="338" y="0"/>
                    </a:moveTo>
                    <a:lnTo>
                      <a:pt x="0" y="338"/>
                    </a:lnTo>
                    <a:lnTo>
                      <a:pt x="1" y="33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2706" y="3369"/>
                <a:ext cx="104" cy="104"/>
              </a:xfrm>
              <a:custGeom>
                <a:avLst/>
                <a:gdLst/>
                <a:ahLst/>
                <a:cxnLst>
                  <a:cxn ang="0">
                    <a:pos x="621" y="0"/>
                  </a:cxn>
                  <a:cxn ang="0">
                    <a:pos x="0" y="622"/>
                  </a:cxn>
                  <a:cxn ang="0">
                    <a:pos x="1" y="622"/>
                  </a:cxn>
                </a:cxnLst>
                <a:rect l="0" t="0" r="r" b="b"/>
                <a:pathLst>
                  <a:path w="621" h="622">
                    <a:moveTo>
                      <a:pt x="621" y="0"/>
                    </a:moveTo>
                    <a:lnTo>
                      <a:pt x="0" y="622"/>
                    </a:lnTo>
                    <a:lnTo>
                      <a:pt x="1" y="6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33"/>
              <p:cNvSpPr>
                <a:spLocks/>
              </p:cNvSpPr>
              <p:nvPr/>
            </p:nvSpPr>
            <p:spPr bwMode="auto">
              <a:xfrm>
                <a:off x="2652" y="3180"/>
                <a:ext cx="228" cy="228"/>
              </a:xfrm>
              <a:custGeom>
                <a:avLst/>
                <a:gdLst/>
                <a:ahLst/>
                <a:cxnLst>
                  <a:cxn ang="0">
                    <a:pos x="1366" y="0"/>
                  </a:cxn>
                  <a:cxn ang="0">
                    <a:pos x="0" y="1368"/>
                  </a:cxn>
                  <a:cxn ang="0">
                    <a:pos x="1" y="1368"/>
                  </a:cxn>
                </a:cxnLst>
                <a:rect l="0" t="0" r="r" b="b"/>
                <a:pathLst>
                  <a:path w="1366" h="1368">
                    <a:moveTo>
                      <a:pt x="1366" y="0"/>
                    </a:moveTo>
                    <a:lnTo>
                      <a:pt x="0" y="1368"/>
                    </a:lnTo>
                    <a:lnTo>
                      <a:pt x="1" y="136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34"/>
              <p:cNvSpPr>
                <a:spLocks/>
              </p:cNvSpPr>
              <p:nvPr/>
            </p:nvSpPr>
            <p:spPr bwMode="auto">
              <a:xfrm>
                <a:off x="2551" y="3437"/>
                <a:ext cx="72" cy="72"/>
              </a:xfrm>
              <a:custGeom>
                <a:avLst/>
                <a:gdLst/>
                <a:ahLst/>
                <a:cxnLst>
                  <a:cxn ang="0">
                    <a:pos x="432" y="0"/>
                  </a:cxn>
                  <a:cxn ang="0">
                    <a:pos x="0" y="433"/>
                  </a:cxn>
                  <a:cxn ang="0">
                    <a:pos x="1" y="433"/>
                  </a:cxn>
                </a:cxnLst>
                <a:rect l="0" t="0" r="r" b="b"/>
                <a:pathLst>
                  <a:path w="432" h="433">
                    <a:moveTo>
                      <a:pt x="432" y="0"/>
                    </a:moveTo>
                    <a:lnTo>
                      <a:pt x="0" y="433"/>
                    </a:lnTo>
                    <a:lnTo>
                      <a:pt x="1" y="4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35"/>
              <p:cNvSpPr>
                <a:spLocks/>
              </p:cNvSpPr>
              <p:nvPr/>
            </p:nvSpPr>
            <p:spPr bwMode="auto">
              <a:xfrm>
                <a:off x="2623" y="3408"/>
                <a:ext cx="29" cy="29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0" y="172"/>
                  </a:cxn>
                  <a:cxn ang="0">
                    <a:pos x="1" y="172"/>
                  </a:cxn>
                </a:cxnLst>
                <a:rect l="0" t="0" r="r" b="b"/>
                <a:pathLst>
                  <a:path w="173" h="172">
                    <a:moveTo>
                      <a:pt x="173" y="0"/>
                    </a:moveTo>
                    <a:lnTo>
                      <a:pt x="0" y="172"/>
                    </a:lnTo>
                    <a:lnTo>
                      <a:pt x="1" y="17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36"/>
              <p:cNvSpPr>
                <a:spLocks/>
              </p:cNvSpPr>
              <p:nvPr/>
            </p:nvSpPr>
            <p:spPr bwMode="auto">
              <a:xfrm>
                <a:off x="2540" y="3061"/>
                <a:ext cx="340" cy="340"/>
              </a:xfrm>
              <a:custGeom>
                <a:avLst/>
                <a:gdLst/>
                <a:ahLst/>
                <a:cxnLst>
                  <a:cxn ang="0">
                    <a:pos x="2036" y="0"/>
                  </a:cxn>
                  <a:cxn ang="0">
                    <a:pos x="0" y="2038"/>
                  </a:cxn>
                  <a:cxn ang="0">
                    <a:pos x="1" y="2038"/>
                  </a:cxn>
                </a:cxnLst>
                <a:rect l="0" t="0" r="r" b="b"/>
                <a:pathLst>
                  <a:path w="2036" h="2038">
                    <a:moveTo>
                      <a:pt x="2036" y="0"/>
                    </a:moveTo>
                    <a:lnTo>
                      <a:pt x="0" y="2038"/>
                    </a:lnTo>
                    <a:lnTo>
                      <a:pt x="1" y="203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37"/>
              <p:cNvSpPr>
                <a:spLocks/>
              </p:cNvSpPr>
              <p:nvPr/>
            </p:nvSpPr>
            <p:spPr bwMode="auto">
              <a:xfrm>
                <a:off x="2459" y="3427"/>
                <a:ext cx="55" cy="55"/>
              </a:xfrm>
              <a:custGeom>
                <a:avLst/>
                <a:gdLst/>
                <a:ahLst/>
                <a:cxnLst>
                  <a:cxn ang="0">
                    <a:pos x="330" y="0"/>
                  </a:cxn>
                  <a:cxn ang="0">
                    <a:pos x="0" y="331"/>
                  </a:cxn>
                  <a:cxn ang="0">
                    <a:pos x="1" y="331"/>
                  </a:cxn>
                </a:cxnLst>
                <a:rect l="0" t="0" r="r" b="b"/>
                <a:pathLst>
                  <a:path w="330" h="331">
                    <a:moveTo>
                      <a:pt x="330" y="0"/>
                    </a:moveTo>
                    <a:lnTo>
                      <a:pt x="0" y="331"/>
                    </a:lnTo>
                    <a:lnTo>
                      <a:pt x="1" y="3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38"/>
              <p:cNvSpPr>
                <a:spLocks/>
              </p:cNvSpPr>
              <p:nvPr/>
            </p:nvSpPr>
            <p:spPr bwMode="auto">
              <a:xfrm>
                <a:off x="2514" y="3401"/>
                <a:ext cx="26" cy="26"/>
              </a:xfrm>
              <a:custGeom>
                <a:avLst/>
                <a:gdLst/>
                <a:ahLst/>
                <a:cxnLst>
                  <a:cxn ang="0">
                    <a:pos x="162" y="0"/>
                  </a:cxn>
                  <a:cxn ang="0">
                    <a:pos x="0" y="161"/>
                  </a:cxn>
                  <a:cxn ang="0">
                    <a:pos x="1" y="161"/>
                  </a:cxn>
                </a:cxnLst>
                <a:rect l="0" t="0" r="r" b="b"/>
                <a:pathLst>
                  <a:path w="162" h="161">
                    <a:moveTo>
                      <a:pt x="162" y="0"/>
                    </a:moveTo>
                    <a:lnTo>
                      <a:pt x="0" y="161"/>
                    </a:lnTo>
                    <a:lnTo>
                      <a:pt x="1" y="1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39"/>
              <p:cNvSpPr>
                <a:spLocks/>
              </p:cNvSpPr>
              <p:nvPr/>
            </p:nvSpPr>
            <p:spPr bwMode="auto">
              <a:xfrm>
                <a:off x="2500" y="2942"/>
                <a:ext cx="380" cy="380"/>
              </a:xfrm>
              <a:custGeom>
                <a:avLst/>
                <a:gdLst/>
                <a:ahLst/>
                <a:cxnLst>
                  <a:cxn ang="0">
                    <a:pos x="2279" y="0"/>
                  </a:cxn>
                  <a:cxn ang="0">
                    <a:pos x="0" y="2281"/>
                  </a:cxn>
                  <a:cxn ang="0">
                    <a:pos x="1" y="2281"/>
                  </a:cxn>
                </a:cxnLst>
                <a:rect l="0" t="0" r="r" b="b"/>
                <a:pathLst>
                  <a:path w="2279" h="2281">
                    <a:moveTo>
                      <a:pt x="2279" y="0"/>
                    </a:moveTo>
                    <a:lnTo>
                      <a:pt x="0" y="2281"/>
                    </a:lnTo>
                    <a:lnTo>
                      <a:pt x="1" y="228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40"/>
              <p:cNvSpPr>
                <a:spLocks/>
              </p:cNvSpPr>
              <p:nvPr/>
            </p:nvSpPr>
            <p:spPr bwMode="auto">
              <a:xfrm>
                <a:off x="2371" y="3434"/>
                <a:ext cx="17" cy="17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0" y="105"/>
                  </a:cxn>
                  <a:cxn ang="0">
                    <a:pos x="1" y="105"/>
                  </a:cxn>
                </a:cxnLst>
                <a:rect l="0" t="0" r="r" b="b"/>
                <a:pathLst>
                  <a:path w="105" h="105">
                    <a:moveTo>
                      <a:pt x="105" y="0"/>
                    </a:moveTo>
                    <a:lnTo>
                      <a:pt x="0" y="105"/>
                    </a:lnTo>
                    <a:lnTo>
                      <a:pt x="1" y="10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41"/>
              <p:cNvSpPr>
                <a:spLocks/>
              </p:cNvSpPr>
              <p:nvPr/>
            </p:nvSpPr>
            <p:spPr bwMode="auto">
              <a:xfrm>
                <a:off x="2388" y="3322"/>
                <a:ext cx="112" cy="112"/>
              </a:xfrm>
              <a:custGeom>
                <a:avLst/>
                <a:gdLst/>
                <a:ahLst/>
                <a:cxnLst>
                  <a:cxn ang="0">
                    <a:pos x="670" y="0"/>
                  </a:cxn>
                  <a:cxn ang="0">
                    <a:pos x="415" y="254"/>
                  </a:cxn>
                  <a:cxn ang="0">
                    <a:pos x="0" y="671"/>
                  </a:cxn>
                  <a:cxn ang="0">
                    <a:pos x="1" y="671"/>
                  </a:cxn>
                </a:cxnLst>
                <a:rect l="0" t="0" r="r" b="b"/>
                <a:pathLst>
                  <a:path w="670" h="671">
                    <a:moveTo>
                      <a:pt x="670" y="0"/>
                    </a:moveTo>
                    <a:lnTo>
                      <a:pt x="415" y="254"/>
                    </a:lnTo>
                    <a:lnTo>
                      <a:pt x="0" y="671"/>
                    </a:lnTo>
                    <a:lnTo>
                      <a:pt x="1" y="67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42"/>
              <p:cNvSpPr>
                <a:spLocks/>
              </p:cNvSpPr>
              <p:nvPr/>
            </p:nvSpPr>
            <p:spPr bwMode="auto">
              <a:xfrm>
                <a:off x="2375" y="2823"/>
                <a:ext cx="505" cy="505"/>
              </a:xfrm>
              <a:custGeom>
                <a:avLst/>
                <a:gdLst/>
                <a:ahLst/>
                <a:cxnLst>
                  <a:cxn ang="0">
                    <a:pos x="3031" y="0"/>
                  </a:cxn>
                  <a:cxn ang="0">
                    <a:pos x="0" y="3033"/>
                  </a:cxn>
                  <a:cxn ang="0">
                    <a:pos x="1" y="3033"/>
                  </a:cxn>
                </a:cxnLst>
                <a:rect l="0" t="0" r="r" b="b"/>
                <a:pathLst>
                  <a:path w="3031" h="3033">
                    <a:moveTo>
                      <a:pt x="3031" y="0"/>
                    </a:moveTo>
                    <a:lnTo>
                      <a:pt x="0" y="3033"/>
                    </a:lnTo>
                    <a:lnTo>
                      <a:pt x="1" y="30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43"/>
              <p:cNvSpPr>
                <a:spLocks/>
              </p:cNvSpPr>
              <p:nvPr/>
            </p:nvSpPr>
            <p:spPr bwMode="auto">
              <a:xfrm>
                <a:off x="2288" y="3404"/>
                <a:ext cx="11" cy="1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66"/>
                  </a:cxn>
                  <a:cxn ang="0">
                    <a:pos x="1" y="66"/>
                  </a:cxn>
                </a:cxnLst>
                <a:rect l="0" t="0" r="r" b="b"/>
                <a:pathLst>
                  <a:path w="67" h="66">
                    <a:moveTo>
                      <a:pt x="67" y="0"/>
                    </a:moveTo>
                    <a:lnTo>
                      <a:pt x="0" y="66"/>
                    </a:lnTo>
                    <a:lnTo>
                      <a:pt x="1" y="6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44"/>
              <p:cNvSpPr>
                <a:spLocks/>
              </p:cNvSpPr>
              <p:nvPr/>
            </p:nvSpPr>
            <p:spPr bwMode="auto">
              <a:xfrm>
                <a:off x="2370" y="3328"/>
                <a:ext cx="5" cy="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7"/>
                  </a:cxn>
                  <a:cxn ang="0">
                    <a:pos x="1" y="27"/>
                  </a:cxn>
                </a:cxnLst>
                <a:rect l="0" t="0" r="r" b="b"/>
                <a:pathLst>
                  <a:path w="26" h="27">
                    <a:moveTo>
                      <a:pt x="26" y="0"/>
                    </a:moveTo>
                    <a:lnTo>
                      <a:pt x="0" y="27"/>
                    </a:lnTo>
                    <a:lnTo>
                      <a:pt x="1" y="2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45"/>
              <p:cNvSpPr>
                <a:spLocks/>
              </p:cNvSpPr>
              <p:nvPr/>
            </p:nvSpPr>
            <p:spPr bwMode="auto">
              <a:xfrm>
                <a:off x="2299" y="3386"/>
                <a:ext cx="18" cy="18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0" y="107"/>
                  </a:cxn>
                  <a:cxn ang="0">
                    <a:pos x="1" y="107"/>
                  </a:cxn>
                </a:cxnLst>
                <a:rect l="0" t="0" r="r" b="b"/>
                <a:pathLst>
                  <a:path w="106" h="107">
                    <a:moveTo>
                      <a:pt x="106" y="0"/>
                    </a:moveTo>
                    <a:lnTo>
                      <a:pt x="0" y="107"/>
                    </a:lnTo>
                    <a:lnTo>
                      <a:pt x="1" y="10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46"/>
              <p:cNvSpPr>
                <a:spLocks/>
              </p:cNvSpPr>
              <p:nvPr/>
            </p:nvSpPr>
            <p:spPr bwMode="auto">
              <a:xfrm>
                <a:off x="2317" y="3333"/>
                <a:ext cx="53" cy="53"/>
              </a:xfrm>
              <a:custGeom>
                <a:avLst/>
                <a:gdLst/>
                <a:ahLst/>
                <a:cxnLst>
                  <a:cxn ang="0">
                    <a:pos x="322" y="0"/>
                  </a:cxn>
                  <a:cxn ang="0">
                    <a:pos x="0" y="322"/>
                  </a:cxn>
                  <a:cxn ang="0">
                    <a:pos x="1" y="322"/>
                  </a:cxn>
                </a:cxnLst>
                <a:rect l="0" t="0" r="r" b="b"/>
                <a:pathLst>
                  <a:path w="322" h="322">
                    <a:moveTo>
                      <a:pt x="322" y="0"/>
                    </a:moveTo>
                    <a:lnTo>
                      <a:pt x="0" y="322"/>
                    </a:lnTo>
                    <a:lnTo>
                      <a:pt x="1" y="3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Freeform 47"/>
              <p:cNvSpPr>
                <a:spLocks/>
              </p:cNvSpPr>
              <p:nvPr/>
            </p:nvSpPr>
            <p:spPr bwMode="auto">
              <a:xfrm>
                <a:off x="2838" y="2704"/>
                <a:ext cx="42" cy="42"/>
              </a:xfrm>
              <a:custGeom>
                <a:avLst/>
                <a:gdLst/>
                <a:ahLst/>
                <a:cxnLst>
                  <a:cxn ang="0">
                    <a:pos x="249" y="0"/>
                  </a:cxn>
                  <a:cxn ang="0">
                    <a:pos x="0" y="250"/>
                  </a:cxn>
                  <a:cxn ang="0">
                    <a:pos x="1" y="250"/>
                  </a:cxn>
                </a:cxnLst>
                <a:rect l="0" t="0" r="r" b="b"/>
                <a:pathLst>
                  <a:path w="249" h="250">
                    <a:moveTo>
                      <a:pt x="249" y="0"/>
                    </a:moveTo>
                    <a:lnTo>
                      <a:pt x="0" y="250"/>
                    </a:lnTo>
                    <a:lnTo>
                      <a:pt x="1" y="25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Freeform 48"/>
              <p:cNvSpPr>
                <a:spLocks/>
              </p:cNvSpPr>
              <p:nvPr/>
            </p:nvSpPr>
            <p:spPr bwMode="auto">
              <a:xfrm>
                <a:off x="2209" y="3341"/>
                <a:ext cx="34" cy="34"/>
              </a:xfrm>
              <a:custGeom>
                <a:avLst/>
                <a:gdLst/>
                <a:ahLst/>
                <a:cxnLst>
                  <a:cxn ang="0">
                    <a:pos x="202" y="0"/>
                  </a:cxn>
                  <a:cxn ang="0">
                    <a:pos x="0" y="203"/>
                  </a:cxn>
                  <a:cxn ang="0">
                    <a:pos x="1" y="203"/>
                  </a:cxn>
                </a:cxnLst>
                <a:rect l="0" t="0" r="r" b="b"/>
                <a:pathLst>
                  <a:path w="202" h="203">
                    <a:moveTo>
                      <a:pt x="202" y="0"/>
                    </a:moveTo>
                    <a:lnTo>
                      <a:pt x="0" y="203"/>
                    </a:lnTo>
                    <a:lnTo>
                      <a:pt x="1" y="20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Freeform 49"/>
              <p:cNvSpPr>
                <a:spLocks/>
              </p:cNvSpPr>
              <p:nvPr/>
            </p:nvSpPr>
            <p:spPr bwMode="auto">
              <a:xfrm>
                <a:off x="2462" y="2746"/>
                <a:ext cx="376" cy="376"/>
              </a:xfrm>
              <a:custGeom>
                <a:avLst/>
                <a:gdLst/>
                <a:ahLst/>
                <a:cxnLst>
                  <a:cxn ang="0">
                    <a:pos x="2259" y="0"/>
                  </a:cxn>
                  <a:cxn ang="0">
                    <a:pos x="0" y="2260"/>
                  </a:cxn>
                  <a:cxn ang="0">
                    <a:pos x="1" y="2260"/>
                  </a:cxn>
                </a:cxnLst>
                <a:rect l="0" t="0" r="r" b="b"/>
                <a:pathLst>
                  <a:path w="2259" h="2260">
                    <a:moveTo>
                      <a:pt x="2259" y="0"/>
                    </a:moveTo>
                    <a:lnTo>
                      <a:pt x="0" y="2260"/>
                    </a:lnTo>
                    <a:lnTo>
                      <a:pt x="1" y="226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Freeform 50"/>
              <p:cNvSpPr>
                <a:spLocks/>
              </p:cNvSpPr>
              <p:nvPr/>
            </p:nvSpPr>
            <p:spPr bwMode="auto">
              <a:xfrm>
                <a:off x="2243" y="3292"/>
                <a:ext cx="49" cy="49"/>
              </a:xfrm>
              <a:custGeom>
                <a:avLst/>
                <a:gdLst/>
                <a:ahLst/>
                <a:cxnLst>
                  <a:cxn ang="0">
                    <a:pos x="293" y="0"/>
                  </a:cxn>
                  <a:cxn ang="0">
                    <a:pos x="0" y="293"/>
                  </a:cxn>
                  <a:cxn ang="0">
                    <a:pos x="1" y="293"/>
                  </a:cxn>
                </a:cxnLst>
                <a:rect l="0" t="0" r="r" b="b"/>
                <a:pathLst>
                  <a:path w="293" h="293">
                    <a:moveTo>
                      <a:pt x="293" y="0"/>
                    </a:moveTo>
                    <a:lnTo>
                      <a:pt x="0" y="293"/>
                    </a:lnTo>
                    <a:lnTo>
                      <a:pt x="1" y="29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Freeform 51"/>
              <p:cNvSpPr>
                <a:spLocks/>
              </p:cNvSpPr>
              <p:nvPr/>
            </p:nvSpPr>
            <p:spPr bwMode="auto">
              <a:xfrm>
                <a:off x="2292" y="3122"/>
                <a:ext cx="170" cy="170"/>
              </a:xfrm>
              <a:custGeom>
                <a:avLst/>
                <a:gdLst/>
                <a:ahLst/>
                <a:cxnLst>
                  <a:cxn ang="0">
                    <a:pos x="1021" y="0"/>
                  </a:cxn>
                  <a:cxn ang="0">
                    <a:pos x="39" y="983"/>
                  </a:cxn>
                  <a:cxn ang="0">
                    <a:pos x="0" y="1021"/>
                  </a:cxn>
                  <a:cxn ang="0">
                    <a:pos x="1" y="1021"/>
                  </a:cxn>
                </a:cxnLst>
                <a:rect l="0" t="0" r="r" b="b"/>
                <a:pathLst>
                  <a:path w="1021" h="1021">
                    <a:moveTo>
                      <a:pt x="1021" y="0"/>
                    </a:moveTo>
                    <a:lnTo>
                      <a:pt x="39" y="983"/>
                    </a:lnTo>
                    <a:lnTo>
                      <a:pt x="0" y="1021"/>
                    </a:lnTo>
                    <a:lnTo>
                      <a:pt x="1" y="10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Freeform 52"/>
              <p:cNvSpPr>
                <a:spLocks/>
              </p:cNvSpPr>
              <p:nvPr/>
            </p:nvSpPr>
            <p:spPr bwMode="auto">
              <a:xfrm>
                <a:off x="2755" y="2585"/>
                <a:ext cx="125" cy="124"/>
              </a:xfrm>
              <a:custGeom>
                <a:avLst/>
                <a:gdLst/>
                <a:ahLst/>
                <a:cxnLst>
                  <a:cxn ang="0">
                    <a:pos x="747" y="0"/>
                  </a:cxn>
                  <a:cxn ang="0">
                    <a:pos x="0" y="748"/>
                  </a:cxn>
                  <a:cxn ang="0">
                    <a:pos x="1" y="748"/>
                  </a:cxn>
                </a:cxnLst>
                <a:rect l="0" t="0" r="r" b="b"/>
                <a:pathLst>
                  <a:path w="747" h="748">
                    <a:moveTo>
                      <a:pt x="747" y="0"/>
                    </a:moveTo>
                    <a:lnTo>
                      <a:pt x="0" y="748"/>
                    </a:lnTo>
                    <a:lnTo>
                      <a:pt x="1" y="7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Freeform 53"/>
              <p:cNvSpPr>
                <a:spLocks/>
              </p:cNvSpPr>
              <p:nvPr/>
            </p:nvSpPr>
            <p:spPr bwMode="auto">
              <a:xfrm>
                <a:off x="2135" y="3275"/>
                <a:ext cx="55" cy="56"/>
              </a:xfrm>
              <a:custGeom>
                <a:avLst/>
                <a:gdLst/>
                <a:ahLst/>
                <a:cxnLst>
                  <a:cxn ang="0">
                    <a:pos x="335" y="0"/>
                  </a:cxn>
                  <a:cxn ang="0">
                    <a:pos x="0" y="335"/>
                  </a:cxn>
                  <a:cxn ang="0">
                    <a:pos x="1" y="335"/>
                  </a:cxn>
                </a:cxnLst>
                <a:rect l="0" t="0" r="r" b="b"/>
                <a:pathLst>
                  <a:path w="335" h="335">
                    <a:moveTo>
                      <a:pt x="335" y="0"/>
                    </a:moveTo>
                    <a:lnTo>
                      <a:pt x="0" y="335"/>
                    </a:lnTo>
                    <a:lnTo>
                      <a:pt x="1" y="33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Freeform 54"/>
              <p:cNvSpPr>
                <a:spLocks/>
              </p:cNvSpPr>
              <p:nvPr/>
            </p:nvSpPr>
            <p:spPr bwMode="auto">
              <a:xfrm>
                <a:off x="2553" y="2709"/>
                <a:ext cx="202" cy="203"/>
              </a:xfrm>
              <a:custGeom>
                <a:avLst/>
                <a:gdLst/>
                <a:ahLst/>
                <a:cxnLst>
                  <a:cxn ang="0">
                    <a:pos x="1212" y="0"/>
                  </a:cxn>
                  <a:cxn ang="0">
                    <a:pos x="0" y="1214"/>
                  </a:cxn>
                  <a:cxn ang="0">
                    <a:pos x="1" y="1214"/>
                  </a:cxn>
                </a:cxnLst>
                <a:rect l="0" t="0" r="r" b="b"/>
                <a:pathLst>
                  <a:path w="1212" h="1214">
                    <a:moveTo>
                      <a:pt x="1212" y="0"/>
                    </a:moveTo>
                    <a:lnTo>
                      <a:pt x="0" y="1214"/>
                    </a:lnTo>
                    <a:lnTo>
                      <a:pt x="1" y="12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Freeform 55"/>
              <p:cNvSpPr>
                <a:spLocks/>
              </p:cNvSpPr>
              <p:nvPr/>
            </p:nvSpPr>
            <p:spPr bwMode="auto">
              <a:xfrm>
                <a:off x="2190" y="3256"/>
                <a:ext cx="19" cy="19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113"/>
                  </a:cxn>
                  <a:cxn ang="0">
                    <a:pos x="1" y="113"/>
                  </a:cxn>
                </a:cxnLst>
                <a:rect l="0" t="0" r="r" b="b"/>
                <a:pathLst>
                  <a:path w="112" h="113">
                    <a:moveTo>
                      <a:pt x="112" y="0"/>
                    </a:moveTo>
                    <a:lnTo>
                      <a:pt x="0" y="113"/>
                    </a:lnTo>
                    <a:lnTo>
                      <a:pt x="1" y="11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Freeform 56"/>
              <p:cNvSpPr>
                <a:spLocks/>
              </p:cNvSpPr>
              <p:nvPr/>
            </p:nvSpPr>
            <p:spPr bwMode="auto">
              <a:xfrm>
                <a:off x="2209" y="2912"/>
                <a:ext cx="344" cy="344"/>
              </a:xfrm>
              <a:custGeom>
                <a:avLst/>
                <a:gdLst/>
                <a:ahLst/>
                <a:cxnLst>
                  <a:cxn ang="0">
                    <a:pos x="2066" y="0"/>
                  </a:cxn>
                  <a:cxn ang="0">
                    <a:pos x="447" y="1620"/>
                  </a:cxn>
                  <a:cxn ang="0">
                    <a:pos x="0" y="2067"/>
                  </a:cxn>
                  <a:cxn ang="0">
                    <a:pos x="1" y="2067"/>
                  </a:cxn>
                </a:cxnLst>
                <a:rect l="0" t="0" r="r" b="b"/>
                <a:pathLst>
                  <a:path w="2066" h="2067">
                    <a:moveTo>
                      <a:pt x="2066" y="0"/>
                    </a:moveTo>
                    <a:lnTo>
                      <a:pt x="447" y="1620"/>
                    </a:lnTo>
                    <a:lnTo>
                      <a:pt x="0" y="2067"/>
                    </a:lnTo>
                    <a:lnTo>
                      <a:pt x="1" y="206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Freeform 57"/>
              <p:cNvSpPr>
                <a:spLocks/>
              </p:cNvSpPr>
              <p:nvPr/>
            </p:nvSpPr>
            <p:spPr bwMode="auto">
              <a:xfrm>
                <a:off x="2672" y="2466"/>
                <a:ext cx="208" cy="207"/>
              </a:xfrm>
              <a:custGeom>
                <a:avLst/>
                <a:gdLst/>
                <a:ahLst/>
                <a:cxnLst>
                  <a:cxn ang="0">
                    <a:pos x="1244" y="0"/>
                  </a:cxn>
                  <a:cxn ang="0">
                    <a:pos x="0" y="1246"/>
                  </a:cxn>
                  <a:cxn ang="0">
                    <a:pos x="1" y="1246"/>
                  </a:cxn>
                </a:cxnLst>
                <a:rect l="0" t="0" r="r" b="b"/>
                <a:pathLst>
                  <a:path w="1244" h="1246">
                    <a:moveTo>
                      <a:pt x="1244" y="0"/>
                    </a:moveTo>
                    <a:lnTo>
                      <a:pt x="0" y="1246"/>
                    </a:lnTo>
                    <a:lnTo>
                      <a:pt x="1" y="124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Freeform 58"/>
              <p:cNvSpPr>
                <a:spLocks/>
              </p:cNvSpPr>
              <p:nvPr/>
            </p:nvSpPr>
            <p:spPr bwMode="auto">
              <a:xfrm>
                <a:off x="2064" y="3220"/>
                <a:ext cx="62" cy="6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0" y="374"/>
                  </a:cxn>
                  <a:cxn ang="0">
                    <a:pos x="1" y="374"/>
                  </a:cxn>
                </a:cxnLst>
                <a:rect l="0" t="0" r="r" b="b"/>
                <a:pathLst>
                  <a:path w="374" h="374">
                    <a:moveTo>
                      <a:pt x="374" y="0"/>
                    </a:moveTo>
                    <a:lnTo>
                      <a:pt x="0" y="374"/>
                    </a:lnTo>
                    <a:lnTo>
                      <a:pt x="1" y="37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Freeform 59"/>
              <p:cNvSpPr>
                <a:spLocks/>
              </p:cNvSpPr>
              <p:nvPr/>
            </p:nvSpPr>
            <p:spPr bwMode="auto">
              <a:xfrm>
                <a:off x="2645" y="2673"/>
                <a:ext cx="27" cy="28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0" y="166"/>
                  </a:cxn>
                  <a:cxn ang="0">
                    <a:pos x="1" y="166"/>
                  </a:cxn>
                </a:cxnLst>
                <a:rect l="0" t="0" r="r" b="b"/>
                <a:pathLst>
                  <a:path w="167" h="166">
                    <a:moveTo>
                      <a:pt x="167" y="0"/>
                    </a:moveTo>
                    <a:lnTo>
                      <a:pt x="0" y="166"/>
                    </a:lnTo>
                    <a:lnTo>
                      <a:pt x="1" y="16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Freeform 60"/>
              <p:cNvSpPr>
                <a:spLocks/>
              </p:cNvSpPr>
              <p:nvPr/>
            </p:nvSpPr>
            <p:spPr bwMode="auto">
              <a:xfrm>
                <a:off x="2126" y="3205"/>
                <a:ext cx="15" cy="1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0" y="90"/>
                  </a:cxn>
                  <a:cxn ang="0">
                    <a:pos x="1" y="90"/>
                  </a:cxn>
                </a:cxnLst>
                <a:rect l="0" t="0" r="r" b="b"/>
                <a:pathLst>
                  <a:path w="90" h="90">
                    <a:moveTo>
                      <a:pt x="90" y="0"/>
                    </a:moveTo>
                    <a:lnTo>
                      <a:pt x="0" y="90"/>
                    </a:lnTo>
                    <a:lnTo>
                      <a:pt x="1" y="9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Freeform 61"/>
              <p:cNvSpPr>
                <a:spLocks/>
              </p:cNvSpPr>
              <p:nvPr/>
            </p:nvSpPr>
            <p:spPr bwMode="auto">
              <a:xfrm>
                <a:off x="2141" y="2701"/>
                <a:ext cx="504" cy="504"/>
              </a:xfrm>
              <a:custGeom>
                <a:avLst/>
                <a:gdLst/>
                <a:ahLst/>
                <a:cxnLst>
                  <a:cxn ang="0">
                    <a:pos x="3022" y="0"/>
                  </a:cxn>
                  <a:cxn ang="0">
                    <a:pos x="794" y="2230"/>
                  </a:cxn>
                  <a:cxn ang="0">
                    <a:pos x="0" y="3025"/>
                  </a:cxn>
                  <a:cxn ang="0">
                    <a:pos x="1" y="3025"/>
                  </a:cxn>
                </a:cxnLst>
                <a:rect l="0" t="0" r="r" b="b"/>
                <a:pathLst>
                  <a:path w="3022" h="3025">
                    <a:moveTo>
                      <a:pt x="3022" y="0"/>
                    </a:moveTo>
                    <a:lnTo>
                      <a:pt x="794" y="2230"/>
                    </a:lnTo>
                    <a:lnTo>
                      <a:pt x="0" y="3025"/>
                    </a:lnTo>
                    <a:lnTo>
                      <a:pt x="1" y="30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Freeform 62"/>
              <p:cNvSpPr>
                <a:spLocks/>
              </p:cNvSpPr>
              <p:nvPr/>
            </p:nvSpPr>
            <p:spPr bwMode="auto">
              <a:xfrm>
                <a:off x="2736" y="2347"/>
                <a:ext cx="144" cy="143"/>
              </a:xfrm>
              <a:custGeom>
                <a:avLst/>
                <a:gdLst/>
                <a:ahLst/>
                <a:cxnLst>
                  <a:cxn ang="0">
                    <a:pos x="861" y="0"/>
                  </a:cxn>
                  <a:cxn ang="0">
                    <a:pos x="0" y="862"/>
                  </a:cxn>
                  <a:cxn ang="0">
                    <a:pos x="1" y="862"/>
                  </a:cxn>
                </a:cxnLst>
                <a:rect l="0" t="0" r="r" b="b"/>
                <a:pathLst>
                  <a:path w="861" h="862">
                    <a:moveTo>
                      <a:pt x="861" y="0"/>
                    </a:moveTo>
                    <a:lnTo>
                      <a:pt x="0" y="862"/>
                    </a:lnTo>
                    <a:lnTo>
                      <a:pt x="1" y="86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Freeform 63"/>
              <p:cNvSpPr>
                <a:spLocks/>
              </p:cNvSpPr>
              <p:nvPr/>
            </p:nvSpPr>
            <p:spPr bwMode="auto">
              <a:xfrm>
                <a:off x="1997" y="3184"/>
                <a:ext cx="46" cy="46"/>
              </a:xfrm>
              <a:custGeom>
                <a:avLst/>
                <a:gdLst/>
                <a:ahLst/>
                <a:cxnLst>
                  <a:cxn ang="0">
                    <a:pos x="279" y="0"/>
                  </a:cxn>
                  <a:cxn ang="0">
                    <a:pos x="0" y="279"/>
                  </a:cxn>
                  <a:cxn ang="0">
                    <a:pos x="1" y="279"/>
                  </a:cxn>
                </a:cxnLst>
                <a:rect l="0" t="0" r="r" b="b"/>
                <a:pathLst>
                  <a:path w="279" h="279">
                    <a:moveTo>
                      <a:pt x="279" y="0"/>
                    </a:moveTo>
                    <a:lnTo>
                      <a:pt x="0" y="279"/>
                    </a:lnTo>
                    <a:lnTo>
                      <a:pt x="1" y="27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Freeform 64"/>
              <p:cNvSpPr>
                <a:spLocks/>
              </p:cNvSpPr>
              <p:nvPr/>
            </p:nvSpPr>
            <p:spPr bwMode="auto">
              <a:xfrm>
                <a:off x="2590" y="2490"/>
                <a:ext cx="146" cy="147"/>
              </a:xfrm>
              <a:custGeom>
                <a:avLst/>
                <a:gdLst/>
                <a:ahLst/>
                <a:cxnLst>
                  <a:cxn ang="0">
                    <a:pos x="881" y="0"/>
                  </a:cxn>
                  <a:cxn ang="0">
                    <a:pos x="0" y="880"/>
                  </a:cxn>
                  <a:cxn ang="0">
                    <a:pos x="1" y="880"/>
                  </a:cxn>
                </a:cxnLst>
                <a:rect l="0" t="0" r="r" b="b"/>
                <a:pathLst>
                  <a:path w="881" h="880">
                    <a:moveTo>
                      <a:pt x="881" y="0"/>
                    </a:moveTo>
                    <a:lnTo>
                      <a:pt x="0" y="880"/>
                    </a:lnTo>
                    <a:lnTo>
                      <a:pt x="1" y="88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Freeform 65"/>
              <p:cNvSpPr>
                <a:spLocks/>
              </p:cNvSpPr>
              <p:nvPr/>
            </p:nvSpPr>
            <p:spPr bwMode="auto">
              <a:xfrm>
                <a:off x="2043" y="3132"/>
                <a:ext cx="52" cy="52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0" y="314"/>
                  </a:cxn>
                  <a:cxn ang="0">
                    <a:pos x="1" y="314"/>
                  </a:cxn>
                </a:cxnLst>
                <a:rect l="0" t="0" r="r" b="b"/>
                <a:pathLst>
                  <a:path w="313" h="314">
                    <a:moveTo>
                      <a:pt x="313" y="0"/>
                    </a:moveTo>
                    <a:lnTo>
                      <a:pt x="0" y="314"/>
                    </a:lnTo>
                    <a:lnTo>
                      <a:pt x="1" y="3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Freeform 66"/>
              <p:cNvSpPr>
                <a:spLocks/>
              </p:cNvSpPr>
              <p:nvPr/>
            </p:nvSpPr>
            <p:spPr bwMode="auto">
              <a:xfrm>
                <a:off x="2095" y="2637"/>
                <a:ext cx="495" cy="495"/>
              </a:xfrm>
              <a:custGeom>
                <a:avLst/>
                <a:gdLst/>
                <a:ahLst/>
                <a:cxnLst>
                  <a:cxn ang="0">
                    <a:pos x="2965" y="0"/>
                  </a:cxn>
                  <a:cxn ang="0">
                    <a:pos x="1038" y="1930"/>
                  </a:cxn>
                  <a:cxn ang="0">
                    <a:pos x="0" y="2967"/>
                  </a:cxn>
                  <a:cxn ang="0">
                    <a:pos x="1" y="2967"/>
                  </a:cxn>
                </a:cxnLst>
                <a:rect l="0" t="0" r="r" b="b"/>
                <a:pathLst>
                  <a:path w="2965" h="2967">
                    <a:moveTo>
                      <a:pt x="2965" y="0"/>
                    </a:moveTo>
                    <a:lnTo>
                      <a:pt x="1038" y="1930"/>
                    </a:lnTo>
                    <a:lnTo>
                      <a:pt x="0" y="2967"/>
                    </a:lnTo>
                    <a:lnTo>
                      <a:pt x="1" y="296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Freeform 67"/>
              <p:cNvSpPr>
                <a:spLocks/>
              </p:cNvSpPr>
              <p:nvPr/>
            </p:nvSpPr>
            <p:spPr bwMode="auto">
              <a:xfrm>
                <a:off x="2828" y="2228"/>
                <a:ext cx="52" cy="5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0" y="312"/>
                  </a:cxn>
                  <a:cxn ang="0">
                    <a:pos x="1" y="312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lnTo>
                      <a:pt x="0" y="312"/>
                    </a:lnTo>
                    <a:lnTo>
                      <a:pt x="1" y="31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Freeform 68"/>
              <p:cNvSpPr>
                <a:spLocks/>
              </p:cNvSpPr>
              <p:nvPr/>
            </p:nvSpPr>
            <p:spPr bwMode="auto">
              <a:xfrm>
                <a:off x="1933" y="3148"/>
                <a:ext cx="27" cy="2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162"/>
                  </a:cxn>
                  <a:cxn ang="0">
                    <a:pos x="1" y="162"/>
                  </a:cxn>
                </a:cxnLst>
                <a:rect l="0" t="0" r="r" b="b"/>
                <a:pathLst>
                  <a:path w="160" h="162">
                    <a:moveTo>
                      <a:pt x="160" y="0"/>
                    </a:moveTo>
                    <a:lnTo>
                      <a:pt x="0" y="162"/>
                    </a:lnTo>
                    <a:lnTo>
                      <a:pt x="1" y="16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Freeform 69"/>
              <p:cNvSpPr>
                <a:spLocks/>
              </p:cNvSpPr>
              <p:nvPr/>
            </p:nvSpPr>
            <p:spPr bwMode="auto">
              <a:xfrm>
                <a:off x="2507" y="2280"/>
                <a:ext cx="321" cy="321"/>
              </a:xfrm>
              <a:custGeom>
                <a:avLst/>
                <a:gdLst/>
                <a:ahLst/>
                <a:cxnLst>
                  <a:cxn ang="0">
                    <a:pos x="1927" y="0"/>
                  </a:cxn>
                  <a:cxn ang="0">
                    <a:pos x="0" y="1929"/>
                  </a:cxn>
                  <a:cxn ang="0">
                    <a:pos x="1" y="1929"/>
                  </a:cxn>
                </a:cxnLst>
                <a:rect l="0" t="0" r="r" b="b"/>
                <a:pathLst>
                  <a:path w="1927" h="1929">
                    <a:moveTo>
                      <a:pt x="1927" y="0"/>
                    </a:moveTo>
                    <a:lnTo>
                      <a:pt x="0" y="1929"/>
                    </a:lnTo>
                    <a:lnTo>
                      <a:pt x="1" y="192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Freeform 70"/>
              <p:cNvSpPr>
                <a:spLocks/>
              </p:cNvSpPr>
              <p:nvPr/>
            </p:nvSpPr>
            <p:spPr bwMode="auto">
              <a:xfrm>
                <a:off x="1960" y="3055"/>
                <a:ext cx="93" cy="93"/>
              </a:xfrm>
              <a:custGeom>
                <a:avLst/>
                <a:gdLst/>
                <a:ahLst/>
                <a:cxnLst>
                  <a:cxn ang="0">
                    <a:pos x="560" y="0"/>
                  </a:cxn>
                  <a:cxn ang="0">
                    <a:pos x="0" y="559"/>
                  </a:cxn>
                  <a:cxn ang="0">
                    <a:pos x="1" y="559"/>
                  </a:cxn>
                </a:cxnLst>
                <a:rect l="0" t="0" r="r" b="b"/>
                <a:pathLst>
                  <a:path w="560" h="559">
                    <a:moveTo>
                      <a:pt x="560" y="0"/>
                    </a:moveTo>
                    <a:lnTo>
                      <a:pt x="0" y="559"/>
                    </a:lnTo>
                    <a:lnTo>
                      <a:pt x="1" y="55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Freeform 71"/>
              <p:cNvSpPr>
                <a:spLocks/>
              </p:cNvSpPr>
              <p:nvPr/>
            </p:nvSpPr>
            <p:spPr bwMode="auto">
              <a:xfrm>
                <a:off x="2053" y="2601"/>
                <a:ext cx="454" cy="454"/>
              </a:xfrm>
              <a:custGeom>
                <a:avLst/>
                <a:gdLst/>
                <a:ahLst/>
                <a:cxnLst>
                  <a:cxn ang="0">
                    <a:pos x="2719" y="0"/>
                  </a:cxn>
                  <a:cxn ang="0">
                    <a:pos x="1293" y="1428"/>
                  </a:cxn>
                  <a:cxn ang="0">
                    <a:pos x="0" y="2722"/>
                  </a:cxn>
                  <a:cxn ang="0">
                    <a:pos x="1" y="2722"/>
                  </a:cxn>
                </a:cxnLst>
                <a:rect l="0" t="0" r="r" b="b"/>
                <a:pathLst>
                  <a:path w="2719" h="2722">
                    <a:moveTo>
                      <a:pt x="2719" y="0"/>
                    </a:moveTo>
                    <a:lnTo>
                      <a:pt x="1293" y="1428"/>
                    </a:lnTo>
                    <a:lnTo>
                      <a:pt x="0" y="2722"/>
                    </a:lnTo>
                    <a:lnTo>
                      <a:pt x="1" y="27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Freeform 72"/>
              <p:cNvSpPr>
                <a:spLocks/>
              </p:cNvSpPr>
              <p:nvPr/>
            </p:nvSpPr>
            <p:spPr bwMode="auto">
              <a:xfrm>
                <a:off x="2844" y="2109"/>
                <a:ext cx="36" cy="35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0" y="214"/>
                  </a:cxn>
                  <a:cxn ang="0">
                    <a:pos x="1" y="214"/>
                  </a:cxn>
                </a:cxnLst>
                <a:rect l="0" t="0" r="r" b="b"/>
                <a:pathLst>
                  <a:path w="213" h="214">
                    <a:moveTo>
                      <a:pt x="213" y="0"/>
                    </a:moveTo>
                    <a:lnTo>
                      <a:pt x="0" y="214"/>
                    </a:lnTo>
                    <a:lnTo>
                      <a:pt x="1" y="2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Freeform 73"/>
              <p:cNvSpPr>
                <a:spLocks/>
              </p:cNvSpPr>
              <p:nvPr/>
            </p:nvSpPr>
            <p:spPr bwMode="auto">
              <a:xfrm>
                <a:off x="1874" y="3112"/>
                <a:ext cx="3" cy="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3"/>
                  </a:cxn>
                  <a:cxn ang="0">
                    <a:pos x="1" y="23"/>
                  </a:cxn>
                </a:cxnLst>
                <a:rect l="0" t="0" r="r" b="b"/>
                <a:pathLst>
                  <a:path w="22" h="23">
                    <a:moveTo>
                      <a:pt x="22" y="0"/>
                    </a:moveTo>
                    <a:lnTo>
                      <a:pt x="0" y="23"/>
                    </a:lnTo>
                    <a:lnTo>
                      <a:pt x="1" y="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Freeform 74"/>
              <p:cNvSpPr>
                <a:spLocks/>
              </p:cNvSpPr>
              <p:nvPr/>
            </p:nvSpPr>
            <p:spPr bwMode="auto">
              <a:xfrm>
                <a:off x="2424" y="2144"/>
                <a:ext cx="420" cy="421"/>
              </a:xfrm>
              <a:custGeom>
                <a:avLst/>
                <a:gdLst/>
                <a:ahLst/>
                <a:cxnLst>
                  <a:cxn ang="0">
                    <a:pos x="2524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4" h="2524">
                    <a:moveTo>
                      <a:pt x="2524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Freeform 75"/>
              <p:cNvSpPr>
                <a:spLocks/>
              </p:cNvSpPr>
              <p:nvPr/>
            </p:nvSpPr>
            <p:spPr bwMode="auto">
              <a:xfrm>
                <a:off x="1877" y="2974"/>
                <a:ext cx="138" cy="138"/>
              </a:xfrm>
              <a:custGeom>
                <a:avLst/>
                <a:gdLst/>
                <a:ahLst/>
                <a:cxnLst>
                  <a:cxn ang="0">
                    <a:pos x="828" y="0"/>
                  </a:cxn>
                  <a:cxn ang="0">
                    <a:pos x="0" y="829"/>
                  </a:cxn>
                  <a:cxn ang="0">
                    <a:pos x="1" y="829"/>
                  </a:cxn>
                </a:cxnLst>
                <a:rect l="0" t="0" r="r" b="b"/>
                <a:pathLst>
                  <a:path w="828" h="829">
                    <a:moveTo>
                      <a:pt x="828" y="0"/>
                    </a:moveTo>
                    <a:lnTo>
                      <a:pt x="0" y="829"/>
                    </a:lnTo>
                    <a:lnTo>
                      <a:pt x="1" y="82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Freeform 76"/>
              <p:cNvSpPr>
                <a:spLocks/>
              </p:cNvSpPr>
              <p:nvPr/>
            </p:nvSpPr>
            <p:spPr bwMode="auto">
              <a:xfrm>
                <a:off x="2015" y="2565"/>
                <a:ext cx="409" cy="409"/>
              </a:xfrm>
              <a:custGeom>
                <a:avLst/>
                <a:gdLst/>
                <a:ahLst/>
                <a:cxnLst>
                  <a:cxn ang="0">
                    <a:pos x="2450" y="0"/>
                  </a:cxn>
                  <a:cxn ang="0">
                    <a:pos x="1565" y="887"/>
                  </a:cxn>
                  <a:cxn ang="0">
                    <a:pos x="0" y="2452"/>
                  </a:cxn>
                  <a:cxn ang="0">
                    <a:pos x="1" y="2452"/>
                  </a:cxn>
                </a:cxnLst>
                <a:rect l="0" t="0" r="r" b="b"/>
                <a:pathLst>
                  <a:path w="2450" h="2452">
                    <a:moveTo>
                      <a:pt x="2450" y="0"/>
                    </a:moveTo>
                    <a:lnTo>
                      <a:pt x="1565" y="887"/>
                    </a:lnTo>
                    <a:lnTo>
                      <a:pt x="0" y="2452"/>
                    </a:lnTo>
                    <a:lnTo>
                      <a:pt x="1" y="24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Freeform 77"/>
              <p:cNvSpPr>
                <a:spLocks/>
              </p:cNvSpPr>
              <p:nvPr/>
            </p:nvSpPr>
            <p:spPr bwMode="auto">
              <a:xfrm>
                <a:off x="2761" y="1990"/>
                <a:ext cx="119" cy="118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2"/>
                  </a:cxn>
                  <a:cxn ang="0">
                    <a:pos x="1" y="712"/>
                  </a:cxn>
                </a:cxnLst>
                <a:rect l="0" t="0" r="r" b="b"/>
                <a:pathLst>
                  <a:path w="711" h="712">
                    <a:moveTo>
                      <a:pt x="711" y="0"/>
                    </a:moveTo>
                    <a:lnTo>
                      <a:pt x="0" y="712"/>
                    </a:lnTo>
                    <a:lnTo>
                      <a:pt x="1" y="71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Freeform 78"/>
              <p:cNvSpPr>
                <a:spLocks/>
              </p:cNvSpPr>
              <p:nvPr/>
            </p:nvSpPr>
            <p:spPr bwMode="auto">
              <a:xfrm>
                <a:off x="1818" y="2889"/>
                <a:ext cx="164" cy="164"/>
              </a:xfrm>
              <a:custGeom>
                <a:avLst/>
                <a:gdLst/>
                <a:ahLst/>
                <a:cxnLst>
                  <a:cxn ang="0">
                    <a:pos x="985" y="0"/>
                  </a:cxn>
                  <a:cxn ang="0">
                    <a:pos x="0" y="984"/>
                  </a:cxn>
                  <a:cxn ang="0">
                    <a:pos x="1" y="984"/>
                  </a:cxn>
                </a:cxnLst>
                <a:rect l="0" t="0" r="r" b="b"/>
                <a:pathLst>
                  <a:path w="985" h="984">
                    <a:moveTo>
                      <a:pt x="985" y="0"/>
                    </a:moveTo>
                    <a:lnTo>
                      <a:pt x="0" y="984"/>
                    </a:lnTo>
                    <a:lnTo>
                      <a:pt x="1" y="98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Freeform 79"/>
              <p:cNvSpPr>
                <a:spLocks/>
              </p:cNvSpPr>
              <p:nvPr/>
            </p:nvSpPr>
            <p:spPr bwMode="auto">
              <a:xfrm>
                <a:off x="2341" y="2108"/>
                <a:ext cx="420" cy="421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2" h="2524">
                    <a:moveTo>
                      <a:pt x="2522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Freeform 80"/>
              <p:cNvSpPr>
                <a:spLocks/>
              </p:cNvSpPr>
              <p:nvPr/>
            </p:nvSpPr>
            <p:spPr bwMode="auto">
              <a:xfrm>
                <a:off x="1982" y="2578"/>
                <a:ext cx="310" cy="311"/>
              </a:xfrm>
              <a:custGeom>
                <a:avLst/>
                <a:gdLst/>
                <a:ahLst/>
                <a:cxnLst>
                  <a:cxn ang="0">
                    <a:pos x="1859" y="0"/>
                  </a:cxn>
                  <a:cxn ang="0">
                    <a:pos x="0" y="1862"/>
                  </a:cxn>
                  <a:cxn ang="0">
                    <a:pos x="1" y="1862"/>
                  </a:cxn>
                </a:cxnLst>
                <a:rect l="0" t="0" r="r" b="b"/>
                <a:pathLst>
                  <a:path w="1859" h="1862">
                    <a:moveTo>
                      <a:pt x="1859" y="0"/>
                    </a:moveTo>
                    <a:lnTo>
                      <a:pt x="0" y="1862"/>
                    </a:lnTo>
                    <a:lnTo>
                      <a:pt x="1" y="186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Freeform 81"/>
              <p:cNvSpPr>
                <a:spLocks/>
              </p:cNvSpPr>
              <p:nvPr/>
            </p:nvSpPr>
            <p:spPr bwMode="auto">
              <a:xfrm>
                <a:off x="2292" y="2529"/>
                <a:ext cx="49" cy="49"/>
              </a:xfrm>
              <a:custGeom>
                <a:avLst/>
                <a:gdLst/>
                <a:ahLst/>
                <a:cxnLst>
                  <a:cxn ang="0">
                    <a:pos x="297" y="0"/>
                  </a:cxn>
                  <a:cxn ang="0">
                    <a:pos x="0" y="296"/>
                  </a:cxn>
                  <a:cxn ang="0">
                    <a:pos x="1" y="296"/>
                  </a:cxn>
                </a:cxnLst>
                <a:rect l="0" t="0" r="r" b="b"/>
                <a:pathLst>
                  <a:path w="297" h="296">
                    <a:moveTo>
                      <a:pt x="297" y="0"/>
                    </a:moveTo>
                    <a:lnTo>
                      <a:pt x="0" y="296"/>
                    </a:lnTo>
                    <a:lnTo>
                      <a:pt x="1" y="29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Freeform 82"/>
              <p:cNvSpPr>
                <a:spLocks/>
              </p:cNvSpPr>
              <p:nvPr/>
            </p:nvSpPr>
            <p:spPr bwMode="auto">
              <a:xfrm>
                <a:off x="2678" y="1871"/>
                <a:ext cx="202" cy="201"/>
              </a:xfrm>
              <a:custGeom>
                <a:avLst/>
                <a:gdLst/>
                <a:ahLst/>
                <a:cxnLst>
                  <a:cxn ang="0">
                    <a:pos x="1209" y="0"/>
                  </a:cxn>
                  <a:cxn ang="0">
                    <a:pos x="0" y="1211"/>
                  </a:cxn>
                  <a:cxn ang="0">
                    <a:pos x="1" y="1211"/>
                  </a:cxn>
                </a:cxnLst>
                <a:rect l="0" t="0" r="r" b="b"/>
                <a:pathLst>
                  <a:path w="1209" h="1211">
                    <a:moveTo>
                      <a:pt x="1209" y="0"/>
                    </a:moveTo>
                    <a:lnTo>
                      <a:pt x="0" y="1211"/>
                    </a:lnTo>
                    <a:lnTo>
                      <a:pt x="1" y="12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Freeform 83"/>
              <p:cNvSpPr>
                <a:spLocks/>
              </p:cNvSpPr>
              <p:nvPr/>
            </p:nvSpPr>
            <p:spPr bwMode="auto">
              <a:xfrm>
                <a:off x="1765" y="2799"/>
                <a:ext cx="187" cy="187"/>
              </a:xfrm>
              <a:custGeom>
                <a:avLst/>
                <a:gdLst/>
                <a:ahLst/>
                <a:cxnLst>
                  <a:cxn ang="0">
                    <a:pos x="1123" y="0"/>
                  </a:cxn>
                  <a:cxn ang="0">
                    <a:pos x="0" y="1123"/>
                  </a:cxn>
                  <a:cxn ang="0">
                    <a:pos x="1" y="1123"/>
                  </a:cxn>
                </a:cxnLst>
                <a:rect l="0" t="0" r="r" b="b"/>
                <a:pathLst>
                  <a:path w="1123" h="1123">
                    <a:moveTo>
                      <a:pt x="1123" y="0"/>
                    </a:moveTo>
                    <a:lnTo>
                      <a:pt x="0" y="1123"/>
                    </a:lnTo>
                    <a:lnTo>
                      <a:pt x="1" y="11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2317" y="2072"/>
                <a:ext cx="361" cy="362"/>
              </a:xfrm>
              <a:custGeom>
                <a:avLst/>
                <a:gdLst/>
                <a:ahLst/>
                <a:cxnLst>
                  <a:cxn ang="0">
                    <a:pos x="2168" y="0"/>
                  </a:cxn>
                  <a:cxn ang="0">
                    <a:pos x="0" y="2170"/>
                  </a:cxn>
                  <a:cxn ang="0">
                    <a:pos x="1" y="2170"/>
                  </a:cxn>
                </a:cxnLst>
                <a:rect l="0" t="0" r="r" b="b"/>
                <a:pathLst>
                  <a:path w="2168" h="2170">
                    <a:moveTo>
                      <a:pt x="2168" y="0"/>
                    </a:moveTo>
                    <a:lnTo>
                      <a:pt x="0" y="2170"/>
                    </a:lnTo>
                    <a:lnTo>
                      <a:pt x="1" y="217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Freeform 85"/>
              <p:cNvSpPr>
                <a:spLocks/>
              </p:cNvSpPr>
              <p:nvPr/>
            </p:nvSpPr>
            <p:spPr bwMode="auto">
              <a:xfrm>
                <a:off x="1952" y="2493"/>
                <a:ext cx="306" cy="306"/>
              </a:xfrm>
              <a:custGeom>
                <a:avLst/>
                <a:gdLst/>
                <a:ahLst/>
                <a:cxnLst>
                  <a:cxn ang="0">
                    <a:pos x="1834" y="0"/>
                  </a:cxn>
                  <a:cxn ang="0">
                    <a:pos x="0" y="1836"/>
                  </a:cxn>
                  <a:cxn ang="0">
                    <a:pos x="1" y="1836"/>
                  </a:cxn>
                </a:cxnLst>
                <a:rect l="0" t="0" r="r" b="b"/>
                <a:pathLst>
                  <a:path w="1834" h="1836">
                    <a:moveTo>
                      <a:pt x="1834" y="0"/>
                    </a:moveTo>
                    <a:lnTo>
                      <a:pt x="0" y="1836"/>
                    </a:lnTo>
                    <a:lnTo>
                      <a:pt x="1" y="18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Freeform 86"/>
              <p:cNvSpPr>
                <a:spLocks/>
              </p:cNvSpPr>
              <p:nvPr/>
            </p:nvSpPr>
            <p:spPr bwMode="auto">
              <a:xfrm>
                <a:off x="2258" y="2434"/>
                <a:ext cx="59" cy="59"/>
              </a:xfrm>
              <a:custGeom>
                <a:avLst/>
                <a:gdLst/>
                <a:ahLst/>
                <a:cxnLst>
                  <a:cxn ang="0">
                    <a:pos x="354" y="0"/>
                  </a:cxn>
                  <a:cxn ang="0">
                    <a:pos x="0" y="354"/>
                  </a:cxn>
                  <a:cxn ang="0">
                    <a:pos x="1" y="354"/>
                  </a:cxn>
                </a:cxnLst>
                <a:rect l="0" t="0" r="r" b="b"/>
                <a:pathLst>
                  <a:path w="354" h="354">
                    <a:moveTo>
                      <a:pt x="354" y="0"/>
                    </a:moveTo>
                    <a:lnTo>
                      <a:pt x="0" y="354"/>
                    </a:lnTo>
                    <a:lnTo>
                      <a:pt x="1" y="3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Freeform 87"/>
              <p:cNvSpPr>
                <a:spLocks/>
              </p:cNvSpPr>
              <p:nvPr/>
            </p:nvSpPr>
            <p:spPr bwMode="auto">
              <a:xfrm>
                <a:off x="2596" y="1752"/>
                <a:ext cx="284" cy="284"/>
              </a:xfrm>
              <a:custGeom>
                <a:avLst/>
                <a:gdLst/>
                <a:ahLst/>
                <a:cxnLst>
                  <a:cxn ang="0">
                    <a:pos x="1706" y="0"/>
                  </a:cxn>
                  <a:cxn ang="0">
                    <a:pos x="0" y="1708"/>
                  </a:cxn>
                  <a:cxn ang="0">
                    <a:pos x="1" y="1708"/>
                  </a:cxn>
                </a:cxnLst>
                <a:rect l="0" t="0" r="r" b="b"/>
                <a:pathLst>
                  <a:path w="1706" h="1708">
                    <a:moveTo>
                      <a:pt x="1706" y="0"/>
                    </a:moveTo>
                    <a:lnTo>
                      <a:pt x="0" y="1708"/>
                    </a:lnTo>
                    <a:lnTo>
                      <a:pt x="1" y="17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Freeform 88"/>
              <p:cNvSpPr>
                <a:spLocks/>
              </p:cNvSpPr>
              <p:nvPr/>
            </p:nvSpPr>
            <p:spPr bwMode="auto">
              <a:xfrm>
                <a:off x="1716" y="2704"/>
                <a:ext cx="212" cy="212"/>
              </a:xfrm>
              <a:custGeom>
                <a:avLst/>
                <a:gdLst/>
                <a:ahLst/>
                <a:cxnLst>
                  <a:cxn ang="0">
                    <a:pos x="1269" y="0"/>
                  </a:cxn>
                  <a:cxn ang="0">
                    <a:pos x="0" y="1270"/>
                  </a:cxn>
                  <a:cxn ang="0">
                    <a:pos x="1" y="1270"/>
                  </a:cxn>
                </a:cxnLst>
                <a:rect l="0" t="0" r="r" b="b"/>
                <a:pathLst>
                  <a:path w="1269" h="1270">
                    <a:moveTo>
                      <a:pt x="1269" y="0"/>
                    </a:moveTo>
                    <a:lnTo>
                      <a:pt x="0" y="1270"/>
                    </a:lnTo>
                    <a:lnTo>
                      <a:pt x="1" y="127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Freeform 89"/>
              <p:cNvSpPr>
                <a:spLocks/>
              </p:cNvSpPr>
              <p:nvPr/>
            </p:nvSpPr>
            <p:spPr bwMode="auto">
              <a:xfrm>
                <a:off x="2356" y="2036"/>
                <a:ext cx="240" cy="240"/>
              </a:xfrm>
              <a:custGeom>
                <a:avLst/>
                <a:gdLst/>
                <a:ahLst/>
                <a:cxnLst>
                  <a:cxn ang="0">
                    <a:pos x="1440" y="0"/>
                  </a:cxn>
                  <a:cxn ang="0">
                    <a:pos x="0" y="1442"/>
                  </a:cxn>
                  <a:cxn ang="0">
                    <a:pos x="1" y="1442"/>
                  </a:cxn>
                </a:cxnLst>
                <a:rect l="0" t="0" r="r" b="b"/>
                <a:pathLst>
                  <a:path w="1440" h="1442">
                    <a:moveTo>
                      <a:pt x="1440" y="0"/>
                    </a:moveTo>
                    <a:lnTo>
                      <a:pt x="0" y="1442"/>
                    </a:lnTo>
                    <a:lnTo>
                      <a:pt x="1" y="144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Freeform 90"/>
              <p:cNvSpPr>
                <a:spLocks/>
              </p:cNvSpPr>
              <p:nvPr/>
            </p:nvSpPr>
            <p:spPr bwMode="auto">
              <a:xfrm>
                <a:off x="1928" y="2457"/>
                <a:ext cx="247" cy="247"/>
              </a:xfrm>
              <a:custGeom>
                <a:avLst/>
                <a:gdLst/>
                <a:ahLst/>
                <a:cxnLst>
                  <a:cxn ang="0">
                    <a:pos x="1483" y="0"/>
                  </a:cxn>
                  <a:cxn ang="0">
                    <a:pos x="0" y="1484"/>
                  </a:cxn>
                  <a:cxn ang="0">
                    <a:pos x="1" y="1484"/>
                  </a:cxn>
                </a:cxnLst>
                <a:rect l="0" t="0" r="r" b="b"/>
                <a:pathLst>
                  <a:path w="1483" h="1484">
                    <a:moveTo>
                      <a:pt x="1483" y="0"/>
                    </a:moveTo>
                    <a:lnTo>
                      <a:pt x="0" y="1484"/>
                    </a:lnTo>
                    <a:lnTo>
                      <a:pt x="1" y="148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Freeform 91"/>
              <p:cNvSpPr>
                <a:spLocks/>
              </p:cNvSpPr>
              <p:nvPr/>
            </p:nvSpPr>
            <p:spPr bwMode="auto">
              <a:xfrm>
                <a:off x="2175" y="2276"/>
                <a:ext cx="181" cy="181"/>
              </a:xfrm>
              <a:custGeom>
                <a:avLst/>
                <a:gdLst/>
                <a:ahLst/>
                <a:cxnLst>
                  <a:cxn ang="0">
                    <a:pos x="1082" y="0"/>
                  </a:cxn>
                  <a:cxn ang="0">
                    <a:pos x="0" y="1082"/>
                  </a:cxn>
                  <a:cxn ang="0">
                    <a:pos x="1" y="1082"/>
                  </a:cxn>
                </a:cxnLst>
                <a:rect l="0" t="0" r="r" b="b"/>
                <a:pathLst>
                  <a:path w="1082" h="1082">
                    <a:moveTo>
                      <a:pt x="1082" y="0"/>
                    </a:moveTo>
                    <a:lnTo>
                      <a:pt x="0" y="1082"/>
                    </a:lnTo>
                    <a:lnTo>
                      <a:pt x="1" y="108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Freeform 92"/>
              <p:cNvSpPr>
                <a:spLocks/>
              </p:cNvSpPr>
              <p:nvPr/>
            </p:nvSpPr>
            <p:spPr bwMode="auto">
              <a:xfrm>
                <a:off x="2513" y="1633"/>
                <a:ext cx="367" cy="367"/>
              </a:xfrm>
              <a:custGeom>
                <a:avLst/>
                <a:gdLst/>
                <a:ahLst/>
                <a:cxnLst>
                  <a:cxn ang="0">
                    <a:pos x="2204" y="0"/>
                  </a:cxn>
                  <a:cxn ang="0">
                    <a:pos x="0" y="2205"/>
                  </a:cxn>
                  <a:cxn ang="0">
                    <a:pos x="1" y="2205"/>
                  </a:cxn>
                </a:cxnLst>
                <a:rect l="0" t="0" r="r" b="b"/>
                <a:pathLst>
                  <a:path w="2204" h="2205">
                    <a:moveTo>
                      <a:pt x="2204" y="0"/>
                    </a:moveTo>
                    <a:lnTo>
                      <a:pt x="0" y="2205"/>
                    </a:lnTo>
                    <a:lnTo>
                      <a:pt x="1" y="220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Freeform 93"/>
              <p:cNvSpPr>
                <a:spLocks/>
              </p:cNvSpPr>
              <p:nvPr/>
            </p:nvSpPr>
            <p:spPr bwMode="auto">
              <a:xfrm>
                <a:off x="1672" y="2604"/>
                <a:ext cx="237" cy="238"/>
              </a:xfrm>
              <a:custGeom>
                <a:avLst/>
                <a:gdLst/>
                <a:ahLst/>
                <a:cxnLst>
                  <a:cxn ang="0">
                    <a:pos x="1426" y="0"/>
                  </a:cxn>
                  <a:cxn ang="0">
                    <a:pos x="0" y="1426"/>
                  </a:cxn>
                  <a:cxn ang="0">
                    <a:pos x="1" y="1426"/>
                  </a:cxn>
                </a:cxnLst>
                <a:rect l="0" t="0" r="r" b="b"/>
                <a:pathLst>
                  <a:path w="1426" h="1426">
                    <a:moveTo>
                      <a:pt x="1426" y="0"/>
                    </a:moveTo>
                    <a:lnTo>
                      <a:pt x="0" y="1426"/>
                    </a:lnTo>
                    <a:lnTo>
                      <a:pt x="1" y="142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Freeform 94"/>
              <p:cNvSpPr>
                <a:spLocks/>
              </p:cNvSpPr>
              <p:nvPr/>
            </p:nvSpPr>
            <p:spPr bwMode="auto">
              <a:xfrm>
                <a:off x="2413" y="2000"/>
                <a:ext cx="100" cy="100"/>
              </a:xfrm>
              <a:custGeom>
                <a:avLst/>
                <a:gdLst/>
                <a:ahLst/>
                <a:cxnLst>
                  <a:cxn ang="0">
                    <a:pos x="598" y="0"/>
                  </a:cxn>
                  <a:cxn ang="0">
                    <a:pos x="0" y="600"/>
                  </a:cxn>
                  <a:cxn ang="0">
                    <a:pos x="1" y="600"/>
                  </a:cxn>
                </a:cxnLst>
                <a:rect l="0" t="0" r="r" b="b"/>
                <a:pathLst>
                  <a:path w="598" h="600">
                    <a:moveTo>
                      <a:pt x="598" y="0"/>
                    </a:moveTo>
                    <a:lnTo>
                      <a:pt x="0" y="600"/>
                    </a:lnTo>
                    <a:lnTo>
                      <a:pt x="1" y="60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Freeform 95"/>
              <p:cNvSpPr>
                <a:spLocks/>
              </p:cNvSpPr>
              <p:nvPr/>
            </p:nvSpPr>
            <p:spPr bwMode="auto">
              <a:xfrm>
                <a:off x="1909" y="2421"/>
                <a:ext cx="183" cy="183"/>
              </a:xfrm>
              <a:custGeom>
                <a:avLst/>
                <a:gdLst/>
                <a:ahLst/>
                <a:cxnLst>
                  <a:cxn ang="0">
                    <a:pos x="1098" y="0"/>
                  </a:cxn>
                  <a:cxn ang="0">
                    <a:pos x="0" y="1100"/>
                  </a:cxn>
                  <a:cxn ang="0">
                    <a:pos x="1" y="1100"/>
                  </a:cxn>
                </a:cxnLst>
                <a:rect l="0" t="0" r="r" b="b"/>
                <a:pathLst>
                  <a:path w="1098" h="1100">
                    <a:moveTo>
                      <a:pt x="1098" y="0"/>
                    </a:moveTo>
                    <a:lnTo>
                      <a:pt x="0" y="1100"/>
                    </a:lnTo>
                    <a:lnTo>
                      <a:pt x="1" y="110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Freeform 96"/>
              <p:cNvSpPr>
                <a:spLocks/>
              </p:cNvSpPr>
              <p:nvPr/>
            </p:nvSpPr>
            <p:spPr bwMode="auto">
              <a:xfrm>
                <a:off x="2092" y="2100"/>
                <a:ext cx="321" cy="321"/>
              </a:xfrm>
              <a:custGeom>
                <a:avLst/>
                <a:gdLst/>
                <a:ahLst/>
                <a:cxnLst>
                  <a:cxn ang="0">
                    <a:pos x="1924" y="0"/>
                  </a:cxn>
                  <a:cxn ang="0">
                    <a:pos x="0" y="1924"/>
                  </a:cxn>
                  <a:cxn ang="0">
                    <a:pos x="1" y="1924"/>
                  </a:cxn>
                </a:cxnLst>
                <a:rect l="0" t="0" r="r" b="b"/>
                <a:pathLst>
                  <a:path w="1924" h="1924">
                    <a:moveTo>
                      <a:pt x="1924" y="0"/>
                    </a:moveTo>
                    <a:lnTo>
                      <a:pt x="0" y="1924"/>
                    </a:lnTo>
                    <a:lnTo>
                      <a:pt x="1" y="19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Freeform 97"/>
              <p:cNvSpPr>
                <a:spLocks/>
              </p:cNvSpPr>
              <p:nvPr/>
            </p:nvSpPr>
            <p:spPr bwMode="auto">
              <a:xfrm>
                <a:off x="2850" y="1514"/>
                <a:ext cx="30" cy="29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0" y="178"/>
                  </a:cxn>
                  <a:cxn ang="0">
                    <a:pos x="1" y="178"/>
                  </a:cxn>
                </a:cxnLst>
                <a:rect l="0" t="0" r="r" b="b"/>
                <a:pathLst>
                  <a:path w="178" h="178">
                    <a:moveTo>
                      <a:pt x="178" y="0"/>
                    </a:moveTo>
                    <a:lnTo>
                      <a:pt x="0" y="178"/>
                    </a:lnTo>
                    <a:lnTo>
                      <a:pt x="1" y="17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Freeform 98"/>
              <p:cNvSpPr>
                <a:spLocks/>
              </p:cNvSpPr>
              <p:nvPr/>
            </p:nvSpPr>
            <p:spPr bwMode="auto">
              <a:xfrm>
                <a:off x="1631" y="2497"/>
                <a:ext cx="266" cy="267"/>
              </a:xfrm>
              <a:custGeom>
                <a:avLst/>
                <a:gdLst/>
                <a:ahLst/>
                <a:cxnLst>
                  <a:cxn ang="0">
                    <a:pos x="1598" y="0"/>
                  </a:cxn>
                  <a:cxn ang="0">
                    <a:pos x="0" y="1598"/>
                  </a:cxn>
                  <a:cxn ang="0">
                    <a:pos x="1" y="1598"/>
                  </a:cxn>
                </a:cxnLst>
                <a:rect l="0" t="0" r="r" b="b"/>
                <a:pathLst>
                  <a:path w="1598" h="1598">
                    <a:moveTo>
                      <a:pt x="1598" y="0"/>
                    </a:moveTo>
                    <a:lnTo>
                      <a:pt x="0" y="1598"/>
                    </a:lnTo>
                    <a:lnTo>
                      <a:pt x="1" y="159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Freeform 99"/>
              <p:cNvSpPr>
                <a:spLocks/>
              </p:cNvSpPr>
              <p:nvPr/>
            </p:nvSpPr>
            <p:spPr bwMode="auto">
              <a:xfrm>
                <a:off x="2501" y="1543"/>
                <a:ext cx="349" cy="350"/>
              </a:xfrm>
              <a:custGeom>
                <a:avLst/>
                <a:gdLst/>
                <a:ahLst/>
                <a:cxnLst>
                  <a:cxn ang="0">
                    <a:pos x="2097" y="0"/>
                  </a:cxn>
                  <a:cxn ang="0">
                    <a:pos x="0" y="2098"/>
                  </a:cxn>
                  <a:cxn ang="0">
                    <a:pos x="1" y="2098"/>
                  </a:cxn>
                </a:cxnLst>
                <a:rect l="0" t="0" r="r" b="b"/>
                <a:pathLst>
                  <a:path w="2097" h="2098">
                    <a:moveTo>
                      <a:pt x="2097" y="0"/>
                    </a:moveTo>
                    <a:lnTo>
                      <a:pt x="0" y="2098"/>
                    </a:lnTo>
                    <a:lnTo>
                      <a:pt x="1" y="209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Freeform 100"/>
              <p:cNvSpPr>
                <a:spLocks/>
              </p:cNvSpPr>
              <p:nvPr/>
            </p:nvSpPr>
            <p:spPr bwMode="auto">
              <a:xfrm>
                <a:off x="1897" y="2385"/>
                <a:ext cx="112" cy="112"/>
              </a:xfrm>
              <a:custGeom>
                <a:avLst/>
                <a:gdLst/>
                <a:ahLst/>
                <a:cxnLst>
                  <a:cxn ang="0">
                    <a:pos x="674" y="0"/>
                  </a:cxn>
                  <a:cxn ang="0">
                    <a:pos x="0" y="676"/>
                  </a:cxn>
                  <a:cxn ang="0">
                    <a:pos x="1" y="676"/>
                  </a:cxn>
                </a:cxnLst>
                <a:rect l="0" t="0" r="r" b="b"/>
                <a:pathLst>
                  <a:path w="674" h="676">
                    <a:moveTo>
                      <a:pt x="674" y="0"/>
                    </a:moveTo>
                    <a:lnTo>
                      <a:pt x="0" y="676"/>
                    </a:lnTo>
                    <a:lnTo>
                      <a:pt x="1" y="67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Freeform 101"/>
              <p:cNvSpPr>
                <a:spLocks/>
              </p:cNvSpPr>
              <p:nvPr/>
            </p:nvSpPr>
            <p:spPr bwMode="auto">
              <a:xfrm>
                <a:off x="2009" y="1893"/>
                <a:ext cx="492" cy="492"/>
              </a:xfrm>
              <a:custGeom>
                <a:avLst/>
                <a:gdLst/>
                <a:ahLst/>
                <a:cxnLst>
                  <a:cxn ang="0">
                    <a:pos x="2948" y="0"/>
                  </a:cxn>
                  <a:cxn ang="0">
                    <a:pos x="2522" y="426"/>
                  </a:cxn>
                  <a:cxn ang="0">
                    <a:pos x="0" y="2950"/>
                  </a:cxn>
                  <a:cxn ang="0">
                    <a:pos x="1" y="2950"/>
                  </a:cxn>
                </a:cxnLst>
                <a:rect l="0" t="0" r="r" b="b"/>
                <a:pathLst>
                  <a:path w="2948" h="2950">
                    <a:moveTo>
                      <a:pt x="2948" y="0"/>
                    </a:moveTo>
                    <a:lnTo>
                      <a:pt x="2522" y="426"/>
                    </a:lnTo>
                    <a:lnTo>
                      <a:pt x="0" y="2950"/>
                    </a:lnTo>
                    <a:lnTo>
                      <a:pt x="1" y="295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Freeform 102"/>
              <p:cNvSpPr>
                <a:spLocks/>
              </p:cNvSpPr>
              <p:nvPr/>
            </p:nvSpPr>
            <p:spPr bwMode="auto">
              <a:xfrm>
                <a:off x="2767" y="1394"/>
                <a:ext cx="113" cy="113"/>
              </a:xfrm>
              <a:custGeom>
                <a:avLst/>
                <a:gdLst/>
                <a:ahLst/>
                <a:cxnLst>
                  <a:cxn ang="0">
                    <a:pos x="675" y="0"/>
                  </a:cxn>
                  <a:cxn ang="0">
                    <a:pos x="0" y="677"/>
                  </a:cxn>
                  <a:cxn ang="0">
                    <a:pos x="1" y="677"/>
                  </a:cxn>
                </a:cxnLst>
                <a:rect l="0" t="0" r="r" b="b"/>
                <a:pathLst>
                  <a:path w="675" h="677">
                    <a:moveTo>
                      <a:pt x="675" y="0"/>
                    </a:moveTo>
                    <a:lnTo>
                      <a:pt x="0" y="677"/>
                    </a:lnTo>
                    <a:lnTo>
                      <a:pt x="1" y="67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Freeform 103"/>
              <p:cNvSpPr>
                <a:spLocks/>
              </p:cNvSpPr>
              <p:nvPr/>
            </p:nvSpPr>
            <p:spPr bwMode="auto">
              <a:xfrm>
                <a:off x="1594" y="2383"/>
                <a:ext cx="298" cy="298"/>
              </a:xfrm>
              <a:custGeom>
                <a:avLst/>
                <a:gdLst/>
                <a:ahLst/>
                <a:cxnLst>
                  <a:cxn ang="0">
                    <a:pos x="1789" y="0"/>
                  </a:cxn>
                  <a:cxn ang="0">
                    <a:pos x="0" y="1789"/>
                  </a:cxn>
                  <a:cxn ang="0">
                    <a:pos x="1" y="1789"/>
                  </a:cxn>
                </a:cxnLst>
                <a:rect l="0" t="0" r="r" b="b"/>
                <a:pathLst>
                  <a:path w="1789" h="1789">
                    <a:moveTo>
                      <a:pt x="1789" y="0"/>
                    </a:moveTo>
                    <a:lnTo>
                      <a:pt x="0" y="1789"/>
                    </a:lnTo>
                    <a:lnTo>
                      <a:pt x="1" y="178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Freeform 104"/>
              <p:cNvSpPr>
                <a:spLocks/>
              </p:cNvSpPr>
              <p:nvPr/>
            </p:nvSpPr>
            <p:spPr bwMode="auto">
              <a:xfrm>
                <a:off x="2658" y="1507"/>
                <a:ext cx="109" cy="109"/>
              </a:xfrm>
              <a:custGeom>
                <a:avLst/>
                <a:gdLst/>
                <a:ahLst/>
                <a:cxnLst>
                  <a:cxn ang="0">
                    <a:pos x="653" y="0"/>
                  </a:cxn>
                  <a:cxn ang="0">
                    <a:pos x="0" y="653"/>
                  </a:cxn>
                  <a:cxn ang="0">
                    <a:pos x="1" y="653"/>
                  </a:cxn>
                </a:cxnLst>
                <a:rect l="0" t="0" r="r" b="b"/>
                <a:pathLst>
                  <a:path w="653" h="653">
                    <a:moveTo>
                      <a:pt x="653" y="0"/>
                    </a:moveTo>
                    <a:lnTo>
                      <a:pt x="0" y="653"/>
                    </a:lnTo>
                    <a:lnTo>
                      <a:pt x="1" y="6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Freeform 105"/>
              <p:cNvSpPr>
                <a:spLocks/>
              </p:cNvSpPr>
              <p:nvPr/>
            </p:nvSpPr>
            <p:spPr bwMode="auto">
              <a:xfrm>
                <a:off x="1892" y="2349"/>
                <a:ext cx="34" cy="34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0" y="206"/>
                  </a:cxn>
                  <a:cxn ang="0">
                    <a:pos x="1" y="206"/>
                  </a:cxn>
                </a:cxnLst>
                <a:rect l="0" t="0" r="r" b="b"/>
                <a:pathLst>
                  <a:path w="205" h="206">
                    <a:moveTo>
                      <a:pt x="205" y="0"/>
                    </a:moveTo>
                    <a:lnTo>
                      <a:pt x="0" y="206"/>
                    </a:lnTo>
                    <a:lnTo>
                      <a:pt x="1" y="20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Freeform 106"/>
              <p:cNvSpPr>
                <a:spLocks/>
              </p:cNvSpPr>
              <p:nvPr/>
            </p:nvSpPr>
            <p:spPr bwMode="auto">
              <a:xfrm>
                <a:off x="1926" y="1616"/>
                <a:ext cx="732" cy="733"/>
              </a:xfrm>
              <a:custGeom>
                <a:avLst/>
                <a:gdLst/>
                <a:ahLst/>
                <a:cxnLst>
                  <a:cxn ang="0">
                    <a:pos x="4392" y="0"/>
                  </a:cxn>
                  <a:cxn ang="0">
                    <a:pos x="2522" y="1871"/>
                  </a:cxn>
                  <a:cxn ang="0">
                    <a:pos x="0" y="4395"/>
                  </a:cxn>
                  <a:cxn ang="0">
                    <a:pos x="1" y="4395"/>
                  </a:cxn>
                </a:cxnLst>
                <a:rect l="0" t="0" r="r" b="b"/>
                <a:pathLst>
                  <a:path w="4392" h="4395">
                    <a:moveTo>
                      <a:pt x="4392" y="0"/>
                    </a:moveTo>
                    <a:lnTo>
                      <a:pt x="2522" y="1871"/>
                    </a:lnTo>
                    <a:lnTo>
                      <a:pt x="0" y="4395"/>
                    </a:lnTo>
                    <a:lnTo>
                      <a:pt x="1" y="439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Freeform 107"/>
              <p:cNvSpPr>
                <a:spLocks/>
              </p:cNvSpPr>
              <p:nvPr/>
            </p:nvSpPr>
            <p:spPr bwMode="auto">
              <a:xfrm>
                <a:off x="2684" y="1276"/>
                <a:ext cx="196" cy="195"/>
              </a:xfrm>
              <a:custGeom>
                <a:avLst/>
                <a:gdLst/>
                <a:ahLst/>
                <a:cxnLst>
                  <a:cxn ang="0">
                    <a:pos x="1173" y="0"/>
                  </a:cxn>
                  <a:cxn ang="0">
                    <a:pos x="0" y="1174"/>
                  </a:cxn>
                  <a:cxn ang="0">
                    <a:pos x="1" y="1174"/>
                  </a:cxn>
                </a:cxnLst>
                <a:rect l="0" t="0" r="r" b="b"/>
                <a:pathLst>
                  <a:path w="1173" h="1174">
                    <a:moveTo>
                      <a:pt x="1173" y="0"/>
                    </a:moveTo>
                    <a:lnTo>
                      <a:pt x="0" y="1174"/>
                    </a:lnTo>
                    <a:lnTo>
                      <a:pt x="1" y="117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Freeform 108"/>
              <p:cNvSpPr>
                <a:spLocks/>
              </p:cNvSpPr>
              <p:nvPr/>
            </p:nvSpPr>
            <p:spPr bwMode="auto">
              <a:xfrm>
                <a:off x="1562" y="2313"/>
                <a:ext cx="282" cy="281"/>
              </a:xfrm>
              <a:custGeom>
                <a:avLst/>
                <a:gdLst/>
                <a:ahLst/>
                <a:cxnLst>
                  <a:cxn ang="0">
                    <a:pos x="1688" y="0"/>
                  </a:cxn>
                  <a:cxn ang="0">
                    <a:pos x="0" y="1689"/>
                  </a:cxn>
                  <a:cxn ang="0">
                    <a:pos x="1" y="1689"/>
                  </a:cxn>
                </a:cxnLst>
                <a:rect l="0" t="0" r="r" b="b"/>
                <a:pathLst>
                  <a:path w="1688" h="1689">
                    <a:moveTo>
                      <a:pt x="1688" y="0"/>
                    </a:moveTo>
                    <a:lnTo>
                      <a:pt x="0" y="1689"/>
                    </a:lnTo>
                    <a:lnTo>
                      <a:pt x="1" y="168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Freeform 109"/>
              <p:cNvSpPr>
                <a:spLocks/>
              </p:cNvSpPr>
              <p:nvPr/>
            </p:nvSpPr>
            <p:spPr bwMode="auto">
              <a:xfrm>
                <a:off x="2264" y="1471"/>
                <a:ext cx="420" cy="421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0" y="2525"/>
                  </a:cxn>
                  <a:cxn ang="0">
                    <a:pos x="1" y="2525"/>
                  </a:cxn>
                </a:cxnLst>
                <a:rect l="0" t="0" r="r" b="b"/>
                <a:pathLst>
                  <a:path w="2522" h="2525">
                    <a:moveTo>
                      <a:pt x="2522" y="0"/>
                    </a:moveTo>
                    <a:lnTo>
                      <a:pt x="0" y="2525"/>
                    </a:lnTo>
                    <a:lnTo>
                      <a:pt x="1" y="25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Freeform 110"/>
              <p:cNvSpPr>
                <a:spLocks/>
              </p:cNvSpPr>
              <p:nvPr/>
            </p:nvSpPr>
            <p:spPr bwMode="auto">
              <a:xfrm>
                <a:off x="1844" y="2259"/>
                <a:ext cx="53" cy="54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0" y="322"/>
                  </a:cxn>
                  <a:cxn ang="0">
                    <a:pos x="1" y="322"/>
                  </a:cxn>
                </a:cxnLst>
                <a:rect l="0" t="0" r="r" b="b"/>
                <a:pathLst>
                  <a:path w="321" h="322">
                    <a:moveTo>
                      <a:pt x="321" y="0"/>
                    </a:moveTo>
                    <a:lnTo>
                      <a:pt x="0" y="322"/>
                    </a:lnTo>
                    <a:lnTo>
                      <a:pt x="1" y="3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Freeform 111"/>
              <p:cNvSpPr>
                <a:spLocks/>
              </p:cNvSpPr>
              <p:nvPr/>
            </p:nvSpPr>
            <p:spPr bwMode="auto">
              <a:xfrm>
                <a:off x="1897" y="1892"/>
                <a:ext cx="367" cy="367"/>
              </a:xfrm>
              <a:custGeom>
                <a:avLst/>
                <a:gdLst/>
                <a:ahLst/>
                <a:cxnLst>
                  <a:cxn ang="0">
                    <a:pos x="2201" y="0"/>
                  </a:cxn>
                  <a:cxn ang="0">
                    <a:pos x="0" y="2202"/>
                  </a:cxn>
                  <a:cxn ang="0">
                    <a:pos x="1" y="2202"/>
                  </a:cxn>
                </a:cxnLst>
                <a:rect l="0" t="0" r="r" b="b"/>
                <a:pathLst>
                  <a:path w="2201" h="2202">
                    <a:moveTo>
                      <a:pt x="2201" y="0"/>
                    </a:moveTo>
                    <a:lnTo>
                      <a:pt x="0" y="2202"/>
                    </a:lnTo>
                    <a:lnTo>
                      <a:pt x="1" y="220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Freeform 112"/>
              <p:cNvSpPr>
                <a:spLocks/>
              </p:cNvSpPr>
              <p:nvPr/>
            </p:nvSpPr>
            <p:spPr bwMode="auto">
              <a:xfrm>
                <a:off x="2602" y="1157"/>
                <a:ext cx="278" cy="278"/>
              </a:xfrm>
              <a:custGeom>
                <a:avLst/>
                <a:gdLst/>
                <a:ahLst/>
                <a:cxnLst>
                  <a:cxn ang="0">
                    <a:pos x="1670" y="0"/>
                  </a:cxn>
                  <a:cxn ang="0">
                    <a:pos x="0" y="1672"/>
                  </a:cxn>
                  <a:cxn ang="0">
                    <a:pos x="1" y="1672"/>
                  </a:cxn>
                </a:cxnLst>
                <a:rect l="0" t="0" r="r" b="b"/>
                <a:pathLst>
                  <a:path w="1670" h="1672">
                    <a:moveTo>
                      <a:pt x="1670" y="0"/>
                    </a:moveTo>
                    <a:lnTo>
                      <a:pt x="0" y="1672"/>
                    </a:lnTo>
                    <a:lnTo>
                      <a:pt x="1" y="167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" name="Freeform 113"/>
              <p:cNvSpPr>
                <a:spLocks/>
              </p:cNvSpPr>
              <p:nvPr/>
            </p:nvSpPr>
            <p:spPr bwMode="auto">
              <a:xfrm>
                <a:off x="1535" y="2276"/>
                <a:ext cx="226" cy="226"/>
              </a:xfrm>
              <a:custGeom>
                <a:avLst/>
                <a:gdLst/>
                <a:ahLst/>
                <a:cxnLst>
                  <a:cxn ang="0">
                    <a:pos x="1352" y="0"/>
                  </a:cxn>
                  <a:cxn ang="0">
                    <a:pos x="0" y="1352"/>
                  </a:cxn>
                  <a:cxn ang="0">
                    <a:pos x="1" y="1352"/>
                  </a:cxn>
                </a:cxnLst>
                <a:rect l="0" t="0" r="r" b="b"/>
                <a:pathLst>
                  <a:path w="1352" h="1352">
                    <a:moveTo>
                      <a:pt x="1352" y="0"/>
                    </a:moveTo>
                    <a:lnTo>
                      <a:pt x="0" y="1352"/>
                    </a:lnTo>
                    <a:lnTo>
                      <a:pt x="1" y="13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Freeform 114"/>
              <p:cNvSpPr>
                <a:spLocks/>
              </p:cNvSpPr>
              <p:nvPr/>
            </p:nvSpPr>
            <p:spPr bwMode="auto">
              <a:xfrm>
                <a:off x="2181" y="1435"/>
                <a:ext cx="421" cy="421"/>
              </a:xfrm>
              <a:custGeom>
                <a:avLst/>
                <a:gdLst/>
                <a:ahLst/>
                <a:cxnLst>
                  <a:cxn ang="0">
                    <a:pos x="2523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3" h="2524">
                    <a:moveTo>
                      <a:pt x="2523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" name="Freeform 115"/>
              <p:cNvSpPr>
                <a:spLocks/>
              </p:cNvSpPr>
              <p:nvPr/>
            </p:nvSpPr>
            <p:spPr bwMode="auto">
              <a:xfrm>
                <a:off x="1761" y="2123"/>
                <a:ext cx="153" cy="153"/>
              </a:xfrm>
              <a:custGeom>
                <a:avLst/>
                <a:gdLst/>
                <a:ahLst/>
                <a:cxnLst>
                  <a:cxn ang="0">
                    <a:pos x="923" y="0"/>
                  </a:cxn>
                  <a:cxn ang="0">
                    <a:pos x="0" y="924"/>
                  </a:cxn>
                  <a:cxn ang="0">
                    <a:pos x="1" y="924"/>
                  </a:cxn>
                </a:cxnLst>
                <a:rect l="0" t="0" r="r" b="b"/>
                <a:pathLst>
                  <a:path w="923" h="924">
                    <a:moveTo>
                      <a:pt x="923" y="0"/>
                    </a:moveTo>
                    <a:lnTo>
                      <a:pt x="0" y="924"/>
                    </a:lnTo>
                    <a:lnTo>
                      <a:pt x="1" y="9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Freeform 116"/>
              <p:cNvSpPr>
                <a:spLocks/>
              </p:cNvSpPr>
              <p:nvPr/>
            </p:nvSpPr>
            <p:spPr bwMode="auto">
              <a:xfrm>
                <a:off x="1914" y="1856"/>
                <a:ext cx="267" cy="267"/>
              </a:xfrm>
              <a:custGeom>
                <a:avLst/>
                <a:gdLst/>
                <a:ahLst/>
                <a:cxnLst>
                  <a:cxn ang="0">
                    <a:pos x="1599" y="0"/>
                  </a:cxn>
                  <a:cxn ang="0">
                    <a:pos x="0" y="1600"/>
                  </a:cxn>
                  <a:cxn ang="0">
                    <a:pos x="1" y="1600"/>
                  </a:cxn>
                </a:cxnLst>
                <a:rect l="0" t="0" r="r" b="b"/>
                <a:pathLst>
                  <a:path w="1599" h="1600">
                    <a:moveTo>
                      <a:pt x="1599" y="0"/>
                    </a:moveTo>
                    <a:lnTo>
                      <a:pt x="0" y="1600"/>
                    </a:lnTo>
                    <a:lnTo>
                      <a:pt x="1" y="160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Freeform 117"/>
              <p:cNvSpPr>
                <a:spLocks/>
              </p:cNvSpPr>
              <p:nvPr/>
            </p:nvSpPr>
            <p:spPr bwMode="auto">
              <a:xfrm>
                <a:off x="2519" y="1037"/>
                <a:ext cx="361" cy="362"/>
              </a:xfrm>
              <a:custGeom>
                <a:avLst/>
                <a:gdLst/>
                <a:ahLst/>
                <a:cxnLst>
                  <a:cxn ang="0">
                    <a:pos x="2168" y="0"/>
                  </a:cxn>
                  <a:cxn ang="0">
                    <a:pos x="0" y="2171"/>
                  </a:cxn>
                  <a:cxn ang="0">
                    <a:pos x="1" y="2171"/>
                  </a:cxn>
                </a:cxnLst>
                <a:rect l="0" t="0" r="r" b="b"/>
                <a:pathLst>
                  <a:path w="2168" h="2171">
                    <a:moveTo>
                      <a:pt x="2168" y="0"/>
                    </a:moveTo>
                    <a:lnTo>
                      <a:pt x="0" y="2171"/>
                    </a:lnTo>
                    <a:lnTo>
                      <a:pt x="1" y="217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Freeform 118"/>
              <p:cNvSpPr>
                <a:spLocks/>
              </p:cNvSpPr>
              <p:nvPr/>
            </p:nvSpPr>
            <p:spPr bwMode="auto">
              <a:xfrm>
                <a:off x="1514" y="2240"/>
                <a:ext cx="164" cy="164"/>
              </a:xfrm>
              <a:custGeom>
                <a:avLst/>
                <a:gdLst/>
                <a:ahLst/>
                <a:cxnLst>
                  <a:cxn ang="0">
                    <a:pos x="981" y="0"/>
                  </a:cxn>
                  <a:cxn ang="0">
                    <a:pos x="0" y="981"/>
                  </a:cxn>
                  <a:cxn ang="0">
                    <a:pos x="1" y="981"/>
                  </a:cxn>
                </a:cxnLst>
                <a:rect l="0" t="0" r="r" b="b"/>
                <a:pathLst>
                  <a:path w="981" h="981">
                    <a:moveTo>
                      <a:pt x="981" y="0"/>
                    </a:moveTo>
                    <a:lnTo>
                      <a:pt x="0" y="981"/>
                    </a:lnTo>
                    <a:lnTo>
                      <a:pt x="1" y="98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Freeform 119"/>
              <p:cNvSpPr>
                <a:spLocks/>
              </p:cNvSpPr>
              <p:nvPr/>
            </p:nvSpPr>
            <p:spPr bwMode="auto">
              <a:xfrm>
                <a:off x="2098" y="1399"/>
                <a:ext cx="421" cy="421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2" h="2524">
                    <a:moveTo>
                      <a:pt x="2522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Freeform 120"/>
              <p:cNvSpPr>
                <a:spLocks/>
              </p:cNvSpPr>
              <p:nvPr/>
            </p:nvSpPr>
            <p:spPr bwMode="auto">
              <a:xfrm>
                <a:off x="1678" y="1968"/>
                <a:ext cx="272" cy="272"/>
              </a:xfrm>
              <a:custGeom>
                <a:avLst/>
                <a:gdLst/>
                <a:ahLst/>
                <a:cxnLst>
                  <a:cxn ang="0">
                    <a:pos x="1634" y="0"/>
                  </a:cxn>
                  <a:cxn ang="0">
                    <a:pos x="0" y="1634"/>
                  </a:cxn>
                  <a:cxn ang="0">
                    <a:pos x="1" y="1634"/>
                  </a:cxn>
                </a:cxnLst>
                <a:rect l="0" t="0" r="r" b="b"/>
                <a:pathLst>
                  <a:path w="1634" h="1634">
                    <a:moveTo>
                      <a:pt x="1634" y="0"/>
                    </a:moveTo>
                    <a:lnTo>
                      <a:pt x="0" y="1634"/>
                    </a:lnTo>
                    <a:lnTo>
                      <a:pt x="1" y="163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Freeform 121"/>
              <p:cNvSpPr>
                <a:spLocks/>
              </p:cNvSpPr>
              <p:nvPr/>
            </p:nvSpPr>
            <p:spPr bwMode="auto">
              <a:xfrm>
                <a:off x="1950" y="1820"/>
                <a:ext cx="148" cy="148"/>
              </a:xfrm>
              <a:custGeom>
                <a:avLst/>
                <a:gdLst/>
                <a:ahLst/>
                <a:cxnLst>
                  <a:cxn ang="0">
                    <a:pos x="888" y="0"/>
                  </a:cxn>
                  <a:cxn ang="0">
                    <a:pos x="0" y="890"/>
                  </a:cxn>
                  <a:cxn ang="0">
                    <a:pos x="1" y="890"/>
                  </a:cxn>
                </a:cxnLst>
                <a:rect l="0" t="0" r="r" b="b"/>
                <a:pathLst>
                  <a:path w="888" h="890">
                    <a:moveTo>
                      <a:pt x="888" y="0"/>
                    </a:moveTo>
                    <a:lnTo>
                      <a:pt x="0" y="890"/>
                    </a:lnTo>
                    <a:lnTo>
                      <a:pt x="1" y="89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" name="Freeform 122"/>
              <p:cNvSpPr>
                <a:spLocks/>
              </p:cNvSpPr>
              <p:nvPr/>
            </p:nvSpPr>
            <p:spPr bwMode="auto">
              <a:xfrm>
                <a:off x="2788" y="918"/>
                <a:ext cx="92" cy="93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0" y="553"/>
                  </a:cxn>
                  <a:cxn ang="0">
                    <a:pos x="1" y="553"/>
                  </a:cxn>
                </a:cxnLst>
                <a:rect l="0" t="0" r="r" b="b"/>
                <a:pathLst>
                  <a:path w="553" h="553">
                    <a:moveTo>
                      <a:pt x="553" y="0"/>
                    </a:moveTo>
                    <a:lnTo>
                      <a:pt x="0" y="553"/>
                    </a:lnTo>
                    <a:lnTo>
                      <a:pt x="1" y="5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Freeform 123"/>
              <p:cNvSpPr>
                <a:spLocks/>
              </p:cNvSpPr>
              <p:nvPr/>
            </p:nvSpPr>
            <p:spPr bwMode="auto">
              <a:xfrm>
                <a:off x="1500" y="2204"/>
                <a:ext cx="95" cy="96"/>
              </a:xfrm>
              <a:custGeom>
                <a:avLst/>
                <a:gdLst/>
                <a:ahLst/>
                <a:cxnLst>
                  <a:cxn ang="0">
                    <a:pos x="571" y="0"/>
                  </a:cxn>
                  <a:cxn ang="0">
                    <a:pos x="0" y="572"/>
                  </a:cxn>
                  <a:cxn ang="0">
                    <a:pos x="1" y="572"/>
                  </a:cxn>
                </a:cxnLst>
                <a:rect l="0" t="0" r="r" b="b"/>
                <a:pathLst>
                  <a:path w="571" h="572">
                    <a:moveTo>
                      <a:pt x="571" y="0"/>
                    </a:moveTo>
                    <a:lnTo>
                      <a:pt x="0" y="572"/>
                    </a:lnTo>
                    <a:lnTo>
                      <a:pt x="1" y="57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Freeform 124"/>
              <p:cNvSpPr>
                <a:spLocks/>
              </p:cNvSpPr>
              <p:nvPr/>
            </p:nvSpPr>
            <p:spPr bwMode="auto">
              <a:xfrm>
                <a:off x="2436" y="1011"/>
                <a:ext cx="352" cy="352"/>
              </a:xfrm>
              <a:custGeom>
                <a:avLst/>
                <a:gdLst/>
                <a:ahLst/>
                <a:cxnLst>
                  <a:cxn ang="0">
                    <a:pos x="2112" y="0"/>
                  </a:cxn>
                  <a:cxn ang="0">
                    <a:pos x="0" y="2114"/>
                  </a:cxn>
                  <a:cxn ang="0">
                    <a:pos x="1" y="2114"/>
                  </a:cxn>
                </a:cxnLst>
                <a:rect l="0" t="0" r="r" b="b"/>
                <a:pathLst>
                  <a:path w="2112" h="2114">
                    <a:moveTo>
                      <a:pt x="2112" y="0"/>
                    </a:moveTo>
                    <a:lnTo>
                      <a:pt x="0" y="2114"/>
                    </a:lnTo>
                    <a:lnTo>
                      <a:pt x="1" y="21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Freeform 125"/>
              <p:cNvSpPr>
                <a:spLocks/>
              </p:cNvSpPr>
              <p:nvPr/>
            </p:nvSpPr>
            <p:spPr bwMode="auto">
              <a:xfrm>
                <a:off x="1595" y="1784"/>
                <a:ext cx="420" cy="420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2" h="2524">
                    <a:moveTo>
                      <a:pt x="2522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" name="Freeform 126"/>
              <p:cNvSpPr>
                <a:spLocks/>
              </p:cNvSpPr>
              <p:nvPr/>
            </p:nvSpPr>
            <p:spPr bwMode="auto">
              <a:xfrm>
                <a:off x="2015" y="1363"/>
                <a:ext cx="421" cy="421"/>
              </a:xfrm>
              <a:custGeom>
                <a:avLst/>
                <a:gdLst/>
                <a:ahLst/>
                <a:cxnLst>
                  <a:cxn ang="0">
                    <a:pos x="2523" y="0"/>
                  </a:cxn>
                  <a:cxn ang="0">
                    <a:pos x="10" y="2515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3" h="2524">
                    <a:moveTo>
                      <a:pt x="2523" y="0"/>
                    </a:moveTo>
                    <a:lnTo>
                      <a:pt x="10" y="2515"/>
                    </a:ln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" name="Freeform 127"/>
              <p:cNvSpPr>
                <a:spLocks/>
              </p:cNvSpPr>
              <p:nvPr/>
            </p:nvSpPr>
            <p:spPr bwMode="auto">
              <a:xfrm>
                <a:off x="2511" y="799"/>
                <a:ext cx="369" cy="370"/>
              </a:xfrm>
              <a:custGeom>
                <a:avLst/>
                <a:gdLst/>
                <a:ahLst/>
                <a:cxnLst>
                  <a:cxn ang="0">
                    <a:pos x="2215" y="0"/>
                  </a:cxn>
                  <a:cxn ang="0">
                    <a:pos x="0" y="2216"/>
                  </a:cxn>
                  <a:cxn ang="0">
                    <a:pos x="1" y="2216"/>
                  </a:cxn>
                </a:cxnLst>
                <a:rect l="0" t="0" r="r" b="b"/>
                <a:pathLst>
                  <a:path w="2215" h="2216">
                    <a:moveTo>
                      <a:pt x="2215" y="0"/>
                    </a:moveTo>
                    <a:lnTo>
                      <a:pt x="0" y="2216"/>
                    </a:lnTo>
                    <a:lnTo>
                      <a:pt x="1" y="221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Freeform 128"/>
              <p:cNvSpPr>
                <a:spLocks/>
              </p:cNvSpPr>
              <p:nvPr/>
            </p:nvSpPr>
            <p:spPr bwMode="auto">
              <a:xfrm>
                <a:off x="1493" y="2168"/>
                <a:ext cx="19" cy="19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0" y="114"/>
                  </a:cxn>
                  <a:cxn ang="0">
                    <a:pos x="1" y="114"/>
                  </a:cxn>
                </a:cxnLst>
                <a:rect l="0" t="0" r="r" b="b"/>
                <a:pathLst>
                  <a:path w="116" h="114">
                    <a:moveTo>
                      <a:pt x="116" y="0"/>
                    </a:moveTo>
                    <a:lnTo>
                      <a:pt x="0" y="114"/>
                    </a:lnTo>
                    <a:lnTo>
                      <a:pt x="1" y="1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Freeform 129"/>
              <p:cNvSpPr>
                <a:spLocks/>
              </p:cNvSpPr>
              <p:nvPr/>
            </p:nvSpPr>
            <p:spPr bwMode="auto">
              <a:xfrm>
                <a:off x="2353" y="1169"/>
                <a:ext cx="158" cy="158"/>
              </a:xfrm>
              <a:custGeom>
                <a:avLst/>
                <a:gdLst/>
                <a:ahLst/>
                <a:cxnLst>
                  <a:cxn ang="0">
                    <a:pos x="947" y="0"/>
                  </a:cxn>
                  <a:cxn ang="0">
                    <a:pos x="0" y="949"/>
                  </a:cxn>
                  <a:cxn ang="0">
                    <a:pos x="1" y="949"/>
                  </a:cxn>
                </a:cxnLst>
                <a:rect l="0" t="0" r="r" b="b"/>
                <a:pathLst>
                  <a:path w="947" h="949">
                    <a:moveTo>
                      <a:pt x="947" y="0"/>
                    </a:moveTo>
                    <a:lnTo>
                      <a:pt x="0" y="949"/>
                    </a:lnTo>
                    <a:lnTo>
                      <a:pt x="1" y="94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Freeform 130"/>
              <p:cNvSpPr>
                <a:spLocks/>
              </p:cNvSpPr>
              <p:nvPr/>
            </p:nvSpPr>
            <p:spPr bwMode="auto">
              <a:xfrm>
                <a:off x="1512" y="1748"/>
                <a:ext cx="420" cy="420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2" h="2524">
                    <a:moveTo>
                      <a:pt x="2522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Freeform 131"/>
              <p:cNvSpPr>
                <a:spLocks/>
              </p:cNvSpPr>
              <p:nvPr/>
            </p:nvSpPr>
            <p:spPr bwMode="auto">
              <a:xfrm>
                <a:off x="1932" y="1327"/>
                <a:ext cx="421" cy="421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1454" y="1067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2" h="2524">
                    <a:moveTo>
                      <a:pt x="2522" y="0"/>
                    </a:moveTo>
                    <a:lnTo>
                      <a:pt x="1454" y="1067"/>
                    </a:ln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Freeform 132"/>
              <p:cNvSpPr>
                <a:spLocks/>
              </p:cNvSpPr>
              <p:nvPr/>
            </p:nvSpPr>
            <p:spPr bwMode="auto">
              <a:xfrm>
                <a:off x="2270" y="775"/>
                <a:ext cx="515" cy="516"/>
              </a:xfrm>
              <a:custGeom>
                <a:avLst/>
                <a:gdLst/>
                <a:ahLst/>
                <a:cxnLst>
                  <a:cxn ang="0">
                    <a:pos x="3093" y="0"/>
                  </a:cxn>
                  <a:cxn ang="0">
                    <a:pos x="0" y="3096"/>
                  </a:cxn>
                  <a:cxn ang="0">
                    <a:pos x="1" y="3096"/>
                  </a:cxn>
                </a:cxnLst>
                <a:rect l="0" t="0" r="r" b="b"/>
                <a:pathLst>
                  <a:path w="3093" h="3096">
                    <a:moveTo>
                      <a:pt x="3093" y="0"/>
                    </a:moveTo>
                    <a:lnTo>
                      <a:pt x="0" y="3096"/>
                    </a:lnTo>
                    <a:lnTo>
                      <a:pt x="1" y="309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Freeform 133"/>
              <p:cNvSpPr>
                <a:spLocks/>
              </p:cNvSpPr>
              <p:nvPr/>
            </p:nvSpPr>
            <p:spPr bwMode="auto">
              <a:xfrm>
                <a:off x="1496" y="1712"/>
                <a:ext cx="353" cy="353"/>
              </a:xfrm>
              <a:custGeom>
                <a:avLst/>
                <a:gdLst/>
                <a:ahLst/>
                <a:cxnLst>
                  <a:cxn ang="0">
                    <a:pos x="2121" y="0"/>
                  </a:cxn>
                  <a:cxn ang="0">
                    <a:pos x="0" y="2123"/>
                  </a:cxn>
                  <a:cxn ang="0">
                    <a:pos x="1" y="2123"/>
                  </a:cxn>
                </a:cxnLst>
                <a:rect l="0" t="0" r="r" b="b"/>
                <a:pathLst>
                  <a:path w="2121" h="2123">
                    <a:moveTo>
                      <a:pt x="2121" y="0"/>
                    </a:moveTo>
                    <a:lnTo>
                      <a:pt x="0" y="2123"/>
                    </a:lnTo>
                    <a:lnTo>
                      <a:pt x="1" y="21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Freeform 134"/>
              <p:cNvSpPr>
                <a:spLocks/>
              </p:cNvSpPr>
              <p:nvPr/>
            </p:nvSpPr>
            <p:spPr bwMode="auto">
              <a:xfrm>
                <a:off x="1849" y="1291"/>
                <a:ext cx="421" cy="421"/>
              </a:xfrm>
              <a:custGeom>
                <a:avLst/>
                <a:gdLst/>
                <a:ahLst/>
                <a:cxnLst>
                  <a:cxn ang="0">
                    <a:pos x="2523" y="0"/>
                  </a:cxn>
                  <a:cxn ang="0">
                    <a:pos x="0" y="2525"/>
                  </a:cxn>
                  <a:cxn ang="0">
                    <a:pos x="1" y="2525"/>
                  </a:cxn>
                </a:cxnLst>
                <a:rect l="0" t="0" r="r" b="b"/>
                <a:pathLst>
                  <a:path w="2523" h="2525">
                    <a:moveTo>
                      <a:pt x="2523" y="0"/>
                    </a:moveTo>
                    <a:lnTo>
                      <a:pt x="0" y="2525"/>
                    </a:lnTo>
                    <a:lnTo>
                      <a:pt x="1" y="25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Freeform 135"/>
              <p:cNvSpPr>
                <a:spLocks/>
              </p:cNvSpPr>
              <p:nvPr/>
            </p:nvSpPr>
            <p:spPr bwMode="auto">
              <a:xfrm>
                <a:off x="2187" y="791"/>
                <a:ext cx="464" cy="464"/>
              </a:xfrm>
              <a:custGeom>
                <a:avLst/>
                <a:gdLst/>
                <a:ahLst/>
                <a:cxnLst>
                  <a:cxn ang="0">
                    <a:pos x="2782" y="0"/>
                  </a:cxn>
                  <a:cxn ang="0">
                    <a:pos x="0" y="2785"/>
                  </a:cxn>
                  <a:cxn ang="0">
                    <a:pos x="1" y="2785"/>
                  </a:cxn>
                </a:cxnLst>
                <a:rect l="0" t="0" r="r" b="b"/>
                <a:pathLst>
                  <a:path w="2782" h="2785">
                    <a:moveTo>
                      <a:pt x="2782" y="0"/>
                    </a:moveTo>
                    <a:lnTo>
                      <a:pt x="0" y="2785"/>
                    </a:lnTo>
                    <a:lnTo>
                      <a:pt x="1" y="278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Freeform 136"/>
              <p:cNvSpPr>
                <a:spLocks/>
              </p:cNvSpPr>
              <p:nvPr/>
            </p:nvSpPr>
            <p:spPr bwMode="auto">
              <a:xfrm>
                <a:off x="1512" y="1675"/>
                <a:ext cx="255" cy="256"/>
              </a:xfrm>
              <a:custGeom>
                <a:avLst/>
                <a:gdLst/>
                <a:ahLst/>
                <a:cxnLst>
                  <a:cxn ang="0">
                    <a:pos x="1530" y="0"/>
                  </a:cxn>
                  <a:cxn ang="0">
                    <a:pos x="0" y="1530"/>
                  </a:cxn>
                  <a:cxn ang="0">
                    <a:pos x="1" y="1530"/>
                  </a:cxn>
                </a:cxnLst>
                <a:rect l="0" t="0" r="r" b="b"/>
                <a:pathLst>
                  <a:path w="1530" h="1530">
                    <a:moveTo>
                      <a:pt x="1530" y="0"/>
                    </a:moveTo>
                    <a:lnTo>
                      <a:pt x="0" y="1530"/>
                    </a:lnTo>
                    <a:lnTo>
                      <a:pt x="1" y="15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" name="Freeform 137"/>
              <p:cNvSpPr>
                <a:spLocks/>
              </p:cNvSpPr>
              <p:nvPr/>
            </p:nvSpPr>
            <p:spPr bwMode="auto">
              <a:xfrm>
                <a:off x="1767" y="1255"/>
                <a:ext cx="420" cy="420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2" h="2524">
                    <a:moveTo>
                      <a:pt x="2522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" name="Freeform 138"/>
              <p:cNvSpPr>
                <a:spLocks/>
              </p:cNvSpPr>
              <p:nvPr/>
            </p:nvSpPr>
            <p:spPr bwMode="auto">
              <a:xfrm>
                <a:off x="2104" y="826"/>
                <a:ext cx="393" cy="393"/>
              </a:xfrm>
              <a:custGeom>
                <a:avLst/>
                <a:gdLst/>
                <a:ahLst/>
                <a:cxnLst>
                  <a:cxn ang="0">
                    <a:pos x="2357" y="0"/>
                  </a:cxn>
                  <a:cxn ang="0">
                    <a:pos x="0" y="2360"/>
                  </a:cxn>
                  <a:cxn ang="0">
                    <a:pos x="1" y="2360"/>
                  </a:cxn>
                </a:cxnLst>
                <a:rect l="0" t="0" r="r" b="b"/>
                <a:pathLst>
                  <a:path w="2357" h="2360">
                    <a:moveTo>
                      <a:pt x="2357" y="0"/>
                    </a:moveTo>
                    <a:lnTo>
                      <a:pt x="0" y="2360"/>
                    </a:lnTo>
                    <a:lnTo>
                      <a:pt x="1" y="236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" name="Freeform 139"/>
              <p:cNvSpPr>
                <a:spLocks/>
              </p:cNvSpPr>
              <p:nvPr/>
            </p:nvSpPr>
            <p:spPr bwMode="auto">
              <a:xfrm>
                <a:off x="1547" y="1639"/>
                <a:ext cx="137" cy="138"/>
              </a:xfrm>
              <a:custGeom>
                <a:avLst/>
                <a:gdLst/>
                <a:ahLst/>
                <a:cxnLst>
                  <a:cxn ang="0">
                    <a:pos x="823" y="0"/>
                  </a:cxn>
                  <a:cxn ang="0">
                    <a:pos x="0" y="823"/>
                  </a:cxn>
                  <a:cxn ang="0">
                    <a:pos x="1" y="823"/>
                  </a:cxn>
                </a:cxnLst>
                <a:rect l="0" t="0" r="r" b="b"/>
                <a:pathLst>
                  <a:path w="823" h="823">
                    <a:moveTo>
                      <a:pt x="823" y="0"/>
                    </a:moveTo>
                    <a:lnTo>
                      <a:pt x="0" y="823"/>
                    </a:lnTo>
                    <a:lnTo>
                      <a:pt x="1" y="8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Freeform 140"/>
              <p:cNvSpPr>
                <a:spLocks/>
              </p:cNvSpPr>
              <p:nvPr/>
            </p:nvSpPr>
            <p:spPr bwMode="auto">
              <a:xfrm>
                <a:off x="1684" y="1219"/>
                <a:ext cx="420" cy="420"/>
              </a:xfrm>
              <a:custGeom>
                <a:avLst/>
                <a:gdLst/>
                <a:ahLst/>
                <a:cxnLst>
                  <a:cxn ang="0">
                    <a:pos x="2523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3" h="2524">
                    <a:moveTo>
                      <a:pt x="2523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" name="Freeform 141"/>
              <p:cNvSpPr>
                <a:spLocks/>
              </p:cNvSpPr>
              <p:nvPr/>
            </p:nvSpPr>
            <p:spPr bwMode="auto">
              <a:xfrm>
                <a:off x="1616" y="895"/>
                <a:ext cx="693" cy="694"/>
              </a:xfrm>
              <a:custGeom>
                <a:avLst/>
                <a:gdLst/>
                <a:ahLst/>
                <a:cxnLst>
                  <a:cxn ang="0">
                    <a:pos x="4160" y="0"/>
                  </a:cxn>
                  <a:cxn ang="0">
                    <a:pos x="2433" y="1728"/>
                  </a:cxn>
                  <a:cxn ang="0">
                    <a:pos x="0" y="4163"/>
                  </a:cxn>
                  <a:cxn ang="0">
                    <a:pos x="1" y="4163"/>
                  </a:cxn>
                </a:cxnLst>
                <a:rect l="0" t="0" r="r" b="b"/>
                <a:pathLst>
                  <a:path w="4160" h="4163">
                    <a:moveTo>
                      <a:pt x="4160" y="0"/>
                    </a:moveTo>
                    <a:lnTo>
                      <a:pt x="2433" y="1728"/>
                    </a:lnTo>
                    <a:lnTo>
                      <a:pt x="0" y="4163"/>
                    </a:lnTo>
                    <a:lnTo>
                      <a:pt x="1" y="416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" name="Freeform 142"/>
              <p:cNvSpPr>
                <a:spLocks/>
              </p:cNvSpPr>
              <p:nvPr/>
            </p:nvSpPr>
            <p:spPr bwMode="auto">
              <a:xfrm>
                <a:off x="1816" y="1095"/>
                <a:ext cx="174" cy="174"/>
              </a:xfrm>
              <a:custGeom>
                <a:avLst/>
                <a:gdLst/>
                <a:ahLst/>
                <a:cxnLst>
                  <a:cxn ang="0">
                    <a:pos x="1042" y="0"/>
                  </a:cxn>
                  <a:cxn ang="0">
                    <a:pos x="735" y="309"/>
                  </a:cxn>
                  <a:cxn ang="0">
                    <a:pos x="0" y="1043"/>
                  </a:cxn>
                  <a:cxn ang="0">
                    <a:pos x="1" y="1043"/>
                  </a:cxn>
                </a:cxnLst>
                <a:rect l="0" t="0" r="r" b="b"/>
                <a:pathLst>
                  <a:path w="1042" h="1043">
                    <a:moveTo>
                      <a:pt x="1042" y="0"/>
                    </a:moveTo>
                    <a:lnTo>
                      <a:pt x="735" y="309"/>
                    </a:lnTo>
                    <a:lnTo>
                      <a:pt x="0" y="1043"/>
                    </a:lnTo>
                    <a:lnTo>
                      <a:pt x="1" y="10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" name="Text Box 143"/>
            <p:cNvSpPr txBox="1">
              <a:spLocks noChangeArrowheads="1"/>
            </p:cNvSpPr>
            <p:nvPr/>
          </p:nvSpPr>
          <p:spPr bwMode="auto">
            <a:xfrm>
              <a:off x="4805" y="3838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0°</a:t>
              </a:r>
            </a:p>
          </p:txBody>
        </p:sp>
        <p:sp>
          <p:nvSpPr>
            <p:cNvPr id="5" name="Text Box 144"/>
            <p:cNvSpPr txBox="1">
              <a:spLocks noChangeArrowheads="1"/>
            </p:cNvSpPr>
            <p:nvPr/>
          </p:nvSpPr>
          <p:spPr bwMode="auto">
            <a:xfrm>
              <a:off x="4516" y="3505"/>
              <a:ext cx="9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43°08′</a:t>
              </a:r>
            </a:p>
          </p:txBody>
        </p:sp>
        <p:sp>
          <p:nvSpPr>
            <p:cNvPr id="6" name="Text Box 145"/>
            <p:cNvSpPr txBox="1">
              <a:spLocks noChangeArrowheads="1"/>
            </p:cNvSpPr>
            <p:nvPr/>
          </p:nvSpPr>
          <p:spPr bwMode="auto">
            <a:xfrm>
              <a:off x="4697" y="2552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90°</a:t>
              </a:r>
            </a:p>
          </p:txBody>
        </p:sp>
        <p:sp>
          <p:nvSpPr>
            <p:cNvPr id="7" name="Text Box 146"/>
            <p:cNvSpPr txBox="1">
              <a:spLocks noChangeArrowheads="1"/>
            </p:cNvSpPr>
            <p:nvPr/>
          </p:nvSpPr>
          <p:spPr bwMode="auto">
            <a:xfrm>
              <a:off x="4516" y="3051"/>
              <a:ext cx="10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66°34′</a:t>
              </a:r>
            </a:p>
          </p:txBody>
        </p:sp>
        <p:sp>
          <p:nvSpPr>
            <p:cNvPr id="8" name="Text Box 147"/>
            <p:cNvSpPr txBox="1">
              <a:spLocks noChangeArrowheads="1"/>
            </p:cNvSpPr>
            <p:nvPr/>
          </p:nvSpPr>
          <p:spPr bwMode="auto">
            <a:xfrm>
              <a:off x="4519" y="1682"/>
              <a:ext cx="9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46°52′</a:t>
              </a:r>
            </a:p>
          </p:txBody>
        </p:sp>
        <p:sp>
          <p:nvSpPr>
            <p:cNvPr id="9" name="Text Box 148"/>
            <p:cNvSpPr txBox="1">
              <a:spLocks noChangeArrowheads="1"/>
            </p:cNvSpPr>
            <p:nvPr/>
          </p:nvSpPr>
          <p:spPr bwMode="auto">
            <a:xfrm>
              <a:off x="4535" y="1264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23°26</a:t>
              </a:r>
              <a:r>
                <a:rPr lang="en-US" altLang="zh-CN" sz="1600">
                  <a:latin typeface="Arial" charset="0"/>
                  <a:ea typeface="宋体" pitchFamily="2" charset="-122"/>
                </a:rPr>
                <a:t>′</a:t>
              </a:r>
            </a:p>
          </p:txBody>
        </p:sp>
        <p:sp>
          <p:nvSpPr>
            <p:cNvPr id="10" name="Line 151"/>
            <p:cNvSpPr>
              <a:spLocks noChangeShapeType="1"/>
            </p:cNvSpPr>
            <p:nvPr/>
          </p:nvSpPr>
          <p:spPr bwMode="auto">
            <a:xfrm rot="1380000" flipH="1">
              <a:off x="1612" y="1174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52"/>
            <p:cNvSpPr>
              <a:spLocks noChangeShapeType="1"/>
            </p:cNvSpPr>
            <p:nvPr/>
          </p:nvSpPr>
          <p:spPr bwMode="auto">
            <a:xfrm rot="1380000" flipH="1">
              <a:off x="1465" y="1456"/>
              <a:ext cx="2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53"/>
            <p:cNvSpPr>
              <a:spLocks noChangeShapeType="1"/>
            </p:cNvSpPr>
            <p:nvPr/>
          </p:nvSpPr>
          <p:spPr bwMode="auto">
            <a:xfrm rot="1380000" flipH="1" flipV="1">
              <a:off x="1251" y="2196"/>
              <a:ext cx="3392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54"/>
            <p:cNvSpPr>
              <a:spLocks noChangeShapeType="1"/>
            </p:cNvSpPr>
            <p:nvPr/>
          </p:nvSpPr>
          <p:spPr bwMode="auto">
            <a:xfrm rot="1380000" flipH="1">
              <a:off x="1178" y="2112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56"/>
            <p:cNvSpPr>
              <a:spLocks noChangeShapeType="1"/>
            </p:cNvSpPr>
            <p:nvPr/>
          </p:nvSpPr>
          <p:spPr bwMode="auto">
            <a:xfrm rot="1380000" flipH="1">
              <a:off x="613" y="3515"/>
              <a:ext cx="28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57"/>
            <p:cNvSpPr>
              <a:spLocks noChangeShapeType="1"/>
            </p:cNvSpPr>
            <p:nvPr/>
          </p:nvSpPr>
          <p:spPr bwMode="auto">
            <a:xfrm rot="1380000" flipH="1">
              <a:off x="588" y="3530"/>
              <a:ext cx="2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Text Box 158"/>
            <p:cNvSpPr txBox="1">
              <a:spLocks noChangeArrowheads="1"/>
            </p:cNvSpPr>
            <p:nvPr/>
          </p:nvSpPr>
          <p:spPr bwMode="auto">
            <a:xfrm rot="1380000">
              <a:off x="1602" y="737"/>
              <a:ext cx="1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24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00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  <p:sp>
          <p:nvSpPr>
            <p:cNvPr id="17" name="Text Box 160"/>
            <p:cNvSpPr txBox="1">
              <a:spLocks noChangeArrowheads="1"/>
            </p:cNvSpPr>
            <p:nvPr/>
          </p:nvSpPr>
          <p:spPr bwMode="auto">
            <a:xfrm rot="1380000">
              <a:off x="1284" y="1508"/>
              <a:ext cx="9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13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13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  <p:sp>
          <p:nvSpPr>
            <p:cNvPr id="18" name="Text Box 161"/>
            <p:cNvSpPr txBox="1">
              <a:spLocks noChangeArrowheads="1"/>
            </p:cNvSpPr>
            <p:nvPr/>
          </p:nvSpPr>
          <p:spPr bwMode="auto">
            <a:xfrm rot="1380000">
              <a:off x="1066" y="1870"/>
              <a:ext cx="10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12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00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  <p:sp>
          <p:nvSpPr>
            <p:cNvPr id="19" name="Text Box 162"/>
            <p:cNvSpPr txBox="1">
              <a:spLocks noChangeArrowheads="1"/>
            </p:cNvSpPr>
            <p:nvPr/>
          </p:nvSpPr>
          <p:spPr bwMode="auto">
            <a:xfrm rot="1380000">
              <a:off x="921" y="2279"/>
              <a:ext cx="9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10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47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  <p:sp>
          <p:nvSpPr>
            <p:cNvPr id="20" name="Text Box 164"/>
            <p:cNvSpPr txBox="1">
              <a:spLocks noChangeArrowheads="1"/>
            </p:cNvSpPr>
            <p:nvPr/>
          </p:nvSpPr>
          <p:spPr bwMode="auto">
            <a:xfrm rot="1380000">
              <a:off x="559" y="3306"/>
              <a:ext cx="1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00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00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  <p:sp>
          <p:nvSpPr>
            <p:cNvPr id="21" name="Text Box 169"/>
            <p:cNvSpPr txBox="1">
              <a:spLocks noChangeArrowheads="1"/>
            </p:cNvSpPr>
            <p:nvPr/>
          </p:nvSpPr>
          <p:spPr bwMode="auto">
            <a:xfrm rot="1380000">
              <a:off x="1429" y="1099"/>
              <a:ext cx="1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18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29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  <p:sp>
          <p:nvSpPr>
            <p:cNvPr id="22" name="Line 170"/>
            <p:cNvSpPr>
              <a:spLocks noChangeShapeType="1"/>
            </p:cNvSpPr>
            <p:nvPr/>
          </p:nvSpPr>
          <p:spPr bwMode="auto">
            <a:xfrm rot="1380000" flipH="1" flipV="1">
              <a:off x="915" y="2986"/>
              <a:ext cx="3392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Text Box 172"/>
            <p:cNvSpPr txBox="1">
              <a:spLocks noChangeArrowheads="1"/>
            </p:cNvSpPr>
            <p:nvPr/>
          </p:nvSpPr>
          <p:spPr bwMode="auto">
            <a:xfrm rot="1380000">
              <a:off x="649" y="2959"/>
              <a:ext cx="1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05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31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4B521-3E57-4441-BB41-2417D8EC9FEB}" type="slidenum">
              <a:rPr lang="en-US" altLang="zh-CN"/>
              <a:pPr>
                <a:defRPr/>
              </a:pPr>
              <a:t>12</a:t>
            </a:fld>
            <a:r>
              <a:rPr lang="en-US" altLang="zh-CN"/>
              <a:t>/50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539552" y="908720"/>
            <a:ext cx="453650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latin typeface="Arial" charset="0"/>
              </a:rPr>
              <a:t>昼夜长短及变化</a:t>
            </a:r>
            <a:endParaRPr lang="zh-CN" altLang="en-US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83322" name="Rectangle 26"/>
          <p:cNvSpPr>
            <a:spLocks noChangeArrowheads="1"/>
          </p:cNvSpPr>
          <p:nvPr/>
        </p:nvSpPr>
        <p:spPr bwMode="auto">
          <a:xfrm>
            <a:off x="323528" y="2297255"/>
            <a:ext cx="8063805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zh-CN" altLang="en-US" sz="2800" b="1" dirty="0" smtClean="0"/>
              <a:t>  （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）时间固定，不同纬度的昼夜长短分布规律</a:t>
            </a:r>
            <a:endParaRPr lang="en-US" altLang="zh-CN" sz="2800" b="1" dirty="0" smtClean="0"/>
          </a:p>
          <a:p>
            <a:pPr algn="just">
              <a:lnSpc>
                <a:spcPct val="105000"/>
              </a:lnSpc>
            </a:pPr>
            <a:r>
              <a:rPr lang="zh-CN" altLang="en-US" sz="2800" b="1" dirty="0" smtClean="0"/>
              <a:t>     </a:t>
            </a:r>
            <a:r>
              <a:rPr lang="zh-CN" altLang="en-US" sz="2800" dirty="0" smtClean="0">
                <a:solidFill>
                  <a:srgbClr val="0000CC"/>
                </a:solidFill>
              </a:rPr>
              <a:t>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a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．</a:t>
            </a:r>
            <a:r>
              <a:rPr lang="zh-CN" altLang="en-US" sz="2800" b="1" dirty="0" smtClean="0">
                <a:solidFill>
                  <a:srgbClr val="0033CC"/>
                </a:solidFill>
              </a:rPr>
              <a:t>赤道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     </a:t>
            </a:r>
            <a:r>
              <a:rPr lang="zh-CN" altLang="en-US" sz="2800" dirty="0" smtClean="0">
                <a:solidFill>
                  <a:srgbClr val="0000CC"/>
                </a:solidFill>
              </a:rPr>
              <a:t> 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b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．北半球  </a:t>
            </a:r>
            <a:endParaRPr lang="en-US" altLang="zh-CN" sz="28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zh-CN" altLang="en-US" sz="2800" b="1" dirty="0" smtClean="0"/>
              <a:t>   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c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．南半球   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zh-CN" altLang="en-US" sz="2800" dirty="0" smtClean="0"/>
              <a:t>     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4" name="Text Box 274"/>
          <p:cNvSpPr txBox="1">
            <a:spLocks noChangeArrowheads="1"/>
          </p:cNvSpPr>
          <p:nvPr/>
        </p:nvSpPr>
        <p:spPr bwMode="auto">
          <a:xfrm>
            <a:off x="6946900" y="361950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latin typeface="黑体" pitchFamily="2" charset="-122"/>
              </a:rPr>
              <a:t>90°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187624" y="548680"/>
            <a:ext cx="6624736" cy="4248472"/>
            <a:chOff x="770" y="981"/>
            <a:chExt cx="4672" cy="2964"/>
          </a:xfrm>
        </p:grpSpPr>
        <p:grpSp>
          <p:nvGrpSpPr>
            <p:cNvPr id="3" name="Group 280"/>
            <p:cNvGrpSpPr>
              <a:grpSpLocks/>
            </p:cNvGrpSpPr>
            <p:nvPr/>
          </p:nvGrpSpPr>
          <p:grpSpPr bwMode="auto">
            <a:xfrm>
              <a:off x="1723" y="1072"/>
              <a:ext cx="3266" cy="2756"/>
              <a:chOff x="567" y="1071"/>
              <a:chExt cx="3682" cy="3107"/>
            </a:xfrm>
          </p:grpSpPr>
          <p:sp>
            <p:nvSpPr>
              <p:cNvPr id="10379" name="Freeform 139"/>
              <p:cNvSpPr>
                <a:spLocks/>
              </p:cNvSpPr>
              <p:nvPr/>
            </p:nvSpPr>
            <p:spPr bwMode="auto">
              <a:xfrm>
                <a:off x="725" y="1265"/>
                <a:ext cx="2751" cy="1456"/>
              </a:xfrm>
              <a:custGeom>
                <a:avLst/>
                <a:gdLst/>
                <a:ahLst/>
                <a:cxnLst>
                  <a:cxn ang="0">
                    <a:pos x="16500" y="8370"/>
                  </a:cxn>
                  <a:cxn ang="0">
                    <a:pos x="16468" y="7913"/>
                  </a:cxn>
                  <a:cxn ang="0">
                    <a:pos x="16414" y="7460"/>
                  </a:cxn>
                  <a:cxn ang="0">
                    <a:pos x="16336" y="7009"/>
                  </a:cxn>
                  <a:cxn ang="0">
                    <a:pos x="16233" y="6563"/>
                  </a:cxn>
                  <a:cxn ang="0">
                    <a:pos x="16108" y="6124"/>
                  </a:cxn>
                  <a:cxn ang="0">
                    <a:pos x="15960" y="5691"/>
                  </a:cxn>
                  <a:cxn ang="0">
                    <a:pos x="15790" y="5266"/>
                  </a:cxn>
                  <a:cxn ang="0">
                    <a:pos x="15597" y="4851"/>
                  </a:cxn>
                  <a:cxn ang="0">
                    <a:pos x="15383" y="4447"/>
                  </a:cxn>
                  <a:cxn ang="0">
                    <a:pos x="15149" y="4054"/>
                  </a:cxn>
                  <a:cxn ang="0">
                    <a:pos x="14894" y="3675"/>
                  </a:cxn>
                  <a:cxn ang="0">
                    <a:pos x="14619" y="3310"/>
                  </a:cxn>
                  <a:cxn ang="0">
                    <a:pos x="14326" y="2959"/>
                  </a:cxn>
                  <a:cxn ang="0">
                    <a:pos x="14015" y="2624"/>
                  </a:cxn>
                  <a:cxn ang="0">
                    <a:pos x="13687" y="2305"/>
                  </a:cxn>
                  <a:cxn ang="0">
                    <a:pos x="13343" y="2004"/>
                  </a:cxn>
                  <a:cxn ang="0">
                    <a:pos x="12983" y="1722"/>
                  </a:cxn>
                  <a:cxn ang="0">
                    <a:pos x="12609" y="1459"/>
                  </a:cxn>
                  <a:cxn ang="0">
                    <a:pos x="12222" y="1216"/>
                  </a:cxn>
                  <a:cxn ang="0">
                    <a:pos x="11822" y="993"/>
                  </a:cxn>
                  <a:cxn ang="0">
                    <a:pos x="11412" y="793"/>
                  </a:cxn>
                  <a:cxn ang="0">
                    <a:pos x="10991" y="613"/>
                  </a:cxn>
                  <a:cxn ang="0">
                    <a:pos x="10562" y="456"/>
                  </a:cxn>
                  <a:cxn ang="0">
                    <a:pos x="10125" y="322"/>
                  </a:cxn>
                  <a:cxn ang="0">
                    <a:pos x="9682" y="209"/>
                  </a:cxn>
                  <a:cxn ang="0">
                    <a:pos x="9234" y="122"/>
                  </a:cxn>
                  <a:cxn ang="0">
                    <a:pos x="8782" y="57"/>
                  </a:cxn>
                  <a:cxn ang="0">
                    <a:pos x="8326" y="17"/>
                  </a:cxn>
                  <a:cxn ang="0">
                    <a:pos x="7870" y="0"/>
                  </a:cxn>
                  <a:cxn ang="0">
                    <a:pos x="7413" y="7"/>
                  </a:cxn>
                  <a:cxn ang="0">
                    <a:pos x="6956" y="39"/>
                  </a:cxn>
                  <a:cxn ang="0">
                    <a:pos x="6503" y="93"/>
                  </a:cxn>
                  <a:cxn ang="0">
                    <a:pos x="6053" y="171"/>
                  </a:cxn>
                  <a:cxn ang="0">
                    <a:pos x="5608" y="274"/>
                  </a:cxn>
                  <a:cxn ang="0">
                    <a:pos x="5168" y="400"/>
                  </a:cxn>
                  <a:cxn ang="0">
                    <a:pos x="4736" y="548"/>
                  </a:cxn>
                  <a:cxn ang="0">
                    <a:pos x="4312" y="718"/>
                  </a:cxn>
                  <a:cxn ang="0">
                    <a:pos x="3897" y="911"/>
                  </a:cxn>
                  <a:cxn ang="0">
                    <a:pos x="3493" y="1125"/>
                  </a:cxn>
                  <a:cxn ang="0">
                    <a:pos x="3101" y="1359"/>
                  </a:cxn>
                  <a:cxn ang="0">
                    <a:pos x="2722" y="1614"/>
                  </a:cxn>
                  <a:cxn ang="0">
                    <a:pos x="2355" y="1889"/>
                  </a:cxn>
                  <a:cxn ang="0">
                    <a:pos x="2006" y="2182"/>
                  </a:cxn>
                  <a:cxn ang="0">
                    <a:pos x="1670" y="2494"/>
                  </a:cxn>
                  <a:cxn ang="0">
                    <a:pos x="1353" y="2822"/>
                  </a:cxn>
                  <a:cxn ang="0">
                    <a:pos x="1052" y="3167"/>
                  </a:cxn>
                  <a:cxn ang="0">
                    <a:pos x="770" y="3527"/>
                  </a:cxn>
                  <a:cxn ang="0">
                    <a:pos x="507" y="3901"/>
                  </a:cxn>
                  <a:cxn ang="0">
                    <a:pos x="264" y="4289"/>
                  </a:cxn>
                  <a:cxn ang="0">
                    <a:pos x="42" y="4688"/>
                  </a:cxn>
                </a:cxnLst>
                <a:rect l="0" t="0" r="r" b="b"/>
                <a:pathLst>
                  <a:path w="16508" h="8735">
                    <a:moveTo>
                      <a:pt x="16508" y="8735"/>
                    </a:moveTo>
                    <a:lnTo>
                      <a:pt x="16508" y="8645"/>
                    </a:lnTo>
                    <a:lnTo>
                      <a:pt x="16506" y="8553"/>
                    </a:lnTo>
                    <a:lnTo>
                      <a:pt x="16503" y="8462"/>
                    </a:lnTo>
                    <a:lnTo>
                      <a:pt x="16500" y="8370"/>
                    </a:lnTo>
                    <a:lnTo>
                      <a:pt x="16495" y="8279"/>
                    </a:lnTo>
                    <a:lnTo>
                      <a:pt x="16490" y="8187"/>
                    </a:lnTo>
                    <a:lnTo>
                      <a:pt x="16484" y="8096"/>
                    </a:lnTo>
                    <a:lnTo>
                      <a:pt x="16477" y="8005"/>
                    </a:lnTo>
                    <a:lnTo>
                      <a:pt x="16468" y="7913"/>
                    </a:lnTo>
                    <a:lnTo>
                      <a:pt x="16460" y="7823"/>
                    </a:lnTo>
                    <a:lnTo>
                      <a:pt x="16450" y="7731"/>
                    </a:lnTo>
                    <a:lnTo>
                      <a:pt x="16439" y="7641"/>
                    </a:lnTo>
                    <a:lnTo>
                      <a:pt x="16426" y="7550"/>
                    </a:lnTo>
                    <a:lnTo>
                      <a:pt x="16414" y="7460"/>
                    </a:lnTo>
                    <a:lnTo>
                      <a:pt x="16401" y="7369"/>
                    </a:lnTo>
                    <a:lnTo>
                      <a:pt x="16385" y="7279"/>
                    </a:lnTo>
                    <a:lnTo>
                      <a:pt x="16370" y="7188"/>
                    </a:lnTo>
                    <a:lnTo>
                      <a:pt x="16353" y="7099"/>
                    </a:lnTo>
                    <a:lnTo>
                      <a:pt x="16336" y="7009"/>
                    </a:lnTo>
                    <a:lnTo>
                      <a:pt x="16317" y="6920"/>
                    </a:lnTo>
                    <a:lnTo>
                      <a:pt x="16298" y="6830"/>
                    </a:lnTo>
                    <a:lnTo>
                      <a:pt x="16277" y="6741"/>
                    </a:lnTo>
                    <a:lnTo>
                      <a:pt x="16256" y="6651"/>
                    </a:lnTo>
                    <a:lnTo>
                      <a:pt x="16233" y="6563"/>
                    </a:lnTo>
                    <a:lnTo>
                      <a:pt x="16210" y="6474"/>
                    </a:lnTo>
                    <a:lnTo>
                      <a:pt x="16186" y="6386"/>
                    </a:lnTo>
                    <a:lnTo>
                      <a:pt x="16161" y="6299"/>
                    </a:lnTo>
                    <a:lnTo>
                      <a:pt x="16135" y="6211"/>
                    </a:lnTo>
                    <a:lnTo>
                      <a:pt x="16108" y="6124"/>
                    </a:lnTo>
                    <a:lnTo>
                      <a:pt x="16081" y="6036"/>
                    </a:lnTo>
                    <a:lnTo>
                      <a:pt x="16052" y="5949"/>
                    </a:lnTo>
                    <a:lnTo>
                      <a:pt x="16022" y="5862"/>
                    </a:lnTo>
                    <a:lnTo>
                      <a:pt x="15991" y="5776"/>
                    </a:lnTo>
                    <a:lnTo>
                      <a:pt x="15960" y="5691"/>
                    </a:lnTo>
                    <a:lnTo>
                      <a:pt x="15927" y="5605"/>
                    </a:lnTo>
                    <a:lnTo>
                      <a:pt x="15895" y="5520"/>
                    </a:lnTo>
                    <a:lnTo>
                      <a:pt x="15861" y="5435"/>
                    </a:lnTo>
                    <a:lnTo>
                      <a:pt x="15826" y="5350"/>
                    </a:lnTo>
                    <a:lnTo>
                      <a:pt x="15790" y="5266"/>
                    </a:lnTo>
                    <a:lnTo>
                      <a:pt x="15753" y="5183"/>
                    </a:lnTo>
                    <a:lnTo>
                      <a:pt x="15716" y="5099"/>
                    </a:lnTo>
                    <a:lnTo>
                      <a:pt x="15676" y="5016"/>
                    </a:lnTo>
                    <a:lnTo>
                      <a:pt x="15637" y="4934"/>
                    </a:lnTo>
                    <a:lnTo>
                      <a:pt x="15597" y="4851"/>
                    </a:lnTo>
                    <a:lnTo>
                      <a:pt x="15556" y="4769"/>
                    </a:lnTo>
                    <a:lnTo>
                      <a:pt x="15514" y="4688"/>
                    </a:lnTo>
                    <a:lnTo>
                      <a:pt x="15472" y="4608"/>
                    </a:lnTo>
                    <a:lnTo>
                      <a:pt x="15428" y="4527"/>
                    </a:lnTo>
                    <a:lnTo>
                      <a:pt x="15383" y="4447"/>
                    </a:lnTo>
                    <a:lnTo>
                      <a:pt x="15338" y="4368"/>
                    </a:lnTo>
                    <a:lnTo>
                      <a:pt x="15292" y="4289"/>
                    </a:lnTo>
                    <a:lnTo>
                      <a:pt x="15244" y="4211"/>
                    </a:lnTo>
                    <a:lnTo>
                      <a:pt x="15197" y="4132"/>
                    </a:lnTo>
                    <a:lnTo>
                      <a:pt x="15149" y="4054"/>
                    </a:lnTo>
                    <a:lnTo>
                      <a:pt x="15099" y="3978"/>
                    </a:lnTo>
                    <a:lnTo>
                      <a:pt x="15049" y="3901"/>
                    </a:lnTo>
                    <a:lnTo>
                      <a:pt x="14998" y="3825"/>
                    </a:lnTo>
                    <a:lnTo>
                      <a:pt x="14946" y="3750"/>
                    </a:lnTo>
                    <a:lnTo>
                      <a:pt x="14894" y="3675"/>
                    </a:lnTo>
                    <a:lnTo>
                      <a:pt x="14840" y="3601"/>
                    </a:lnTo>
                    <a:lnTo>
                      <a:pt x="14787" y="3527"/>
                    </a:lnTo>
                    <a:lnTo>
                      <a:pt x="14731" y="3454"/>
                    </a:lnTo>
                    <a:lnTo>
                      <a:pt x="14676" y="3382"/>
                    </a:lnTo>
                    <a:lnTo>
                      <a:pt x="14619" y="3310"/>
                    </a:lnTo>
                    <a:lnTo>
                      <a:pt x="14563" y="3238"/>
                    </a:lnTo>
                    <a:lnTo>
                      <a:pt x="14504" y="3167"/>
                    </a:lnTo>
                    <a:lnTo>
                      <a:pt x="14445" y="3097"/>
                    </a:lnTo>
                    <a:lnTo>
                      <a:pt x="14387" y="3028"/>
                    </a:lnTo>
                    <a:lnTo>
                      <a:pt x="14326" y="2959"/>
                    </a:lnTo>
                    <a:lnTo>
                      <a:pt x="14265" y="2890"/>
                    </a:lnTo>
                    <a:lnTo>
                      <a:pt x="14204" y="2822"/>
                    </a:lnTo>
                    <a:lnTo>
                      <a:pt x="14142" y="2755"/>
                    </a:lnTo>
                    <a:lnTo>
                      <a:pt x="14079" y="2689"/>
                    </a:lnTo>
                    <a:lnTo>
                      <a:pt x="14015" y="2624"/>
                    </a:lnTo>
                    <a:lnTo>
                      <a:pt x="13951" y="2559"/>
                    </a:lnTo>
                    <a:lnTo>
                      <a:pt x="13886" y="2494"/>
                    </a:lnTo>
                    <a:lnTo>
                      <a:pt x="13820" y="2430"/>
                    </a:lnTo>
                    <a:lnTo>
                      <a:pt x="13754" y="2367"/>
                    </a:lnTo>
                    <a:lnTo>
                      <a:pt x="13687" y="2305"/>
                    </a:lnTo>
                    <a:lnTo>
                      <a:pt x="13619" y="2244"/>
                    </a:lnTo>
                    <a:lnTo>
                      <a:pt x="13551" y="2182"/>
                    </a:lnTo>
                    <a:lnTo>
                      <a:pt x="13483" y="2123"/>
                    </a:lnTo>
                    <a:lnTo>
                      <a:pt x="13413" y="2063"/>
                    </a:lnTo>
                    <a:lnTo>
                      <a:pt x="13343" y="2004"/>
                    </a:lnTo>
                    <a:lnTo>
                      <a:pt x="13272" y="1947"/>
                    </a:lnTo>
                    <a:lnTo>
                      <a:pt x="13201" y="1889"/>
                    </a:lnTo>
                    <a:lnTo>
                      <a:pt x="13129" y="1833"/>
                    </a:lnTo>
                    <a:lnTo>
                      <a:pt x="13056" y="1777"/>
                    </a:lnTo>
                    <a:lnTo>
                      <a:pt x="12983" y="1722"/>
                    </a:lnTo>
                    <a:lnTo>
                      <a:pt x="12910" y="1668"/>
                    </a:lnTo>
                    <a:lnTo>
                      <a:pt x="12835" y="1614"/>
                    </a:lnTo>
                    <a:lnTo>
                      <a:pt x="12760" y="1562"/>
                    </a:lnTo>
                    <a:lnTo>
                      <a:pt x="12684" y="1511"/>
                    </a:lnTo>
                    <a:lnTo>
                      <a:pt x="12609" y="1459"/>
                    </a:lnTo>
                    <a:lnTo>
                      <a:pt x="12532" y="1409"/>
                    </a:lnTo>
                    <a:lnTo>
                      <a:pt x="12456" y="1359"/>
                    </a:lnTo>
                    <a:lnTo>
                      <a:pt x="12378" y="1311"/>
                    </a:lnTo>
                    <a:lnTo>
                      <a:pt x="12301" y="1263"/>
                    </a:lnTo>
                    <a:lnTo>
                      <a:pt x="12222" y="1216"/>
                    </a:lnTo>
                    <a:lnTo>
                      <a:pt x="12143" y="1170"/>
                    </a:lnTo>
                    <a:lnTo>
                      <a:pt x="12063" y="1125"/>
                    </a:lnTo>
                    <a:lnTo>
                      <a:pt x="11984" y="1080"/>
                    </a:lnTo>
                    <a:lnTo>
                      <a:pt x="11904" y="1036"/>
                    </a:lnTo>
                    <a:lnTo>
                      <a:pt x="11822" y="993"/>
                    </a:lnTo>
                    <a:lnTo>
                      <a:pt x="11741" y="952"/>
                    </a:lnTo>
                    <a:lnTo>
                      <a:pt x="11660" y="911"/>
                    </a:lnTo>
                    <a:lnTo>
                      <a:pt x="11578" y="871"/>
                    </a:lnTo>
                    <a:lnTo>
                      <a:pt x="11495" y="831"/>
                    </a:lnTo>
                    <a:lnTo>
                      <a:pt x="11412" y="793"/>
                    </a:lnTo>
                    <a:lnTo>
                      <a:pt x="11329" y="755"/>
                    </a:lnTo>
                    <a:lnTo>
                      <a:pt x="11245" y="718"/>
                    </a:lnTo>
                    <a:lnTo>
                      <a:pt x="11161" y="683"/>
                    </a:lnTo>
                    <a:lnTo>
                      <a:pt x="11077" y="648"/>
                    </a:lnTo>
                    <a:lnTo>
                      <a:pt x="10991" y="613"/>
                    </a:lnTo>
                    <a:lnTo>
                      <a:pt x="10907" y="580"/>
                    </a:lnTo>
                    <a:lnTo>
                      <a:pt x="10821" y="548"/>
                    </a:lnTo>
                    <a:lnTo>
                      <a:pt x="10735" y="516"/>
                    </a:lnTo>
                    <a:lnTo>
                      <a:pt x="10649" y="485"/>
                    </a:lnTo>
                    <a:lnTo>
                      <a:pt x="10562" y="456"/>
                    </a:lnTo>
                    <a:lnTo>
                      <a:pt x="10476" y="428"/>
                    </a:lnTo>
                    <a:lnTo>
                      <a:pt x="10389" y="400"/>
                    </a:lnTo>
                    <a:lnTo>
                      <a:pt x="10301" y="372"/>
                    </a:lnTo>
                    <a:lnTo>
                      <a:pt x="10214" y="346"/>
                    </a:lnTo>
                    <a:lnTo>
                      <a:pt x="10125" y="322"/>
                    </a:lnTo>
                    <a:lnTo>
                      <a:pt x="10038" y="297"/>
                    </a:lnTo>
                    <a:lnTo>
                      <a:pt x="9949" y="274"/>
                    </a:lnTo>
                    <a:lnTo>
                      <a:pt x="9861" y="252"/>
                    </a:lnTo>
                    <a:lnTo>
                      <a:pt x="9771" y="230"/>
                    </a:lnTo>
                    <a:lnTo>
                      <a:pt x="9682" y="209"/>
                    </a:lnTo>
                    <a:lnTo>
                      <a:pt x="9594" y="191"/>
                    </a:lnTo>
                    <a:lnTo>
                      <a:pt x="9504" y="171"/>
                    </a:lnTo>
                    <a:lnTo>
                      <a:pt x="9414" y="154"/>
                    </a:lnTo>
                    <a:lnTo>
                      <a:pt x="9324" y="137"/>
                    </a:lnTo>
                    <a:lnTo>
                      <a:pt x="9234" y="122"/>
                    </a:lnTo>
                    <a:lnTo>
                      <a:pt x="9144" y="107"/>
                    </a:lnTo>
                    <a:lnTo>
                      <a:pt x="9054" y="93"/>
                    </a:lnTo>
                    <a:lnTo>
                      <a:pt x="8963" y="80"/>
                    </a:lnTo>
                    <a:lnTo>
                      <a:pt x="8872" y="69"/>
                    </a:lnTo>
                    <a:lnTo>
                      <a:pt x="8782" y="57"/>
                    </a:lnTo>
                    <a:lnTo>
                      <a:pt x="8690" y="47"/>
                    </a:lnTo>
                    <a:lnTo>
                      <a:pt x="8600" y="39"/>
                    </a:lnTo>
                    <a:lnTo>
                      <a:pt x="8508" y="30"/>
                    </a:lnTo>
                    <a:lnTo>
                      <a:pt x="8418" y="23"/>
                    </a:lnTo>
                    <a:lnTo>
                      <a:pt x="8326" y="17"/>
                    </a:lnTo>
                    <a:lnTo>
                      <a:pt x="8235" y="12"/>
                    </a:lnTo>
                    <a:lnTo>
                      <a:pt x="8144" y="7"/>
                    </a:lnTo>
                    <a:lnTo>
                      <a:pt x="8053" y="4"/>
                    </a:lnTo>
                    <a:lnTo>
                      <a:pt x="7961" y="2"/>
                    </a:lnTo>
                    <a:lnTo>
                      <a:pt x="7870" y="0"/>
                    </a:lnTo>
                    <a:lnTo>
                      <a:pt x="7778" y="0"/>
                    </a:lnTo>
                    <a:lnTo>
                      <a:pt x="7687" y="0"/>
                    </a:lnTo>
                    <a:lnTo>
                      <a:pt x="7595" y="2"/>
                    </a:lnTo>
                    <a:lnTo>
                      <a:pt x="7504" y="4"/>
                    </a:lnTo>
                    <a:lnTo>
                      <a:pt x="7413" y="7"/>
                    </a:lnTo>
                    <a:lnTo>
                      <a:pt x="7321" y="12"/>
                    </a:lnTo>
                    <a:lnTo>
                      <a:pt x="7230" y="17"/>
                    </a:lnTo>
                    <a:lnTo>
                      <a:pt x="7139" y="23"/>
                    </a:lnTo>
                    <a:lnTo>
                      <a:pt x="7048" y="30"/>
                    </a:lnTo>
                    <a:lnTo>
                      <a:pt x="6956" y="39"/>
                    </a:lnTo>
                    <a:lnTo>
                      <a:pt x="6866" y="47"/>
                    </a:lnTo>
                    <a:lnTo>
                      <a:pt x="6775" y="57"/>
                    </a:lnTo>
                    <a:lnTo>
                      <a:pt x="6684" y="69"/>
                    </a:lnTo>
                    <a:lnTo>
                      <a:pt x="6593" y="80"/>
                    </a:lnTo>
                    <a:lnTo>
                      <a:pt x="6503" y="93"/>
                    </a:lnTo>
                    <a:lnTo>
                      <a:pt x="6412" y="107"/>
                    </a:lnTo>
                    <a:lnTo>
                      <a:pt x="6323" y="122"/>
                    </a:lnTo>
                    <a:lnTo>
                      <a:pt x="6232" y="137"/>
                    </a:lnTo>
                    <a:lnTo>
                      <a:pt x="6143" y="154"/>
                    </a:lnTo>
                    <a:lnTo>
                      <a:pt x="6053" y="171"/>
                    </a:lnTo>
                    <a:lnTo>
                      <a:pt x="5964" y="191"/>
                    </a:lnTo>
                    <a:lnTo>
                      <a:pt x="5874" y="209"/>
                    </a:lnTo>
                    <a:lnTo>
                      <a:pt x="5785" y="230"/>
                    </a:lnTo>
                    <a:lnTo>
                      <a:pt x="5696" y="252"/>
                    </a:lnTo>
                    <a:lnTo>
                      <a:pt x="5608" y="274"/>
                    </a:lnTo>
                    <a:lnTo>
                      <a:pt x="5519" y="297"/>
                    </a:lnTo>
                    <a:lnTo>
                      <a:pt x="5431" y="322"/>
                    </a:lnTo>
                    <a:lnTo>
                      <a:pt x="5342" y="346"/>
                    </a:lnTo>
                    <a:lnTo>
                      <a:pt x="5255" y="372"/>
                    </a:lnTo>
                    <a:lnTo>
                      <a:pt x="5168" y="400"/>
                    </a:lnTo>
                    <a:lnTo>
                      <a:pt x="5081" y="428"/>
                    </a:lnTo>
                    <a:lnTo>
                      <a:pt x="4994" y="456"/>
                    </a:lnTo>
                    <a:lnTo>
                      <a:pt x="4907" y="485"/>
                    </a:lnTo>
                    <a:lnTo>
                      <a:pt x="4821" y="516"/>
                    </a:lnTo>
                    <a:lnTo>
                      <a:pt x="4736" y="548"/>
                    </a:lnTo>
                    <a:lnTo>
                      <a:pt x="4650" y="580"/>
                    </a:lnTo>
                    <a:lnTo>
                      <a:pt x="4565" y="613"/>
                    </a:lnTo>
                    <a:lnTo>
                      <a:pt x="4479" y="648"/>
                    </a:lnTo>
                    <a:lnTo>
                      <a:pt x="4395" y="683"/>
                    </a:lnTo>
                    <a:lnTo>
                      <a:pt x="4312" y="718"/>
                    </a:lnTo>
                    <a:lnTo>
                      <a:pt x="4227" y="755"/>
                    </a:lnTo>
                    <a:lnTo>
                      <a:pt x="4144" y="793"/>
                    </a:lnTo>
                    <a:lnTo>
                      <a:pt x="4062" y="831"/>
                    </a:lnTo>
                    <a:lnTo>
                      <a:pt x="3979" y="871"/>
                    </a:lnTo>
                    <a:lnTo>
                      <a:pt x="3897" y="911"/>
                    </a:lnTo>
                    <a:lnTo>
                      <a:pt x="3815" y="952"/>
                    </a:lnTo>
                    <a:lnTo>
                      <a:pt x="3734" y="993"/>
                    </a:lnTo>
                    <a:lnTo>
                      <a:pt x="3654" y="1036"/>
                    </a:lnTo>
                    <a:lnTo>
                      <a:pt x="3573" y="1080"/>
                    </a:lnTo>
                    <a:lnTo>
                      <a:pt x="3493" y="1125"/>
                    </a:lnTo>
                    <a:lnTo>
                      <a:pt x="3414" y="1170"/>
                    </a:lnTo>
                    <a:lnTo>
                      <a:pt x="3335" y="1216"/>
                    </a:lnTo>
                    <a:lnTo>
                      <a:pt x="3256" y="1263"/>
                    </a:lnTo>
                    <a:lnTo>
                      <a:pt x="3178" y="1311"/>
                    </a:lnTo>
                    <a:lnTo>
                      <a:pt x="3101" y="1359"/>
                    </a:lnTo>
                    <a:lnTo>
                      <a:pt x="3024" y="1409"/>
                    </a:lnTo>
                    <a:lnTo>
                      <a:pt x="2948" y="1459"/>
                    </a:lnTo>
                    <a:lnTo>
                      <a:pt x="2872" y="1511"/>
                    </a:lnTo>
                    <a:lnTo>
                      <a:pt x="2797" y="1562"/>
                    </a:lnTo>
                    <a:lnTo>
                      <a:pt x="2722" y="1614"/>
                    </a:lnTo>
                    <a:lnTo>
                      <a:pt x="2648" y="1668"/>
                    </a:lnTo>
                    <a:lnTo>
                      <a:pt x="2574" y="1722"/>
                    </a:lnTo>
                    <a:lnTo>
                      <a:pt x="2500" y="1777"/>
                    </a:lnTo>
                    <a:lnTo>
                      <a:pt x="2427" y="1833"/>
                    </a:lnTo>
                    <a:lnTo>
                      <a:pt x="2355" y="1889"/>
                    </a:lnTo>
                    <a:lnTo>
                      <a:pt x="2284" y="1947"/>
                    </a:lnTo>
                    <a:lnTo>
                      <a:pt x="2214" y="2004"/>
                    </a:lnTo>
                    <a:lnTo>
                      <a:pt x="2144" y="2063"/>
                    </a:lnTo>
                    <a:lnTo>
                      <a:pt x="2075" y="2123"/>
                    </a:lnTo>
                    <a:lnTo>
                      <a:pt x="2006" y="2182"/>
                    </a:lnTo>
                    <a:lnTo>
                      <a:pt x="1937" y="2244"/>
                    </a:lnTo>
                    <a:lnTo>
                      <a:pt x="1870" y="2305"/>
                    </a:lnTo>
                    <a:lnTo>
                      <a:pt x="1802" y="2367"/>
                    </a:lnTo>
                    <a:lnTo>
                      <a:pt x="1736" y="2430"/>
                    </a:lnTo>
                    <a:lnTo>
                      <a:pt x="1670" y="2494"/>
                    </a:lnTo>
                    <a:lnTo>
                      <a:pt x="1606" y="2559"/>
                    </a:lnTo>
                    <a:lnTo>
                      <a:pt x="1541" y="2624"/>
                    </a:lnTo>
                    <a:lnTo>
                      <a:pt x="1478" y="2689"/>
                    </a:lnTo>
                    <a:lnTo>
                      <a:pt x="1414" y="2755"/>
                    </a:lnTo>
                    <a:lnTo>
                      <a:pt x="1353" y="2822"/>
                    </a:lnTo>
                    <a:lnTo>
                      <a:pt x="1291" y="2890"/>
                    </a:lnTo>
                    <a:lnTo>
                      <a:pt x="1230" y="2959"/>
                    </a:lnTo>
                    <a:lnTo>
                      <a:pt x="1171" y="3028"/>
                    </a:lnTo>
                    <a:lnTo>
                      <a:pt x="1111" y="3097"/>
                    </a:lnTo>
                    <a:lnTo>
                      <a:pt x="1052" y="3167"/>
                    </a:lnTo>
                    <a:lnTo>
                      <a:pt x="995" y="3238"/>
                    </a:lnTo>
                    <a:lnTo>
                      <a:pt x="937" y="3310"/>
                    </a:lnTo>
                    <a:lnTo>
                      <a:pt x="880" y="3382"/>
                    </a:lnTo>
                    <a:lnTo>
                      <a:pt x="825" y="3454"/>
                    </a:lnTo>
                    <a:lnTo>
                      <a:pt x="770" y="3527"/>
                    </a:lnTo>
                    <a:lnTo>
                      <a:pt x="716" y="3601"/>
                    </a:lnTo>
                    <a:lnTo>
                      <a:pt x="662" y="3675"/>
                    </a:lnTo>
                    <a:lnTo>
                      <a:pt x="610" y="3750"/>
                    </a:lnTo>
                    <a:lnTo>
                      <a:pt x="559" y="3825"/>
                    </a:lnTo>
                    <a:lnTo>
                      <a:pt x="507" y="3901"/>
                    </a:lnTo>
                    <a:lnTo>
                      <a:pt x="457" y="3978"/>
                    </a:lnTo>
                    <a:lnTo>
                      <a:pt x="407" y="4054"/>
                    </a:lnTo>
                    <a:lnTo>
                      <a:pt x="359" y="4132"/>
                    </a:lnTo>
                    <a:lnTo>
                      <a:pt x="312" y="4211"/>
                    </a:lnTo>
                    <a:lnTo>
                      <a:pt x="264" y="4289"/>
                    </a:lnTo>
                    <a:lnTo>
                      <a:pt x="218" y="4368"/>
                    </a:lnTo>
                    <a:lnTo>
                      <a:pt x="173" y="4447"/>
                    </a:lnTo>
                    <a:lnTo>
                      <a:pt x="129" y="4527"/>
                    </a:lnTo>
                    <a:lnTo>
                      <a:pt x="85" y="4608"/>
                    </a:lnTo>
                    <a:lnTo>
                      <a:pt x="42" y="4688"/>
                    </a:lnTo>
                    <a:lnTo>
                      <a:pt x="0" y="4769"/>
                    </a:lnTo>
                    <a:lnTo>
                      <a:pt x="1" y="476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80" name="Freeform 140"/>
              <p:cNvSpPr>
                <a:spLocks/>
              </p:cNvSpPr>
              <p:nvPr/>
            </p:nvSpPr>
            <p:spPr bwMode="auto">
              <a:xfrm>
                <a:off x="567" y="2060"/>
                <a:ext cx="2310" cy="2117"/>
              </a:xfrm>
              <a:custGeom>
                <a:avLst/>
                <a:gdLst/>
                <a:ahLst/>
                <a:cxnLst>
                  <a:cxn ang="0">
                    <a:pos x="793" y="330"/>
                  </a:cxn>
                  <a:cxn ang="0">
                    <a:pos x="613" y="751"/>
                  </a:cxn>
                  <a:cxn ang="0">
                    <a:pos x="456" y="1180"/>
                  </a:cxn>
                  <a:cxn ang="0">
                    <a:pos x="322" y="1617"/>
                  </a:cxn>
                  <a:cxn ang="0">
                    <a:pos x="210" y="2061"/>
                  </a:cxn>
                  <a:cxn ang="0">
                    <a:pos x="122" y="2510"/>
                  </a:cxn>
                  <a:cxn ang="0">
                    <a:pos x="57" y="2962"/>
                  </a:cxn>
                  <a:cxn ang="0">
                    <a:pos x="17" y="3418"/>
                  </a:cxn>
                  <a:cxn ang="0">
                    <a:pos x="1" y="3876"/>
                  </a:cxn>
                  <a:cxn ang="0">
                    <a:pos x="8" y="4332"/>
                  </a:cxn>
                  <a:cxn ang="0">
                    <a:pos x="39" y="4789"/>
                  </a:cxn>
                  <a:cxn ang="0">
                    <a:pos x="93" y="5243"/>
                  </a:cxn>
                  <a:cxn ang="0">
                    <a:pos x="172" y="5693"/>
                  </a:cxn>
                  <a:cxn ang="0">
                    <a:pos x="274" y="6140"/>
                  </a:cxn>
                  <a:cxn ang="0">
                    <a:pos x="400" y="6579"/>
                  </a:cxn>
                  <a:cxn ang="0">
                    <a:pos x="548" y="7012"/>
                  </a:cxn>
                  <a:cxn ang="0">
                    <a:pos x="718" y="7437"/>
                  </a:cxn>
                  <a:cxn ang="0">
                    <a:pos x="910" y="7851"/>
                  </a:cxn>
                  <a:cxn ang="0">
                    <a:pos x="1124" y="8255"/>
                  </a:cxn>
                  <a:cxn ang="0">
                    <a:pos x="1358" y="8648"/>
                  </a:cxn>
                  <a:cxn ang="0">
                    <a:pos x="1613" y="9028"/>
                  </a:cxn>
                  <a:cxn ang="0">
                    <a:pos x="1888" y="9393"/>
                  </a:cxn>
                  <a:cxn ang="0">
                    <a:pos x="2181" y="9744"/>
                  </a:cxn>
                  <a:cxn ang="0">
                    <a:pos x="2492" y="10079"/>
                  </a:cxn>
                  <a:cxn ang="0">
                    <a:pos x="2821" y="10398"/>
                  </a:cxn>
                  <a:cxn ang="0">
                    <a:pos x="3165" y="10698"/>
                  </a:cxn>
                  <a:cxn ang="0">
                    <a:pos x="3525" y="10980"/>
                  </a:cxn>
                  <a:cxn ang="0">
                    <a:pos x="3899" y="11243"/>
                  </a:cxn>
                  <a:cxn ang="0">
                    <a:pos x="4286" y="11486"/>
                  </a:cxn>
                  <a:cxn ang="0">
                    <a:pos x="4685" y="11709"/>
                  </a:cxn>
                  <a:cxn ang="0">
                    <a:pos x="5095" y="11910"/>
                  </a:cxn>
                  <a:cxn ang="0">
                    <a:pos x="5516" y="12090"/>
                  </a:cxn>
                  <a:cxn ang="0">
                    <a:pos x="5945" y="12246"/>
                  </a:cxn>
                  <a:cxn ang="0">
                    <a:pos x="6382" y="12381"/>
                  </a:cxn>
                  <a:cxn ang="0">
                    <a:pos x="6825" y="12492"/>
                  </a:cxn>
                  <a:cxn ang="0">
                    <a:pos x="7274" y="12581"/>
                  </a:cxn>
                  <a:cxn ang="0">
                    <a:pos x="7726" y="12645"/>
                  </a:cxn>
                  <a:cxn ang="0">
                    <a:pos x="8181" y="12685"/>
                  </a:cxn>
                  <a:cxn ang="0">
                    <a:pos x="8638" y="12703"/>
                  </a:cxn>
                  <a:cxn ang="0">
                    <a:pos x="9095" y="12696"/>
                  </a:cxn>
                  <a:cxn ang="0">
                    <a:pos x="9551" y="12664"/>
                  </a:cxn>
                  <a:cxn ang="0">
                    <a:pos x="10005" y="12609"/>
                  </a:cxn>
                  <a:cxn ang="0">
                    <a:pos x="10455" y="12530"/>
                  </a:cxn>
                  <a:cxn ang="0">
                    <a:pos x="10900" y="12428"/>
                  </a:cxn>
                  <a:cxn ang="0">
                    <a:pos x="11340" y="12303"/>
                  </a:cxn>
                  <a:cxn ang="0">
                    <a:pos x="11772" y="12155"/>
                  </a:cxn>
                  <a:cxn ang="0">
                    <a:pos x="12196" y="11984"/>
                  </a:cxn>
                  <a:cxn ang="0">
                    <a:pos x="12611" y="11792"/>
                  </a:cxn>
                  <a:cxn ang="0">
                    <a:pos x="13014" y="11578"/>
                  </a:cxn>
                  <a:cxn ang="0">
                    <a:pos x="13407" y="11343"/>
                  </a:cxn>
                  <a:cxn ang="0">
                    <a:pos x="13786" y="11088"/>
                  </a:cxn>
                </a:cxnLst>
                <a:rect l="0" t="0" r="r" b="b"/>
                <a:pathLst>
                  <a:path w="13862" h="12703">
                    <a:moveTo>
                      <a:pt x="951" y="0"/>
                    </a:moveTo>
                    <a:lnTo>
                      <a:pt x="910" y="82"/>
                    </a:lnTo>
                    <a:lnTo>
                      <a:pt x="870" y="165"/>
                    </a:lnTo>
                    <a:lnTo>
                      <a:pt x="831" y="247"/>
                    </a:lnTo>
                    <a:lnTo>
                      <a:pt x="793" y="330"/>
                    </a:lnTo>
                    <a:lnTo>
                      <a:pt x="755" y="414"/>
                    </a:lnTo>
                    <a:lnTo>
                      <a:pt x="718" y="497"/>
                    </a:lnTo>
                    <a:lnTo>
                      <a:pt x="682" y="581"/>
                    </a:lnTo>
                    <a:lnTo>
                      <a:pt x="647" y="666"/>
                    </a:lnTo>
                    <a:lnTo>
                      <a:pt x="613" y="751"/>
                    </a:lnTo>
                    <a:lnTo>
                      <a:pt x="580" y="836"/>
                    </a:lnTo>
                    <a:lnTo>
                      <a:pt x="548" y="922"/>
                    </a:lnTo>
                    <a:lnTo>
                      <a:pt x="516" y="1007"/>
                    </a:lnTo>
                    <a:lnTo>
                      <a:pt x="485" y="1093"/>
                    </a:lnTo>
                    <a:lnTo>
                      <a:pt x="456" y="1180"/>
                    </a:lnTo>
                    <a:lnTo>
                      <a:pt x="427" y="1267"/>
                    </a:lnTo>
                    <a:lnTo>
                      <a:pt x="400" y="1355"/>
                    </a:lnTo>
                    <a:lnTo>
                      <a:pt x="372" y="1442"/>
                    </a:lnTo>
                    <a:lnTo>
                      <a:pt x="346" y="1530"/>
                    </a:lnTo>
                    <a:lnTo>
                      <a:pt x="322" y="1617"/>
                    </a:lnTo>
                    <a:lnTo>
                      <a:pt x="297" y="1705"/>
                    </a:lnTo>
                    <a:lnTo>
                      <a:pt x="274" y="1794"/>
                    </a:lnTo>
                    <a:lnTo>
                      <a:pt x="252" y="1882"/>
                    </a:lnTo>
                    <a:lnTo>
                      <a:pt x="230" y="1972"/>
                    </a:lnTo>
                    <a:lnTo>
                      <a:pt x="210" y="2061"/>
                    </a:lnTo>
                    <a:lnTo>
                      <a:pt x="191" y="2151"/>
                    </a:lnTo>
                    <a:lnTo>
                      <a:pt x="172" y="2240"/>
                    </a:lnTo>
                    <a:lnTo>
                      <a:pt x="155" y="2330"/>
                    </a:lnTo>
                    <a:lnTo>
                      <a:pt x="137" y="2419"/>
                    </a:lnTo>
                    <a:lnTo>
                      <a:pt x="122" y="2510"/>
                    </a:lnTo>
                    <a:lnTo>
                      <a:pt x="108" y="2600"/>
                    </a:lnTo>
                    <a:lnTo>
                      <a:pt x="93" y="2691"/>
                    </a:lnTo>
                    <a:lnTo>
                      <a:pt x="81" y="2781"/>
                    </a:lnTo>
                    <a:lnTo>
                      <a:pt x="69" y="2872"/>
                    </a:lnTo>
                    <a:lnTo>
                      <a:pt x="57" y="2962"/>
                    </a:lnTo>
                    <a:lnTo>
                      <a:pt x="48" y="3054"/>
                    </a:lnTo>
                    <a:lnTo>
                      <a:pt x="39" y="3144"/>
                    </a:lnTo>
                    <a:lnTo>
                      <a:pt x="30" y="3236"/>
                    </a:lnTo>
                    <a:lnTo>
                      <a:pt x="23" y="3327"/>
                    </a:lnTo>
                    <a:lnTo>
                      <a:pt x="17" y="3418"/>
                    </a:lnTo>
                    <a:lnTo>
                      <a:pt x="12" y="3510"/>
                    </a:lnTo>
                    <a:lnTo>
                      <a:pt x="8" y="3601"/>
                    </a:lnTo>
                    <a:lnTo>
                      <a:pt x="4" y="3693"/>
                    </a:lnTo>
                    <a:lnTo>
                      <a:pt x="2" y="3784"/>
                    </a:lnTo>
                    <a:lnTo>
                      <a:pt x="1" y="3876"/>
                    </a:lnTo>
                    <a:lnTo>
                      <a:pt x="0" y="3966"/>
                    </a:lnTo>
                    <a:lnTo>
                      <a:pt x="1" y="4058"/>
                    </a:lnTo>
                    <a:lnTo>
                      <a:pt x="2" y="4149"/>
                    </a:lnTo>
                    <a:lnTo>
                      <a:pt x="4" y="4241"/>
                    </a:lnTo>
                    <a:lnTo>
                      <a:pt x="8" y="4332"/>
                    </a:lnTo>
                    <a:lnTo>
                      <a:pt x="12" y="4424"/>
                    </a:lnTo>
                    <a:lnTo>
                      <a:pt x="17" y="4516"/>
                    </a:lnTo>
                    <a:lnTo>
                      <a:pt x="23" y="4607"/>
                    </a:lnTo>
                    <a:lnTo>
                      <a:pt x="30" y="4698"/>
                    </a:lnTo>
                    <a:lnTo>
                      <a:pt x="39" y="4789"/>
                    </a:lnTo>
                    <a:lnTo>
                      <a:pt x="48" y="4880"/>
                    </a:lnTo>
                    <a:lnTo>
                      <a:pt x="57" y="4971"/>
                    </a:lnTo>
                    <a:lnTo>
                      <a:pt x="69" y="5062"/>
                    </a:lnTo>
                    <a:lnTo>
                      <a:pt x="81" y="5152"/>
                    </a:lnTo>
                    <a:lnTo>
                      <a:pt x="93" y="5243"/>
                    </a:lnTo>
                    <a:lnTo>
                      <a:pt x="108" y="5333"/>
                    </a:lnTo>
                    <a:lnTo>
                      <a:pt x="122" y="5424"/>
                    </a:lnTo>
                    <a:lnTo>
                      <a:pt x="137" y="5514"/>
                    </a:lnTo>
                    <a:lnTo>
                      <a:pt x="155" y="5604"/>
                    </a:lnTo>
                    <a:lnTo>
                      <a:pt x="172" y="5693"/>
                    </a:lnTo>
                    <a:lnTo>
                      <a:pt x="191" y="5783"/>
                    </a:lnTo>
                    <a:lnTo>
                      <a:pt x="210" y="5872"/>
                    </a:lnTo>
                    <a:lnTo>
                      <a:pt x="230" y="5962"/>
                    </a:lnTo>
                    <a:lnTo>
                      <a:pt x="252" y="6050"/>
                    </a:lnTo>
                    <a:lnTo>
                      <a:pt x="274" y="6140"/>
                    </a:lnTo>
                    <a:lnTo>
                      <a:pt x="297" y="6228"/>
                    </a:lnTo>
                    <a:lnTo>
                      <a:pt x="322" y="6317"/>
                    </a:lnTo>
                    <a:lnTo>
                      <a:pt x="346" y="6404"/>
                    </a:lnTo>
                    <a:lnTo>
                      <a:pt x="372" y="6491"/>
                    </a:lnTo>
                    <a:lnTo>
                      <a:pt x="400" y="6579"/>
                    </a:lnTo>
                    <a:lnTo>
                      <a:pt x="427" y="6666"/>
                    </a:lnTo>
                    <a:lnTo>
                      <a:pt x="456" y="6754"/>
                    </a:lnTo>
                    <a:lnTo>
                      <a:pt x="485" y="6840"/>
                    </a:lnTo>
                    <a:lnTo>
                      <a:pt x="516" y="6927"/>
                    </a:lnTo>
                    <a:lnTo>
                      <a:pt x="548" y="7012"/>
                    </a:lnTo>
                    <a:lnTo>
                      <a:pt x="580" y="7097"/>
                    </a:lnTo>
                    <a:lnTo>
                      <a:pt x="613" y="7183"/>
                    </a:lnTo>
                    <a:lnTo>
                      <a:pt x="647" y="7268"/>
                    </a:lnTo>
                    <a:lnTo>
                      <a:pt x="682" y="7352"/>
                    </a:lnTo>
                    <a:lnTo>
                      <a:pt x="718" y="7437"/>
                    </a:lnTo>
                    <a:lnTo>
                      <a:pt x="755" y="7520"/>
                    </a:lnTo>
                    <a:lnTo>
                      <a:pt x="793" y="7603"/>
                    </a:lnTo>
                    <a:lnTo>
                      <a:pt x="831" y="7687"/>
                    </a:lnTo>
                    <a:lnTo>
                      <a:pt x="870" y="7769"/>
                    </a:lnTo>
                    <a:lnTo>
                      <a:pt x="910" y="7851"/>
                    </a:lnTo>
                    <a:lnTo>
                      <a:pt x="951" y="7932"/>
                    </a:lnTo>
                    <a:lnTo>
                      <a:pt x="993" y="8015"/>
                    </a:lnTo>
                    <a:lnTo>
                      <a:pt x="1036" y="8095"/>
                    </a:lnTo>
                    <a:lnTo>
                      <a:pt x="1080" y="8175"/>
                    </a:lnTo>
                    <a:lnTo>
                      <a:pt x="1124" y="8255"/>
                    </a:lnTo>
                    <a:lnTo>
                      <a:pt x="1169" y="8335"/>
                    </a:lnTo>
                    <a:lnTo>
                      <a:pt x="1215" y="8414"/>
                    </a:lnTo>
                    <a:lnTo>
                      <a:pt x="1263" y="8492"/>
                    </a:lnTo>
                    <a:lnTo>
                      <a:pt x="1310" y="8570"/>
                    </a:lnTo>
                    <a:lnTo>
                      <a:pt x="1358" y="8648"/>
                    </a:lnTo>
                    <a:lnTo>
                      <a:pt x="1408" y="8724"/>
                    </a:lnTo>
                    <a:lnTo>
                      <a:pt x="1458" y="8802"/>
                    </a:lnTo>
                    <a:lnTo>
                      <a:pt x="1510" y="8878"/>
                    </a:lnTo>
                    <a:lnTo>
                      <a:pt x="1561" y="8953"/>
                    </a:lnTo>
                    <a:lnTo>
                      <a:pt x="1613" y="9028"/>
                    </a:lnTo>
                    <a:lnTo>
                      <a:pt x="1667" y="9102"/>
                    </a:lnTo>
                    <a:lnTo>
                      <a:pt x="1721" y="9176"/>
                    </a:lnTo>
                    <a:lnTo>
                      <a:pt x="1776" y="9249"/>
                    </a:lnTo>
                    <a:lnTo>
                      <a:pt x="1831" y="9321"/>
                    </a:lnTo>
                    <a:lnTo>
                      <a:pt x="1888" y="9393"/>
                    </a:lnTo>
                    <a:lnTo>
                      <a:pt x="1946" y="9465"/>
                    </a:lnTo>
                    <a:lnTo>
                      <a:pt x="2003" y="9535"/>
                    </a:lnTo>
                    <a:lnTo>
                      <a:pt x="2062" y="9606"/>
                    </a:lnTo>
                    <a:lnTo>
                      <a:pt x="2122" y="9675"/>
                    </a:lnTo>
                    <a:lnTo>
                      <a:pt x="2181" y="9744"/>
                    </a:lnTo>
                    <a:lnTo>
                      <a:pt x="2242" y="9813"/>
                    </a:lnTo>
                    <a:lnTo>
                      <a:pt x="2304" y="9881"/>
                    </a:lnTo>
                    <a:lnTo>
                      <a:pt x="2365" y="9947"/>
                    </a:lnTo>
                    <a:lnTo>
                      <a:pt x="2429" y="10013"/>
                    </a:lnTo>
                    <a:lnTo>
                      <a:pt x="2492" y="10079"/>
                    </a:lnTo>
                    <a:lnTo>
                      <a:pt x="2557" y="10144"/>
                    </a:lnTo>
                    <a:lnTo>
                      <a:pt x="2621" y="10209"/>
                    </a:lnTo>
                    <a:lnTo>
                      <a:pt x="2687" y="10272"/>
                    </a:lnTo>
                    <a:lnTo>
                      <a:pt x="2753" y="10335"/>
                    </a:lnTo>
                    <a:lnTo>
                      <a:pt x="2821" y="10398"/>
                    </a:lnTo>
                    <a:lnTo>
                      <a:pt x="2888" y="10459"/>
                    </a:lnTo>
                    <a:lnTo>
                      <a:pt x="2957" y="10520"/>
                    </a:lnTo>
                    <a:lnTo>
                      <a:pt x="3026" y="10580"/>
                    </a:lnTo>
                    <a:lnTo>
                      <a:pt x="3095" y="10640"/>
                    </a:lnTo>
                    <a:lnTo>
                      <a:pt x="3165" y="10698"/>
                    </a:lnTo>
                    <a:lnTo>
                      <a:pt x="3235" y="10756"/>
                    </a:lnTo>
                    <a:lnTo>
                      <a:pt x="3306" y="10813"/>
                    </a:lnTo>
                    <a:lnTo>
                      <a:pt x="3378" y="10870"/>
                    </a:lnTo>
                    <a:lnTo>
                      <a:pt x="3451" y="10926"/>
                    </a:lnTo>
                    <a:lnTo>
                      <a:pt x="3525" y="10980"/>
                    </a:lnTo>
                    <a:lnTo>
                      <a:pt x="3599" y="11035"/>
                    </a:lnTo>
                    <a:lnTo>
                      <a:pt x="3673" y="11088"/>
                    </a:lnTo>
                    <a:lnTo>
                      <a:pt x="3748" y="11141"/>
                    </a:lnTo>
                    <a:lnTo>
                      <a:pt x="3823" y="11192"/>
                    </a:lnTo>
                    <a:lnTo>
                      <a:pt x="3899" y="11243"/>
                    </a:lnTo>
                    <a:lnTo>
                      <a:pt x="3975" y="11294"/>
                    </a:lnTo>
                    <a:lnTo>
                      <a:pt x="4052" y="11343"/>
                    </a:lnTo>
                    <a:lnTo>
                      <a:pt x="4129" y="11392"/>
                    </a:lnTo>
                    <a:lnTo>
                      <a:pt x="4207" y="11440"/>
                    </a:lnTo>
                    <a:lnTo>
                      <a:pt x="4286" y="11486"/>
                    </a:lnTo>
                    <a:lnTo>
                      <a:pt x="4365" y="11532"/>
                    </a:lnTo>
                    <a:lnTo>
                      <a:pt x="4444" y="11578"/>
                    </a:lnTo>
                    <a:lnTo>
                      <a:pt x="4524" y="11622"/>
                    </a:lnTo>
                    <a:lnTo>
                      <a:pt x="4605" y="11666"/>
                    </a:lnTo>
                    <a:lnTo>
                      <a:pt x="4685" y="11709"/>
                    </a:lnTo>
                    <a:lnTo>
                      <a:pt x="4766" y="11751"/>
                    </a:lnTo>
                    <a:lnTo>
                      <a:pt x="4848" y="11792"/>
                    </a:lnTo>
                    <a:lnTo>
                      <a:pt x="4930" y="11832"/>
                    </a:lnTo>
                    <a:lnTo>
                      <a:pt x="5013" y="11872"/>
                    </a:lnTo>
                    <a:lnTo>
                      <a:pt x="5095" y="11910"/>
                    </a:lnTo>
                    <a:lnTo>
                      <a:pt x="5178" y="11948"/>
                    </a:lnTo>
                    <a:lnTo>
                      <a:pt x="5263" y="11984"/>
                    </a:lnTo>
                    <a:lnTo>
                      <a:pt x="5346" y="12020"/>
                    </a:lnTo>
                    <a:lnTo>
                      <a:pt x="5430" y="12055"/>
                    </a:lnTo>
                    <a:lnTo>
                      <a:pt x="5516" y="12090"/>
                    </a:lnTo>
                    <a:lnTo>
                      <a:pt x="5601" y="12123"/>
                    </a:lnTo>
                    <a:lnTo>
                      <a:pt x="5687" y="12155"/>
                    </a:lnTo>
                    <a:lnTo>
                      <a:pt x="5772" y="12187"/>
                    </a:lnTo>
                    <a:lnTo>
                      <a:pt x="5858" y="12217"/>
                    </a:lnTo>
                    <a:lnTo>
                      <a:pt x="5945" y="12246"/>
                    </a:lnTo>
                    <a:lnTo>
                      <a:pt x="6032" y="12275"/>
                    </a:lnTo>
                    <a:lnTo>
                      <a:pt x="6119" y="12303"/>
                    </a:lnTo>
                    <a:lnTo>
                      <a:pt x="6206" y="12331"/>
                    </a:lnTo>
                    <a:lnTo>
                      <a:pt x="6293" y="12356"/>
                    </a:lnTo>
                    <a:lnTo>
                      <a:pt x="6382" y="12381"/>
                    </a:lnTo>
                    <a:lnTo>
                      <a:pt x="6470" y="12406"/>
                    </a:lnTo>
                    <a:lnTo>
                      <a:pt x="6559" y="12428"/>
                    </a:lnTo>
                    <a:lnTo>
                      <a:pt x="6647" y="12451"/>
                    </a:lnTo>
                    <a:lnTo>
                      <a:pt x="6736" y="12473"/>
                    </a:lnTo>
                    <a:lnTo>
                      <a:pt x="6825" y="12492"/>
                    </a:lnTo>
                    <a:lnTo>
                      <a:pt x="6915" y="12512"/>
                    </a:lnTo>
                    <a:lnTo>
                      <a:pt x="7004" y="12530"/>
                    </a:lnTo>
                    <a:lnTo>
                      <a:pt x="7094" y="12549"/>
                    </a:lnTo>
                    <a:lnTo>
                      <a:pt x="7183" y="12565"/>
                    </a:lnTo>
                    <a:lnTo>
                      <a:pt x="7274" y="12581"/>
                    </a:lnTo>
                    <a:lnTo>
                      <a:pt x="7363" y="12595"/>
                    </a:lnTo>
                    <a:lnTo>
                      <a:pt x="7454" y="12609"/>
                    </a:lnTo>
                    <a:lnTo>
                      <a:pt x="7544" y="12622"/>
                    </a:lnTo>
                    <a:lnTo>
                      <a:pt x="7635" y="12634"/>
                    </a:lnTo>
                    <a:lnTo>
                      <a:pt x="7726" y="12645"/>
                    </a:lnTo>
                    <a:lnTo>
                      <a:pt x="7817" y="12656"/>
                    </a:lnTo>
                    <a:lnTo>
                      <a:pt x="7907" y="12664"/>
                    </a:lnTo>
                    <a:lnTo>
                      <a:pt x="7999" y="12672"/>
                    </a:lnTo>
                    <a:lnTo>
                      <a:pt x="8090" y="12679"/>
                    </a:lnTo>
                    <a:lnTo>
                      <a:pt x="8181" y="12685"/>
                    </a:lnTo>
                    <a:lnTo>
                      <a:pt x="8272" y="12691"/>
                    </a:lnTo>
                    <a:lnTo>
                      <a:pt x="8364" y="12696"/>
                    </a:lnTo>
                    <a:lnTo>
                      <a:pt x="8455" y="12699"/>
                    </a:lnTo>
                    <a:lnTo>
                      <a:pt x="8546" y="12701"/>
                    </a:lnTo>
                    <a:lnTo>
                      <a:pt x="8638" y="12703"/>
                    </a:lnTo>
                    <a:lnTo>
                      <a:pt x="8729" y="12703"/>
                    </a:lnTo>
                    <a:lnTo>
                      <a:pt x="8821" y="12703"/>
                    </a:lnTo>
                    <a:lnTo>
                      <a:pt x="8912" y="12701"/>
                    </a:lnTo>
                    <a:lnTo>
                      <a:pt x="9004" y="12699"/>
                    </a:lnTo>
                    <a:lnTo>
                      <a:pt x="9095" y="12696"/>
                    </a:lnTo>
                    <a:lnTo>
                      <a:pt x="9186" y="12691"/>
                    </a:lnTo>
                    <a:lnTo>
                      <a:pt x="9277" y="12685"/>
                    </a:lnTo>
                    <a:lnTo>
                      <a:pt x="9369" y="12679"/>
                    </a:lnTo>
                    <a:lnTo>
                      <a:pt x="9459" y="12672"/>
                    </a:lnTo>
                    <a:lnTo>
                      <a:pt x="9551" y="12664"/>
                    </a:lnTo>
                    <a:lnTo>
                      <a:pt x="9641" y="12656"/>
                    </a:lnTo>
                    <a:lnTo>
                      <a:pt x="9733" y="12645"/>
                    </a:lnTo>
                    <a:lnTo>
                      <a:pt x="9823" y="12634"/>
                    </a:lnTo>
                    <a:lnTo>
                      <a:pt x="9914" y="12622"/>
                    </a:lnTo>
                    <a:lnTo>
                      <a:pt x="10005" y="12609"/>
                    </a:lnTo>
                    <a:lnTo>
                      <a:pt x="10095" y="12595"/>
                    </a:lnTo>
                    <a:lnTo>
                      <a:pt x="10185" y="12581"/>
                    </a:lnTo>
                    <a:lnTo>
                      <a:pt x="10275" y="12565"/>
                    </a:lnTo>
                    <a:lnTo>
                      <a:pt x="10365" y="12549"/>
                    </a:lnTo>
                    <a:lnTo>
                      <a:pt x="10455" y="12530"/>
                    </a:lnTo>
                    <a:lnTo>
                      <a:pt x="10545" y="12512"/>
                    </a:lnTo>
                    <a:lnTo>
                      <a:pt x="10633" y="12492"/>
                    </a:lnTo>
                    <a:lnTo>
                      <a:pt x="10722" y="12473"/>
                    </a:lnTo>
                    <a:lnTo>
                      <a:pt x="10812" y="12451"/>
                    </a:lnTo>
                    <a:lnTo>
                      <a:pt x="10900" y="12428"/>
                    </a:lnTo>
                    <a:lnTo>
                      <a:pt x="10989" y="12406"/>
                    </a:lnTo>
                    <a:lnTo>
                      <a:pt x="11076" y="12381"/>
                    </a:lnTo>
                    <a:lnTo>
                      <a:pt x="11165" y="12356"/>
                    </a:lnTo>
                    <a:lnTo>
                      <a:pt x="11252" y="12331"/>
                    </a:lnTo>
                    <a:lnTo>
                      <a:pt x="11340" y="12303"/>
                    </a:lnTo>
                    <a:lnTo>
                      <a:pt x="11427" y="12275"/>
                    </a:lnTo>
                    <a:lnTo>
                      <a:pt x="11513" y="12246"/>
                    </a:lnTo>
                    <a:lnTo>
                      <a:pt x="11600" y="12217"/>
                    </a:lnTo>
                    <a:lnTo>
                      <a:pt x="11686" y="12187"/>
                    </a:lnTo>
                    <a:lnTo>
                      <a:pt x="11772" y="12155"/>
                    </a:lnTo>
                    <a:lnTo>
                      <a:pt x="11858" y="12123"/>
                    </a:lnTo>
                    <a:lnTo>
                      <a:pt x="11942" y="12090"/>
                    </a:lnTo>
                    <a:lnTo>
                      <a:pt x="12028" y="12055"/>
                    </a:lnTo>
                    <a:lnTo>
                      <a:pt x="12112" y="12020"/>
                    </a:lnTo>
                    <a:lnTo>
                      <a:pt x="12196" y="11984"/>
                    </a:lnTo>
                    <a:lnTo>
                      <a:pt x="12280" y="11948"/>
                    </a:lnTo>
                    <a:lnTo>
                      <a:pt x="12363" y="11910"/>
                    </a:lnTo>
                    <a:lnTo>
                      <a:pt x="12446" y="11872"/>
                    </a:lnTo>
                    <a:lnTo>
                      <a:pt x="12529" y="11832"/>
                    </a:lnTo>
                    <a:lnTo>
                      <a:pt x="12611" y="11792"/>
                    </a:lnTo>
                    <a:lnTo>
                      <a:pt x="12692" y="11751"/>
                    </a:lnTo>
                    <a:lnTo>
                      <a:pt x="12773" y="11709"/>
                    </a:lnTo>
                    <a:lnTo>
                      <a:pt x="12855" y="11666"/>
                    </a:lnTo>
                    <a:lnTo>
                      <a:pt x="12935" y="11622"/>
                    </a:lnTo>
                    <a:lnTo>
                      <a:pt x="13014" y="11578"/>
                    </a:lnTo>
                    <a:lnTo>
                      <a:pt x="13094" y="11532"/>
                    </a:lnTo>
                    <a:lnTo>
                      <a:pt x="13173" y="11486"/>
                    </a:lnTo>
                    <a:lnTo>
                      <a:pt x="13252" y="11440"/>
                    </a:lnTo>
                    <a:lnTo>
                      <a:pt x="13329" y="11392"/>
                    </a:lnTo>
                    <a:lnTo>
                      <a:pt x="13407" y="11343"/>
                    </a:lnTo>
                    <a:lnTo>
                      <a:pt x="13483" y="11294"/>
                    </a:lnTo>
                    <a:lnTo>
                      <a:pt x="13560" y="11243"/>
                    </a:lnTo>
                    <a:lnTo>
                      <a:pt x="13635" y="11192"/>
                    </a:lnTo>
                    <a:lnTo>
                      <a:pt x="13711" y="11141"/>
                    </a:lnTo>
                    <a:lnTo>
                      <a:pt x="13786" y="11088"/>
                    </a:lnTo>
                    <a:lnTo>
                      <a:pt x="13861" y="11035"/>
                    </a:lnTo>
                    <a:lnTo>
                      <a:pt x="13862" y="1103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81" name="Freeform 141"/>
              <p:cNvSpPr>
                <a:spLocks/>
              </p:cNvSpPr>
              <p:nvPr/>
            </p:nvSpPr>
            <p:spPr bwMode="auto">
              <a:xfrm>
                <a:off x="2877" y="2721"/>
                <a:ext cx="600" cy="1178"/>
              </a:xfrm>
              <a:custGeom>
                <a:avLst/>
                <a:gdLst/>
                <a:ahLst/>
                <a:cxnLst>
                  <a:cxn ang="0">
                    <a:pos x="73" y="7014"/>
                  </a:cxn>
                  <a:cxn ang="0">
                    <a:pos x="219" y="6904"/>
                  </a:cxn>
                  <a:cxn ang="0">
                    <a:pos x="362" y="6790"/>
                  </a:cxn>
                  <a:cxn ang="0">
                    <a:pos x="503" y="6674"/>
                  </a:cxn>
                  <a:cxn ang="0">
                    <a:pos x="641" y="6554"/>
                  </a:cxn>
                  <a:cxn ang="0">
                    <a:pos x="777" y="6432"/>
                  </a:cxn>
                  <a:cxn ang="0">
                    <a:pos x="910" y="6306"/>
                  </a:cxn>
                  <a:cxn ang="0">
                    <a:pos x="1041" y="6178"/>
                  </a:cxn>
                  <a:cxn ang="0">
                    <a:pos x="1169" y="6047"/>
                  </a:cxn>
                  <a:cxn ang="0">
                    <a:pos x="1294" y="5915"/>
                  </a:cxn>
                  <a:cxn ang="0">
                    <a:pos x="1416" y="5778"/>
                  </a:cxn>
                  <a:cxn ang="0">
                    <a:pos x="1535" y="5640"/>
                  </a:cxn>
                  <a:cxn ang="0">
                    <a:pos x="1653" y="5499"/>
                  </a:cxn>
                  <a:cxn ang="0">
                    <a:pos x="1766" y="5355"/>
                  </a:cxn>
                  <a:cxn ang="0">
                    <a:pos x="1877" y="5210"/>
                  </a:cxn>
                  <a:cxn ang="0">
                    <a:pos x="1984" y="5062"/>
                  </a:cxn>
                  <a:cxn ang="0">
                    <a:pos x="2088" y="4912"/>
                  </a:cxn>
                  <a:cxn ang="0">
                    <a:pos x="2189" y="4758"/>
                  </a:cxn>
                  <a:cxn ang="0">
                    <a:pos x="2287" y="4604"/>
                  </a:cxn>
                  <a:cxn ang="0">
                    <a:pos x="2382" y="4448"/>
                  </a:cxn>
                  <a:cxn ang="0">
                    <a:pos x="2473" y="4289"/>
                  </a:cxn>
                  <a:cxn ang="0">
                    <a:pos x="2562" y="4129"/>
                  </a:cxn>
                  <a:cxn ang="0">
                    <a:pos x="2646" y="3966"/>
                  </a:cxn>
                  <a:cxn ang="0">
                    <a:pos x="2727" y="3803"/>
                  </a:cxn>
                  <a:cxn ang="0">
                    <a:pos x="2806" y="3637"/>
                  </a:cxn>
                  <a:cxn ang="0">
                    <a:pos x="2880" y="3471"/>
                  </a:cxn>
                  <a:cxn ang="0">
                    <a:pos x="2951" y="3302"/>
                  </a:cxn>
                  <a:cxn ang="0">
                    <a:pos x="3017" y="3131"/>
                  </a:cxn>
                  <a:cxn ang="0">
                    <a:pos x="3081" y="2961"/>
                  </a:cxn>
                  <a:cxn ang="0">
                    <a:pos x="3142" y="2788"/>
                  </a:cxn>
                  <a:cxn ang="0">
                    <a:pos x="3198" y="2613"/>
                  </a:cxn>
                  <a:cxn ang="0">
                    <a:pos x="3251" y="2438"/>
                  </a:cxn>
                  <a:cxn ang="0">
                    <a:pos x="3300" y="2262"/>
                  </a:cxn>
                  <a:cxn ang="0">
                    <a:pos x="3346" y="2084"/>
                  </a:cxn>
                  <a:cxn ang="0">
                    <a:pos x="3388" y="1906"/>
                  </a:cxn>
                  <a:cxn ang="0">
                    <a:pos x="3426" y="1727"/>
                  </a:cxn>
                  <a:cxn ang="0">
                    <a:pos x="3460" y="1548"/>
                  </a:cxn>
                  <a:cxn ang="0">
                    <a:pos x="3491" y="1367"/>
                  </a:cxn>
                  <a:cxn ang="0">
                    <a:pos x="3516" y="1186"/>
                  </a:cxn>
                  <a:cxn ang="0">
                    <a:pos x="3540" y="1005"/>
                  </a:cxn>
                  <a:cxn ang="0">
                    <a:pos x="3558" y="823"/>
                  </a:cxn>
                  <a:cxn ang="0">
                    <a:pos x="3574" y="641"/>
                  </a:cxn>
                  <a:cxn ang="0">
                    <a:pos x="3585" y="458"/>
                  </a:cxn>
                  <a:cxn ang="0">
                    <a:pos x="3593" y="275"/>
                  </a:cxn>
                  <a:cxn ang="0">
                    <a:pos x="3598" y="92"/>
                  </a:cxn>
                  <a:cxn ang="0">
                    <a:pos x="3599" y="0"/>
                  </a:cxn>
                </a:cxnLst>
                <a:rect l="0" t="0" r="r" b="b"/>
                <a:pathLst>
                  <a:path w="3599" h="7069">
                    <a:moveTo>
                      <a:pt x="0" y="7069"/>
                    </a:moveTo>
                    <a:lnTo>
                      <a:pt x="73" y="7014"/>
                    </a:lnTo>
                    <a:lnTo>
                      <a:pt x="146" y="6960"/>
                    </a:lnTo>
                    <a:lnTo>
                      <a:pt x="219" y="6904"/>
                    </a:lnTo>
                    <a:lnTo>
                      <a:pt x="291" y="6847"/>
                    </a:lnTo>
                    <a:lnTo>
                      <a:pt x="362" y="6790"/>
                    </a:lnTo>
                    <a:lnTo>
                      <a:pt x="433" y="6732"/>
                    </a:lnTo>
                    <a:lnTo>
                      <a:pt x="503" y="6674"/>
                    </a:lnTo>
                    <a:lnTo>
                      <a:pt x="573" y="6614"/>
                    </a:lnTo>
                    <a:lnTo>
                      <a:pt x="641" y="6554"/>
                    </a:lnTo>
                    <a:lnTo>
                      <a:pt x="709" y="6493"/>
                    </a:lnTo>
                    <a:lnTo>
                      <a:pt x="777" y="6432"/>
                    </a:lnTo>
                    <a:lnTo>
                      <a:pt x="844" y="6369"/>
                    </a:lnTo>
                    <a:lnTo>
                      <a:pt x="910" y="6306"/>
                    </a:lnTo>
                    <a:lnTo>
                      <a:pt x="976" y="6243"/>
                    </a:lnTo>
                    <a:lnTo>
                      <a:pt x="1041" y="6178"/>
                    </a:lnTo>
                    <a:lnTo>
                      <a:pt x="1105" y="6113"/>
                    </a:lnTo>
                    <a:lnTo>
                      <a:pt x="1169" y="6047"/>
                    </a:lnTo>
                    <a:lnTo>
                      <a:pt x="1232" y="5981"/>
                    </a:lnTo>
                    <a:lnTo>
                      <a:pt x="1294" y="5915"/>
                    </a:lnTo>
                    <a:lnTo>
                      <a:pt x="1355" y="5847"/>
                    </a:lnTo>
                    <a:lnTo>
                      <a:pt x="1416" y="5778"/>
                    </a:lnTo>
                    <a:lnTo>
                      <a:pt x="1477" y="5709"/>
                    </a:lnTo>
                    <a:lnTo>
                      <a:pt x="1535" y="5640"/>
                    </a:lnTo>
                    <a:lnTo>
                      <a:pt x="1594" y="5569"/>
                    </a:lnTo>
                    <a:lnTo>
                      <a:pt x="1653" y="5499"/>
                    </a:lnTo>
                    <a:lnTo>
                      <a:pt x="1709" y="5427"/>
                    </a:lnTo>
                    <a:lnTo>
                      <a:pt x="1766" y="5355"/>
                    </a:lnTo>
                    <a:lnTo>
                      <a:pt x="1821" y="5283"/>
                    </a:lnTo>
                    <a:lnTo>
                      <a:pt x="1877" y="5210"/>
                    </a:lnTo>
                    <a:lnTo>
                      <a:pt x="1930" y="5136"/>
                    </a:lnTo>
                    <a:lnTo>
                      <a:pt x="1984" y="5062"/>
                    </a:lnTo>
                    <a:lnTo>
                      <a:pt x="2036" y="4987"/>
                    </a:lnTo>
                    <a:lnTo>
                      <a:pt x="2088" y="4912"/>
                    </a:lnTo>
                    <a:lnTo>
                      <a:pt x="2139" y="4836"/>
                    </a:lnTo>
                    <a:lnTo>
                      <a:pt x="2189" y="4758"/>
                    </a:lnTo>
                    <a:lnTo>
                      <a:pt x="2239" y="4682"/>
                    </a:lnTo>
                    <a:lnTo>
                      <a:pt x="2287" y="4604"/>
                    </a:lnTo>
                    <a:lnTo>
                      <a:pt x="2334" y="4526"/>
                    </a:lnTo>
                    <a:lnTo>
                      <a:pt x="2382" y="4448"/>
                    </a:lnTo>
                    <a:lnTo>
                      <a:pt x="2428" y="4369"/>
                    </a:lnTo>
                    <a:lnTo>
                      <a:pt x="2473" y="4289"/>
                    </a:lnTo>
                    <a:lnTo>
                      <a:pt x="2518" y="4209"/>
                    </a:lnTo>
                    <a:lnTo>
                      <a:pt x="2562" y="4129"/>
                    </a:lnTo>
                    <a:lnTo>
                      <a:pt x="2604" y="4049"/>
                    </a:lnTo>
                    <a:lnTo>
                      <a:pt x="2646" y="3966"/>
                    </a:lnTo>
                    <a:lnTo>
                      <a:pt x="2687" y="3885"/>
                    </a:lnTo>
                    <a:lnTo>
                      <a:pt x="2727" y="3803"/>
                    </a:lnTo>
                    <a:lnTo>
                      <a:pt x="2766" y="3721"/>
                    </a:lnTo>
                    <a:lnTo>
                      <a:pt x="2806" y="3637"/>
                    </a:lnTo>
                    <a:lnTo>
                      <a:pt x="2843" y="3554"/>
                    </a:lnTo>
                    <a:lnTo>
                      <a:pt x="2880" y="3471"/>
                    </a:lnTo>
                    <a:lnTo>
                      <a:pt x="2916" y="3386"/>
                    </a:lnTo>
                    <a:lnTo>
                      <a:pt x="2951" y="3302"/>
                    </a:lnTo>
                    <a:lnTo>
                      <a:pt x="2985" y="3217"/>
                    </a:lnTo>
                    <a:lnTo>
                      <a:pt x="3017" y="3131"/>
                    </a:lnTo>
                    <a:lnTo>
                      <a:pt x="3050" y="3046"/>
                    </a:lnTo>
                    <a:lnTo>
                      <a:pt x="3081" y="2961"/>
                    </a:lnTo>
                    <a:lnTo>
                      <a:pt x="3112" y="2874"/>
                    </a:lnTo>
                    <a:lnTo>
                      <a:pt x="3142" y="2788"/>
                    </a:lnTo>
                    <a:lnTo>
                      <a:pt x="3171" y="2700"/>
                    </a:lnTo>
                    <a:lnTo>
                      <a:pt x="3198" y="2613"/>
                    </a:lnTo>
                    <a:lnTo>
                      <a:pt x="3225" y="2525"/>
                    </a:lnTo>
                    <a:lnTo>
                      <a:pt x="3251" y="2438"/>
                    </a:lnTo>
                    <a:lnTo>
                      <a:pt x="3276" y="2351"/>
                    </a:lnTo>
                    <a:lnTo>
                      <a:pt x="3300" y="2262"/>
                    </a:lnTo>
                    <a:lnTo>
                      <a:pt x="3323" y="2174"/>
                    </a:lnTo>
                    <a:lnTo>
                      <a:pt x="3346" y="2084"/>
                    </a:lnTo>
                    <a:lnTo>
                      <a:pt x="3367" y="1996"/>
                    </a:lnTo>
                    <a:lnTo>
                      <a:pt x="3388" y="1906"/>
                    </a:lnTo>
                    <a:lnTo>
                      <a:pt x="3407" y="1817"/>
                    </a:lnTo>
                    <a:lnTo>
                      <a:pt x="3426" y="1727"/>
                    </a:lnTo>
                    <a:lnTo>
                      <a:pt x="3443" y="1638"/>
                    </a:lnTo>
                    <a:lnTo>
                      <a:pt x="3460" y="1548"/>
                    </a:lnTo>
                    <a:lnTo>
                      <a:pt x="3475" y="1458"/>
                    </a:lnTo>
                    <a:lnTo>
                      <a:pt x="3491" y="1367"/>
                    </a:lnTo>
                    <a:lnTo>
                      <a:pt x="3504" y="1277"/>
                    </a:lnTo>
                    <a:lnTo>
                      <a:pt x="3516" y="1186"/>
                    </a:lnTo>
                    <a:lnTo>
                      <a:pt x="3529" y="1096"/>
                    </a:lnTo>
                    <a:lnTo>
                      <a:pt x="3540" y="1005"/>
                    </a:lnTo>
                    <a:lnTo>
                      <a:pt x="3550" y="914"/>
                    </a:lnTo>
                    <a:lnTo>
                      <a:pt x="3558" y="823"/>
                    </a:lnTo>
                    <a:lnTo>
                      <a:pt x="3567" y="732"/>
                    </a:lnTo>
                    <a:lnTo>
                      <a:pt x="3574" y="641"/>
                    </a:lnTo>
                    <a:lnTo>
                      <a:pt x="3580" y="550"/>
                    </a:lnTo>
                    <a:lnTo>
                      <a:pt x="3585" y="458"/>
                    </a:lnTo>
                    <a:lnTo>
                      <a:pt x="3590" y="366"/>
                    </a:lnTo>
                    <a:lnTo>
                      <a:pt x="3593" y="275"/>
                    </a:lnTo>
                    <a:lnTo>
                      <a:pt x="3596" y="183"/>
                    </a:lnTo>
                    <a:lnTo>
                      <a:pt x="3598" y="92"/>
                    </a:lnTo>
                    <a:lnTo>
                      <a:pt x="3598" y="0"/>
                    </a:lnTo>
                    <a:lnTo>
                      <a:pt x="359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82" name="Freeform 142"/>
              <p:cNvSpPr>
                <a:spLocks/>
              </p:cNvSpPr>
              <p:nvPr/>
            </p:nvSpPr>
            <p:spPr bwMode="auto">
              <a:xfrm>
                <a:off x="2022" y="1265"/>
                <a:ext cx="1" cy="2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7472"/>
                  </a:cxn>
                  <a:cxn ang="0">
                    <a:pos x="1" y="17472"/>
                  </a:cxn>
                </a:cxnLst>
                <a:rect l="0" t="0" r="r" b="b"/>
                <a:pathLst>
                  <a:path w="1" h="17472">
                    <a:moveTo>
                      <a:pt x="0" y="0"/>
                    </a:moveTo>
                    <a:lnTo>
                      <a:pt x="0" y="17472"/>
                    </a:lnTo>
                    <a:lnTo>
                      <a:pt x="1" y="17472"/>
                    </a:ln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83" name="Freeform 143"/>
              <p:cNvSpPr>
                <a:spLocks/>
              </p:cNvSpPr>
              <p:nvPr/>
            </p:nvSpPr>
            <p:spPr bwMode="auto">
              <a:xfrm>
                <a:off x="567" y="2721"/>
                <a:ext cx="29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459" y="0"/>
                  </a:cxn>
                  <a:cxn ang="0">
                    <a:pos x="17460" y="0"/>
                  </a:cxn>
                </a:cxnLst>
                <a:rect l="0" t="0" r="r" b="b"/>
                <a:pathLst>
                  <a:path w="17460">
                    <a:moveTo>
                      <a:pt x="0" y="0"/>
                    </a:moveTo>
                    <a:lnTo>
                      <a:pt x="17459" y="0"/>
                    </a:lnTo>
                    <a:lnTo>
                      <a:pt x="1746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84" name="Freeform 144"/>
              <p:cNvSpPr>
                <a:spLocks/>
              </p:cNvSpPr>
              <p:nvPr/>
            </p:nvSpPr>
            <p:spPr bwMode="auto">
              <a:xfrm>
                <a:off x="1034" y="1265"/>
                <a:ext cx="988" cy="2803"/>
              </a:xfrm>
              <a:custGeom>
                <a:avLst/>
                <a:gdLst/>
                <a:ahLst/>
                <a:cxnLst>
                  <a:cxn ang="0">
                    <a:pos x="5626" y="126"/>
                  </a:cxn>
                  <a:cxn ang="0">
                    <a:pos x="5253" y="299"/>
                  </a:cxn>
                  <a:cxn ang="0">
                    <a:pos x="4888" y="488"/>
                  </a:cxn>
                  <a:cxn ang="0">
                    <a:pos x="4533" y="693"/>
                  </a:cxn>
                  <a:cxn ang="0">
                    <a:pos x="4187" y="913"/>
                  </a:cxn>
                  <a:cxn ang="0">
                    <a:pos x="3849" y="1148"/>
                  </a:cxn>
                  <a:cxn ang="0">
                    <a:pos x="3524" y="1397"/>
                  </a:cxn>
                  <a:cxn ang="0">
                    <a:pos x="3210" y="1661"/>
                  </a:cxn>
                  <a:cxn ang="0">
                    <a:pos x="2906" y="1938"/>
                  </a:cxn>
                  <a:cxn ang="0">
                    <a:pos x="2616" y="2229"/>
                  </a:cxn>
                  <a:cxn ang="0">
                    <a:pos x="2338" y="2531"/>
                  </a:cxn>
                  <a:cxn ang="0">
                    <a:pos x="2074" y="2845"/>
                  </a:cxn>
                  <a:cxn ang="0">
                    <a:pos x="1824" y="3171"/>
                  </a:cxn>
                  <a:cxn ang="0">
                    <a:pos x="1589" y="3507"/>
                  </a:cxn>
                  <a:cxn ang="0">
                    <a:pos x="1367" y="3853"/>
                  </a:cxn>
                  <a:cxn ang="0">
                    <a:pos x="1162" y="4209"/>
                  </a:cxn>
                  <a:cxn ang="0">
                    <a:pos x="972" y="4573"/>
                  </a:cxn>
                  <a:cxn ang="0">
                    <a:pos x="799" y="4945"/>
                  </a:cxn>
                  <a:cxn ang="0">
                    <a:pos x="641" y="5325"/>
                  </a:cxn>
                  <a:cxn ang="0">
                    <a:pos x="500" y="5710"/>
                  </a:cxn>
                  <a:cxn ang="0">
                    <a:pos x="377" y="6102"/>
                  </a:cxn>
                  <a:cxn ang="0">
                    <a:pos x="271" y="6498"/>
                  </a:cxn>
                  <a:cxn ang="0">
                    <a:pos x="181" y="6899"/>
                  </a:cxn>
                  <a:cxn ang="0">
                    <a:pos x="110" y="7304"/>
                  </a:cxn>
                  <a:cxn ang="0">
                    <a:pos x="56" y="7711"/>
                  </a:cxn>
                  <a:cxn ang="0">
                    <a:pos x="21" y="8120"/>
                  </a:cxn>
                  <a:cxn ang="0">
                    <a:pos x="2" y="8531"/>
                  </a:cxn>
                  <a:cxn ang="0">
                    <a:pos x="2" y="8941"/>
                  </a:cxn>
                  <a:cxn ang="0">
                    <a:pos x="21" y="9351"/>
                  </a:cxn>
                  <a:cxn ang="0">
                    <a:pos x="56" y="9761"/>
                  </a:cxn>
                  <a:cxn ang="0">
                    <a:pos x="110" y="10168"/>
                  </a:cxn>
                  <a:cxn ang="0">
                    <a:pos x="181" y="10572"/>
                  </a:cxn>
                  <a:cxn ang="0">
                    <a:pos x="271" y="10973"/>
                  </a:cxn>
                  <a:cxn ang="0">
                    <a:pos x="377" y="11369"/>
                  </a:cxn>
                  <a:cxn ang="0">
                    <a:pos x="500" y="11761"/>
                  </a:cxn>
                  <a:cxn ang="0">
                    <a:pos x="641" y="12147"/>
                  </a:cxn>
                  <a:cxn ang="0">
                    <a:pos x="799" y="12527"/>
                  </a:cxn>
                  <a:cxn ang="0">
                    <a:pos x="972" y="12899"/>
                  </a:cxn>
                  <a:cxn ang="0">
                    <a:pos x="1162" y="13263"/>
                  </a:cxn>
                  <a:cxn ang="0">
                    <a:pos x="1367" y="13619"/>
                  </a:cxn>
                  <a:cxn ang="0">
                    <a:pos x="1589" y="13965"/>
                  </a:cxn>
                  <a:cxn ang="0">
                    <a:pos x="1824" y="14301"/>
                  </a:cxn>
                  <a:cxn ang="0">
                    <a:pos x="2074" y="14627"/>
                  </a:cxn>
                  <a:cxn ang="0">
                    <a:pos x="2338" y="14941"/>
                  </a:cxn>
                  <a:cxn ang="0">
                    <a:pos x="2616" y="15243"/>
                  </a:cxn>
                  <a:cxn ang="0">
                    <a:pos x="2906" y="15533"/>
                  </a:cxn>
                  <a:cxn ang="0">
                    <a:pos x="3210" y="15811"/>
                  </a:cxn>
                  <a:cxn ang="0">
                    <a:pos x="3524" y="16074"/>
                  </a:cxn>
                  <a:cxn ang="0">
                    <a:pos x="3849" y="16324"/>
                  </a:cxn>
                  <a:cxn ang="0">
                    <a:pos x="4187" y="16559"/>
                  </a:cxn>
                  <a:cxn ang="0">
                    <a:pos x="4533" y="16779"/>
                  </a:cxn>
                </a:cxnLst>
                <a:rect l="0" t="0" r="r" b="b"/>
                <a:pathLst>
                  <a:path w="5928" h="16821">
                    <a:moveTo>
                      <a:pt x="5928" y="0"/>
                    </a:moveTo>
                    <a:lnTo>
                      <a:pt x="5852" y="30"/>
                    </a:lnTo>
                    <a:lnTo>
                      <a:pt x="5776" y="61"/>
                    </a:lnTo>
                    <a:lnTo>
                      <a:pt x="5701" y="93"/>
                    </a:lnTo>
                    <a:lnTo>
                      <a:pt x="5626" y="126"/>
                    </a:lnTo>
                    <a:lnTo>
                      <a:pt x="5551" y="159"/>
                    </a:lnTo>
                    <a:lnTo>
                      <a:pt x="5476" y="193"/>
                    </a:lnTo>
                    <a:lnTo>
                      <a:pt x="5400" y="228"/>
                    </a:lnTo>
                    <a:lnTo>
                      <a:pt x="5326" y="263"/>
                    </a:lnTo>
                    <a:lnTo>
                      <a:pt x="5253" y="299"/>
                    </a:lnTo>
                    <a:lnTo>
                      <a:pt x="5179" y="336"/>
                    </a:lnTo>
                    <a:lnTo>
                      <a:pt x="5106" y="373"/>
                    </a:lnTo>
                    <a:lnTo>
                      <a:pt x="5033" y="410"/>
                    </a:lnTo>
                    <a:lnTo>
                      <a:pt x="4961" y="449"/>
                    </a:lnTo>
                    <a:lnTo>
                      <a:pt x="4888" y="488"/>
                    </a:lnTo>
                    <a:lnTo>
                      <a:pt x="4817" y="527"/>
                    </a:lnTo>
                    <a:lnTo>
                      <a:pt x="4745" y="568"/>
                    </a:lnTo>
                    <a:lnTo>
                      <a:pt x="4674" y="609"/>
                    </a:lnTo>
                    <a:lnTo>
                      <a:pt x="4603" y="651"/>
                    </a:lnTo>
                    <a:lnTo>
                      <a:pt x="4533" y="693"/>
                    </a:lnTo>
                    <a:lnTo>
                      <a:pt x="4462" y="735"/>
                    </a:lnTo>
                    <a:lnTo>
                      <a:pt x="4393" y="779"/>
                    </a:lnTo>
                    <a:lnTo>
                      <a:pt x="4324" y="822"/>
                    </a:lnTo>
                    <a:lnTo>
                      <a:pt x="4255" y="868"/>
                    </a:lnTo>
                    <a:lnTo>
                      <a:pt x="4187" y="913"/>
                    </a:lnTo>
                    <a:lnTo>
                      <a:pt x="4118" y="958"/>
                    </a:lnTo>
                    <a:lnTo>
                      <a:pt x="4051" y="1006"/>
                    </a:lnTo>
                    <a:lnTo>
                      <a:pt x="3983" y="1052"/>
                    </a:lnTo>
                    <a:lnTo>
                      <a:pt x="3916" y="1100"/>
                    </a:lnTo>
                    <a:lnTo>
                      <a:pt x="3849" y="1148"/>
                    </a:lnTo>
                    <a:lnTo>
                      <a:pt x="3784" y="1197"/>
                    </a:lnTo>
                    <a:lnTo>
                      <a:pt x="3718" y="1246"/>
                    </a:lnTo>
                    <a:lnTo>
                      <a:pt x="3653" y="1296"/>
                    </a:lnTo>
                    <a:lnTo>
                      <a:pt x="3588" y="1346"/>
                    </a:lnTo>
                    <a:lnTo>
                      <a:pt x="3524" y="1397"/>
                    </a:lnTo>
                    <a:lnTo>
                      <a:pt x="3461" y="1449"/>
                    </a:lnTo>
                    <a:lnTo>
                      <a:pt x="3397" y="1501"/>
                    </a:lnTo>
                    <a:lnTo>
                      <a:pt x="3334" y="1554"/>
                    </a:lnTo>
                    <a:lnTo>
                      <a:pt x="3271" y="1607"/>
                    </a:lnTo>
                    <a:lnTo>
                      <a:pt x="3210" y="1661"/>
                    </a:lnTo>
                    <a:lnTo>
                      <a:pt x="3148" y="1715"/>
                    </a:lnTo>
                    <a:lnTo>
                      <a:pt x="3086" y="1770"/>
                    </a:lnTo>
                    <a:lnTo>
                      <a:pt x="3025" y="1825"/>
                    </a:lnTo>
                    <a:lnTo>
                      <a:pt x="2966" y="1882"/>
                    </a:lnTo>
                    <a:lnTo>
                      <a:pt x="2906" y="1938"/>
                    </a:lnTo>
                    <a:lnTo>
                      <a:pt x="2848" y="1995"/>
                    </a:lnTo>
                    <a:lnTo>
                      <a:pt x="2789" y="2053"/>
                    </a:lnTo>
                    <a:lnTo>
                      <a:pt x="2730" y="2110"/>
                    </a:lnTo>
                    <a:lnTo>
                      <a:pt x="2673" y="2169"/>
                    </a:lnTo>
                    <a:lnTo>
                      <a:pt x="2616" y="2229"/>
                    </a:lnTo>
                    <a:lnTo>
                      <a:pt x="2560" y="2288"/>
                    </a:lnTo>
                    <a:lnTo>
                      <a:pt x="2503" y="2348"/>
                    </a:lnTo>
                    <a:lnTo>
                      <a:pt x="2447" y="2409"/>
                    </a:lnTo>
                    <a:lnTo>
                      <a:pt x="2393" y="2469"/>
                    </a:lnTo>
                    <a:lnTo>
                      <a:pt x="2338" y="2531"/>
                    </a:lnTo>
                    <a:lnTo>
                      <a:pt x="2284" y="2593"/>
                    </a:lnTo>
                    <a:lnTo>
                      <a:pt x="2230" y="2655"/>
                    </a:lnTo>
                    <a:lnTo>
                      <a:pt x="2178" y="2718"/>
                    </a:lnTo>
                    <a:lnTo>
                      <a:pt x="2125" y="2781"/>
                    </a:lnTo>
                    <a:lnTo>
                      <a:pt x="2074" y="2845"/>
                    </a:lnTo>
                    <a:lnTo>
                      <a:pt x="2023" y="2909"/>
                    </a:lnTo>
                    <a:lnTo>
                      <a:pt x="1972" y="2974"/>
                    </a:lnTo>
                    <a:lnTo>
                      <a:pt x="1922" y="3039"/>
                    </a:lnTo>
                    <a:lnTo>
                      <a:pt x="1872" y="3105"/>
                    </a:lnTo>
                    <a:lnTo>
                      <a:pt x="1824" y="3171"/>
                    </a:lnTo>
                    <a:lnTo>
                      <a:pt x="1776" y="3237"/>
                    </a:lnTo>
                    <a:lnTo>
                      <a:pt x="1727" y="3303"/>
                    </a:lnTo>
                    <a:lnTo>
                      <a:pt x="1680" y="3371"/>
                    </a:lnTo>
                    <a:lnTo>
                      <a:pt x="1634" y="3439"/>
                    </a:lnTo>
                    <a:lnTo>
                      <a:pt x="1589" y="3507"/>
                    </a:lnTo>
                    <a:lnTo>
                      <a:pt x="1542" y="3575"/>
                    </a:lnTo>
                    <a:lnTo>
                      <a:pt x="1498" y="3644"/>
                    </a:lnTo>
                    <a:lnTo>
                      <a:pt x="1454" y="3714"/>
                    </a:lnTo>
                    <a:lnTo>
                      <a:pt x="1411" y="3783"/>
                    </a:lnTo>
                    <a:lnTo>
                      <a:pt x="1367" y="3853"/>
                    </a:lnTo>
                    <a:lnTo>
                      <a:pt x="1325" y="3924"/>
                    </a:lnTo>
                    <a:lnTo>
                      <a:pt x="1283" y="3995"/>
                    </a:lnTo>
                    <a:lnTo>
                      <a:pt x="1242" y="4066"/>
                    </a:lnTo>
                    <a:lnTo>
                      <a:pt x="1202" y="4137"/>
                    </a:lnTo>
                    <a:lnTo>
                      <a:pt x="1162" y="4209"/>
                    </a:lnTo>
                    <a:lnTo>
                      <a:pt x="1123" y="4281"/>
                    </a:lnTo>
                    <a:lnTo>
                      <a:pt x="1084" y="4354"/>
                    </a:lnTo>
                    <a:lnTo>
                      <a:pt x="1046" y="4426"/>
                    </a:lnTo>
                    <a:lnTo>
                      <a:pt x="1008" y="4500"/>
                    </a:lnTo>
                    <a:lnTo>
                      <a:pt x="972" y="4573"/>
                    </a:lnTo>
                    <a:lnTo>
                      <a:pt x="936" y="4647"/>
                    </a:lnTo>
                    <a:lnTo>
                      <a:pt x="900" y="4721"/>
                    </a:lnTo>
                    <a:lnTo>
                      <a:pt x="865" y="4795"/>
                    </a:lnTo>
                    <a:lnTo>
                      <a:pt x="832" y="4870"/>
                    </a:lnTo>
                    <a:lnTo>
                      <a:pt x="799" y="4945"/>
                    </a:lnTo>
                    <a:lnTo>
                      <a:pt x="766" y="5020"/>
                    </a:lnTo>
                    <a:lnTo>
                      <a:pt x="734" y="5096"/>
                    </a:lnTo>
                    <a:lnTo>
                      <a:pt x="702" y="5171"/>
                    </a:lnTo>
                    <a:lnTo>
                      <a:pt x="671" y="5247"/>
                    </a:lnTo>
                    <a:lnTo>
                      <a:pt x="641" y="5325"/>
                    </a:lnTo>
                    <a:lnTo>
                      <a:pt x="611" y="5401"/>
                    </a:lnTo>
                    <a:lnTo>
                      <a:pt x="583" y="5478"/>
                    </a:lnTo>
                    <a:lnTo>
                      <a:pt x="555" y="5555"/>
                    </a:lnTo>
                    <a:lnTo>
                      <a:pt x="527" y="5632"/>
                    </a:lnTo>
                    <a:lnTo>
                      <a:pt x="500" y="5710"/>
                    </a:lnTo>
                    <a:lnTo>
                      <a:pt x="475" y="5788"/>
                    </a:lnTo>
                    <a:lnTo>
                      <a:pt x="449" y="5866"/>
                    </a:lnTo>
                    <a:lnTo>
                      <a:pt x="424" y="5945"/>
                    </a:lnTo>
                    <a:lnTo>
                      <a:pt x="401" y="6023"/>
                    </a:lnTo>
                    <a:lnTo>
                      <a:pt x="377" y="6102"/>
                    </a:lnTo>
                    <a:lnTo>
                      <a:pt x="354" y="6180"/>
                    </a:lnTo>
                    <a:lnTo>
                      <a:pt x="333" y="6260"/>
                    </a:lnTo>
                    <a:lnTo>
                      <a:pt x="311" y="6339"/>
                    </a:lnTo>
                    <a:lnTo>
                      <a:pt x="290" y="6419"/>
                    </a:lnTo>
                    <a:lnTo>
                      <a:pt x="271" y="6498"/>
                    </a:lnTo>
                    <a:lnTo>
                      <a:pt x="251" y="6578"/>
                    </a:lnTo>
                    <a:lnTo>
                      <a:pt x="233" y="6659"/>
                    </a:lnTo>
                    <a:lnTo>
                      <a:pt x="215" y="6739"/>
                    </a:lnTo>
                    <a:lnTo>
                      <a:pt x="198" y="6819"/>
                    </a:lnTo>
                    <a:lnTo>
                      <a:pt x="181" y="6899"/>
                    </a:lnTo>
                    <a:lnTo>
                      <a:pt x="166" y="6980"/>
                    </a:lnTo>
                    <a:lnTo>
                      <a:pt x="151" y="7061"/>
                    </a:lnTo>
                    <a:lnTo>
                      <a:pt x="136" y="7142"/>
                    </a:lnTo>
                    <a:lnTo>
                      <a:pt x="123" y="7222"/>
                    </a:lnTo>
                    <a:lnTo>
                      <a:pt x="110" y="7304"/>
                    </a:lnTo>
                    <a:lnTo>
                      <a:pt x="98" y="7385"/>
                    </a:lnTo>
                    <a:lnTo>
                      <a:pt x="87" y="7466"/>
                    </a:lnTo>
                    <a:lnTo>
                      <a:pt x="76" y="7547"/>
                    </a:lnTo>
                    <a:lnTo>
                      <a:pt x="66" y="7630"/>
                    </a:lnTo>
                    <a:lnTo>
                      <a:pt x="56" y="7711"/>
                    </a:lnTo>
                    <a:lnTo>
                      <a:pt x="48" y="7793"/>
                    </a:lnTo>
                    <a:lnTo>
                      <a:pt x="40" y="7874"/>
                    </a:lnTo>
                    <a:lnTo>
                      <a:pt x="33" y="7957"/>
                    </a:lnTo>
                    <a:lnTo>
                      <a:pt x="26" y="8038"/>
                    </a:lnTo>
                    <a:lnTo>
                      <a:pt x="21" y="8120"/>
                    </a:lnTo>
                    <a:lnTo>
                      <a:pt x="16" y="8202"/>
                    </a:lnTo>
                    <a:lnTo>
                      <a:pt x="12" y="8284"/>
                    </a:lnTo>
                    <a:lnTo>
                      <a:pt x="8" y="8366"/>
                    </a:lnTo>
                    <a:lnTo>
                      <a:pt x="5" y="8448"/>
                    </a:lnTo>
                    <a:lnTo>
                      <a:pt x="2" y="8531"/>
                    </a:lnTo>
                    <a:lnTo>
                      <a:pt x="1" y="8613"/>
                    </a:lnTo>
                    <a:lnTo>
                      <a:pt x="0" y="8695"/>
                    </a:lnTo>
                    <a:lnTo>
                      <a:pt x="0" y="8776"/>
                    </a:lnTo>
                    <a:lnTo>
                      <a:pt x="1" y="8859"/>
                    </a:lnTo>
                    <a:lnTo>
                      <a:pt x="2" y="8941"/>
                    </a:lnTo>
                    <a:lnTo>
                      <a:pt x="5" y="9023"/>
                    </a:lnTo>
                    <a:lnTo>
                      <a:pt x="8" y="9106"/>
                    </a:lnTo>
                    <a:lnTo>
                      <a:pt x="12" y="9188"/>
                    </a:lnTo>
                    <a:lnTo>
                      <a:pt x="16" y="9269"/>
                    </a:lnTo>
                    <a:lnTo>
                      <a:pt x="21" y="9351"/>
                    </a:lnTo>
                    <a:lnTo>
                      <a:pt x="26" y="9434"/>
                    </a:lnTo>
                    <a:lnTo>
                      <a:pt x="33" y="9515"/>
                    </a:lnTo>
                    <a:lnTo>
                      <a:pt x="40" y="9597"/>
                    </a:lnTo>
                    <a:lnTo>
                      <a:pt x="48" y="9678"/>
                    </a:lnTo>
                    <a:lnTo>
                      <a:pt x="56" y="9761"/>
                    </a:lnTo>
                    <a:lnTo>
                      <a:pt x="66" y="9842"/>
                    </a:lnTo>
                    <a:lnTo>
                      <a:pt x="76" y="9923"/>
                    </a:lnTo>
                    <a:lnTo>
                      <a:pt x="87" y="10006"/>
                    </a:lnTo>
                    <a:lnTo>
                      <a:pt x="98" y="10087"/>
                    </a:lnTo>
                    <a:lnTo>
                      <a:pt x="110" y="10168"/>
                    </a:lnTo>
                    <a:lnTo>
                      <a:pt x="123" y="10249"/>
                    </a:lnTo>
                    <a:lnTo>
                      <a:pt x="136" y="10330"/>
                    </a:lnTo>
                    <a:lnTo>
                      <a:pt x="151" y="10411"/>
                    </a:lnTo>
                    <a:lnTo>
                      <a:pt x="166" y="10492"/>
                    </a:lnTo>
                    <a:lnTo>
                      <a:pt x="181" y="10572"/>
                    </a:lnTo>
                    <a:lnTo>
                      <a:pt x="198" y="10653"/>
                    </a:lnTo>
                    <a:lnTo>
                      <a:pt x="215" y="10733"/>
                    </a:lnTo>
                    <a:lnTo>
                      <a:pt x="233" y="10813"/>
                    </a:lnTo>
                    <a:lnTo>
                      <a:pt x="251" y="10893"/>
                    </a:lnTo>
                    <a:lnTo>
                      <a:pt x="271" y="10973"/>
                    </a:lnTo>
                    <a:lnTo>
                      <a:pt x="290" y="11053"/>
                    </a:lnTo>
                    <a:lnTo>
                      <a:pt x="311" y="11133"/>
                    </a:lnTo>
                    <a:lnTo>
                      <a:pt x="333" y="11212"/>
                    </a:lnTo>
                    <a:lnTo>
                      <a:pt x="354" y="11291"/>
                    </a:lnTo>
                    <a:lnTo>
                      <a:pt x="377" y="11369"/>
                    </a:lnTo>
                    <a:lnTo>
                      <a:pt x="401" y="11449"/>
                    </a:lnTo>
                    <a:lnTo>
                      <a:pt x="424" y="11527"/>
                    </a:lnTo>
                    <a:lnTo>
                      <a:pt x="449" y="11605"/>
                    </a:lnTo>
                    <a:lnTo>
                      <a:pt x="475" y="11683"/>
                    </a:lnTo>
                    <a:lnTo>
                      <a:pt x="500" y="11761"/>
                    </a:lnTo>
                    <a:lnTo>
                      <a:pt x="527" y="11840"/>
                    </a:lnTo>
                    <a:lnTo>
                      <a:pt x="555" y="11917"/>
                    </a:lnTo>
                    <a:lnTo>
                      <a:pt x="583" y="11994"/>
                    </a:lnTo>
                    <a:lnTo>
                      <a:pt x="611" y="12071"/>
                    </a:lnTo>
                    <a:lnTo>
                      <a:pt x="641" y="12147"/>
                    </a:lnTo>
                    <a:lnTo>
                      <a:pt x="671" y="12224"/>
                    </a:lnTo>
                    <a:lnTo>
                      <a:pt x="702" y="12300"/>
                    </a:lnTo>
                    <a:lnTo>
                      <a:pt x="734" y="12375"/>
                    </a:lnTo>
                    <a:lnTo>
                      <a:pt x="766" y="12452"/>
                    </a:lnTo>
                    <a:lnTo>
                      <a:pt x="799" y="12527"/>
                    </a:lnTo>
                    <a:lnTo>
                      <a:pt x="832" y="12602"/>
                    </a:lnTo>
                    <a:lnTo>
                      <a:pt x="865" y="12677"/>
                    </a:lnTo>
                    <a:lnTo>
                      <a:pt x="900" y="12751"/>
                    </a:lnTo>
                    <a:lnTo>
                      <a:pt x="936" y="12825"/>
                    </a:lnTo>
                    <a:lnTo>
                      <a:pt x="972" y="12899"/>
                    </a:lnTo>
                    <a:lnTo>
                      <a:pt x="1008" y="12972"/>
                    </a:lnTo>
                    <a:lnTo>
                      <a:pt x="1046" y="13045"/>
                    </a:lnTo>
                    <a:lnTo>
                      <a:pt x="1084" y="13118"/>
                    </a:lnTo>
                    <a:lnTo>
                      <a:pt x="1123" y="13191"/>
                    </a:lnTo>
                    <a:lnTo>
                      <a:pt x="1162" y="13263"/>
                    </a:lnTo>
                    <a:lnTo>
                      <a:pt x="1202" y="13335"/>
                    </a:lnTo>
                    <a:lnTo>
                      <a:pt x="1242" y="13406"/>
                    </a:lnTo>
                    <a:lnTo>
                      <a:pt x="1283" y="13477"/>
                    </a:lnTo>
                    <a:lnTo>
                      <a:pt x="1325" y="13548"/>
                    </a:lnTo>
                    <a:lnTo>
                      <a:pt x="1367" y="13619"/>
                    </a:lnTo>
                    <a:lnTo>
                      <a:pt x="1411" y="13689"/>
                    </a:lnTo>
                    <a:lnTo>
                      <a:pt x="1454" y="13758"/>
                    </a:lnTo>
                    <a:lnTo>
                      <a:pt x="1498" y="13828"/>
                    </a:lnTo>
                    <a:lnTo>
                      <a:pt x="1542" y="13897"/>
                    </a:lnTo>
                    <a:lnTo>
                      <a:pt x="1589" y="13965"/>
                    </a:lnTo>
                    <a:lnTo>
                      <a:pt x="1634" y="14032"/>
                    </a:lnTo>
                    <a:lnTo>
                      <a:pt x="1680" y="14100"/>
                    </a:lnTo>
                    <a:lnTo>
                      <a:pt x="1727" y="14168"/>
                    </a:lnTo>
                    <a:lnTo>
                      <a:pt x="1776" y="14234"/>
                    </a:lnTo>
                    <a:lnTo>
                      <a:pt x="1824" y="14301"/>
                    </a:lnTo>
                    <a:lnTo>
                      <a:pt x="1872" y="14367"/>
                    </a:lnTo>
                    <a:lnTo>
                      <a:pt x="1922" y="14433"/>
                    </a:lnTo>
                    <a:lnTo>
                      <a:pt x="1972" y="14497"/>
                    </a:lnTo>
                    <a:lnTo>
                      <a:pt x="2023" y="14562"/>
                    </a:lnTo>
                    <a:lnTo>
                      <a:pt x="2074" y="14627"/>
                    </a:lnTo>
                    <a:lnTo>
                      <a:pt x="2125" y="14691"/>
                    </a:lnTo>
                    <a:lnTo>
                      <a:pt x="2178" y="14753"/>
                    </a:lnTo>
                    <a:lnTo>
                      <a:pt x="2230" y="14816"/>
                    </a:lnTo>
                    <a:lnTo>
                      <a:pt x="2284" y="14879"/>
                    </a:lnTo>
                    <a:lnTo>
                      <a:pt x="2338" y="14941"/>
                    </a:lnTo>
                    <a:lnTo>
                      <a:pt x="2393" y="15002"/>
                    </a:lnTo>
                    <a:lnTo>
                      <a:pt x="2447" y="15063"/>
                    </a:lnTo>
                    <a:lnTo>
                      <a:pt x="2503" y="15124"/>
                    </a:lnTo>
                    <a:lnTo>
                      <a:pt x="2560" y="15183"/>
                    </a:lnTo>
                    <a:lnTo>
                      <a:pt x="2616" y="15243"/>
                    </a:lnTo>
                    <a:lnTo>
                      <a:pt x="2673" y="15303"/>
                    </a:lnTo>
                    <a:lnTo>
                      <a:pt x="2730" y="15361"/>
                    </a:lnTo>
                    <a:lnTo>
                      <a:pt x="2789" y="15419"/>
                    </a:lnTo>
                    <a:lnTo>
                      <a:pt x="2848" y="15477"/>
                    </a:lnTo>
                    <a:lnTo>
                      <a:pt x="2906" y="15533"/>
                    </a:lnTo>
                    <a:lnTo>
                      <a:pt x="2966" y="15590"/>
                    </a:lnTo>
                    <a:lnTo>
                      <a:pt x="3025" y="15646"/>
                    </a:lnTo>
                    <a:lnTo>
                      <a:pt x="3086" y="15701"/>
                    </a:lnTo>
                    <a:lnTo>
                      <a:pt x="3148" y="15756"/>
                    </a:lnTo>
                    <a:lnTo>
                      <a:pt x="3210" y="15811"/>
                    </a:lnTo>
                    <a:lnTo>
                      <a:pt x="3271" y="15864"/>
                    </a:lnTo>
                    <a:lnTo>
                      <a:pt x="3334" y="15918"/>
                    </a:lnTo>
                    <a:lnTo>
                      <a:pt x="3397" y="15970"/>
                    </a:lnTo>
                    <a:lnTo>
                      <a:pt x="3461" y="16023"/>
                    </a:lnTo>
                    <a:lnTo>
                      <a:pt x="3524" y="16074"/>
                    </a:lnTo>
                    <a:lnTo>
                      <a:pt x="3588" y="16126"/>
                    </a:lnTo>
                    <a:lnTo>
                      <a:pt x="3653" y="16176"/>
                    </a:lnTo>
                    <a:lnTo>
                      <a:pt x="3718" y="16225"/>
                    </a:lnTo>
                    <a:lnTo>
                      <a:pt x="3784" y="16275"/>
                    </a:lnTo>
                    <a:lnTo>
                      <a:pt x="3849" y="16324"/>
                    </a:lnTo>
                    <a:lnTo>
                      <a:pt x="3916" y="16371"/>
                    </a:lnTo>
                    <a:lnTo>
                      <a:pt x="3983" y="16420"/>
                    </a:lnTo>
                    <a:lnTo>
                      <a:pt x="4051" y="16466"/>
                    </a:lnTo>
                    <a:lnTo>
                      <a:pt x="4118" y="16513"/>
                    </a:lnTo>
                    <a:lnTo>
                      <a:pt x="4187" y="16559"/>
                    </a:lnTo>
                    <a:lnTo>
                      <a:pt x="4255" y="16604"/>
                    </a:lnTo>
                    <a:lnTo>
                      <a:pt x="4324" y="16648"/>
                    </a:lnTo>
                    <a:lnTo>
                      <a:pt x="4393" y="16692"/>
                    </a:lnTo>
                    <a:lnTo>
                      <a:pt x="4462" y="16736"/>
                    </a:lnTo>
                    <a:lnTo>
                      <a:pt x="4533" y="16779"/>
                    </a:lnTo>
                    <a:lnTo>
                      <a:pt x="4603" y="16821"/>
                    </a:lnTo>
                    <a:lnTo>
                      <a:pt x="4604" y="168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85" name="Freeform 145"/>
              <p:cNvSpPr>
                <a:spLocks/>
              </p:cNvSpPr>
              <p:nvPr/>
            </p:nvSpPr>
            <p:spPr bwMode="auto">
              <a:xfrm>
                <a:off x="1801" y="4068"/>
                <a:ext cx="221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" y="42"/>
                  </a:cxn>
                  <a:cxn ang="0">
                    <a:pos x="142" y="82"/>
                  </a:cxn>
                  <a:cxn ang="0">
                    <a:pos x="214" y="123"/>
                  </a:cxn>
                  <a:cxn ang="0">
                    <a:pos x="285" y="162"/>
                  </a:cxn>
                  <a:cxn ang="0">
                    <a:pos x="358" y="201"/>
                  </a:cxn>
                  <a:cxn ang="0">
                    <a:pos x="430" y="241"/>
                  </a:cxn>
                  <a:cxn ang="0">
                    <a:pos x="503" y="278"/>
                  </a:cxn>
                  <a:cxn ang="0">
                    <a:pos x="576" y="315"/>
                  </a:cxn>
                  <a:cxn ang="0">
                    <a:pos x="650" y="352"/>
                  </a:cxn>
                  <a:cxn ang="0">
                    <a:pos x="723" y="388"/>
                  </a:cxn>
                  <a:cxn ang="0">
                    <a:pos x="797" y="423"/>
                  </a:cxn>
                  <a:cxn ang="0">
                    <a:pos x="873" y="458"/>
                  </a:cxn>
                  <a:cxn ang="0">
                    <a:pos x="948" y="492"/>
                  </a:cxn>
                  <a:cxn ang="0">
                    <a:pos x="1023" y="524"/>
                  </a:cxn>
                  <a:cxn ang="0">
                    <a:pos x="1098" y="557"/>
                  </a:cxn>
                  <a:cxn ang="0">
                    <a:pos x="1173" y="589"/>
                  </a:cxn>
                  <a:cxn ang="0">
                    <a:pos x="1249" y="620"/>
                  </a:cxn>
                  <a:cxn ang="0">
                    <a:pos x="1325" y="651"/>
                  </a:cxn>
                  <a:cxn ang="0">
                    <a:pos x="1326" y="651"/>
                  </a:cxn>
                </a:cxnLst>
                <a:rect l="0" t="0" r="r" b="b"/>
                <a:pathLst>
                  <a:path w="1326" h="651">
                    <a:moveTo>
                      <a:pt x="0" y="0"/>
                    </a:moveTo>
                    <a:lnTo>
                      <a:pt x="71" y="42"/>
                    </a:lnTo>
                    <a:lnTo>
                      <a:pt x="142" y="82"/>
                    </a:lnTo>
                    <a:lnTo>
                      <a:pt x="214" y="123"/>
                    </a:lnTo>
                    <a:lnTo>
                      <a:pt x="285" y="162"/>
                    </a:lnTo>
                    <a:lnTo>
                      <a:pt x="358" y="201"/>
                    </a:lnTo>
                    <a:lnTo>
                      <a:pt x="430" y="241"/>
                    </a:lnTo>
                    <a:lnTo>
                      <a:pt x="503" y="278"/>
                    </a:lnTo>
                    <a:lnTo>
                      <a:pt x="576" y="315"/>
                    </a:lnTo>
                    <a:lnTo>
                      <a:pt x="650" y="352"/>
                    </a:lnTo>
                    <a:lnTo>
                      <a:pt x="723" y="388"/>
                    </a:lnTo>
                    <a:lnTo>
                      <a:pt x="797" y="423"/>
                    </a:lnTo>
                    <a:lnTo>
                      <a:pt x="873" y="458"/>
                    </a:lnTo>
                    <a:lnTo>
                      <a:pt x="948" y="492"/>
                    </a:lnTo>
                    <a:lnTo>
                      <a:pt x="1023" y="524"/>
                    </a:lnTo>
                    <a:lnTo>
                      <a:pt x="1098" y="557"/>
                    </a:lnTo>
                    <a:lnTo>
                      <a:pt x="1173" y="589"/>
                    </a:lnTo>
                    <a:lnTo>
                      <a:pt x="1249" y="620"/>
                    </a:lnTo>
                    <a:lnTo>
                      <a:pt x="1325" y="651"/>
                    </a:lnTo>
                    <a:lnTo>
                      <a:pt x="1326" y="65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86" name="Freeform 146"/>
              <p:cNvSpPr>
                <a:spLocks/>
              </p:cNvSpPr>
              <p:nvPr/>
            </p:nvSpPr>
            <p:spPr bwMode="auto">
              <a:xfrm>
                <a:off x="1543" y="1265"/>
                <a:ext cx="479" cy="2912"/>
              </a:xfrm>
              <a:custGeom>
                <a:avLst/>
                <a:gdLst/>
                <a:ahLst/>
                <a:cxnLst>
                  <a:cxn ang="0">
                    <a:pos x="2749" y="166"/>
                  </a:cxn>
                  <a:cxn ang="0">
                    <a:pos x="2572" y="418"/>
                  </a:cxn>
                  <a:cxn ang="0">
                    <a:pos x="2400" y="674"/>
                  </a:cxn>
                  <a:cxn ang="0">
                    <a:pos x="2234" y="935"/>
                  </a:cxn>
                  <a:cxn ang="0">
                    <a:pos x="2074" y="1198"/>
                  </a:cxn>
                  <a:cxn ang="0">
                    <a:pos x="1919" y="1464"/>
                  </a:cxn>
                  <a:cxn ang="0">
                    <a:pos x="1770" y="1734"/>
                  </a:cxn>
                  <a:cxn ang="0">
                    <a:pos x="1627" y="2006"/>
                  </a:cxn>
                  <a:cxn ang="0">
                    <a:pos x="1489" y="2282"/>
                  </a:cxn>
                  <a:cxn ang="0">
                    <a:pos x="1356" y="2561"/>
                  </a:cxn>
                  <a:cxn ang="0">
                    <a:pos x="1230" y="2842"/>
                  </a:cxn>
                  <a:cxn ang="0">
                    <a:pos x="1109" y="3125"/>
                  </a:cxn>
                  <a:cxn ang="0">
                    <a:pos x="995" y="3412"/>
                  </a:cxn>
                  <a:cxn ang="0">
                    <a:pos x="887" y="3700"/>
                  </a:cxn>
                  <a:cxn ang="0">
                    <a:pos x="784" y="3992"/>
                  </a:cxn>
                  <a:cxn ang="0">
                    <a:pos x="689" y="4285"/>
                  </a:cxn>
                  <a:cxn ang="0">
                    <a:pos x="598" y="4579"/>
                  </a:cxn>
                  <a:cxn ang="0">
                    <a:pos x="515" y="4876"/>
                  </a:cxn>
                  <a:cxn ang="0">
                    <a:pos x="437" y="5174"/>
                  </a:cxn>
                  <a:cxn ang="0">
                    <a:pos x="366" y="5475"/>
                  </a:cxn>
                  <a:cxn ang="0">
                    <a:pos x="301" y="5776"/>
                  </a:cxn>
                  <a:cxn ang="0">
                    <a:pos x="241" y="6078"/>
                  </a:cxn>
                  <a:cxn ang="0">
                    <a:pos x="190" y="6382"/>
                  </a:cxn>
                  <a:cxn ang="0">
                    <a:pos x="143" y="6687"/>
                  </a:cxn>
                  <a:cxn ang="0">
                    <a:pos x="103" y="6993"/>
                  </a:cxn>
                  <a:cxn ang="0">
                    <a:pos x="70" y="7299"/>
                  </a:cxn>
                  <a:cxn ang="0">
                    <a:pos x="44" y="7606"/>
                  </a:cxn>
                  <a:cxn ang="0">
                    <a:pos x="23" y="7914"/>
                  </a:cxn>
                  <a:cxn ang="0">
                    <a:pos x="9" y="8222"/>
                  </a:cxn>
                  <a:cxn ang="0">
                    <a:pos x="1" y="8531"/>
                  </a:cxn>
                  <a:cxn ang="0">
                    <a:pos x="0" y="8838"/>
                  </a:cxn>
                  <a:cxn ang="0">
                    <a:pos x="6" y="9147"/>
                  </a:cxn>
                  <a:cxn ang="0">
                    <a:pos x="18" y="9455"/>
                  </a:cxn>
                  <a:cxn ang="0">
                    <a:pos x="35" y="9763"/>
                  </a:cxn>
                  <a:cxn ang="0">
                    <a:pos x="60" y="10070"/>
                  </a:cxn>
                  <a:cxn ang="0">
                    <a:pos x="92" y="10377"/>
                  </a:cxn>
                  <a:cxn ang="0">
                    <a:pos x="129" y="10682"/>
                  </a:cxn>
                  <a:cxn ang="0">
                    <a:pos x="173" y="10988"/>
                  </a:cxn>
                  <a:cxn ang="0">
                    <a:pos x="224" y="11292"/>
                  </a:cxn>
                  <a:cxn ang="0">
                    <a:pos x="280" y="11595"/>
                  </a:cxn>
                  <a:cxn ang="0">
                    <a:pos x="343" y="11897"/>
                  </a:cxn>
                  <a:cxn ang="0">
                    <a:pos x="412" y="12197"/>
                  </a:cxn>
                  <a:cxn ang="0">
                    <a:pos x="488" y="12497"/>
                  </a:cxn>
                  <a:cxn ang="0">
                    <a:pos x="569" y="12794"/>
                  </a:cxn>
                  <a:cxn ang="0">
                    <a:pos x="658" y="13089"/>
                  </a:cxn>
                  <a:cxn ang="0">
                    <a:pos x="752" y="13382"/>
                  </a:cxn>
                  <a:cxn ang="0">
                    <a:pos x="852" y="13674"/>
                  </a:cxn>
                  <a:cxn ang="0">
                    <a:pos x="958" y="13964"/>
                  </a:cxn>
                  <a:cxn ang="0">
                    <a:pos x="1071" y="14250"/>
                  </a:cxn>
                  <a:cxn ang="0">
                    <a:pos x="1189" y="14535"/>
                  </a:cxn>
                  <a:cxn ang="0">
                    <a:pos x="1314" y="14817"/>
                  </a:cxn>
                  <a:cxn ang="0">
                    <a:pos x="1443" y="15097"/>
                  </a:cxn>
                  <a:cxn ang="0">
                    <a:pos x="1579" y="15374"/>
                  </a:cxn>
                  <a:cxn ang="0">
                    <a:pos x="1721" y="15647"/>
                  </a:cxn>
                  <a:cxn ang="0">
                    <a:pos x="1868" y="15918"/>
                  </a:cxn>
                  <a:cxn ang="0">
                    <a:pos x="2022" y="16185"/>
                  </a:cxn>
                  <a:cxn ang="0">
                    <a:pos x="2181" y="16450"/>
                  </a:cxn>
                  <a:cxn ang="0">
                    <a:pos x="2345" y="16711"/>
                  </a:cxn>
                  <a:cxn ang="0">
                    <a:pos x="2514" y="16968"/>
                  </a:cxn>
                  <a:cxn ang="0">
                    <a:pos x="2689" y="17222"/>
                  </a:cxn>
                  <a:cxn ang="0">
                    <a:pos x="2869" y="17472"/>
                  </a:cxn>
                </a:cxnLst>
                <a:rect l="0" t="0" r="r" b="b"/>
                <a:pathLst>
                  <a:path w="2870" h="17472">
                    <a:moveTo>
                      <a:pt x="2869" y="0"/>
                    </a:moveTo>
                    <a:lnTo>
                      <a:pt x="2808" y="83"/>
                    </a:lnTo>
                    <a:lnTo>
                      <a:pt x="2749" y="166"/>
                    </a:lnTo>
                    <a:lnTo>
                      <a:pt x="2689" y="250"/>
                    </a:lnTo>
                    <a:lnTo>
                      <a:pt x="2630" y="334"/>
                    </a:lnTo>
                    <a:lnTo>
                      <a:pt x="2572" y="418"/>
                    </a:lnTo>
                    <a:lnTo>
                      <a:pt x="2514" y="504"/>
                    </a:lnTo>
                    <a:lnTo>
                      <a:pt x="2457" y="589"/>
                    </a:lnTo>
                    <a:lnTo>
                      <a:pt x="2400" y="674"/>
                    </a:lnTo>
                    <a:lnTo>
                      <a:pt x="2345" y="761"/>
                    </a:lnTo>
                    <a:lnTo>
                      <a:pt x="2289" y="847"/>
                    </a:lnTo>
                    <a:lnTo>
                      <a:pt x="2234" y="935"/>
                    </a:lnTo>
                    <a:lnTo>
                      <a:pt x="2181" y="1022"/>
                    </a:lnTo>
                    <a:lnTo>
                      <a:pt x="2127" y="1109"/>
                    </a:lnTo>
                    <a:lnTo>
                      <a:pt x="2074" y="1198"/>
                    </a:lnTo>
                    <a:lnTo>
                      <a:pt x="2022" y="1286"/>
                    </a:lnTo>
                    <a:lnTo>
                      <a:pt x="1970" y="1375"/>
                    </a:lnTo>
                    <a:lnTo>
                      <a:pt x="1919" y="1464"/>
                    </a:lnTo>
                    <a:lnTo>
                      <a:pt x="1868" y="1554"/>
                    </a:lnTo>
                    <a:lnTo>
                      <a:pt x="1819" y="1643"/>
                    </a:lnTo>
                    <a:lnTo>
                      <a:pt x="1770" y="1734"/>
                    </a:lnTo>
                    <a:lnTo>
                      <a:pt x="1721" y="1824"/>
                    </a:lnTo>
                    <a:lnTo>
                      <a:pt x="1674" y="1915"/>
                    </a:lnTo>
                    <a:lnTo>
                      <a:pt x="1627" y="2006"/>
                    </a:lnTo>
                    <a:lnTo>
                      <a:pt x="1579" y="2098"/>
                    </a:lnTo>
                    <a:lnTo>
                      <a:pt x="1534" y="2190"/>
                    </a:lnTo>
                    <a:lnTo>
                      <a:pt x="1489" y="2282"/>
                    </a:lnTo>
                    <a:lnTo>
                      <a:pt x="1443" y="2375"/>
                    </a:lnTo>
                    <a:lnTo>
                      <a:pt x="1399" y="2467"/>
                    </a:lnTo>
                    <a:lnTo>
                      <a:pt x="1356" y="2561"/>
                    </a:lnTo>
                    <a:lnTo>
                      <a:pt x="1314" y="2654"/>
                    </a:lnTo>
                    <a:lnTo>
                      <a:pt x="1272" y="2748"/>
                    </a:lnTo>
                    <a:lnTo>
                      <a:pt x="1230" y="2842"/>
                    </a:lnTo>
                    <a:lnTo>
                      <a:pt x="1189" y="2936"/>
                    </a:lnTo>
                    <a:lnTo>
                      <a:pt x="1149" y="3031"/>
                    </a:lnTo>
                    <a:lnTo>
                      <a:pt x="1109" y="3125"/>
                    </a:lnTo>
                    <a:lnTo>
                      <a:pt x="1071" y="3221"/>
                    </a:lnTo>
                    <a:lnTo>
                      <a:pt x="1033" y="3317"/>
                    </a:lnTo>
                    <a:lnTo>
                      <a:pt x="995" y="3412"/>
                    </a:lnTo>
                    <a:lnTo>
                      <a:pt x="958" y="3508"/>
                    </a:lnTo>
                    <a:lnTo>
                      <a:pt x="922" y="3605"/>
                    </a:lnTo>
                    <a:lnTo>
                      <a:pt x="887" y="3700"/>
                    </a:lnTo>
                    <a:lnTo>
                      <a:pt x="852" y="3797"/>
                    </a:lnTo>
                    <a:lnTo>
                      <a:pt x="818" y="3895"/>
                    </a:lnTo>
                    <a:lnTo>
                      <a:pt x="784" y="3992"/>
                    </a:lnTo>
                    <a:lnTo>
                      <a:pt x="752" y="4089"/>
                    </a:lnTo>
                    <a:lnTo>
                      <a:pt x="719" y="4187"/>
                    </a:lnTo>
                    <a:lnTo>
                      <a:pt x="689" y="4285"/>
                    </a:lnTo>
                    <a:lnTo>
                      <a:pt x="658" y="4382"/>
                    </a:lnTo>
                    <a:lnTo>
                      <a:pt x="628" y="4481"/>
                    </a:lnTo>
                    <a:lnTo>
                      <a:pt x="598" y="4579"/>
                    </a:lnTo>
                    <a:lnTo>
                      <a:pt x="569" y="4678"/>
                    </a:lnTo>
                    <a:lnTo>
                      <a:pt x="541" y="4777"/>
                    </a:lnTo>
                    <a:lnTo>
                      <a:pt x="515" y="4876"/>
                    </a:lnTo>
                    <a:lnTo>
                      <a:pt x="488" y="4975"/>
                    </a:lnTo>
                    <a:lnTo>
                      <a:pt x="462" y="5075"/>
                    </a:lnTo>
                    <a:lnTo>
                      <a:pt x="437" y="5174"/>
                    </a:lnTo>
                    <a:lnTo>
                      <a:pt x="412" y="5274"/>
                    </a:lnTo>
                    <a:lnTo>
                      <a:pt x="388" y="5374"/>
                    </a:lnTo>
                    <a:lnTo>
                      <a:pt x="366" y="5475"/>
                    </a:lnTo>
                    <a:lnTo>
                      <a:pt x="343" y="5574"/>
                    </a:lnTo>
                    <a:lnTo>
                      <a:pt x="321" y="5675"/>
                    </a:lnTo>
                    <a:lnTo>
                      <a:pt x="301" y="5776"/>
                    </a:lnTo>
                    <a:lnTo>
                      <a:pt x="280" y="5877"/>
                    </a:lnTo>
                    <a:lnTo>
                      <a:pt x="261" y="5978"/>
                    </a:lnTo>
                    <a:lnTo>
                      <a:pt x="241" y="6078"/>
                    </a:lnTo>
                    <a:lnTo>
                      <a:pt x="224" y="6179"/>
                    </a:lnTo>
                    <a:lnTo>
                      <a:pt x="206" y="6281"/>
                    </a:lnTo>
                    <a:lnTo>
                      <a:pt x="190" y="6382"/>
                    </a:lnTo>
                    <a:lnTo>
                      <a:pt x="173" y="6484"/>
                    </a:lnTo>
                    <a:lnTo>
                      <a:pt x="158" y="6586"/>
                    </a:lnTo>
                    <a:lnTo>
                      <a:pt x="143" y="6687"/>
                    </a:lnTo>
                    <a:lnTo>
                      <a:pt x="129" y="6789"/>
                    </a:lnTo>
                    <a:lnTo>
                      <a:pt x="116" y="6891"/>
                    </a:lnTo>
                    <a:lnTo>
                      <a:pt x="103" y="6993"/>
                    </a:lnTo>
                    <a:lnTo>
                      <a:pt x="92" y="7095"/>
                    </a:lnTo>
                    <a:lnTo>
                      <a:pt x="81" y="7197"/>
                    </a:lnTo>
                    <a:lnTo>
                      <a:pt x="70" y="7299"/>
                    </a:lnTo>
                    <a:lnTo>
                      <a:pt x="60" y="7401"/>
                    </a:lnTo>
                    <a:lnTo>
                      <a:pt x="52" y="7504"/>
                    </a:lnTo>
                    <a:lnTo>
                      <a:pt x="44" y="7606"/>
                    </a:lnTo>
                    <a:lnTo>
                      <a:pt x="35" y="7709"/>
                    </a:lnTo>
                    <a:lnTo>
                      <a:pt x="29" y="7812"/>
                    </a:lnTo>
                    <a:lnTo>
                      <a:pt x="23" y="7914"/>
                    </a:lnTo>
                    <a:lnTo>
                      <a:pt x="18" y="8016"/>
                    </a:lnTo>
                    <a:lnTo>
                      <a:pt x="13" y="8119"/>
                    </a:lnTo>
                    <a:lnTo>
                      <a:pt x="9" y="8222"/>
                    </a:lnTo>
                    <a:lnTo>
                      <a:pt x="6" y="8325"/>
                    </a:lnTo>
                    <a:lnTo>
                      <a:pt x="3" y="8428"/>
                    </a:lnTo>
                    <a:lnTo>
                      <a:pt x="1" y="8531"/>
                    </a:lnTo>
                    <a:lnTo>
                      <a:pt x="0" y="8633"/>
                    </a:lnTo>
                    <a:lnTo>
                      <a:pt x="0" y="8735"/>
                    </a:lnTo>
                    <a:lnTo>
                      <a:pt x="0" y="8838"/>
                    </a:lnTo>
                    <a:lnTo>
                      <a:pt x="1" y="8941"/>
                    </a:lnTo>
                    <a:lnTo>
                      <a:pt x="3" y="9044"/>
                    </a:lnTo>
                    <a:lnTo>
                      <a:pt x="6" y="9147"/>
                    </a:lnTo>
                    <a:lnTo>
                      <a:pt x="9" y="9250"/>
                    </a:lnTo>
                    <a:lnTo>
                      <a:pt x="13" y="9352"/>
                    </a:lnTo>
                    <a:lnTo>
                      <a:pt x="18" y="9455"/>
                    </a:lnTo>
                    <a:lnTo>
                      <a:pt x="23" y="9557"/>
                    </a:lnTo>
                    <a:lnTo>
                      <a:pt x="29" y="9660"/>
                    </a:lnTo>
                    <a:lnTo>
                      <a:pt x="35" y="9763"/>
                    </a:lnTo>
                    <a:lnTo>
                      <a:pt x="44" y="9866"/>
                    </a:lnTo>
                    <a:lnTo>
                      <a:pt x="52" y="9968"/>
                    </a:lnTo>
                    <a:lnTo>
                      <a:pt x="60" y="10070"/>
                    </a:lnTo>
                    <a:lnTo>
                      <a:pt x="70" y="10172"/>
                    </a:lnTo>
                    <a:lnTo>
                      <a:pt x="81" y="10275"/>
                    </a:lnTo>
                    <a:lnTo>
                      <a:pt x="92" y="10377"/>
                    </a:lnTo>
                    <a:lnTo>
                      <a:pt x="103" y="10479"/>
                    </a:lnTo>
                    <a:lnTo>
                      <a:pt x="116" y="10581"/>
                    </a:lnTo>
                    <a:lnTo>
                      <a:pt x="129" y="10682"/>
                    </a:lnTo>
                    <a:lnTo>
                      <a:pt x="143" y="10784"/>
                    </a:lnTo>
                    <a:lnTo>
                      <a:pt x="158" y="10886"/>
                    </a:lnTo>
                    <a:lnTo>
                      <a:pt x="173" y="10988"/>
                    </a:lnTo>
                    <a:lnTo>
                      <a:pt x="190" y="11090"/>
                    </a:lnTo>
                    <a:lnTo>
                      <a:pt x="206" y="11190"/>
                    </a:lnTo>
                    <a:lnTo>
                      <a:pt x="224" y="11292"/>
                    </a:lnTo>
                    <a:lnTo>
                      <a:pt x="241" y="11393"/>
                    </a:lnTo>
                    <a:lnTo>
                      <a:pt x="261" y="11494"/>
                    </a:lnTo>
                    <a:lnTo>
                      <a:pt x="280" y="11595"/>
                    </a:lnTo>
                    <a:lnTo>
                      <a:pt x="301" y="11696"/>
                    </a:lnTo>
                    <a:lnTo>
                      <a:pt x="321" y="11796"/>
                    </a:lnTo>
                    <a:lnTo>
                      <a:pt x="343" y="11897"/>
                    </a:lnTo>
                    <a:lnTo>
                      <a:pt x="366" y="11997"/>
                    </a:lnTo>
                    <a:lnTo>
                      <a:pt x="388" y="12098"/>
                    </a:lnTo>
                    <a:lnTo>
                      <a:pt x="412" y="12197"/>
                    </a:lnTo>
                    <a:lnTo>
                      <a:pt x="437" y="12297"/>
                    </a:lnTo>
                    <a:lnTo>
                      <a:pt x="462" y="12397"/>
                    </a:lnTo>
                    <a:lnTo>
                      <a:pt x="488" y="12497"/>
                    </a:lnTo>
                    <a:lnTo>
                      <a:pt x="515" y="12596"/>
                    </a:lnTo>
                    <a:lnTo>
                      <a:pt x="541" y="12694"/>
                    </a:lnTo>
                    <a:lnTo>
                      <a:pt x="569" y="12794"/>
                    </a:lnTo>
                    <a:lnTo>
                      <a:pt x="598" y="12892"/>
                    </a:lnTo>
                    <a:lnTo>
                      <a:pt x="628" y="12990"/>
                    </a:lnTo>
                    <a:lnTo>
                      <a:pt x="658" y="13089"/>
                    </a:lnTo>
                    <a:lnTo>
                      <a:pt x="689" y="13187"/>
                    </a:lnTo>
                    <a:lnTo>
                      <a:pt x="719" y="13285"/>
                    </a:lnTo>
                    <a:lnTo>
                      <a:pt x="752" y="13382"/>
                    </a:lnTo>
                    <a:lnTo>
                      <a:pt x="784" y="13480"/>
                    </a:lnTo>
                    <a:lnTo>
                      <a:pt x="818" y="13577"/>
                    </a:lnTo>
                    <a:lnTo>
                      <a:pt x="852" y="13674"/>
                    </a:lnTo>
                    <a:lnTo>
                      <a:pt x="887" y="13771"/>
                    </a:lnTo>
                    <a:lnTo>
                      <a:pt x="922" y="13867"/>
                    </a:lnTo>
                    <a:lnTo>
                      <a:pt x="958" y="13964"/>
                    </a:lnTo>
                    <a:lnTo>
                      <a:pt x="995" y="14059"/>
                    </a:lnTo>
                    <a:lnTo>
                      <a:pt x="1033" y="14155"/>
                    </a:lnTo>
                    <a:lnTo>
                      <a:pt x="1071" y="14250"/>
                    </a:lnTo>
                    <a:lnTo>
                      <a:pt x="1109" y="14346"/>
                    </a:lnTo>
                    <a:lnTo>
                      <a:pt x="1149" y="14441"/>
                    </a:lnTo>
                    <a:lnTo>
                      <a:pt x="1189" y="14535"/>
                    </a:lnTo>
                    <a:lnTo>
                      <a:pt x="1230" y="14630"/>
                    </a:lnTo>
                    <a:lnTo>
                      <a:pt x="1272" y="14724"/>
                    </a:lnTo>
                    <a:lnTo>
                      <a:pt x="1314" y="14817"/>
                    </a:lnTo>
                    <a:lnTo>
                      <a:pt x="1356" y="14911"/>
                    </a:lnTo>
                    <a:lnTo>
                      <a:pt x="1399" y="15004"/>
                    </a:lnTo>
                    <a:lnTo>
                      <a:pt x="1443" y="15097"/>
                    </a:lnTo>
                    <a:lnTo>
                      <a:pt x="1489" y="15190"/>
                    </a:lnTo>
                    <a:lnTo>
                      <a:pt x="1534" y="15281"/>
                    </a:lnTo>
                    <a:lnTo>
                      <a:pt x="1579" y="15374"/>
                    </a:lnTo>
                    <a:lnTo>
                      <a:pt x="1627" y="15465"/>
                    </a:lnTo>
                    <a:lnTo>
                      <a:pt x="1674" y="15556"/>
                    </a:lnTo>
                    <a:lnTo>
                      <a:pt x="1721" y="15647"/>
                    </a:lnTo>
                    <a:lnTo>
                      <a:pt x="1770" y="15738"/>
                    </a:lnTo>
                    <a:lnTo>
                      <a:pt x="1819" y="15828"/>
                    </a:lnTo>
                    <a:lnTo>
                      <a:pt x="1868" y="15918"/>
                    </a:lnTo>
                    <a:lnTo>
                      <a:pt x="1919" y="16007"/>
                    </a:lnTo>
                    <a:lnTo>
                      <a:pt x="1970" y="16097"/>
                    </a:lnTo>
                    <a:lnTo>
                      <a:pt x="2022" y="16185"/>
                    </a:lnTo>
                    <a:lnTo>
                      <a:pt x="2074" y="16274"/>
                    </a:lnTo>
                    <a:lnTo>
                      <a:pt x="2127" y="16362"/>
                    </a:lnTo>
                    <a:lnTo>
                      <a:pt x="2181" y="16450"/>
                    </a:lnTo>
                    <a:lnTo>
                      <a:pt x="2234" y="16537"/>
                    </a:lnTo>
                    <a:lnTo>
                      <a:pt x="2289" y="16624"/>
                    </a:lnTo>
                    <a:lnTo>
                      <a:pt x="2345" y="16711"/>
                    </a:lnTo>
                    <a:lnTo>
                      <a:pt x="2400" y="16797"/>
                    </a:lnTo>
                    <a:lnTo>
                      <a:pt x="2457" y="16883"/>
                    </a:lnTo>
                    <a:lnTo>
                      <a:pt x="2514" y="16968"/>
                    </a:lnTo>
                    <a:lnTo>
                      <a:pt x="2572" y="17053"/>
                    </a:lnTo>
                    <a:lnTo>
                      <a:pt x="2630" y="17138"/>
                    </a:lnTo>
                    <a:lnTo>
                      <a:pt x="2689" y="17222"/>
                    </a:lnTo>
                    <a:lnTo>
                      <a:pt x="2749" y="17305"/>
                    </a:lnTo>
                    <a:lnTo>
                      <a:pt x="2808" y="17389"/>
                    </a:lnTo>
                    <a:lnTo>
                      <a:pt x="2869" y="17472"/>
                    </a:lnTo>
                    <a:lnTo>
                      <a:pt x="2870" y="1747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87" name="Freeform 147"/>
              <p:cNvSpPr>
                <a:spLocks/>
              </p:cNvSpPr>
              <p:nvPr/>
            </p:nvSpPr>
            <p:spPr bwMode="auto">
              <a:xfrm>
                <a:off x="2022" y="1265"/>
                <a:ext cx="478" cy="2912"/>
              </a:xfrm>
              <a:custGeom>
                <a:avLst/>
                <a:gdLst/>
                <a:ahLst/>
                <a:cxnLst>
                  <a:cxn ang="0">
                    <a:pos x="124" y="17302"/>
                  </a:cxn>
                  <a:cxn ang="0">
                    <a:pos x="305" y="17044"/>
                  </a:cxn>
                  <a:cxn ang="0">
                    <a:pos x="479" y="16782"/>
                  </a:cxn>
                  <a:cxn ang="0">
                    <a:pos x="648" y="16515"/>
                  </a:cxn>
                  <a:cxn ang="0">
                    <a:pos x="812" y="16246"/>
                  </a:cxn>
                  <a:cxn ang="0">
                    <a:pos x="970" y="15973"/>
                  </a:cxn>
                  <a:cxn ang="0">
                    <a:pos x="1121" y="15697"/>
                  </a:cxn>
                  <a:cxn ang="0">
                    <a:pos x="1267" y="15418"/>
                  </a:cxn>
                  <a:cxn ang="0">
                    <a:pos x="1407" y="15135"/>
                  </a:cxn>
                  <a:cxn ang="0">
                    <a:pos x="1541" y="14850"/>
                  </a:cxn>
                  <a:cxn ang="0">
                    <a:pos x="1668" y="14562"/>
                  </a:cxn>
                  <a:cxn ang="0">
                    <a:pos x="1791" y="14271"/>
                  </a:cxn>
                  <a:cxn ang="0">
                    <a:pos x="1906" y="13978"/>
                  </a:cxn>
                  <a:cxn ang="0">
                    <a:pos x="2015" y="13682"/>
                  </a:cxn>
                  <a:cxn ang="0">
                    <a:pos x="2117" y="13383"/>
                  </a:cxn>
                  <a:cxn ang="0">
                    <a:pos x="2214" y="13083"/>
                  </a:cxn>
                  <a:cxn ang="0">
                    <a:pos x="2303" y="12782"/>
                  </a:cxn>
                  <a:cxn ang="0">
                    <a:pos x="2386" y="12477"/>
                  </a:cxn>
                  <a:cxn ang="0">
                    <a:pos x="2464" y="12172"/>
                  </a:cxn>
                  <a:cxn ang="0">
                    <a:pos x="2533" y="11864"/>
                  </a:cxn>
                  <a:cxn ang="0">
                    <a:pos x="2597" y="11556"/>
                  </a:cxn>
                  <a:cxn ang="0">
                    <a:pos x="2654" y="11245"/>
                  </a:cxn>
                  <a:cxn ang="0">
                    <a:pos x="2704" y="10934"/>
                  </a:cxn>
                  <a:cxn ang="0">
                    <a:pos x="2748" y="10622"/>
                  </a:cxn>
                  <a:cxn ang="0">
                    <a:pos x="2785" y="10309"/>
                  </a:cxn>
                  <a:cxn ang="0">
                    <a:pos x="2815" y="9995"/>
                  </a:cxn>
                  <a:cxn ang="0">
                    <a:pos x="2839" y="9681"/>
                  </a:cxn>
                  <a:cxn ang="0">
                    <a:pos x="2856" y="9366"/>
                  </a:cxn>
                  <a:cxn ang="0">
                    <a:pos x="2866" y="9051"/>
                  </a:cxn>
                  <a:cxn ang="0">
                    <a:pos x="2870" y="8735"/>
                  </a:cxn>
                  <a:cxn ang="0">
                    <a:pos x="2866" y="8421"/>
                  </a:cxn>
                  <a:cxn ang="0">
                    <a:pos x="2856" y="8106"/>
                  </a:cxn>
                  <a:cxn ang="0">
                    <a:pos x="2839" y="7791"/>
                  </a:cxn>
                  <a:cxn ang="0">
                    <a:pos x="2815" y="7476"/>
                  </a:cxn>
                  <a:cxn ang="0">
                    <a:pos x="2785" y="7163"/>
                  </a:cxn>
                  <a:cxn ang="0">
                    <a:pos x="2748" y="6850"/>
                  </a:cxn>
                  <a:cxn ang="0">
                    <a:pos x="2704" y="6537"/>
                  </a:cxn>
                  <a:cxn ang="0">
                    <a:pos x="2654" y="6226"/>
                  </a:cxn>
                  <a:cxn ang="0">
                    <a:pos x="2597" y="5916"/>
                  </a:cxn>
                  <a:cxn ang="0">
                    <a:pos x="2533" y="5607"/>
                  </a:cxn>
                  <a:cxn ang="0">
                    <a:pos x="2464" y="5300"/>
                  </a:cxn>
                  <a:cxn ang="0">
                    <a:pos x="2386" y="4994"/>
                  </a:cxn>
                  <a:cxn ang="0">
                    <a:pos x="2303" y="4690"/>
                  </a:cxn>
                  <a:cxn ang="0">
                    <a:pos x="2214" y="4389"/>
                  </a:cxn>
                  <a:cxn ang="0">
                    <a:pos x="2117" y="4088"/>
                  </a:cxn>
                  <a:cxn ang="0">
                    <a:pos x="2015" y="3790"/>
                  </a:cxn>
                  <a:cxn ang="0">
                    <a:pos x="1906" y="3494"/>
                  </a:cxn>
                  <a:cxn ang="0">
                    <a:pos x="1791" y="3201"/>
                  </a:cxn>
                  <a:cxn ang="0">
                    <a:pos x="1668" y="2909"/>
                  </a:cxn>
                  <a:cxn ang="0">
                    <a:pos x="1541" y="2621"/>
                  </a:cxn>
                  <a:cxn ang="0">
                    <a:pos x="1407" y="2337"/>
                  </a:cxn>
                  <a:cxn ang="0">
                    <a:pos x="1267" y="2054"/>
                  </a:cxn>
                  <a:cxn ang="0">
                    <a:pos x="1121" y="1775"/>
                  </a:cxn>
                  <a:cxn ang="0">
                    <a:pos x="970" y="1498"/>
                  </a:cxn>
                  <a:cxn ang="0">
                    <a:pos x="812" y="1226"/>
                  </a:cxn>
                  <a:cxn ang="0">
                    <a:pos x="648" y="956"/>
                  </a:cxn>
                  <a:cxn ang="0">
                    <a:pos x="479" y="690"/>
                  </a:cxn>
                  <a:cxn ang="0">
                    <a:pos x="305" y="428"/>
                  </a:cxn>
                  <a:cxn ang="0">
                    <a:pos x="124" y="169"/>
                  </a:cxn>
                  <a:cxn ang="0">
                    <a:pos x="1" y="0"/>
                  </a:cxn>
                </a:cxnLst>
                <a:rect l="0" t="0" r="r" b="b"/>
                <a:pathLst>
                  <a:path w="2870" h="17472">
                    <a:moveTo>
                      <a:pt x="0" y="17472"/>
                    </a:moveTo>
                    <a:lnTo>
                      <a:pt x="62" y="17388"/>
                    </a:lnTo>
                    <a:lnTo>
                      <a:pt x="124" y="17302"/>
                    </a:lnTo>
                    <a:lnTo>
                      <a:pt x="184" y="17216"/>
                    </a:lnTo>
                    <a:lnTo>
                      <a:pt x="245" y="17130"/>
                    </a:lnTo>
                    <a:lnTo>
                      <a:pt x="305" y="17044"/>
                    </a:lnTo>
                    <a:lnTo>
                      <a:pt x="363" y="16957"/>
                    </a:lnTo>
                    <a:lnTo>
                      <a:pt x="422" y="16869"/>
                    </a:lnTo>
                    <a:lnTo>
                      <a:pt x="479" y="16782"/>
                    </a:lnTo>
                    <a:lnTo>
                      <a:pt x="536" y="16693"/>
                    </a:lnTo>
                    <a:lnTo>
                      <a:pt x="593" y="16605"/>
                    </a:lnTo>
                    <a:lnTo>
                      <a:pt x="648" y="16515"/>
                    </a:lnTo>
                    <a:lnTo>
                      <a:pt x="704" y="16426"/>
                    </a:lnTo>
                    <a:lnTo>
                      <a:pt x="758" y="16336"/>
                    </a:lnTo>
                    <a:lnTo>
                      <a:pt x="812" y="16246"/>
                    </a:lnTo>
                    <a:lnTo>
                      <a:pt x="865" y="16155"/>
                    </a:lnTo>
                    <a:lnTo>
                      <a:pt x="918" y="16065"/>
                    </a:lnTo>
                    <a:lnTo>
                      <a:pt x="970" y="15973"/>
                    </a:lnTo>
                    <a:lnTo>
                      <a:pt x="1020" y="15882"/>
                    </a:lnTo>
                    <a:lnTo>
                      <a:pt x="1072" y="15789"/>
                    </a:lnTo>
                    <a:lnTo>
                      <a:pt x="1121" y="15697"/>
                    </a:lnTo>
                    <a:lnTo>
                      <a:pt x="1171" y="15604"/>
                    </a:lnTo>
                    <a:lnTo>
                      <a:pt x="1219" y="15512"/>
                    </a:lnTo>
                    <a:lnTo>
                      <a:pt x="1267" y="15418"/>
                    </a:lnTo>
                    <a:lnTo>
                      <a:pt x="1315" y="15324"/>
                    </a:lnTo>
                    <a:lnTo>
                      <a:pt x="1361" y="15230"/>
                    </a:lnTo>
                    <a:lnTo>
                      <a:pt x="1407" y="15135"/>
                    </a:lnTo>
                    <a:lnTo>
                      <a:pt x="1452" y="15040"/>
                    </a:lnTo>
                    <a:lnTo>
                      <a:pt x="1498" y="14946"/>
                    </a:lnTo>
                    <a:lnTo>
                      <a:pt x="1541" y="14850"/>
                    </a:lnTo>
                    <a:lnTo>
                      <a:pt x="1584" y="14754"/>
                    </a:lnTo>
                    <a:lnTo>
                      <a:pt x="1627" y="14658"/>
                    </a:lnTo>
                    <a:lnTo>
                      <a:pt x="1668" y="14562"/>
                    </a:lnTo>
                    <a:lnTo>
                      <a:pt x="1710" y="14465"/>
                    </a:lnTo>
                    <a:lnTo>
                      <a:pt x="1751" y="14368"/>
                    </a:lnTo>
                    <a:lnTo>
                      <a:pt x="1791" y="14271"/>
                    </a:lnTo>
                    <a:lnTo>
                      <a:pt x="1830" y="14173"/>
                    </a:lnTo>
                    <a:lnTo>
                      <a:pt x="1868" y="14076"/>
                    </a:lnTo>
                    <a:lnTo>
                      <a:pt x="1906" y="13978"/>
                    </a:lnTo>
                    <a:lnTo>
                      <a:pt x="1943" y="13879"/>
                    </a:lnTo>
                    <a:lnTo>
                      <a:pt x="1979" y="13780"/>
                    </a:lnTo>
                    <a:lnTo>
                      <a:pt x="2015" y="13682"/>
                    </a:lnTo>
                    <a:lnTo>
                      <a:pt x="2050" y="13583"/>
                    </a:lnTo>
                    <a:lnTo>
                      <a:pt x="2084" y="13483"/>
                    </a:lnTo>
                    <a:lnTo>
                      <a:pt x="2117" y="13383"/>
                    </a:lnTo>
                    <a:lnTo>
                      <a:pt x="2150" y="13284"/>
                    </a:lnTo>
                    <a:lnTo>
                      <a:pt x="2182" y="13184"/>
                    </a:lnTo>
                    <a:lnTo>
                      <a:pt x="2214" y="13083"/>
                    </a:lnTo>
                    <a:lnTo>
                      <a:pt x="2244" y="12983"/>
                    </a:lnTo>
                    <a:lnTo>
                      <a:pt x="2274" y="12882"/>
                    </a:lnTo>
                    <a:lnTo>
                      <a:pt x="2303" y="12782"/>
                    </a:lnTo>
                    <a:lnTo>
                      <a:pt x="2332" y="12680"/>
                    </a:lnTo>
                    <a:lnTo>
                      <a:pt x="2360" y="12579"/>
                    </a:lnTo>
                    <a:lnTo>
                      <a:pt x="2386" y="12477"/>
                    </a:lnTo>
                    <a:lnTo>
                      <a:pt x="2413" y="12375"/>
                    </a:lnTo>
                    <a:lnTo>
                      <a:pt x="2439" y="12274"/>
                    </a:lnTo>
                    <a:lnTo>
                      <a:pt x="2464" y="12172"/>
                    </a:lnTo>
                    <a:lnTo>
                      <a:pt x="2487" y="12069"/>
                    </a:lnTo>
                    <a:lnTo>
                      <a:pt x="2511" y="11967"/>
                    </a:lnTo>
                    <a:lnTo>
                      <a:pt x="2533" y="11864"/>
                    </a:lnTo>
                    <a:lnTo>
                      <a:pt x="2555" y="11761"/>
                    </a:lnTo>
                    <a:lnTo>
                      <a:pt x="2577" y="11658"/>
                    </a:lnTo>
                    <a:lnTo>
                      <a:pt x="2597" y="11556"/>
                    </a:lnTo>
                    <a:lnTo>
                      <a:pt x="2617" y="11453"/>
                    </a:lnTo>
                    <a:lnTo>
                      <a:pt x="2636" y="11349"/>
                    </a:lnTo>
                    <a:lnTo>
                      <a:pt x="2654" y="11245"/>
                    </a:lnTo>
                    <a:lnTo>
                      <a:pt x="2671" y="11142"/>
                    </a:lnTo>
                    <a:lnTo>
                      <a:pt x="2689" y="11038"/>
                    </a:lnTo>
                    <a:lnTo>
                      <a:pt x="2704" y="10934"/>
                    </a:lnTo>
                    <a:lnTo>
                      <a:pt x="2720" y="10830"/>
                    </a:lnTo>
                    <a:lnTo>
                      <a:pt x="2734" y="10727"/>
                    </a:lnTo>
                    <a:lnTo>
                      <a:pt x="2748" y="10622"/>
                    </a:lnTo>
                    <a:lnTo>
                      <a:pt x="2761" y="10518"/>
                    </a:lnTo>
                    <a:lnTo>
                      <a:pt x="2773" y="10414"/>
                    </a:lnTo>
                    <a:lnTo>
                      <a:pt x="2785" y="10309"/>
                    </a:lnTo>
                    <a:lnTo>
                      <a:pt x="2796" y="10204"/>
                    </a:lnTo>
                    <a:lnTo>
                      <a:pt x="2806" y="10100"/>
                    </a:lnTo>
                    <a:lnTo>
                      <a:pt x="2815" y="9995"/>
                    </a:lnTo>
                    <a:lnTo>
                      <a:pt x="2825" y="9890"/>
                    </a:lnTo>
                    <a:lnTo>
                      <a:pt x="2832" y="9785"/>
                    </a:lnTo>
                    <a:lnTo>
                      <a:pt x="2839" y="9681"/>
                    </a:lnTo>
                    <a:lnTo>
                      <a:pt x="2845" y="9576"/>
                    </a:lnTo>
                    <a:lnTo>
                      <a:pt x="2851" y="9471"/>
                    </a:lnTo>
                    <a:lnTo>
                      <a:pt x="2856" y="9366"/>
                    </a:lnTo>
                    <a:lnTo>
                      <a:pt x="2861" y="9261"/>
                    </a:lnTo>
                    <a:lnTo>
                      <a:pt x="2864" y="9156"/>
                    </a:lnTo>
                    <a:lnTo>
                      <a:pt x="2866" y="9051"/>
                    </a:lnTo>
                    <a:lnTo>
                      <a:pt x="2868" y="8946"/>
                    </a:lnTo>
                    <a:lnTo>
                      <a:pt x="2869" y="8841"/>
                    </a:lnTo>
                    <a:lnTo>
                      <a:pt x="2870" y="8735"/>
                    </a:lnTo>
                    <a:lnTo>
                      <a:pt x="2869" y="8630"/>
                    </a:lnTo>
                    <a:lnTo>
                      <a:pt x="2868" y="8525"/>
                    </a:lnTo>
                    <a:lnTo>
                      <a:pt x="2866" y="8421"/>
                    </a:lnTo>
                    <a:lnTo>
                      <a:pt x="2864" y="8316"/>
                    </a:lnTo>
                    <a:lnTo>
                      <a:pt x="2861" y="8211"/>
                    </a:lnTo>
                    <a:lnTo>
                      <a:pt x="2856" y="8106"/>
                    </a:lnTo>
                    <a:lnTo>
                      <a:pt x="2851" y="8001"/>
                    </a:lnTo>
                    <a:lnTo>
                      <a:pt x="2845" y="7896"/>
                    </a:lnTo>
                    <a:lnTo>
                      <a:pt x="2839" y="7791"/>
                    </a:lnTo>
                    <a:lnTo>
                      <a:pt x="2832" y="7686"/>
                    </a:lnTo>
                    <a:lnTo>
                      <a:pt x="2825" y="7581"/>
                    </a:lnTo>
                    <a:lnTo>
                      <a:pt x="2815" y="7476"/>
                    </a:lnTo>
                    <a:lnTo>
                      <a:pt x="2806" y="7371"/>
                    </a:lnTo>
                    <a:lnTo>
                      <a:pt x="2796" y="7268"/>
                    </a:lnTo>
                    <a:lnTo>
                      <a:pt x="2785" y="7163"/>
                    </a:lnTo>
                    <a:lnTo>
                      <a:pt x="2773" y="7058"/>
                    </a:lnTo>
                    <a:lnTo>
                      <a:pt x="2761" y="6954"/>
                    </a:lnTo>
                    <a:lnTo>
                      <a:pt x="2748" y="6850"/>
                    </a:lnTo>
                    <a:lnTo>
                      <a:pt x="2734" y="6745"/>
                    </a:lnTo>
                    <a:lnTo>
                      <a:pt x="2720" y="6641"/>
                    </a:lnTo>
                    <a:lnTo>
                      <a:pt x="2704" y="6537"/>
                    </a:lnTo>
                    <a:lnTo>
                      <a:pt x="2689" y="6433"/>
                    </a:lnTo>
                    <a:lnTo>
                      <a:pt x="2671" y="6329"/>
                    </a:lnTo>
                    <a:lnTo>
                      <a:pt x="2654" y="6226"/>
                    </a:lnTo>
                    <a:lnTo>
                      <a:pt x="2636" y="6123"/>
                    </a:lnTo>
                    <a:lnTo>
                      <a:pt x="2617" y="6019"/>
                    </a:lnTo>
                    <a:lnTo>
                      <a:pt x="2597" y="5916"/>
                    </a:lnTo>
                    <a:lnTo>
                      <a:pt x="2577" y="5813"/>
                    </a:lnTo>
                    <a:lnTo>
                      <a:pt x="2555" y="5710"/>
                    </a:lnTo>
                    <a:lnTo>
                      <a:pt x="2533" y="5607"/>
                    </a:lnTo>
                    <a:lnTo>
                      <a:pt x="2511" y="5505"/>
                    </a:lnTo>
                    <a:lnTo>
                      <a:pt x="2487" y="5403"/>
                    </a:lnTo>
                    <a:lnTo>
                      <a:pt x="2464" y="5300"/>
                    </a:lnTo>
                    <a:lnTo>
                      <a:pt x="2439" y="5198"/>
                    </a:lnTo>
                    <a:lnTo>
                      <a:pt x="2413" y="5096"/>
                    </a:lnTo>
                    <a:lnTo>
                      <a:pt x="2386" y="4994"/>
                    </a:lnTo>
                    <a:lnTo>
                      <a:pt x="2360" y="4893"/>
                    </a:lnTo>
                    <a:lnTo>
                      <a:pt x="2332" y="4792"/>
                    </a:lnTo>
                    <a:lnTo>
                      <a:pt x="2303" y="4690"/>
                    </a:lnTo>
                    <a:lnTo>
                      <a:pt x="2274" y="4589"/>
                    </a:lnTo>
                    <a:lnTo>
                      <a:pt x="2244" y="4488"/>
                    </a:lnTo>
                    <a:lnTo>
                      <a:pt x="2214" y="4389"/>
                    </a:lnTo>
                    <a:lnTo>
                      <a:pt x="2182" y="4288"/>
                    </a:lnTo>
                    <a:lnTo>
                      <a:pt x="2150" y="4188"/>
                    </a:lnTo>
                    <a:lnTo>
                      <a:pt x="2117" y="4088"/>
                    </a:lnTo>
                    <a:lnTo>
                      <a:pt x="2084" y="3988"/>
                    </a:lnTo>
                    <a:lnTo>
                      <a:pt x="2050" y="3889"/>
                    </a:lnTo>
                    <a:lnTo>
                      <a:pt x="2015" y="3790"/>
                    </a:lnTo>
                    <a:lnTo>
                      <a:pt x="1979" y="3691"/>
                    </a:lnTo>
                    <a:lnTo>
                      <a:pt x="1943" y="3592"/>
                    </a:lnTo>
                    <a:lnTo>
                      <a:pt x="1906" y="3494"/>
                    </a:lnTo>
                    <a:lnTo>
                      <a:pt x="1868" y="3396"/>
                    </a:lnTo>
                    <a:lnTo>
                      <a:pt x="1830" y="3298"/>
                    </a:lnTo>
                    <a:lnTo>
                      <a:pt x="1791" y="3201"/>
                    </a:lnTo>
                    <a:lnTo>
                      <a:pt x="1751" y="3104"/>
                    </a:lnTo>
                    <a:lnTo>
                      <a:pt x="1710" y="3006"/>
                    </a:lnTo>
                    <a:lnTo>
                      <a:pt x="1668" y="2909"/>
                    </a:lnTo>
                    <a:lnTo>
                      <a:pt x="1627" y="2814"/>
                    </a:lnTo>
                    <a:lnTo>
                      <a:pt x="1584" y="2717"/>
                    </a:lnTo>
                    <a:lnTo>
                      <a:pt x="1541" y="2621"/>
                    </a:lnTo>
                    <a:lnTo>
                      <a:pt x="1498" y="2526"/>
                    </a:lnTo>
                    <a:lnTo>
                      <a:pt x="1452" y="2431"/>
                    </a:lnTo>
                    <a:lnTo>
                      <a:pt x="1407" y="2337"/>
                    </a:lnTo>
                    <a:lnTo>
                      <a:pt x="1361" y="2242"/>
                    </a:lnTo>
                    <a:lnTo>
                      <a:pt x="1315" y="2147"/>
                    </a:lnTo>
                    <a:lnTo>
                      <a:pt x="1267" y="2054"/>
                    </a:lnTo>
                    <a:lnTo>
                      <a:pt x="1219" y="1960"/>
                    </a:lnTo>
                    <a:lnTo>
                      <a:pt x="1171" y="1868"/>
                    </a:lnTo>
                    <a:lnTo>
                      <a:pt x="1121" y="1775"/>
                    </a:lnTo>
                    <a:lnTo>
                      <a:pt x="1072" y="1682"/>
                    </a:lnTo>
                    <a:lnTo>
                      <a:pt x="1020" y="1590"/>
                    </a:lnTo>
                    <a:lnTo>
                      <a:pt x="970" y="1498"/>
                    </a:lnTo>
                    <a:lnTo>
                      <a:pt x="918" y="1407"/>
                    </a:lnTo>
                    <a:lnTo>
                      <a:pt x="865" y="1316"/>
                    </a:lnTo>
                    <a:lnTo>
                      <a:pt x="812" y="1226"/>
                    </a:lnTo>
                    <a:lnTo>
                      <a:pt x="758" y="1135"/>
                    </a:lnTo>
                    <a:lnTo>
                      <a:pt x="704" y="1046"/>
                    </a:lnTo>
                    <a:lnTo>
                      <a:pt x="648" y="956"/>
                    </a:lnTo>
                    <a:lnTo>
                      <a:pt x="593" y="867"/>
                    </a:lnTo>
                    <a:lnTo>
                      <a:pt x="536" y="778"/>
                    </a:lnTo>
                    <a:lnTo>
                      <a:pt x="479" y="690"/>
                    </a:lnTo>
                    <a:lnTo>
                      <a:pt x="422" y="602"/>
                    </a:lnTo>
                    <a:lnTo>
                      <a:pt x="363" y="515"/>
                    </a:lnTo>
                    <a:lnTo>
                      <a:pt x="305" y="428"/>
                    </a:lnTo>
                    <a:lnTo>
                      <a:pt x="245" y="341"/>
                    </a:lnTo>
                    <a:lnTo>
                      <a:pt x="184" y="256"/>
                    </a:lnTo>
                    <a:lnTo>
                      <a:pt x="124" y="169"/>
                    </a:lnTo>
                    <a:lnTo>
                      <a:pt x="62" y="84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88" name="Freeform 148"/>
              <p:cNvSpPr>
                <a:spLocks/>
              </p:cNvSpPr>
              <p:nvPr/>
            </p:nvSpPr>
            <p:spPr bwMode="auto">
              <a:xfrm>
                <a:off x="2022" y="1329"/>
                <a:ext cx="987" cy="2848"/>
              </a:xfrm>
              <a:custGeom>
                <a:avLst/>
                <a:gdLst/>
                <a:ahLst/>
                <a:cxnLst>
                  <a:cxn ang="0">
                    <a:pos x="311" y="16959"/>
                  </a:cxn>
                  <a:cxn ang="0">
                    <a:pos x="693" y="16781"/>
                  </a:cxn>
                  <a:cxn ang="0">
                    <a:pos x="1067" y="16586"/>
                  </a:cxn>
                  <a:cxn ang="0">
                    <a:pos x="1431" y="16374"/>
                  </a:cxn>
                  <a:cxn ang="0">
                    <a:pos x="1785" y="16147"/>
                  </a:cxn>
                  <a:cxn ang="0">
                    <a:pos x="2129" y="15903"/>
                  </a:cxn>
                  <a:cxn ang="0">
                    <a:pos x="2461" y="15645"/>
                  </a:cxn>
                  <a:cxn ang="0">
                    <a:pos x="2782" y="15371"/>
                  </a:cxn>
                  <a:cxn ang="0">
                    <a:pos x="3091" y="15084"/>
                  </a:cxn>
                  <a:cxn ang="0">
                    <a:pos x="3385" y="14784"/>
                  </a:cxn>
                  <a:cxn ang="0">
                    <a:pos x="3667" y="14469"/>
                  </a:cxn>
                  <a:cxn ang="0">
                    <a:pos x="3933" y="14143"/>
                  </a:cxn>
                  <a:cxn ang="0">
                    <a:pos x="4185" y="13806"/>
                  </a:cxn>
                  <a:cxn ang="0">
                    <a:pos x="4422" y="13457"/>
                  </a:cxn>
                  <a:cxn ang="0">
                    <a:pos x="4643" y="13098"/>
                  </a:cxn>
                  <a:cxn ang="0">
                    <a:pos x="4848" y="12730"/>
                  </a:cxn>
                  <a:cxn ang="0">
                    <a:pos x="5035" y="12352"/>
                  </a:cxn>
                  <a:cxn ang="0">
                    <a:pos x="5206" y="11967"/>
                  </a:cxn>
                  <a:cxn ang="0">
                    <a:pos x="5359" y="11574"/>
                  </a:cxn>
                  <a:cxn ang="0">
                    <a:pos x="5495" y="11175"/>
                  </a:cxn>
                  <a:cxn ang="0">
                    <a:pos x="5612" y="10770"/>
                  </a:cxn>
                  <a:cxn ang="0">
                    <a:pos x="5711" y="10361"/>
                  </a:cxn>
                  <a:cxn ang="0">
                    <a:pos x="5792" y="9947"/>
                  </a:cxn>
                  <a:cxn ang="0">
                    <a:pos x="5854" y="9530"/>
                  </a:cxn>
                  <a:cxn ang="0">
                    <a:pos x="5897" y="9110"/>
                  </a:cxn>
                  <a:cxn ang="0">
                    <a:pos x="5922" y="8690"/>
                  </a:cxn>
                  <a:cxn ang="0">
                    <a:pos x="5928" y="8269"/>
                  </a:cxn>
                  <a:cxn ang="0">
                    <a:pos x="5914" y="7847"/>
                  </a:cxn>
                  <a:cxn ang="0">
                    <a:pos x="5882" y="7427"/>
                  </a:cxn>
                  <a:cxn ang="0">
                    <a:pos x="5831" y="7008"/>
                  </a:cxn>
                  <a:cxn ang="0">
                    <a:pos x="5762" y="6592"/>
                  </a:cxn>
                  <a:cxn ang="0">
                    <a:pos x="5674" y="6181"/>
                  </a:cxn>
                  <a:cxn ang="0">
                    <a:pos x="5567" y="5773"/>
                  </a:cxn>
                  <a:cxn ang="0">
                    <a:pos x="5442" y="5370"/>
                  </a:cxn>
                  <a:cxn ang="0">
                    <a:pos x="5300" y="4973"/>
                  </a:cxn>
                  <a:cxn ang="0">
                    <a:pos x="5140" y="4584"/>
                  </a:cxn>
                  <a:cxn ang="0">
                    <a:pos x="4962" y="4201"/>
                  </a:cxn>
                  <a:cxn ang="0">
                    <a:pos x="4768" y="3828"/>
                  </a:cxn>
                  <a:cxn ang="0">
                    <a:pos x="4557" y="3462"/>
                  </a:cxn>
                  <a:cxn ang="0">
                    <a:pos x="4329" y="3108"/>
                  </a:cxn>
                  <a:cxn ang="0">
                    <a:pos x="4087" y="2763"/>
                  </a:cxn>
                  <a:cxn ang="0">
                    <a:pos x="3828" y="2430"/>
                  </a:cxn>
                  <a:cxn ang="0">
                    <a:pos x="3556" y="2109"/>
                  </a:cxn>
                  <a:cxn ang="0">
                    <a:pos x="3269" y="1800"/>
                  </a:cxn>
                  <a:cxn ang="0">
                    <a:pos x="2969" y="1505"/>
                  </a:cxn>
                  <a:cxn ang="0">
                    <a:pos x="2656" y="1223"/>
                  </a:cxn>
                  <a:cxn ang="0">
                    <a:pos x="2330" y="956"/>
                  </a:cxn>
                  <a:cxn ang="0">
                    <a:pos x="1992" y="703"/>
                  </a:cxn>
                  <a:cxn ang="0">
                    <a:pos x="1645" y="466"/>
                  </a:cxn>
                  <a:cxn ang="0">
                    <a:pos x="1286" y="244"/>
                  </a:cxn>
                  <a:cxn ang="0">
                    <a:pos x="918" y="39"/>
                  </a:cxn>
                </a:cxnLst>
                <a:rect l="0" t="0" r="r" b="b"/>
                <a:pathLst>
                  <a:path w="5928" h="17089">
                    <a:moveTo>
                      <a:pt x="0" y="17089"/>
                    </a:moveTo>
                    <a:lnTo>
                      <a:pt x="78" y="17057"/>
                    </a:lnTo>
                    <a:lnTo>
                      <a:pt x="156" y="17025"/>
                    </a:lnTo>
                    <a:lnTo>
                      <a:pt x="234" y="16992"/>
                    </a:lnTo>
                    <a:lnTo>
                      <a:pt x="311" y="16959"/>
                    </a:lnTo>
                    <a:lnTo>
                      <a:pt x="388" y="16924"/>
                    </a:lnTo>
                    <a:lnTo>
                      <a:pt x="465" y="16889"/>
                    </a:lnTo>
                    <a:lnTo>
                      <a:pt x="541" y="16854"/>
                    </a:lnTo>
                    <a:lnTo>
                      <a:pt x="617" y="16818"/>
                    </a:lnTo>
                    <a:lnTo>
                      <a:pt x="693" y="16781"/>
                    </a:lnTo>
                    <a:lnTo>
                      <a:pt x="768" y="16743"/>
                    </a:lnTo>
                    <a:lnTo>
                      <a:pt x="844" y="16705"/>
                    </a:lnTo>
                    <a:lnTo>
                      <a:pt x="918" y="16666"/>
                    </a:lnTo>
                    <a:lnTo>
                      <a:pt x="993" y="16626"/>
                    </a:lnTo>
                    <a:lnTo>
                      <a:pt x="1067" y="16586"/>
                    </a:lnTo>
                    <a:lnTo>
                      <a:pt x="1140" y="16545"/>
                    </a:lnTo>
                    <a:lnTo>
                      <a:pt x="1213" y="16504"/>
                    </a:lnTo>
                    <a:lnTo>
                      <a:pt x="1286" y="16462"/>
                    </a:lnTo>
                    <a:lnTo>
                      <a:pt x="1359" y="16418"/>
                    </a:lnTo>
                    <a:lnTo>
                      <a:pt x="1431" y="16374"/>
                    </a:lnTo>
                    <a:lnTo>
                      <a:pt x="1503" y="16330"/>
                    </a:lnTo>
                    <a:lnTo>
                      <a:pt x="1574" y="16286"/>
                    </a:lnTo>
                    <a:lnTo>
                      <a:pt x="1645" y="16239"/>
                    </a:lnTo>
                    <a:lnTo>
                      <a:pt x="1715" y="16194"/>
                    </a:lnTo>
                    <a:lnTo>
                      <a:pt x="1785" y="16147"/>
                    </a:lnTo>
                    <a:lnTo>
                      <a:pt x="1855" y="16099"/>
                    </a:lnTo>
                    <a:lnTo>
                      <a:pt x="1924" y="16051"/>
                    </a:lnTo>
                    <a:lnTo>
                      <a:pt x="1992" y="16003"/>
                    </a:lnTo>
                    <a:lnTo>
                      <a:pt x="2061" y="15953"/>
                    </a:lnTo>
                    <a:lnTo>
                      <a:pt x="2129" y="15903"/>
                    </a:lnTo>
                    <a:lnTo>
                      <a:pt x="2196" y="15853"/>
                    </a:lnTo>
                    <a:lnTo>
                      <a:pt x="2263" y="15802"/>
                    </a:lnTo>
                    <a:lnTo>
                      <a:pt x="2330" y="15750"/>
                    </a:lnTo>
                    <a:lnTo>
                      <a:pt x="2396" y="15697"/>
                    </a:lnTo>
                    <a:lnTo>
                      <a:pt x="2461" y="15645"/>
                    </a:lnTo>
                    <a:lnTo>
                      <a:pt x="2527" y="15591"/>
                    </a:lnTo>
                    <a:lnTo>
                      <a:pt x="2591" y="15537"/>
                    </a:lnTo>
                    <a:lnTo>
                      <a:pt x="2656" y="15482"/>
                    </a:lnTo>
                    <a:lnTo>
                      <a:pt x="2720" y="15428"/>
                    </a:lnTo>
                    <a:lnTo>
                      <a:pt x="2782" y="15371"/>
                    </a:lnTo>
                    <a:lnTo>
                      <a:pt x="2845" y="15316"/>
                    </a:lnTo>
                    <a:lnTo>
                      <a:pt x="2907" y="15258"/>
                    </a:lnTo>
                    <a:lnTo>
                      <a:pt x="2969" y="15201"/>
                    </a:lnTo>
                    <a:lnTo>
                      <a:pt x="3030" y="15143"/>
                    </a:lnTo>
                    <a:lnTo>
                      <a:pt x="3091" y="15084"/>
                    </a:lnTo>
                    <a:lnTo>
                      <a:pt x="3151" y="15026"/>
                    </a:lnTo>
                    <a:lnTo>
                      <a:pt x="3210" y="14966"/>
                    </a:lnTo>
                    <a:lnTo>
                      <a:pt x="3269" y="14905"/>
                    </a:lnTo>
                    <a:lnTo>
                      <a:pt x="3328" y="14845"/>
                    </a:lnTo>
                    <a:lnTo>
                      <a:pt x="3385" y="14784"/>
                    </a:lnTo>
                    <a:lnTo>
                      <a:pt x="3443" y="14722"/>
                    </a:lnTo>
                    <a:lnTo>
                      <a:pt x="3499" y="14659"/>
                    </a:lnTo>
                    <a:lnTo>
                      <a:pt x="3556" y="14597"/>
                    </a:lnTo>
                    <a:lnTo>
                      <a:pt x="3611" y="14533"/>
                    </a:lnTo>
                    <a:lnTo>
                      <a:pt x="3667" y="14469"/>
                    </a:lnTo>
                    <a:lnTo>
                      <a:pt x="3721" y="14405"/>
                    </a:lnTo>
                    <a:lnTo>
                      <a:pt x="3775" y="14341"/>
                    </a:lnTo>
                    <a:lnTo>
                      <a:pt x="3828" y="14276"/>
                    </a:lnTo>
                    <a:lnTo>
                      <a:pt x="3882" y="14210"/>
                    </a:lnTo>
                    <a:lnTo>
                      <a:pt x="3933" y="14143"/>
                    </a:lnTo>
                    <a:lnTo>
                      <a:pt x="3985" y="14077"/>
                    </a:lnTo>
                    <a:lnTo>
                      <a:pt x="4036" y="14009"/>
                    </a:lnTo>
                    <a:lnTo>
                      <a:pt x="4087" y="13943"/>
                    </a:lnTo>
                    <a:lnTo>
                      <a:pt x="4136" y="13875"/>
                    </a:lnTo>
                    <a:lnTo>
                      <a:pt x="4185" y="13806"/>
                    </a:lnTo>
                    <a:lnTo>
                      <a:pt x="4235" y="13737"/>
                    </a:lnTo>
                    <a:lnTo>
                      <a:pt x="4282" y="13668"/>
                    </a:lnTo>
                    <a:lnTo>
                      <a:pt x="4329" y="13598"/>
                    </a:lnTo>
                    <a:lnTo>
                      <a:pt x="4377" y="13528"/>
                    </a:lnTo>
                    <a:lnTo>
                      <a:pt x="4422" y="13457"/>
                    </a:lnTo>
                    <a:lnTo>
                      <a:pt x="4468" y="13386"/>
                    </a:lnTo>
                    <a:lnTo>
                      <a:pt x="4512" y="13315"/>
                    </a:lnTo>
                    <a:lnTo>
                      <a:pt x="4557" y="13243"/>
                    </a:lnTo>
                    <a:lnTo>
                      <a:pt x="4600" y="13171"/>
                    </a:lnTo>
                    <a:lnTo>
                      <a:pt x="4643" y="13098"/>
                    </a:lnTo>
                    <a:lnTo>
                      <a:pt x="4685" y="13025"/>
                    </a:lnTo>
                    <a:lnTo>
                      <a:pt x="4726" y="12952"/>
                    </a:lnTo>
                    <a:lnTo>
                      <a:pt x="4768" y="12878"/>
                    </a:lnTo>
                    <a:lnTo>
                      <a:pt x="4808" y="12804"/>
                    </a:lnTo>
                    <a:lnTo>
                      <a:pt x="4848" y="12730"/>
                    </a:lnTo>
                    <a:lnTo>
                      <a:pt x="4887" y="12655"/>
                    </a:lnTo>
                    <a:lnTo>
                      <a:pt x="4925" y="12580"/>
                    </a:lnTo>
                    <a:lnTo>
                      <a:pt x="4962" y="12505"/>
                    </a:lnTo>
                    <a:lnTo>
                      <a:pt x="4999" y="12429"/>
                    </a:lnTo>
                    <a:lnTo>
                      <a:pt x="5035" y="12352"/>
                    </a:lnTo>
                    <a:lnTo>
                      <a:pt x="5071" y="12276"/>
                    </a:lnTo>
                    <a:lnTo>
                      <a:pt x="5106" y="12199"/>
                    </a:lnTo>
                    <a:lnTo>
                      <a:pt x="5140" y="12122"/>
                    </a:lnTo>
                    <a:lnTo>
                      <a:pt x="5173" y="12045"/>
                    </a:lnTo>
                    <a:lnTo>
                      <a:pt x="5206" y="11967"/>
                    </a:lnTo>
                    <a:lnTo>
                      <a:pt x="5238" y="11889"/>
                    </a:lnTo>
                    <a:lnTo>
                      <a:pt x="5269" y="11810"/>
                    </a:lnTo>
                    <a:lnTo>
                      <a:pt x="5300" y="11732"/>
                    </a:lnTo>
                    <a:lnTo>
                      <a:pt x="5330" y="11653"/>
                    </a:lnTo>
                    <a:lnTo>
                      <a:pt x="5359" y="11574"/>
                    </a:lnTo>
                    <a:lnTo>
                      <a:pt x="5388" y="11495"/>
                    </a:lnTo>
                    <a:lnTo>
                      <a:pt x="5416" y="11415"/>
                    </a:lnTo>
                    <a:lnTo>
                      <a:pt x="5442" y="11335"/>
                    </a:lnTo>
                    <a:lnTo>
                      <a:pt x="5469" y="11255"/>
                    </a:lnTo>
                    <a:lnTo>
                      <a:pt x="5495" y="11175"/>
                    </a:lnTo>
                    <a:lnTo>
                      <a:pt x="5519" y="11094"/>
                    </a:lnTo>
                    <a:lnTo>
                      <a:pt x="5544" y="11014"/>
                    </a:lnTo>
                    <a:lnTo>
                      <a:pt x="5567" y="10933"/>
                    </a:lnTo>
                    <a:lnTo>
                      <a:pt x="5590" y="10852"/>
                    </a:lnTo>
                    <a:lnTo>
                      <a:pt x="5612" y="10770"/>
                    </a:lnTo>
                    <a:lnTo>
                      <a:pt x="5634" y="10689"/>
                    </a:lnTo>
                    <a:lnTo>
                      <a:pt x="5654" y="10607"/>
                    </a:lnTo>
                    <a:lnTo>
                      <a:pt x="5674" y="10525"/>
                    </a:lnTo>
                    <a:lnTo>
                      <a:pt x="5693" y="10443"/>
                    </a:lnTo>
                    <a:lnTo>
                      <a:pt x="5711" y="10361"/>
                    </a:lnTo>
                    <a:lnTo>
                      <a:pt x="5729" y="10278"/>
                    </a:lnTo>
                    <a:lnTo>
                      <a:pt x="5746" y="10195"/>
                    </a:lnTo>
                    <a:lnTo>
                      <a:pt x="5762" y="10113"/>
                    </a:lnTo>
                    <a:lnTo>
                      <a:pt x="5778" y="10030"/>
                    </a:lnTo>
                    <a:lnTo>
                      <a:pt x="5792" y="9947"/>
                    </a:lnTo>
                    <a:lnTo>
                      <a:pt x="5805" y="9864"/>
                    </a:lnTo>
                    <a:lnTo>
                      <a:pt x="5819" y="9781"/>
                    </a:lnTo>
                    <a:lnTo>
                      <a:pt x="5831" y="9697"/>
                    </a:lnTo>
                    <a:lnTo>
                      <a:pt x="5843" y="9613"/>
                    </a:lnTo>
                    <a:lnTo>
                      <a:pt x="5854" y="9530"/>
                    </a:lnTo>
                    <a:lnTo>
                      <a:pt x="5864" y="9447"/>
                    </a:lnTo>
                    <a:lnTo>
                      <a:pt x="5873" y="9362"/>
                    </a:lnTo>
                    <a:lnTo>
                      <a:pt x="5882" y="9279"/>
                    </a:lnTo>
                    <a:lnTo>
                      <a:pt x="5890" y="9195"/>
                    </a:lnTo>
                    <a:lnTo>
                      <a:pt x="5897" y="9110"/>
                    </a:lnTo>
                    <a:lnTo>
                      <a:pt x="5904" y="9027"/>
                    </a:lnTo>
                    <a:lnTo>
                      <a:pt x="5909" y="8943"/>
                    </a:lnTo>
                    <a:lnTo>
                      <a:pt x="5914" y="8858"/>
                    </a:lnTo>
                    <a:lnTo>
                      <a:pt x="5918" y="8774"/>
                    </a:lnTo>
                    <a:lnTo>
                      <a:pt x="5922" y="8690"/>
                    </a:lnTo>
                    <a:lnTo>
                      <a:pt x="5925" y="8605"/>
                    </a:lnTo>
                    <a:lnTo>
                      <a:pt x="5927" y="8521"/>
                    </a:lnTo>
                    <a:lnTo>
                      <a:pt x="5928" y="8437"/>
                    </a:lnTo>
                    <a:lnTo>
                      <a:pt x="5928" y="8352"/>
                    </a:lnTo>
                    <a:lnTo>
                      <a:pt x="5928" y="8269"/>
                    </a:lnTo>
                    <a:lnTo>
                      <a:pt x="5927" y="8185"/>
                    </a:lnTo>
                    <a:lnTo>
                      <a:pt x="5925" y="8100"/>
                    </a:lnTo>
                    <a:lnTo>
                      <a:pt x="5922" y="8016"/>
                    </a:lnTo>
                    <a:lnTo>
                      <a:pt x="5918" y="7932"/>
                    </a:lnTo>
                    <a:lnTo>
                      <a:pt x="5914" y="7847"/>
                    </a:lnTo>
                    <a:lnTo>
                      <a:pt x="5909" y="7763"/>
                    </a:lnTo>
                    <a:lnTo>
                      <a:pt x="5904" y="7679"/>
                    </a:lnTo>
                    <a:lnTo>
                      <a:pt x="5897" y="7595"/>
                    </a:lnTo>
                    <a:lnTo>
                      <a:pt x="5890" y="7511"/>
                    </a:lnTo>
                    <a:lnTo>
                      <a:pt x="5882" y="7427"/>
                    </a:lnTo>
                    <a:lnTo>
                      <a:pt x="5873" y="7343"/>
                    </a:lnTo>
                    <a:lnTo>
                      <a:pt x="5864" y="7259"/>
                    </a:lnTo>
                    <a:lnTo>
                      <a:pt x="5854" y="7176"/>
                    </a:lnTo>
                    <a:lnTo>
                      <a:pt x="5843" y="7092"/>
                    </a:lnTo>
                    <a:lnTo>
                      <a:pt x="5831" y="7008"/>
                    </a:lnTo>
                    <a:lnTo>
                      <a:pt x="5819" y="6925"/>
                    </a:lnTo>
                    <a:lnTo>
                      <a:pt x="5805" y="6841"/>
                    </a:lnTo>
                    <a:lnTo>
                      <a:pt x="5792" y="6759"/>
                    </a:lnTo>
                    <a:lnTo>
                      <a:pt x="5778" y="6676"/>
                    </a:lnTo>
                    <a:lnTo>
                      <a:pt x="5762" y="6592"/>
                    </a:lnTo>
                    <a:lnTo>
                      <a:pt x="5746" y="6510"/>
                    </a:lnTo>
                    <a:lnTo>
                      <a:pt x="5729" y="6428"/>
                    </a:lnTo>
                    <a:lnTo>
                      <a:pt x="5711" y="6345"/>
                    </a:lnTo>
                    <a:lnTo>
                      <a:pt x="5693" y="6262"/>
                    </a:lnTo>
                    <a:lnTo>
                      <a:pt x="5674" y="6181"/>
                    </a:lnTo>
                    <a:lnTo>
                      <a:pt x="5654" y="6099"/>
                    </a:lnTo>
                    <a:lnTo>
                      <a:pt x="5634" y="6016"/>
                    </a:lnTo>
                    <a:lnTo>
                      <a:pt x="5612" y="5935"/>
                    </a:lnTo>
                    <a:lnTo>
                      <a:pt x="5590" y="5854"/>
                    </a:lnTo>
                    <a:lnTo>
                      <a:pt x="5567" y="5773"/>
                    </a:lnTo>
                    <a:lnTo>
                      <a:pt x="5544" y="5691"/>
                    </a:lnTo>
                    <a:lnTo>
                      <a:pt x="5519" y="5611"/>
                    </a:lnTo>
                    <a:lnTo>
                      <a:pt x="5495" y="5531"/>
                    </a:lnTo>
                    <a:lnTo>
                      <a:pt x="5469" y="5450"/>
                    </a:lnTo>
                    <a:lnTo>
                      <a:pt x="5442" y="5370"/>
                    </a:lnTo>
                    <a:lnTo>
                      <a:pt x="5416" y="5290"/>
                    </a:lnTo>
                    <a:lnTo>
                      <a:pt x="5388" y="5211"/>
                    </a:lnTo>
                    <a:lnTo>
                      <a:pt x="5359" y="5131"/>
                    </a:lnTo>
                    <a:lnTo>
                      <a:pt x="5330" y="5053"/>
                    </a:lnTo>
                    <a:lnTo>
                      <a:pt x="5300" y="4973"/>
                    </a:lnTo>
                    <a:lnTo>
                      <a:pt x="5269" y="4895"/>
                    </a:lnTo>
                    <a:lnTo>
                      <a:pt x="5238" y="4817"/>
                    </a:lnTo>
                    <a:lnTo>
                      <a:pt x="5206" y="4739"/>
                    </a:lnTo>
                    <a:lnTo>
                      <a:pt x="5173" y="4661"/>
                    </a:lnTo>
                    <a:lnTo>
                      <a:pt x="5140" y="4584"/>
                    </a:lnTo>
                    <a:lnTo>
                      <a:pt x="5106" y="4506"/>
                    </a:lnTo>
                    <a:lnTo>
                      <a:pt x="5071" y="4429"/>
                    </a:lnTo>
                    <a:lnTo>
                      <a:pt x="5035" y="4353"/>
                    </a:lnTo>
                    <a:lnTo>
                      <a:pt x="4999" y="4277"/>
                    </a:lnTo>
                    <a:lnTo>
                      <a:pt x="4962" y="4201"/>
                    </a:lnTo>
                    <a:lnTo>
                      <a:pt x="4925" y="4126"/>
                    </a:lnTo>
                    <a:lnTo>
                      <a:pt x="4887" y="4051"/>
                    </a:lnTo>
                    <a:lnTo>
                      <a:pt x="4848" y="3976"/>
                    </a:lnTo>
                    <a:lnTo>
                      <a:pt x="4808" y="3902"/>
                    </a:lnTo>
                    <a:lnTo>
                      <a:pt x="4768" y="3828"/>
                    </a:lnTo>
                    <a:lnTo>
                      <a:pt x="4726" y="3754"/>
                    </a:lnTo>
                    <a:lnTo>
                      <a:pt x="4685" y="3681"/>
                    </a:lnTo>
                    <a:lnTo>
                      <a:pt x="4643" y="3607"/>
                    </a:lnTo>
                    <a:lnTo>
                      <a:pt x="4600" y="3534"/>
                    </a:lnTo>
                    <a:lnTo>
                      <a:pt x="4557" y="3462"/>
                    </a:lnTo>
                    <a:lnTo>
                      <a:pt x="4512" y="3390"/>
                    </a:lnTo>
                    <a:lnTo>
                      <a:pt x="4468" y="3319"/>
                    </a:lnTo>
                    <a:lnTo>
                      <a:pt x="4422" y="3249"/>
                    </a:lnTo>
                    <a:lnTo>
                      <a:pt x="4377" y="3178"/>
                    </a:lnTo>
                    <a:lnTo>
                      <a:pt x="4329" y="3108"/>
                    </a:lnTo>
                    <a:lnTo>
                      <a:pt x="4282" y="3038"/>
                    </a:lnTo>
                    <a:lnTo>
                      <a:pt x="4235" y="2969"/>
                    </a:lnTo>
                    <a:lnTo>
                      <a:pt x="4185" y="2900"/>
                    </a:lnTo>
                    <a:lnTo>
                      <a:pt x="4136" y="2831"/>
                    </a:lnTo>
                    <a:lnTo>
                      <a:pt x="4087" y="2763"/>
                    </a:lnTo>
                    <a:lnTo>
                      <a:pt x="4036" y="2696"/>
                    </a:lnTo>
                    <a:lnTo>
                      <a:pt x="3985" y="2628"/>
                    </a:lnTo>
                    <a:lnTo>
                      <a:pt x="3933" y="2562"/>
                    </a:lnTo>
                    <a:lnTo>
                      <a:pt x="3882" y="2496"/>
                    </a:lnTo>
                    <a:lnTo>
                      <a:pt x="3828" y="2430"/>
                    </a:lnTo>
                    <a:lnTo>
                      <a:pt x="3775" y="2365"/>
                    </a:lnTo>
                    <a:lnTo>
                      <a:pt x="3721" y="2300"/>
                    </a:lnTo>
                    <a:lnTo>
                      <a:pt x="3667" y="2235"/>
                    </a:lnTo>
                    <a:lnTo>
                      <a:pt x="3611" y="2172"/>
                    </a:lnTo>
                    <a:lnTo>
                      <a:pt x="3556" y="2109"/>
                    </a:lnTo>
                    <a:lnTo>
                      <a:pt x="3499" y="2046"/>
                    </a:lnTo>
                    <a:lnTo>
                      <a:pt x="3443" y="1983"/>
                    </a:lnTo>
                    <a:lnTo>
                      <a:pt x="3385" y="1922"/>
                    </a:lnTo>
                    <a:lnTo>
                      <a:pt x="3328" y="1861"/>
                    </a:lnTo>
                    <a:lnTo>
                      <a:pt x="3269" y="1800"/>
                    </a:lnTo>
                    <a:lnTo>
                      <a:pt x="3210" y="1740"/>
                    </a:lnTo>
                    <a:lnTo>
                      <a:pt x="3151" y="1680"/>
                    </a:lnTo>
                    <a:lnTo>
                      <a:pt x="3091" y="1621"/>
                    </a:lnTo>
                    <a:lnTo>
                      <a:pt x="3030" y="1563"/>
                    </a:lnTo>
                    <a:lnTo>
                      <a:pt x="2969" y="1505"/>
                    </a:lnTo>
                    <a:lnTo>
                      <a:pt x="2907" y="1447"/>
                    </a:lnTo>
                    <a:lnTo>
                      <a:pt x="2845" y="1390"/>
                    </a:lnTo>
                    <a:lnTo>
                      <a:pt x="2782" y="1334"/>
                    </a:lnTo>
                    <a:lnTo>
                      <a:pt x="2720" y="1278"/>
                    </a:lnTo>
                    <a:lnTo>
                      <a:pt x="2656" y="1223"/>
                    </a:lnTo>
                    <a:lnTo>
                      <a:pt x="2591" y="1168"/>
                    </a:lnTo>
                    <a:lnTo>
                      <a:pt x="2527" y="1114"/>
                    </a:lnTo>
                    <a:lnTo>
                      <a:pt x="2461" y="1061"/>
                    </a:lnTo>
                    <a:lnTo>
                      <a:pt x="2396" y="1007"/>
                    </a:lnTo>
                    <a:lnTo>
                      <a:pt x="2330" y="956"/>
                    </a:lnTo>
                    <a:lnTo>
                      <a:pt x="2263" y="903"/>
                    </a:lnTo>
                    <a:lnTo>
                      <a:pt x="2196" y="853"/>
                    </a:lnTo>
                    <a:lnTo>
                      <a:pt x="2129" y="803"/>
                    </a:lnTo>
                    <a:lnTo>
                      <a:pt x="2061" y="752"/>
                    </a:lnTo>
                    <a:lnTo>
                      <a:pt x="1992" y="703"/>
                    </a:lnTo>
                    <a:lnTo>
                      <a:pt x="1924" y="654"/>
                    </a:lnTo>
                    <a:lnTo>
                      <a:pt x="1855" y="606"/>
                    </a:lnTo>
                    <a:lnTo>
                      <a:pt x="1785" y="559"/>
                    </a:lnTo>
                    <a:lnTo>
                      <a:pt x="1715" y="511"/>
                    </a:lnTo>
                    <a:lnTo>
                      <a:pt x="1645" y="466"/>
                    </a:lnTo>
                    <a:lnTo>
                      <a:pt x="1574" y="420"/>
                    </a:lnTo>
                    <a:lnTo>
                      <a:pt x="1503" y="376"/>
                    </a:lnTo>
                    <a:lnTo>
                      <a:pt x="1431" y="331"/>
                    </a:lnTo>
                    <a:lnTo>
                      <a:pt x="1359" y="287"/>
                    </a:lnTo>
                    <a:lnTo>
                      <a:pt x="1286" y="244"/>
                    </a:lnTo>
                    <a:lnTo>
                      <a:pt x="1213" y="202"/>
                    </a:lnTo>
                    <a:lnTo>
                      <a:pt x="1140" y="161"/>
                    </a:lnTo>
                    <a:lnTo>
                      <a:pt x="1067" y="120"/>
                    </a:lnTo>
                    <a:lnTo>
                      <a:pt x="993" y="79"/>
                    </a:lnTo>
                    <a:lnTo>
                      <a:pt x="918" y="39"/>
                    </a:lnTo>
                    <a:lnTo>
                      <a:pt x="844" y="0"/>
                    </a:lnTo>
                    <a:lnTo>
                      <a:pt x="84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89" name="Freeform 149"/>
              <p:cNvSpPr>
                <a:spLocks/>
              </p:cNvSpPr>
              <p:nvPr/>
            </p:nvSpPr>
            <p:spPr bwMode="auto">
              <a:xfrm>
                <a:off x="2022" y="1265"/>
                <a:ext cx="140" cy="64"/>
              </a:xfrm>
              <a:custGeom>
                <a:avLst/>
                <a:gdLst/>
                <a:ahLst/>
                <a:cxnLst>
                  <a:cxn ang="0">
                    <a:pos x="844" y="383"/>
                  </a:cxn>
                  <a:cxn ang="0">
                    <a:pos x="768" y="345"/>
                  </a:cxn>
                  <a:cxn ang="0">
                    <a:pos x="693" y="307"/>
                  </a:cxn>
                  <a:cxn ang="0">
                    <a:pos x="617" y="270"/>
                  </a:cxn>
                  <a:cxn ang="0">
                    <a:pos x="541" y="234"/>
                  </a:cxn>
                  <a:cxn ang="0">
                    <a:pos x="465" y="199"/>
                  </a:cxn>
                  <a:cxn ang="0">
                    <a:pos x="388" y="164"/>
                  </a:cxn>
                  <a:cxn ang="0">
                    <a:pos x="311" y="129"/>
                  </a:cxn>
                  <a:cxn ang="0">
                    <a:pos x="234" y="96"/>
                  </a:cxn>
                  <a:cxn ang="0">
                    <a:pos x="156" y="63"/>
                  </a:cxn>
                  <a:cxn ang="0">
                    <a:pos x="78" y="3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844" h="383">
                    <a:moveTo>
                      <a:pt x="844" y="383"/>
                    </a:moveTo>
                    <a:lnTo>
                      <a:pt x="768" y="345"/>
                    </a:lnTo>
                    <a:lnTo>
                      <a:pt x="693" y="307"/>
                    </a:lnTo>
                    <a:lnTo>
                      <a:pt x="617" y="270"/>
                    </a:lnTo>
                    <a:lnTo>
                      <a:pt x="541" y="234"/>
                    </a:lnTo>
                    <a:lnTo>
                      <a:pt x="465" y="199"/>
                    </a:lnTo>
                    <a:lnTo>
                      <a:pt x="388" y="164"/>
                    </a:lnTo>
                    <a:lnTo>
                      <a:pt x="311" y="129"/>
                    </a:lnTo>
                    <a:lnTo>
                      <a:pt x="234" y="96"/>
                    </a:lnTo>
                    <a:lnTo>
                      <a:pt x="156" y="63"/>
                    </a:lnTo>
                    <a:lnTo>
                      <a:pt x="78" y="3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0" name="Freeform 150"/>
              <p:cNvSpPr>
                <a:spLocks/>
              </p:cNvSpPr>
              <p:nvPr/>
            </p:nvSpPr>
            <p:spPr bwMode="auto">
              <a:xfrm>
                <a:off x="687" y="2140"/>
                <a:ext cx="266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010" y="0"/>
                  </a:cxn>
                  <a:cxn ang="0">
                    <a:pos x="16011" y="0"/>
                  </a:cxn>
                </a:cxnLst>
                <a:rect l="0" t="0" r="r" b="b"/>
                <a:pathLst>
                  <a:path w="16011">
                    <a:moveTo>
                      <a:pt x="0" y="0"/>
                    </a:moveTo>
                    <a:lnTo>
                      <a:pt x="16010" y="0"/>
                    </a:lnTo>
                    <a:lnTo>
                      <a:pt x="16011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1" name="Freeform 151"/>
              <p:cNvSpPr>
                <a:spLocks/>
              </p:cNvSpPr>
              <p:nvPr/>
            </p:nvSpPr>
            <p:spPr bwMode="auto">
              <a:xfrm>
                <a:off x="687" y="3301"/>
                <a:ext cx="266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010" y="0"/>
                  </a:cxn>
                  <a:cxn ang="0">
                    <a:pos x="16011" y="0"/>
                  </a:cxn>
                </a:cxnLst>
                <a:rect l="0" t="0" r="r" b="b"/>
                <a:pathLst>
                  <a:path w="16011">
                    <a:moveTo>
                      <a:pt x="0" y="0"/>
                    </a:moveTo>
                    <a:lnTo>
                      <a:pt x="16010" y="0"/>
                    </a:lnTo>
                    <a:lnTo>
                      <a:pt x="16011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2" name="Freeform 152"/>
              <p:cNvSpPr>
                <a:spLocks/>
              </p:cNvSpPr>
              <p:nvPr/>
            </p:nvSpPr>
            <p:spPr bwMode="auto">
              <a:xfrm>
                <a:off x="1441" y="4056"/>
                <a:ext cx="116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62" y="0"/>
                  </a:cxn>
                  <a:cxn ang="0">
                    <a:pos x="6963" y="0"/>
                  </a:cxn>
                </a:cxnLst>
                <a:rect l="0" t="0" r="r" b="b"/>
                <a:pathLst>
                  <a:path w="6963">
                    <a:moveTo>
                      <a:pt x="0" y="0"/>
                    </a:moveTo>
                    <a:lnTo>
                      <a:pt x="6962" y="0"/>
                    </a:lnTo>
                    <a:lnTo>
                      <a:pt x="6963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3" name="Freeform 153"/>
              <p:cNvSpPr>
                <a:spLocks/>
              </p:cNvSpPr>
              <p:nvPr/>
            </p:nvSpPr>
            <p:spPr bwMode="auto">
              <a:xfrm>
                <a:off x="1441" y="1385"/>
                <a:ext cx="116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62" y="0"/>
                  </a:cxn>
                  <a:cxn ang="0">
                    <a:pos x="6963" y="0"/>
                  </a:cxn>
                </a:cxnLst>
                <a:rect l="0" t="0" r="r" b="b"/>
                <a:pathLst>
                  <a:path w="6963">
                    <a:moveTo>
                      <a:pt x="0" y="0"/>
                    </a:moveTo>
                    <a:lnTo>
                      <a:pt x="6962" y="0"/>
                    </a:lnTo>
                    <a:lnTo>
                      <a:pt x="6963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4" name="Freeform 154"/>
              <p:cNvSpPr>
                <a:spLocks/>
              </p:cNvSpPr>
              <p:nvPr/>
            </p:nvSpPr>
            <p:spPr bwMode="auto">
              <a:xfrm>
                <a:off x="1900" y="1071"/>
                <a:ext cx="281" cy="135"/>
              </a:xfrm>
              <a:custGeom>
                <a:avLst/>
                <a:gdLst/>
                <a:ahLst/>
                <a:cxnLst>
                  <a:cxn ang="0">
                    <a:pos x="6" y="63"/>
                  </a:cxn>
                  <a:cxn ang="0">
                    <a:pos x="2" y="112"/>
                  </a:cxn>
                  <a:cxn ang="0">
                    <a:pos x="0" y="162"/>
                  </a:cxn>
                  <a:cxn ang="0">
                    <a:pos x="2" y="213"/>
                  </a:cxn>
                  <a:cxn ang="0">
                    <a:pos x="6" y="263"/>
                  </a:cxn>
                  <a:cxn ang="0">
                    <a:pos x="14" y="313"/>
                  </a:cxn>
                  <a:cxn ang="0">
                    <a:pos x="25" y="361"/>
                  </a:cxn>
                  <a:cxn ang="0">
                    <a:pos x="38" y="409"/>
                  </a:cxn>
                  <a:cxn ang="0">
                    <a:pos x="54" y="458"/>
                  </a:cxn>
                  <a:cxn ang="0">
                    <a:pos x="73" y="504"/>
                  </a:cxn>
                  <a:cxn ang="0">
                    <a:pos x="95" y="549"/>
                  </a:cxn>
                  <a:cxn ang="0">
                    <a:pos x="119" y="592"/>
                  </a:cxn>
                  <a:cxn ang="0">
                    <a:pos x="146" y="635"/>
                  </a:cxn>
                  <a:cxn ang="0">
                    <a:pos x="176" y="676"/>
                  </a:cxn>
                  <a:cxn ang="0">
                    <a:pos x="208" y="715"/>
                  </a:cxn>
                  <a:cxn ang="0">
                    <a:pos x="242" y="751"/>
                  </a:cxn>
                  <a:cxn ang="0">
                    <a:pos x="278" y="786"/>
                  </a:cxn>
                  <a:cxn ang="0">
                    <a:pos x="316" y="819"/>
                  </a:cxn>
                  <a:cxn ang="0">
                    <a:pos x="356" y="849"/>
                  </a:cxn>
                  <a:cxn ang="0">
                    <a:pos x="397" y="876"/>
                  </a:cxn>
                  <a:cxn ang="0">
                    <a:pos x="440" y="902"/>
                  </a:cxn>
                  <a:cxn ang="0">
                    <a:pos x="485" y="925"/>
                  </a:cxn>
                  <a:cxn ang="0">
                    <a:pos x="532" y="944"/>
                  </a:cxn>
                  <a:cxn ang="0">
                    <a:pos x="578" y="962"/>
                  </a:cxn>
                  <a:cxn ang="0">
                    <a:pos x="626" y="976"/>
                  </a:cxn>
                  <a:cxn ang="0">
                    <a:pos x="676" y="987"/>
                  </a:cxn>
                  <a:cxn ang="0">
                    <a:pos x="725" y="996"/>
                  </a:cxn>
                  <a:cxn ang="0">
                    <a:pos x="774" y="1001"/>
                  </a:cxn>
                  <a:cxn ang="0">
                    <a:pos x="825" y="1004"/>
                  </a:cxn>
                  <a:cxn ang="0">
                    <a:pos x="874" y="1004"/>
                  </a:cxn>
                  <a:cxn ang="0">
                    <a:pos x="925" y="1000"/>
                  </a:cxn>
                  <a:cxn ang="0">
                    <a:pos x="974" y="994"/>
                  </a:cxn>
                  <a:cxn ang="0">
                    <a:pos x="1023" y="984"/>
                  </a:cxn>
                  <a:cxn ang="0">
                    <a:pos x="1073" y="972"/>
                  </a:cxn>
                  <a:cxn ang="0">
                    <a:pos x="1120" y="958"/>
                  </a:cxn>
                  <a:cxn ang="0">
                    <a:pos x="1167" y="939"/>
                  </a:cxn>
                  <a:cxn ang="0">
                    <a:pos x="1213" y="918"/>
                  </a:cxn>
                  <a:cxn ang="0">
                    <a:pos x="1257" y="895"/>
                  </a:cxn>
                  <a:cxn ang="0">
                    <a:pos x="1300" y="869"/>
                  </a:cxn>
                  <a:cxn ang="0">
                    <a:pos x="1341" y="841"/>
                  </a:cxn>
                  <a:cxn ang="0">
                    <a:pos x="1380" y="810"/>
                  </a:cxn>
                  <a:cxn ang="0">
                    <a:pos x="1418" y="777"/>
                  </a:cxn>
                  <a:cxn ang="0">
                    <a:pos x="1454" y="742"/>
                  </a:cxn>
                  <a:cxn ang="0">
                    <a:pos x="1487" y="705"/>
                  </a:cxn>
                  <a:cxn ang="0">
                    <a:pos x="1518" y="665"/>
                  </a:cxn>
                  <a:cxn ang="0">
                    <a:pos x="1547" y="624"/>
                  </a:cxn>
                  <a:cxn ang="0">
                    <a:pos x="1574" y="581"/>
                  </a:cxn>
                  <a:cxn ang="0">
                    <a:pos x="1597" y="537"/>
                  </a:cxn>
                  <a:cxn ang="0">
                    <a:pos x="1618" y="492"/>
                  </a:cxn>
                  <a:cxn ang="0">
                    <a:pos x="1636" y="444"/>
                  </a:cxn>
                  <a:cxn ang="0">
                    <a:pos x="1652" y="397"/>
                  </a:cxn>
                  <a:cxn ang="0">
                    <a:pos x="1664" y="349"/>
                  </a:cxn>
                  <a:cxn ang="0">
                    <a:pos x="1674" y="299"/>
                  </a:cxn>
                  <a:cxn ang="0">
                    <a:pos x="1681" y="250"/>
                  </a:cxn>
                  <a:cxn ang="0">
                    <a:pos x="1685" y="200"/>
                  </a:cxn>
                  <a:cxn ang="0">
                    <a:pos x="1686" y="149"/>
                  </a:cxn>
                  <a:cxn ang="0">
                    <a:pos x="1684" y="100"/>
                  </a:cxn>
                  <a:cxn ang="0">
                    <a:pos x="1679" y="49"/>
                  </a:cxn>
                  <a:cxn ang="0">
                    <a:pos x="1670" y="0"/>
                  </a:cxn>
                </a:cxnLst>
                <a:rect l="0" t="0" r="r" b="b"/>
                <a:pathLst>
                  <a:path w="1686" h="1004">
                    <a:moveTo>
                      <a:pt x="9" y="38"/>
                    </a:moveTo>
                    <a:lnTo>
                      <a:pt x="6" y="63"/>
                    </a:lnTo>
                    <a:lnTo>
                      <a:pt x="3" y="87"/>
                    </a:lnTo>
                    <a:lnTo>
                      <a:pt x="2" y="112"/>
                    </a:lnTo>
                    <a:lnTo>
                      <a:pt x="1" y="138"/>
                    </a:lnTo>
                    <a:lnTo>
                      <a:pt x="0" y="162"/>
                    </a:lnTo>
                    <a:lnTo>
                      <a:pt x="1" y="188"/>
                    </a:lnTo>
                    <a:lnTo>
                      <a:pt x="2" y="213"/>
                    </a:lnTo>
                    <a:lnTo>
                      <a:pt x="4" y="238"/>
                    </a:lnTo>
                    <a:lnTo>
                      <a:pt x="6" y="263"/>
                    </a:lnTo>
                    <a:lnTo>
                      <a:pt x="10" y="288"/>
                    </a:lnTo>
                    <a:lnTo>
                      <a:pt x="14" y="313"/>
                    </a:lnTo>
                    <a:lnTo>
                      <a:pt x="18" y="337"/>
                    </a:lnTo>
                    <a:lnTo>
                      <a:pt x="25" y="361"/>
                    </a:lnTo>
                    <a:lnTo>
                      <a:pt x="31" y="386"/>
                    </a:lnTo>
                    <a:lnTo>
                      <a:pt x="38" y="409"/>
                    </a:lnTo>
                    <a:lnTo>
                      <a:pt x="45" y="434"/>
                    </a:lnTo>
                    <a:lnTo>
                      <a:pt x="54" y="458"/>
                    </a:lnTo>
                    <a:lnTo>
                      <a:pt x="64" y="480"/>
                    </a:lnTo>
                    <a:lnTo>
                      <a:pt x="73" y="504"/>
                    </a:lnTo>
                    <a:lnTo>
                      <a:pt x="83" y="527"/>
                    </a:lnTo>
                    <a:lnTo>
                      <a:pt x="95" y="549"/>
                    </a:lnTo>
                    <a:lnTo>
                      <a:pt x="107" y="571"/>
                    </a:lnTo>
                    <a:lnTo>
                      <a:pt x="119" y="592"/>
                    </a:lnTo>
                    <a:lnTo>
                      <a:pt x="133" y="614"/>
                    </a:lnTo>
                    <a:lnTo>
                      <a:pt x="146" y="635"/>
                    </a:lnTo>
                    <a:lnTo>
                      <a:pt x="160" y="655"/>
                    </a:lnTo>
                    <a:lnTo>
                      <a:pt x="176" y="676"/>
                    </a:lnTo>
                    <a:lnTo>
                      <a:pt x="191" y="695"/>
                    </a:lnTo>
                    <a:lnTo>
                      <a:pt x="208" y="715"/>
                    </a:lnTo>
                    <a:lnTo>
                      <a:pt x="224" y="733"/>
                    </a:lnTo>
                    <a:lnTo>
                      <a:pt x="242" y="751"/>
                    </a:lnTo>
                    <a:lnTo>
                      <a:pt x="259" y="769"/>
                    </a:lnTo>
                    <a:lnTo>
                      <a:pt x="278" y="786"/>
                    </a:lnTo>
                    <a:lnTo>
                      <a:pt x="296" y="802"/>
                    </a:lnTo>
                    <a:lnTo>
                      <a:pt x="316" y="819"/>
                    </a:lnTo>
                    <a:lnTo>
                      <a:pt x="335" y="834"/>
                    </a:lnTo>
                    <a:lnTo>
                      <a:pt x="356" y="849"/>
                    </a:lnTo>
                    <a:lnTo>
                      <a:pt x="376" y="863"/>
                    </a:lnTo>
                    <a:lnTo>
                      <a:pt x="397" y="876"/>
                    </a:lnTo>
                    <a:lnTo>
                      <a:pt x="419" y="890"/>
                    </a:lnTo>
                    <a:lnTo>
                      <a:pt x="440" y="902"/>
                    </a:lnTo>
                    <a:lnTo>
                      <a:pt x="463" y="913"/>
                    </a:lnTo>
                    <a:lnTo>
                      <a:pt x="485" y="925"/>
                    </a:lnTo>
                    <a:lnTo>
                      <a:pt x="508" y="935"/>
                    </a:lnTo>
                    <a:lnTo>
                      <a:pt x="532" y="944"/>
                    </a:lnTo>
                    <a:lnTo>
                      <a:pt x="554" y="953"/>
                    </a:lnTo>
                    <a:lnTo>
                      <a:pt x="578" y="962"/>
                    </a:lnTo>
                    <a:lnTo>
                      <a:pt x="603" y="969"/>
                    </a:lnTo>
                    <a:lnTo>
                      <a:pt x="626" y="976"/>
                    </a:lnTo>
                    <a:lnTo>
                      <a:pt x="651" y="982"/>
                    </a:lnTo>
                    <a:lnTo>
                      <a:pt x="676" y="987"/>
                    </a:lnTo>
                    <a:lnTo>
                      <a:pt x="700" y="992"/>
                    </a:lnTo>
                    <a:lnTo>
                      <a:pt x="725" y="996"/>
                    </a:lnTo>
                    <a:lnTo>
                      <a:pt x="750" y="999"/>
                    </a:lnTo>
                    <a:lnTo>
                      <a:pt x="774" y="1001"/>
                    </a:lnTo>
                    <a:lnTo>
                      <a:pt x="799" y="1003"/>
                    </a:lnTo>
                    <a:lnTo>
                      <a:pt x="825" y="1004"/>
                    </a:lnTo>
                    <a:lnTo>
                      <a:pt x="850" y="1004"/>
                    </a:lnTo>
                    <a:lnTo>
                      <a:pt x="874" y="1004"/>
                    </a:lnTo>
                    <a:lnTo>
                      <a:pt x="900" y="1002"/>
                    </a:lnTo>
                    <a:lnTo>
                      <a:pt x="925" y="1000"/>
                    </a:lnTo>
                    <a:lnTo>
                      <a:pt x="949" y="998"/>
                    </a:lnTo>
                    <a:lnTo>
                      <a:pt x="974" y="994"/>
                    </a:lnTo>
                    <a:lnTo>
                      <a:pt x="999" y="989"/>
                    </a:lnTo>
                    <a:lnTo>
                      <a:pt x="1023" y="984"/>
                    </a:lnTo>
                    <a:lnTo>
                      <a:pt x="1048" y="979"/>
                    </a:lnTo>
                    <a:lnTo>
                      <a:pt x="1073" y="972"/>
                    </a:lnTo>
                    <a:lnTo>
                      <a:pt x="1096" y="965"/>
                    </a:lnTo>
                    <a:lnTo>
                      <a:pt x="1120" y="958"/>
                    </a:lnTo>
                    <a:lnTo>
                      <a:pt x="1144" y="948"/>
                    </a:lnTo>
                    <a:lnTo>
                      <a:pt x="1167" y="939"/>
                    </a:lnTo>
                    <a:lnTo>
                      <a:pt x="1190" y="930"/>
                    </a:lnTo>
                    <a:lnTo>
                      <a:pt x="1213" y="918"/>
                    </a:lnTo>
                    <a:lnTo>
                      <a:pt x="1235" y="907"/>
                    </a:lnTo>
                    <a:lnTo>
                      <a:pt x="1257" y="895"/>
                    </a:lnTo>
                    <a:lnTo>
                      <a:pt x="1278" y="882"/>
                    </a:lnTo>
                    <a:lnTo>
                      <a:pt x="1300" y="869"/>
                    </a:lnTo>
                    <a:lnTo>
                      <a:pt x="1321" y="856"/>
                    </a:lnTo>
                    <a:lnTo>
                      <a:pt x="1341" y="841"/>
                    </a:lnTo>
                    <a:lnTo>
                      <a:pt x="1361" y="826"/>
                    </a:lnTo>
                    <a:lnTo>
                      <a:pt x="1380" y="810"/>
                    </a:lnTo>
                    <a:lnTo>
                      <a:pt x="1400" y="794"/>
                    </a:lnTo>
                    <a:lnTo>
                      <a:pt x="1418" y="777"/>
                    </a:lnTo>
                    <a:lnTo>
                      <a:pt x="1437" y="760"/>
                    </a:lnTo>
                    <a:lnTo>
                      <a:pt x="1454" y="742"/>
                    </a:lnTo>
                    <a:lnTo>
                      <a:pt x="1471" y="723"/>
                    </a:lnTo>
                    <a:lnTo>
                      <a:pt x="1487" y="705"/>
                    </a:lnTo>
                    <a:lnTo>
                      <a:pt x="1504" y="685"/>
                    </a:lnTo>
                    <a:lnTo>
                      <a:pt x="1518" y="665"/>
                    </a:lnTo>
                    <a:lnTo>
                      <a:pt x="1534" y="645"/>
                    </a:lnTo>
                    <a:lnTo>
                      <a:pt x="1547" y="624"/>
                    </a:lnTo>
                    <a:lnTo>
                      <a:pt x="1560" y="603"/>
                    </a:lnTo>
                    <a:lnTo>
                      <a:pt x="1574" y="581"/>
                    </a:lnTo>
                    <a:lnTo>
                      <a:pt x="1586" y="560"/>
                    </a:lnTo>
                    <a:lnTo>
                      <a:pt x="1597" y="537"/>
                    </a:lnTo>
                    <a:lnTo>
                      <a:pt x="1608" y="514"/>
                    </a:lnTo>
                    <a:lnTo>
                      <a:pt x="1618" y="492"/>
                    </a:lnTo>
                    <a:lnTo>
                      <a:pt x="1628" y="468"/>
                    </a:lnTo>
                    <a:lnTo>
                      <a:pt x="1636" y="444"/>
                    </a:lnTo>
                    <a:lnTo>
                      <a:pt x="1645" y="421"/>
                    </a:lnTo>
                    <a:lnTo>
                      <a:pt x="1652" y="397"/>
                    </a:lnTo>
                    <a:lnTo>
                      <a:pt x="1659" y="373"/>
                    </a:lnTo>
                    <a:lnTo>
                      <a:pt x="1664" y="349"/>
                    </a:lnTo>
                    <a:lnTo>
                      <a:pt x="1670" y="324"/>
                    </a:lnTo>
                    <a:lnTo>
                      <a:pt x="1674" y="299"/>
                    </a:lnTo>
                    <a:lnTo>
                      <a:pt x="1679" y="275"/>
                    </a:lnTo>
                    <a:lnTo>
                      <a:pt x="1681" y="250"/>
                    </a:lnTo>
                    <a:lnTo>
                      <a:pt x="1684" y="224"/>
                    </a:lnTo>
                    <a:lnTo>
                      <a:pt x="1685" y="200"/>
                    </a:lnTo>
                    <a:lnTo>
                      <a:pt x="1686" y="175"/>
                    </a:lnTo>
                    <a:lnTo>
                      <a:pt x="1686" y="149"/>
                    </a:lnTo>
                    <a:lnTo>
                      <a:pt x="1685" y="124"/>
                    </a:lnTo>
                    <a:lnTo>
                      <a:pt x="1684" y="100"/>
                    </a:lnTo>
                    <a:lnTo>
                      <a:pt x="1682" y="74"/>
                    </a:lnTo>
                    <a:lnTo>
                      <a:pt x="1679" y="49"/>
                    </a:lnTo>
                    <a:lnTo>
                      <a:pt x="1674" y="25"/>
                    </a:lnTo>
                    <a:lnTo>
                      <a:pt x="1670" y="0"/>
                    </a:lnTo>
                    <a:lnTo>
                      <a:pt x="1671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5" name="Freeform 155"/>
              <p:cNvSpPr>
                <a:spLocks/>
              </p:cNvSpPr>
              <p:nvPr/>
            </p:nvSpPr>
            <p:spPr bwMode="auto">
              <a:xfrm>
                <a:off x="2022" y="1265"/>
                <a:ext cx="22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66" y="0"/>
                  </a:cxn>
                  <a:cxn ang="0">
                    <a:pos x="13367" y="0"/>
                  </a:cxn>
                </a:cxnLst>
                <a:rect l="0" t="0" r="r" b="b"/>
                <a:pathLst>
                  <a:path w="13367">
                    <a:moveTo>
                      <a:pt x="0" y="0"/>
                    </a:moveTo>
                    <a:lnTo>
                      <a:pt x="13366" y="0"/>
                    </a:lnTo>
                    <a:lnTo>
                      <a:pt x="13367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6" name="Freeform 156"/>
              <p:cNvSpPr>
                <a:spLocks/>
              </p:cNvSpPr>
              <p:nvPr/>
            </p:nvSpPr>
            <p:spPr bwMode="auto">
              <a:xfrm>
                <a:off x="2022" y="4177"/>
                <a:ext cx="22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66" y="0"/>
                  </a:cxn>
                  <a:cxn ang="0">
                    <a:pos x="13367" y="0"/>
                  </a:cxn>
                </a:cxnLst>
                <a:rect l="0" t="0" r="r" b="b"/>
                <a:pathLst>
                  <a:path w="13367">
                    <a:moveTo>
                      <a:pt x="0" y="0"/>
                    </a:moveTo>
                    <a:lnTo>
                      <a:pt x="13366" y="0"/>
                    </a:lnTo>
                    <a:lnTo>
                      <a:pt x="13367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7" name="Freeform 157"/>
              <p:cNvSpPr>
                <a:spLocks/>
              </p:cNvSpPr>
              <p:nvPr/>
            </p:nvSpPr>
            <p:spPr bwMode="auto">
              <a:xfrm>
                <a:off x="3356" y="3301"/>
                <a:ext cx="89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61" y="0"/>
                  </a:cxn>
                  <a:cxn ang="0">
                    <a:pos x="5362" y="0"/>
                  </a:cxn>
                </a:cxnLst>
                <a:rect l="0" t="0" r="r" b="b"/>
                <a:pathLst>
                  <a:path w="5362">
                    <a:moveTo>
                      <a:pt x="0" y="0"/>
                    </a:moveTo>
                    <a:lnTo>
                      <a:pt x="5361" y="0"/>
                    </a:lnTo>
                    <a:lnTo>
                      <a:pt x="5362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8" name="Freeform 158"/>
              <p:cNvSpPr>
                <a:spLocks/>
              </p:cNvSpPr>
              <p:nvPr/>
            </p:nvSpPr>
            <p:spPr bwMode="auto">
              <a:xfrm>
                <a:off x="3476" y="2721"/>
                <a:ext cx="77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36" y="0"/>
                  </a:cxn>
                  <a:cxn ang="0">
                    <a:pos x="4637" y="0"/>
                  </a:cxn>
                </a:cxnLst>
                <a:rect l="0" t="0" r="r" b="b"/>
                <a:pathLst>
                  <a:path w="4637">
                    <a:moveTo>
                      <a:pt x="0" y="0"/>
                    </a:moveTo>
                    <a:lnTo>
                      <a:pt x="4636" y="0"/>
                    </a:lnTo>
                    <a:lnTo>
                      <a:pt x="4637" y="0"/>
                    </a:lnTo>
                  </a:path>
                </a:pathLst>
              </a:custGeom>
              <a:noFill/>
              <a:ln w="38100" cmpd="sng">
                <a:solidFill>
                  <a:srgbClr val="7030A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99" name="Freeform 159"/>
              <p:cNvSpPr>
                <a:spLocks/>
              </p:cNvSpPr>
              <p:nvPr/>
            </p:nvSpPr>
            <p:spPr bwMode="auto">
              <a:xfrm>
                <a:off x="2017" y="4165"/>
                <a:ext cx="5" cy="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30"/>
                  </a:cxn>
                  <a:cxn ang="0">
                    <a:pos x="1" y="30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0" y="30"/>
                    </a:lnTo>
                    <a:lnTo>
                      <a:pt x="1" y="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0" name="Freeform 160"/>
              <p:cNvSpPr>
                <a:spLocks/>
              </p:cNvSpPr>
              <p:nvPr/>
            </p:nvSpPr>
            <p:spPr bwMode="auto">
              <a:xfrm>
                <a:off x="2010" y="4173"/>
                <a:ext cx="3" cy="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1"/>
                  </a:cxn>
                  <a:cxn ang="0">
                    <a:pos x="1" y="21"/>
                  </a:cxn>
                </a:cxnLst>
                <a:rect l="0" t="0" r="r" b="b"/>
                <a:pathLst>
                  <a:path w="20" h="21">
                    <a:moveTo>
                      <a:pt x="20" y="0"/>
                    </a:moveTo>
                    <a:lnTo>
                      <a:pt x="0" y="21"/>
                    </a:lnTo>
                    <a:lnTo>
                      <a:pt x="1" y="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1" name="Freeform 161"/>
              <p:cNvSpPr>
                <a:spLocks/>
              </p:cNvSpPr>
              <p:nvPr/>
            </p:nvSpPr>
            <p:spPr bwMode="auto">
              <a:xfrm>
                <a:off x="2013" y="4170"/>
                <a:ext cx="4" cy="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20"/>
                  </a:cxn>
                  <a:cxn ang="0">
                    <a:pos x="1" y="20"/>
                  </a:cxn>
                </a:cxnLst>
                <a:rect l="0" t="0" r="r" b="b"/>
                <a:pathLst>
                  <a:path w="20" h="20">
                    <a:moveTo>
                      <a:pt x="20" y="0"/>
                    </a:moveTo>
                    <a:lnTo>
                      <a:pt x="0" y="20"/>
                    </a:lnTo>
                    <a:lnTo>
                      <a:pt x="1" y="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2" name="Freeform 162"/>
              <p:cNvSpPr>
                <a:spLocks/>
              </p:cNvSpPr>
              <p:nvPr/>
            </p:nvSpPr>
            <p:spPr bwMode="auto">
              <a:xfrm>
                <a:off x="2006" y="4040"/>
                <a:ext cx="16" cy="1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96"/>
                  </a:cxn>
                  <a:cxn ang="0">
                    <a:pos x="1" y="96"/>
                  </a:cxn>
                </a:cxnLst>
                <a:rect l="0" t="0" r="r" b="b"/>
                <a:pathLst>
                  <a:path w="95" h="96">
                    <a:moveTo>
                      <a:pt x="95" y="0"/>
                    </a:moveTo>
                    <a:lnTo>
                      <a:pt x="0" y="96"/>
                    </a:lnTo>
                    <a:lnTo>
                      <a:pt x="1" y="9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3" name="Freeform 163"/>
              <p:cNvSpPr>
                <a:spLocks/>
              </p:cNvSpPr>
              <p:nvPr/>
            </p:nvSpPr>
            <p:spPr bwMode="auto">
              <a:xfrm>
                <a:off x="1891" y="4135"/>
                <a:ext cx="35" cy="36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0" y="214"/>
                  </a:cxn>
                  <a:cxn ang="0">
                    <a:pos x="1" y="214"/>
                  </a:cxn>
                </a:cxnLst>
                <a:rect l="0" t="0" r="r" b="b"/>
                <a:pathLst>
                  <a:path w="213" h="214">
                    <a:moveTo>
                      <a:pt x="213" y="0"/>
                    </a:moveTo>
                    <a:lnTo>
                      <a:pt x="0" y="214"/>
                    </a:lnTo>
                    <a:lnTo>
                      <a:pt x="1" y="2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4" name="Freeform 164"/>
              <p:cNvSpPr>
                <a:spLocks/>
              </p:cNvSpPr>
              <p:nvPr/>
            </p:nvSpPr>
            <p:spPr bwMode="auto">
              <a:xfrm>
                <a:off x="1926" y="4056"/>
                <a:ext cx="80" cy="79"/>
              </a:xfrm>
              <a:custGeom>
                <a:avLst/>
                <a:gdLst/>
                <a:ahLst/>
                <a:cxnLst>
                  <a:cxn ang="0">
                    <a:pos x="476" y="0"/>
                  </a:cxn>
                  <a:cxn ang="0">
                    <a:pos x="232" y="244"/>
                  </a:cxn>
                  <a:cxn ang="0">
                    <a:pos x="0" y="475"/>
                  </a:cxn>
                  <a:cxn ang="0">
                    <a:pos x="1" y="475"/>
                  </a:cxn>
                </a:cxnLst>
                <a:rect l="0" t="0" r="r" b="b"/>
                <a:pathLst>
                  <a:path w="476" h="475">
                    <a:moveTo>
                      <a:pt x="476" y="0"/>
                    </a:moveTo>
                    <a:lnTo>
                      <a:pt x="232" y="244"/>
                    </a:lnTo>
                    <a:lnTo>
                      <a:pt x="0" y="475"/>
                    </a:lnTo>
                    <a:lnTo>
                      <a:pt x="1" y="47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5" name="Freeform 165"/>
              <p:cNvSpPr>
                <a:spLocks/>
              </p:cNvSpPr>
              <p:nvPr/>
            </p:nvSpPr>
            <p:spPr bwMode="auto">
              <a:xfrm>
                <a:off x="1916" y="3915"/>
                <a:ext cx="106" cy="106"/>
              </a:xfrm>
              <a:custGeom>
                <a:avLst/>
                <a:gdLst/>
                <a:ahLst/>
                <a:cxnLst>
                  <a:cxn ang="0">
                    <a:pos x="634" y="0"/>
                  </a:cxn>
                  <a:cxn ang="0">
                    <a:pos x="0" y="635"/>
                  </a:cxn>
                  <a:cxn ang="0">
                    <a:pos x="2" y="635"/>
                  </a:cxn>
                </a:cxnLst>
                <a:rect l="0" t="0" r="r" b="b"/>
                <a:pathLst>
                  <a:path w="634" h="635">
                    <a:moveTo>
                      <a:pt x="634" y="0"/>
                    </a:moveTo>
                    <a:lnTo>
                      <a:pt x="0" y="635"/>
                    </a:lnTo>
                    <a:lnTo>
                      <a:pt x="2" y="63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6" name="Freeform 166"/>
              <p:cNvSpPr>
                <a:spLocks/>
              </p:cNvSpPr>
              <p:nvPr/>
            </p:nvSpPr>
            <p:spPr bwMode="auto">
              <a:xfrm>
                <a:off x="1780" y="4093"/>
                <a:ext cx="64" cy="64"/>
              </a:xfrm>
              <a:custGeom>
                <a:avLst/>
                <a:gdLst/>
                <a:ahLst/>
                <a:cxnLst>
                  <a:cxn ang="0">
                    <a:pos x="381" y="0"/>
                  </a:cxn>
                  <a:cxn ang="0">
                    <a:pos x="0" y="383"/>
                  </a:cxn>
                  <a:cxn ang="0">
                    <a:pos x="1" y="383"/>
                  </a:cxn>
                </a:cxnLst>
                <a:rect l="0" t="0" r="r" b="b"/>
                <a:pathLst>
                  <a:path w="381" h="383">
                    <a:moveTo>
                      <a:pt x="381" y="0"/>
                    </a:moveTo>
                    <a:lnTo>
                      <a:pt x="0" y="383"/>
                    </a:lnTo>
                    <a:lnTo>
                      <a:pt x="1" y="38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7" name="Freeform 167"/>
              <p:cNvSpPr>
                <a:spLocks/>
              </p:cNvSpPr>
              <p:nvPr/>
            </p:nvSpPr>
            <p:spPr bwMode="auto">
              <a:xfrm>
                <a:off x="1844" y="4021"/>
                <a:ext cx="72" cy="72"/>
              </a:xfrm>
              <a:custGeom>
                <a:avLst/>
                <a:gdLst/>
                <a:ahLst/>
                <a:cxnLst>
                  <a:cxn ang="0">
                    <a:pos x="432" y="0"/>
                  </a:cxn>
                  <a:cxn ang="0">
                    <a:pos x="223" y="210"/>
                  </a:cxn>
                  <a:cxn ang="0">
                    <a:pos x="0" y="431"/>
                  </a:cxn>
                  <a:cxn ang="0">
                    <a:pos x="2" y="431"/>
                  </a:cxn>
                </a:cxnLst>
                <a:rect l="0" t="0" r="r" b="b"/>
                <a:pathLst>
                  <a:path w="432" h="431">
                    <a:moveTo>
                      <a:pt x="432" y="0"/>
                    </a:moveTo>
                    <a:lnTo>
                      <a:pt x="223" y="210"/>
                    </a:lnTo>
                    <a:lnTo>
                      <a:pt x="0" y="431"/>
                    </a:lnTo>
                    <a:lnTo>
                      <a:pt x="2" y="4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8" name="Freeform 168"/>
              <p:cNvSpPr>
                <a:spLocks/>
              </p:cNvSpPr>
              <p:nvPr/>
            </p:nvSpPr>
            <p:spPr bwMode="auto">
              <a:xfrm>
                <a:off x="1869" y="3791"/>
                <a:ext cx="153" cy="152"/>
              </a:xfrm>
              <a:custGeom>
                <a:avLst/>
                <a:gdLst/>
                <a:ahLst/>
                <a:cxnLst>
                  <a:cxn ang="0">
                    <a:pos x="914" y="0"/>
                  </a:cxn>
                  <a:cxn ang="0">
                    <a:pos x="0" y="915"/>
                  </a:cxn>
                  <a:cxn ang="0">
                    <a:pos x="1" y="915"/>
                  </a:cxn>
                </a:cxnLst>
                <a:rect l="0" t="0" r="r" b="b"/>
                <a:pathLst>
                  <a:path w="914" h="915">
                    <a:moveTo>
                      <a:pt x="914" y="0"/>
                    </a:moveTo>
                    <a:lnTo>
                      <a:pt x="0" y="915"/>
                    </a:lnTo>
                    <a:lnTo>
                      <a:pt x="1" y="91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09" name="Freeform 169"/>
              <p:cNvSpPr>
                <a:spLocks/>
              </p:cNvSpPr>
              <p:nvPr/>
            </p:nvSpPr>
            <p:spPr bwMode="auto">
              <a:xfrm>
                <a:off x="1677" y="4056"/>
                <a:ext cx="79" cy="79"/>
              </a:xfrm>
              <a:custGeom>
                <a:avLst/>
                <a:gdLst/>
                <a:ahLst/>
                <a:cxnLst>
                  <a:cxn ang="0">
                    <a:pos x="475" y="0"/>
                  </a:cxn>
                  <a:cxn ang="0">
                    <a:pos x="0" y="475"/>
                  </a:cxn>
                  <a:cxn ang="0">
                    <a:pos x="1" y="475"/>
                  </a:cxn>
                </a:cxnLst>
                <a:rect l="0" t="0" r="r" b="b"/>
                <a:pathLst>
                  <a:path w="475" h="475">
                    <a:moveTo>
                      <a:pt x="475" y="0"/>
                    </a:moveTo>
                    <a:lnTo>
                      <a:pt x="0" y="475"/>
                    </a:lnTo>
                    <a:lnTo>
                      <a:pt x="1" y="47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10" name="Freeform 170"/>
              <p:cNvSpPr>
                <a:spLocks/>
              </p:cNvSpPr>
              <p:nvPr/>
            </p:nvSpPr>
            <p:spPr bwMode="auto">
              <a:xfrm>
                <a:off x="1756" y="3943"/>
                <a:ext cx="113" cy="113"/>
              </a:xfrm>
              <a:custGeom>
                <a:avLst/>
                <a:gdLst/>
                <a:ahLst/>
                <a:cxnLst>
                  <a:cxn ang="0">
                    <a:pos x="678" y="0"/>
                  </a:cxn>
                  <a:cxn ang="0">
                    <a:pos x="55" y="621"/>
                  </a:cxn>
                  <a:cxn ang="0">
                    <a:pos x="0" y="678"/>
                  </a:cxn>
                  <a:cxn ang="0">
                    <a:pos x="1" y="678"/>
                  </a:cxn>
                </a:cxnLst>
                <a:rect l="0" t="0" r="r" b="b"/>
                <a:pathLst>
                  <a:path w="678" h="678">
                    <a:moveTo>
                      <a:pt x="678" y="0"/>
                    </a:moveTo>
                    <a:lnTo>
                      <a:pt x="55" y="621"/>
                    </a:lnTo>
                    <a:lnTo>
                      <a:pt x="0" y="678"/>
                    </a:lnTo>
                    <a:lnTo>
                      <a:pt x="1" y="67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11" name="Freeform 171"/>
              <p:cNvSpPr>
                <a:spLocks/>
              </p:cNvSpPr>
              <p:nvPr/>
            </p:nvSpPr>
            <p:spPr bwMode="auto">
              <a:xfrm>
                <a:off x="1825" y="3666"/>
                <a:ext cx="197" cy="197"/>
              </a:xfrm>
              <a:custGeom>
                <a:avLst/>
                <a:gdLst/>
                <a:ahLst/>
                <a:cxnLst>
                  <a:cxn ang="0">
                    <a:pos x="1180" y="0"/>
                  </a:cxn>
                  <a:cxn ang="0">
                    <a:pos x="0" y="1182"/>
                  </a:cxn>
                  <a:cxn ang="0">
                    <a:pos x="1" y="1182"/>
                  </a:cxn>
                </a:cxnLst>
                <a:rect l="0" t="0" r="r" b="b"/>
                <a:pathLst>
                  <a:path w="1180" h="1182">
                    <a:moveTo>
                      <a:pt x="1180" y="0"/>
                    </a:moveTo>
                    <a:lnTo>
                      <a:pt x="0" y="1182"/>
                    </a:lnTo>
                    <a:lnTo>
                      <a:pt x="1" y="118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12" name="Freeform 172"/>
              <p:cNvSpPr>
                <a:spLocks/>
              </p:cNvSpPr>
              <p:nvPr/>
            </p:nvSpPr>
            <p:spPr bwMode="auto">
              <a:xfrm>
                <a:off x="1580" y="4056"/>
                <a:ext cx="52" cy="5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0" y="312"/>
                  </a:cxn>
                  <a:cxn ang="0">
                    <a:pos x="1" y="312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lnTo>
                      <a:pt x="0" y="312"/>
                    </a:lnTo>
                    <a:lnTo>
                      <a:pt x="1" y="31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13" name="Freeform 173"/>
              <p:cNvSpPr>
                <a:spLocks/>
              </p:cNvSpPr>
              <p:nvPr/>
            </p:nvSpPr>
            <p:spPr bwMode="auto">
              <a:xfrm>
                <a:off x="1632" y="3863"/>
                <a:ext cx="193" cy="193"/>
              </a:xfrm>
              <a:custGeom>
                <a:avLst/>
                <a:gdLst/>
                <a:ahLst/>
                <a:cxnLst>
                  <a:cxn ang="0">
                    <a:pos x="1160" y="0"/>
                  </a:cxn>
                  <a:cxn ang="0">
                    <a:pos x="356" y="804"/>
                  </a:cxn>
                  <a:cxn ang="0">
                    <a:pos x="0" y="1161"/>
                  </a:cxn>
                  <a:cxn ang="0">
                    <a:pos x="1" y="1161"/>
                  </a:cxn>
                </a:cxnLst>
                <a:rect l="0" t="0" r="r" b="b"/>
                <a:pathLst>
                  <a:path w="1160" h="1161">
                    <a:moveTo>
                      <a:pt x="1160" y="0"/>
                    </a:moveTo>
                    <a:lnTo>
                      <a:pt x="356" y="804"/>
                    </a:lnTo>
                    <a:lnTo>
                      <a:pt x="0" y="1161"/>
                    </a:lnTo>
                    <a:lnTo>
                      <a:pt x="1" y="11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14" name="Freeform 174"/>
              <p:cNvSpPr>
                <a:spLocks/>
              </p:cNvSpPr>
              <p:nvPr/>
            </p:nvSpPr>
            <p:spPr bwMode="auto">
              <a:xfrm>
                <a:off x="1783" y="3541"/>
                <a:ext cx="239" cy="238"/>
              </a:xfrm>
              <a:custGeom>
                <a:avLst/>
                <a:gdLst/>
                <a:ahLst/>
                <a:cxnLst>
                  <a:cxn ang="0">
                    <a:pos x="1430" y="0"/>
                  </a:cxn>
                  <a:cxn ang="0">
                    <a:pos x="0" y="1432"/>
                  </a:cxn>
                  <a:cxn ang="0">
                    <a:pos x="1" y="1432"/>
                  </a:cxn>
                </a:cxnLst>
                <a:rect l="0" t="0" r="r" b="b"/>
                <a:pathLst>
                  <a:path w="1430" h="1432">
                    <a:moveTo>
                      <a:pt x="1430" y="0"/>
                    </a:moveTo>
                    <a:lnTo>
                      <a:pt x="0" y="1432"/>
                    </a:lnTo>
                    <a:lnTo>
                      <a:pt x="1" y="14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15" name="Freeform 175"/>
              <p:cNvSpPr>
                <a:spLocks/>
              </p:cNvSpPr>
              <p:nvPr/>
            </p:nvSpPr>
            <p:spPr bwMode="auto">
              <a:xfrm>
                <a:off x="1488" y="4056"/>
                <a:ext cx="19" cy="19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114"/>
                  </a:cxn>
                  <a:cxn ang="0">
                    <a:pos x="1" y="114"/>
                  </a:cxn>
                </a:cxnLst>
                <a:rect l="0" t="0" r="r" b="b"/>
                <a:pathLst>
                  <a:path w="115" h="114">
                    <a:moveTo>
                      <a:pt x="115" y="0"/>
                    </a:moveTo>
                    <a:lnTo>
                      <a:pt x="0" y="114"/>
                    </a:lnTo>
                    <a:lnTo>
                      <a:pt x="1" y="1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16" name="Freeform 176"/>
              <p:cNvSpPr>
                <a:spLocks/>
              </p:cNvSpPr>
              <p:nvPr/>
            </p:nvSpPr>
            <p:spPr bwMode="auto">
              <a:xfrm>
                <a:off x="1507" y="3779"/>
                <a:ext cx="276" cy="277"/>
              </a:xfrm>
              <a:custGeom>
                <a:avLst/>
                <a:gdLst/>
                <a:ahLst/>
                <a:cxnLst>
                  <a:cxn ang="0">
                    <a:pos x="1659" y="0"/>
                  </a:cxn>
                  <a:cxn ang="0">
                    <a:pos x="678" y="981"/>
                  </a:cxn>
                  <a:cxn ang="0">
                    <a:pos x="0" y="1660"/>
                  </a:cxn>
                  <a:cxn ang="0">
                    <a:pos x="1" y="1660"/>
                  </a:cxn>
                </a:cxnLst>
                <a:rect l="0" t="0" r="r" b="b"/>
                <a:pathLst>
                  <a:path w="1659" h="1660">
                    <a:moveTo>
                      <a:pt x="1659" y="0"/>
                    </a:moveTo>
                    <a:lnTo>
                      <a:pt x="678" y="981"/>
                    </a:lnTo>
                    <a:lnTo>
                      <a:pt x="0" y="1660"/>
                    </a:lnTo>
                    <a:lnTo>
                      <a:pt x="1" y="166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17" name="Freeform 177"/>
              <p:cNvSpPr>
                <a:spLocks/>
              </p:cNvSpPr>
              <p:nvPr/>
            </p:nvSpPr>
            <p:spPr bwMode="auto">
              <a:xfrm>
                <a:off x="1744" y="3416"/>
                <a:ext cx="278" cy="278"/>
              </a:xfrm>
              <a:custGeom>
                <a:avLst/>
                <a:gdLst/>
                <a:ahLst/>
                <a:cxnLst>
                  <a:cxn ang="0">
                    <a:pos x="1664" y="0"/>
                  </a:cxn>
                  <a:cxn ang="0">
                    <a:pos x="0" y="1665"/>
                  </a:cxn>
                  <a:cxn ang="0">
                    <a:pos x="1" y="1665"/>
                  </a:cxn>
                </a:cxnLst>
                <a:rect l="0" t="0" r="r" b="b"/>
                <a:pathLst>
                  <a:path w="1664" h="1665">
                    <a:moveTo>
                      <a:pt x="1664" y="0"/>
                    </a:moveTo>
                    <a:lnTo>
                      <a:pt x="0" y="1665"/>
                    </a:lnTo>
                    <a:lnTo>
                      <a:pt x="1" y="16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18" name="Freeform 178"/>
              <p:cNvSpPr>
                <a:spLocks/>
              </p:cNvSpPr>
              <p:nvPr/>
            </p:nvSpPr>
            <p:spPr bwMode="auto">
              <a:xfrm>
                <a:off x="1401" y="3886"/>
                <a:ext cx="151" cy="151"/>
              </a:xfrm>
              <a:custGeom>
                <a:avLst/>
                <a:gdLst/>
                <a:ahLst/>
                <a:cxnLst>
                  <a:cxn ang="0">
                    <a:pos x="910" y="0"/>
                  </a:cxn>
                  <a:cxn ang="0">
                    <a:pos x="0" y="912"/>
                  </a:cxn>
                  <a:cxn ang="0">
                    <a:pos x="1" y="912"/>
                  </a:cxn>
                </a:cxnLst>
                <a:rect l="0" t="0" r="r" b="b"/>
                <a:pathLst>
                  <a:path w="910" h="912">
                    <a:moveTo>
                      <a:pt x="910" y="0"/>
                    </a:moveTo>
                    <a:lnTo>
                      <a:pt x="0" y="912"/>
                    </a:lnTo>
                    <a:lnTo>
                      <a:pt x="1" y="91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19" name="Freeform 179"/>
              <p:cNvSpPr>
                <a:spLocks/>
              </p:cNvSpPr>
              <p:nvPr/>
            </p:nvSpPr>
            <p:spPr bwMode="auto">
              <a:xfrm>
                <a:off x="1552" y="3694"/>
                <a:ext cx="192" cy="192"/>
              </a:xfrm>
              <a:custGeom>
                <a:avLst/>
                <a:gdLst/>
                <a:ahLst/>
                <a:cxnLst>
                  <a:cxn ang="0">
                    <a:pos x="1151" y="0"/>
                  </a:cxn>
                  <a:cxn ang="0">
                    <a:pos x="0" y="1152"/>
                  </a:cxn>
                  <a:cxn ang="0">
                    <a:pos x="1" y="1152"/>
                  </a:cxn>
                </a:cxnLst>
                <a:rect l="0" t="0" r="r" b="b"/>
                <a:pathLst>
                  <a:path w="1151" h="1152">
                    <a:moveTo>
                      <a:pt x="1151" y="0"/>
                    </a:moveTo>
                    <a:lnTo>
                      <a:pt x="0" y="1152"/>
                    </a:lnTo>
                    <a:lnTo>
                      <a:pt x="1" y="11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0" name="Freeform 180"/>
              <p:cNvSpPr>
                <a:spLocks/>
              </p:cNvSpPr>
              <p:nvPr/>
            </p:nvSpPr>
            <p:spPr bwMode="auto">
              <a:xfrm>
                <a:off x="2011" y="3291"/>
                <a:ext cx="11" cy="1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0" y="61"/>
                  </a:cxn>
                  <a:cxn ang="0">
                    <a:pos x="1" y="61"/>
                  </a:cxn>
                </a:cxnLst>
                <a:rect l="0" t="0" r="r" b="b"/>
                <a:pathLst>
                  <a:path w="61" h="61">
                    <a:moveTo>
                      <a:pt x="61" y="0"/>
                    </a:moveTo>
                    <a:lnTo>
                      <a:pt x="0" y="61"/>
                    </a:lnTo>
                    <a:lnTo>
                      <a:pt x="1" y="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1" name="Freeform 181"/>
              <p:cNvSpPr>
                <a:spLocks/>
              </p:cNvSpPr>
              <p:nvPr/>
            </p:nvSpPr>
            <p:spPr bwMode="auto">
              <a:xfrm>
                <a:off x="1318" y="3825"/>
                <a:ext cx="170" cy="170"/>
              </a:xfrm>
              <a:custGeom>
                <a:avLst/>
                <a:gdLst/>
                <a:ahLst/>
                <a:cxnLst>
                  <a:cxn ang="0">
                    <a:pos x="1022" y="0"/>
                  </a:cxn>
                  <a:cxn ang="0">
                    <a:pos x="0" y="1024"/>
                  </a:cxn>
                  <a:cxn ang="0">
                    <a:pos x="1" y="1024"/>
                  </a:cxn>
                </a:cxnLst>
                <a:rect l="0" t="0" r="r" b="b"/>
                <a:pathLst>
                  <a:path w="1022" h="1024">
                    <a:moveTo>
                      <a:pt x="1022" y="0"/>
                    </a:moveTo>
                    <a:lnTo>
                      <a:pt x="0" y="1024"/>
                    </a:lnTo>
                    <a:lnTo>
                      <a:pt x="1" y="10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2" name="Freeform 182"/>
              <p:cNvSpPr>
                <a:spLocks/>
              </p:cNvSpPr>
              <p:nvPr/>
            </p:nvSpPr>
            <p:spPr bwMode="auto">
              <a:xfrm>
                <a:off x="1488" y="3301"/>
                <a:ext cx="523" cy="524"/>
              </a:xfrm>
              <a:custGeom>
                <a:avLst/>
                <a:gdLst/>
                <a:ahLst/>
                <a:cxnLst>
                  <a:cxn ang="0">
                    <a:pos x="3138" y="0"/>
                  </a:cxn>
                  <a:cxn ang="0">
                    <a:pos x="1318" y="1822"/>
                  </a:cxn>
                  <a:cxn ang="0">
                    <a:pos x="0" y="3140"/>
                  </a:cxn>
                  <a:cxn ang="0">
                    <a:pos x="1" y="3140"/>
                  </a:cxn>
                </a:cxnLst>
                <a:rect l="0" t="0" r="r" b="b"/>
                <a:pathLst>
                  <a:path w="3138" h="3140">
                    <a:moveTo>
                      <a:pt x="3138" y="0"/>
                    </a:moveTo>
                    <a:lnTo>
                      <a:pt x="1318" y="1822"/>
                    </a:lnTo>
                    <a:lnTo>
                      <a:pt x="0" y="3140"/>
                    </a:lnTo>
                    <a:lnTo>
                      <a:pt x="1" y="314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3" name="Freeform 183"/>
              <p:cNvSpPr>
                <a:spLocks/>
              </p:cNvSpPr>
              <p:nvPr/>
            </p:nvSpPr>
            <p:spPr bwMode="auto">
              <a:xfrm>
                <a:off x="1887" y="3166"/>
                <a:ext cx="135" cy="135"/>
              </a:xfrm>
              <a:custGeom>
                <a:avLst/>
                <a:gdLst/>
                <a:ahLst/>
                <a:cxnLst>
                  <a:cxn ang="0">
                    <a:pos x="809" y="0"/>
                  </a:cxn>
                  <a:cxn ang="0">
                    <a:pos x="0" y="809"/>
                  </a:cxn>
                  <a:cxn ang="0">
                    <a:pos x="1" y="809"/>
                  </a:cxn>
                </a:cxnLst>
                <a:rect l="0" t="0" r="r" b="b"/>
                <a:pathLst>
                  <a:path w="809" h="809">
                    <a:moveTo>
                      <a:pt x="809" y="0"/>
                    </a:moveTo>
                    <a:lnTo>
                      <a:pt x="0" y="809"/>
                    </a:lnTo>
                    <a:lnTo>
                      <a:pt x="1" y="80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4" name="Freeform 184"/>
              <p:cNvSpPr>
                <a:spLocks/>
              </p:cNvSpPr>
              <p:nvPr/>
            </p:nvSpPr>
            <p:spPr bwMode="auto">
              <a:xfrm>
                <a:off x="1240" y="3760"/>
                <a:ext cx="188" cy="189"/>
              </a:xfrm>
              <a:custGeom>
                <a:avLst/>
                <a:gdLst/>
                <a:ahLst/>
                <a:cxnLst>
                  <a:cxn ang="0">
                    <a:pos x="1129" y="0"/>
                  </a:cxn>
                  <a:cxn ang="0">
                    <a:pos x="0" y="1130"/>
                  </a:cxn>
                  <a:cxn ang="0">
                    <a:pos x="1" y="1130"/>
                  </a:cxn>
                </a:cxnLst>
                <a:rect l="0" t="0" r="r" b="b"/>
                <a:pathLst>
                  <a:path w="1129" h="1130">
                    <a:moveTo>
                      <a:pt x="1129" y="0"/>
                    </a:moveTo>
                    <a:lnTo>
                      <a:pt x="0" y="1130"/>
                    </a:lnTo>
                    <a:lnTo>
                      <a:pt x="1" y="11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5" name="Freeform 185"/>
              <p:cNvSpPr>
                <a:spLocks/>
              </p:cNvSpPr>
              <p:nvPr/>
            </p:nvSpPr>
            <p:spPr bwMode="auto">
              <a:xfrm>
                <a:off x="1428" y="3301"/>
                <a:ext cx="459" cy="459"/>
              </a:xfrm>
              <a:custGeom>
                <a:avLst/>
                <a:gdLst/>
                <a:ahLst/>
                <a:cxnLst>
                  <a:cxn ang="0">
                    <a:pos x="2752" y="0"/>
                  </a:cxn>
                  <a:cxn ang="0">
                    <a:pos x="1480" y="1272"/>
                  </a:cxn>
                  <a:cxn ang="0">
                    <a:pos x="0" y="2755"/>
                  </a:cxn>
                  <a:cxn ang="0">
                    <a:pos x="1" y="2755"/>
                  </a:cxn>
                </a:cxnLst>
                <a:rect l="0" t="0" r="r" b="b"/>
                <a:pathLst>
                  <a:path w="2752" h="2755">
                    <a:moveTo>
                      <a:pt x="2752" y="0"/>
                    </a:moveTo>
                    <a:lnTo>
                      <a:pt x="1480" y="1272"/>
                    </a:lnTo>
                    <a:lnTo>
                      <a:pt x="0" y="2755"/>
                    </a:lnTo>
                    <a:lnTo>
                      <a:pt x="1" y="275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6" name="Freeform 186"/>
              <p:cNvSpPr>
                <a:spLocks/>
              </p:cNvSpPr>
              <p:nvPr/>
            </p:nvSpPr>
            <p:spPr bwMode="auto">
              <a:xfrm>
                <a:off x="1762" y="3042"/>
                <a:ext cx="260" cy="259"/>
              </a:xfrm>
              <a:custGeom>
                <a:avLst/>
                <a:gdLst/>
                <a:ahLst/>
                <a:cxnLst>
                  <a:cxn ang="0">
                    <a:pos x="1557" y="0"/>
                  </a:cxn>
                  <a:cxn ang="0">
                    <a:pos x="0" y="1558"/>
                  </a:cxn>
                  <a:cxn ang="0">
                    <a:pos x="1" y="1558"/>
                  </a:cxn>
                </a:cxnLst>
                <a:rect l="0" t="0" r="r" b="b"/>
                <a:pathLst>
                  <a:path w="1557" h="1558">
                    <a:moveTo>
                      <a:pt x="1557" y="0"/>
                    </a:moveTo>
                    <a:lnTo>
                      <a:pt x="0" y="1558"/>
                    </a:lnTo>
                    <a:lnTo>
                      <a:pt x="1" y="155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7" name="Freeform 187"/>
              <p:cNvSpPr>
                <a:spLocks/>
              </p:cNvSpPr>
              <p:nvPr/>
            </p:nvSpPr>
            <p:spPr bwMode="auto">
              <a:xfrm>
                <a:off x="1166" y="3693"/>
                <a:ext cx="205" cy="205"/>
              </a:xfrm>
              <a:custGeom>
                <a:avLst/>
                <a:gdLst/>
                <a:ahLst/>
                <a:cxnLst>
                  <a:cxn ang="0">
                    <a:pos x="1234" y="0"/>
                  </a:cxn>
                  <a:cxn ang="0">
                    <a:pos x="0" y="1235"/>
                  </a:cxn>
                  <a:cxn ang="0">
                    <a:pos x="1" y="1235"/>
                  </a:cxn>
                </a:cxnLst>
                <a:rect l="0" t="0" r="r" b="b"/>
                <a:pathLst>
                  <a:path w="1234" h="1235">
                    <a:moveTo>
                      <a:pt x="1234" y="0"/>
                    </a:moveTo>
                    <a:lnTo>
                      <a:pt x="0" y="1235"/>
                    </a:lnTo>
                    <a:lnTo>
                      <a:pt x="1" y="123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8" name="Freeform 188"/>
              <p:cNvSpPr>
                <a:spLocks/>
              </p:cNvSpPr>
              <p:nvPr/>
            </p:nvSpPr>
            <p:spPr bwMode="auto">
              <a:xfrm>
                <a:off x="1371" y="3301"/>
                <a:ext cx="391" cy="392"/>
              </a:xfrm>
              <a:custGeom>
                <a:avLst/>
                <a:gdLst/>
                <a:ahLst/>
                <a:cxnLst>
                  <a:cxn ang="0">
                    <a:pos x="2345" y="0"/>
                  </a:cxn>
                  <a:cxn ang="0">
                    <a:pos x="1640" y="705"/>
                  </a:cxn>
                  <a:cxn ang="0">
                    <a:pos x="0" y="2347"/>
                  </a:cxn>
                  <a:cxn ang="0">
                    <a:pos x="1" y="2347"/>
                  </a:cxn>
                </a:cxnLst>
                <a:rect l="0" t="0" r="r" b="b"/>
                <a:pathLst>
                  <a:path w="2345" h="2347">
                    <a:moveTo>
                      <a:pt x="2345" y="0"/>
                    </a:moveTo>
                    <a:lnTo>
                      <a:pt x="1640" y="705"/>
                    </a:lnTo>
                    <a:lnTo>
                      <a:pt x="0" y="2347"/>
                    </a:lnTo>
                    <a:lnTo>
                      <a:pt x="1" y="23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29" name="Freeform 189"/>
              <p:cNvSpPr>
                <a:spLocks/>
              </p:cNvSpPr>
              <p:nvPr/>
            </p:nvSpPr>
            <p:spPr bwMode="auto">
              <a:xfrm>
                <a:off x="1637" y="2917"/>
                <a:ext cx="385" cy="384"/>
              </a:xfrm>
              <a:custGeom>
                <a:avLst/>
                <a:gdLst/>
                <a:ahLst/>
                <a:cxnLst>
                  <a:cxn ang="0">
                    <a:pos x="2306" y="0"/>
                  </a:cxn>
                  <a:cxn ang="0">
                    <a:pos x="0" y="2308"/>
                  </a:cxn>
                  <a:cxn ang="0">
                    <a:pos x="1" y="2308"/>
                  </a:cxn>
                </a:cxnLst>
                <a:rect l="0" t="0" r="r" b="b"/>
                <a:pathLst>
                  <a:path w="2306" h="2308">
                    <a:moveTo>
                      <a:pt x="2306" y="0"/>
                    </a:moveTo>
                    <a:lnTo>
                      <a:pt x="0" y="2308"/>
                    </a:lnTo>
                    <a:lnTo>
                      <a:pt x="1" y="23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0" name="Freeform 190"/>
              <p:cNvSpPr>
                <a:spLocks/>
              </p:cNvSpPr>
              <p:nvPr/>
            </p:nvSpPr>
            <p:spPr bwMode="auto">
              <a:xfrm>
                <a:off x="1095" y="3621"/>
                <a:ext cx="223" cy="223"/>
              </a:xfrm>
              <a:custGeom>
                <a:avLst/>
                <a:gdLst/>
                <a:ahLst/>
                <a:cxnLst>
                  <a:cxn ang="0">
                    <a:pos x="1335" y="0"/>
                  </a:cxn>
                  <a:cxn ang="0">
                    <a:pos x="0" y="1337"/>
                  </a:cxn>
                  <a:cxn ang="0">
                    <a:pos x="1" y="1337"/>
                  </a:cxn>
                </a:cxnLst>
                <a:rect l="0" t="0" r="r" b="b"/>
                <a:pathLst>
                  <a:path w="1335" h="1337">
                    <a:moveTo>
                      <a:pt x="1335" y="0"/>
                    </a:moveTo>
                    <a:lnTo>
                      <a:pt x="0" y="1337"/>
                    </a:lnTo>
                    <a:lnTo>
                      <a:pt x="1" y="133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1" name="Freeform 191"/>
              <p:cNvSpPr>
                <a:spLocks/>
              </p:cNvSpPr>
              <p:nvPr/>
            </p:nvSpPr>
            <p:spPr bwMode="auto">
              <a:xfrm>
                <a:off x="1318" y="3301"/>
                <a:ext cx="319" cy="320"/>
              </a:xfrm>
              <a:custGeom>
                <a:avLst/>
                <a:gdLst/>
                <a:ahLst/>
                <a:cxnLst>
                  <a:cxn ang="0">
                    <a:pos x="1916" y="0"/>
                  </a:cxn>
                  <a:cxn ang="0">
                    <a:pos x="1800" y="117"/>
                  </a:cxn>
                  <a:cxn ang="0">
                    <a:pos x="0" y="1917"/>
                  </a:cxn>
                  <a:cxn ang="0">
                    <a:pos x="1" y="1917"/>
                  </a:cxn>
                </a:cxnLst>
                <a:rect l="0" t="0" r="r" b="b"/>
                <a:pathLst>
                  <a:path w="1916" h="1917">
                    <a:moveTo>
                      <a:pt x="1916" y="0"/>
                    </a:moveTo>
                    <a:lnTo>
                      <a:pt x="1800" y="117"/>
                    </a:lnTo>
                    <a:lnTo>
                      <a:pt x="0" y="1917"/>
                    </a:lnTo>
                    <a:lnTo>
                      <a:pt x="1" y="191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2" name="Freeform 192"/>
              <p:cNvSpPr>
                <a:spLocks/>
              </p:cNvSpPr>
              <p:nvPr/>
            </p:nvSpPr>
            <p:spPr bwMode="auto">
              <a:xfrm>
                <a:off x="1594" y="2792"/>
                <a:ext cx="428" cy="427"/>
              </a:xfrm>
              <a:custGeom>
                <a:avLst/>
                <a:gdLst/>
                <a:ahLst/>
                <a:cxnLst>
                  <a:cxn ang="0">
                    <a:pos x="2562" y="0"/>
                  </a:cxn>
                  <a:cxn ang="0">
                    <a:pos x="0" y="2564"/>
                  </a:cxn>
                  <a:cxn ang="0">
                    <a:pos x="1" y="2564"/>
                  </a:cxn>
                </a:cxnLst>
                <a:rect l="0" t="0" r="r" b="b"/>
                <a:pathLst>
                  <a:path w="2562" h="2564">
                    <a:moveTo>
                      <a:pt x="2562" y="0"/>
                    </a:moveTo>
                    <a:lnTo>
                      <a:pt x="0" y="2564"/>
                    </a:lnTo>
                    <a:lnTo>
                      <a:pt x="1" y="256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3" name="Freeform 193"/>
              <p:cNvSpPr>
                <a:spLocks/>
              </p:cNvSpPr>
              <p:nvPr/>
            </p:nvSpPr>
            <p:spPr bwMode="auto">
              <a:xfrm>
                <a:off x="1029" y="3546"/>
                <a:ext cx="239" cy="239"/>
              </a:xfrm>
              <a:custGeom>
                <a:avLst/>
                <a:gdLst/>
                <a:ahLst/>
                <a:cxnLst>
                  <a:cxn ang="0">
                    <a:pos x="1436" y="0"/>
                  </a:cxn>
                  <a:cxn ang="0">
                    <a:pos x="0" y="1437"/>
                  </a:cxn>
                  <a:cxn ang="0">
                    <a:pos x="1" y="1437"/>
                  </a:cxn>
                </a:cxnLst>
                <a:rect l="0" t="0" r="r" b="b"/>
                <a:pathLst>
                  <a:path w="1436" h="1437">
                    <a:moveTo>
                      <a:pt x="1436" y="0"/>
                    </a:moveTo>
                    <a:lnTo>
                      <a:pt x="0" y="1437"/>
                    </a:lnTo>
                    <a:lnTo>
                      <a:pt x="1" y="143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4" name="Freeform 194"/>
              <p:cNvSpPr>
                <a:spLocks/>
              </p:cNvSpPr>
              <p:nvPr/>
            </p:nvSpPr>
            <p:spPr bwMode="auto">
              <a:xfrm>
                <a:off x="1268" y="3219"/>
                <a:ext cx="326" cy="327"/>
              </a:xfrm>
              <a:custGeom>
                <a:avLst/>
                <a:gdLst/>
                <a:ahLst/>
                <a:cxnLst>
                  <a:cxn ang="0">
                    <a:pos x="1957" y="0"/>
                  </a:cxn>
                  <a:cxn ang="0">
                    <a:pos x="1464" y="493"/>
                  </a:cxn>
                  <a:cxn ang="0">
                    <a:pos x="0" y="1960"/>
                  </a:cxn>
                  <a:cxn ang="0">
                    <a:pos x="1" y="1960"/>
                  </a:cxn>
                </a:cxnLst>
                <a:rect l="0" t="0" r="r" b="b"/>
                <a:pathLst>
                  <a:path w="1957" h="1960">
                    <a:moveTo>
                      <a:pt x="1957" y="0"/>
                    </a:moveTo>
                    <a:lnTo>
                      <a:pt x="1464" y="493"/>
                    </a:lnTo>
                    <a:lnTo>
                      <a:pt x="0" y="1960"/>
                    </a:lnTo>
                    <a:lnTo>
                      <a:pt x="1" y="196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5" name="Freeform 195"/>
              <p:cNvSpPr>
                <a:spLocks/>
              </p:cNvSpPr>
              <p:nvPr/>
            </p:nvSpPr>
            <p:spPr bwMode="auto">
              <a:xfrm>
                <a:off x="1968" y="2667"/>
                <a:ext cx="54" cy="54"/>
              </a:xfrm>
              <a:custGeom>
                <a:avLst/>
                <a:gdLst/>
                <a:ahLst/>
                <a:cxnLst>
                  <a:cxn ang="0">
                    <a:pos x="322" y="0"/>
                  </a:cxn>
                  <a:cxn ang="0">
                    <a:pos x="0" y="322"/>
                  </a:cxn>
                  <a:cxn ang="0">
                    <a:pos x="1" y="322"/>
                  </a:cxn>
                </a:cxnLst>
                <a:rect l="0" t="0" r="r" b="b"/>
                <a:pathLst>
                  <a:path w="322" h="322">
                    <a:moveTo>
                      <a:pt x="322" y="0"/>
                    </a:moveTo>
                    <a:lnTo>
                      <a:pt x="0" y="322"/>
                    </a:lnTo>
                    <a:lnTo>
                      <a:pt x="1" y="3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6" name="Freeform 196"/>
              <p:cNvSpPr>
                <a:spLocks/>
              </p:cNvSpPr>
              <p:nvPr/>
            </p:nvSpPr>
            <p:spPr bwMode="auto">
              <a:xfrm>
                <a:off x="966" y="3467"/>
                <a:ext cx="256" cy="256"/>
              </a:xfrm>
              <a:custGeom>
                <a:avLst/>
                <a:gdLst/>
                <a:ahLst/>
                <a:cxnLst>
                  <a:cxn ang="0">
                    <a:pos x="1538" y="0"/>
                  </a:cxn>
                  <a:cxn ang="0">
                    <a:pos x="0" y="1538"/>
                  </a:cxn>
                  <a:cxn ang="0">
                    <a:pos x="1" y="1538"/>
                  </a:cxn>
                </a:cxnLst>
                <a:rect l="0" t="0" r="r" b="b"/>
                <a:pathLst>
                  <a:path w="1538" h="1538">
                    <a:moveTo>
                      <a:pt x="1538" y="0"/>
                    </a:moveTo>
                    <a:lnTo>
                      <a:pt x="0" y="1538"/>
                    </a:lnTo>
                    <a:lnTo>
                      <a:pt x="1" y="153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7" name="Freeform 197"/>
              <p:cNvSpPr>
                <a:spLocks/>
              </p:cNvSpPr>
              <p:nvPr/>
            </p:nvSpPr>
            <p:spPr bwMode="auto">
              <a:xfrm>
                <a:off x="1575" y="2721"/>
                <a:ext cx="393" cy="393"/>
              </a:xfrm>
              <a:custGeom>
                <a:avLst/>
                <a:gdLst/>
                <a:ahLst/>
                <a:cxnLst>
                  <a:cxn ang="0">
                    <a:pos x="2357" y="0"/>
                  </a:cxn>
                  <a:cxn ang="0">
                    <a:pos x="0" y="2360"/>
                  </a:cxn>
                  <a:cxn ang="0">
                    <a:pos x="1" y="2360"/>
                  </a:cxn>
                </a:cxnLst>
                <a:rect l="0" t="0" r="r" b="b"/>
                <a:pathLst>
                  <a:path w="2357" h="2360">
                    <a:moveTo>
                      <a:pt x="2357" y="0"/>
                    </a:moveTo>
                    <a:lnTo>
                      <a:pt x="0" y="2360"/>
                    </a:lnTo>
                    <a:lnTo>
                      <a:pt x="1" y="236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8" name="Freeform 198"/>
              <p:cNvSpPr>
                <a:spLocks/>
              </p:cNvSpPr>
              <p:nvPr/>
            </p:nvSpPr>
            <p:spPr bwMode="auto">
              <a:xfrm>
                <a:off x="1222" y="3301"/>
                <a:ext cx="166" cy="166"/>
              </a:xfrm>
              <a:custGeom>
                <a:avLst/>
                <a:gdLst/>
                <a:ahLst/>
                <a:cxnLst>
                  <a:cxn ang="0">
                    <a:pos x="991" y="0"/>
                  </a:cxn>
                  <a:cxn ang="0">
                    <a:pos x="0" y="993"/>
                  </a:cxn>
                  <a:cxn ang="0">
                    <a:pos x="1" y="993"/>
                  </a:cxn>
                </a:cxnLst>
                <a:rect l="0" t="0" r="r" b="b"/>
                <a:pathLst>
                  <a:path w="991" h="993">
                    <a:moveTo>
                      <a:pt x="991" y="0"/>
                    </a:moveTo>
                    <a:lnTo>
                      <a:pt x="0" y="993"/>
                    </a:lnTo>
                    <a:lnTo>
                      <a:pt x="1" y="99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39" name="Freeform 199"/>
              <p:cNvSpPr>
                <a:spLocks/>
              </p:cNvSpPr>
              <p:nvPr/>
            </p:nvSpPr>
            <p:spPr bwMode="auto">
              <a:xfrm>
                <a:off x="1388" y="3114"/>
                <a:ext cx="187" cy="187"/>
              </a:xfrm>
              <a:custGeom>
                <a:avLst/>
                <a:gdLst/>
                <a:ahLst/>
                <a:cxnLst>
                  <a:cxn ang="0">
                    <a:pos x="1124" y="0"/>
                  </a:cxn>
                  <a:cxn ang="0">
                    <a:pos x="0" y="1124"/>
                  </a:cxn>
                  <a:cxn ang="0">
                    <a:pos x="1" y="1124"/>
                  </a:cxn>
                </a:cxnLst>
                <a:rect l="0" t="0" r="r" b="b"/>
                <a:pathLst>
                  <a:path w="1124" h="1124">
                    <a:moveTo>
                      <a:pt x="1124" y="0"/>
                    </a:moveTo>
                    <a:lnTo>
                      <a:pt x="0" y="1124"/>
                    </a:lnTo>
                    <a:lnTo>
                      <a:pt x="1" y="11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0" name="Freeform 200"/>
              <p:cNvSpPr>
                <a:spLocks/>
              </p:cNvSpPr>
              <p:nvPr/>
            </p:nvSpPr>
            <p:spPr bwMode="auto">
              <a:xfrm>
                <a:off x="1843" y="2542"/>
                <a:ext cx="179" cy="179"/>
              </a:xfrm>
              <a:custGeom>
                <a:avLst/>
                <a:gdLst/>
                <a:ahLst/>
                <a:cxnLst>
                  <a:cxn ang="0">
                    <a:pos x="1071" y="0"/>
                  </a:cxn>
                  <a:cxn ang="0">
                    <a:pos x="0" y="1070"/>
                  </a:cxn>
                  <a:cxn ang="0">
                    <a:pos x="1" y="1070"/>
                  </a:cxn>
                </a:cxnLst>
                <a:rect l="0" t="0" r="r" b="b"/>
                <a:pathLst>
                  <a:path w="1071" h="1070">
                    <a:moveTo>
                      <a:pt x="1071" y="0"/>
                    </a:moveTo>
                    <a:lnTo>
                      <a:pt x="0" y="1070"/>
                    </a:lnTo>
                    <a:lnTo>
                      <a:pt x="1" y="107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1" name="Freeform 201"/>
              <p:cNvSpPr>
                <a:spLocks/>
              </p:cNvSpPr>
              <p:nvPr/>
            </p:nvSpPr>
            <p:spPr bwMode="auto">
              <a:xfrm>
                <a:off x="907" y="3384"/>
                <a:ext cx="274" cy="273"/>
              </a:xfrm>
              <a:custGeom>
                <a:avLst/>
                <a:gdLst/>
                <a:ahLst/>
                <a:cxnLst>
                  <a:cxn ang="0">
                    <a:pos x="1640" y="0"/>
                  </a:cxn>
                  <a:cxn ang="0">
                    <a:pos x="0" y="1640"/>
                  </a:cxn>
                  <a:cxn ang="0">
                    <a:pos x="1" y="1640"/>
                  </a:cxn>
                </a:cxnLst>
                <a:rect l="0" t="0" r="r" b="b"/>
                <a:pathLst>
                  <a:path w="1640" h="1640">
                    <a:moveTo>
                      <a:pt x="1640" y="0"/>
                    </a:moveTo>
                    <a:lnTo>
                      <a:pt x="0" y="1640"/>
                    </a:lnTo>
                    <a:lnTo>
                      <a:pt x="1" y="164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2" name="Freeform 202"/>
              <p:cNvSpPr>
                <a:spLocks/>
              </p:cNvSpPr>
              <p:nvPr/>
            </p:nvSpPr>
            <p:spPr bwMode="auto">
              <a:xfrm>
                <a:off x="1560" y="2721"/>
                <a:ext cx="283" cy="283"/>
              </a:xfrm>
              <a:custGeom>
                <a:avLst/>
                <a:gdLst/>
                <a:ahLst/>
                <a:cxnLst>
                  <a:cxn ang="0">
                    <a:pos x="1700" y="0"/>
                  </a:cxn>
                  <a:cxn ang="0">
                    <a:pos x="0" y="1703"/>
                  </a:cxn>
                  <a:cxn ang="0">
                    <a:pos x="1" y="1703"/>
                  </a:cxn>
                </a:cxnLst>
                <a:rect l="0" t="0" r="r" b="b"/>
                <a:pathLst>
                  <a:path w="1700" h="1703">
                    <a:moveTo>
                      <a:pt x="1700" y="0"/>
                    </a:moveTo>
                    <a:lnTo>
                      <a:pt x="0" y="1703"/>
                    </a:lnTo>
                    <a:lnTo>
                      <a:pt x="1" y="170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3" name="Freeform 203"/>
              <p:cNvSpPr>
                <a:spLocks/>
              </p:cNvSpPr>
              <p:nvPr/>
            </p:nvSpPr>
            <p:spPr bwMode="auto">
              <a:xfrm>
                <a:off x="1181" y="3301"/>
                <a:ext cx="82" cy="83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0" y="495"/>
                  </a:cxn>
                  <a:cxn ang="0">
                    <a:pos x="1" y="495"/>
                  </a:cxn>
                </a:cxnLst>
                <a:rect l="0" t="0" r="r" b="b"/>
                <a:pathLst>
                  <a:path w="494" h="495">
                    <a:moveTo>
                      <a:pt x="494" y="0"/>
                    </a:moveTo>
                    <a:lnTo>
                      <a:pt x="0" y="495"/>
                    </a:lnTo>
                    <a:lnTo>
                      <a:pt x="1" y="49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4" name="Freeform 204"/>
              <p:cNvSpPr>
                <a:spLocks/>
              </p:cNvSpPr>
              <p:nvPr/>
            </p:nvSpPr>
            <p:spPr bwMode="auto">
              <a:xfrm>
                <a:off x="1263" y="3004"/>
                <a:ext cx="297" cy="297"/>
              </a:xfrm>
              <a:custGeom>
                <a:avLst/>
                <a:gdLst/>
                <a:ahLst/>
                <a:cxnLst>
                  <a:cxn ang="0">
                    <a:pos x="1780" y="0"/>
                  </a:cxn>
                  <a:cxn ang="0">
                    <a:pos x="0" y="1781"/>
                  </a:cxn>
                  <a:cxn ang="0">
                    <a:pos x="1" y="1781"/>
                  </a:cxn>
                </a:cxnLst>
                <a:rect l="0" t="0" r="r" b="b"/>
                <a:pathLst>
                  <a:path w="1780" h="1781">
                    <a:moveTo>
                      <a:pt x="1780" y="0"/>
                    </a:moveTo>
                    <a:lnTo>
                      <a:pt x="0" y="1781"/>
                    </a:lnTo>
                    <a:lnTo>
                      <a:pt x="1" y="178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5" name="Freeform 205"/>
              <p:cNvSpPr>
                <a:spLocks/>
              </p:cNvSpPr>
              <p:nvPr/>
            </p:nvSpPr>
            <p:spPr bwMode="auto">
              <a:xfrm>
                <a:off x="1718" y="2417"/>
                <a:ext cx="304" cy="304"/>
              </a:xfrm>
              <a:custGeom>
                <a:avLst/>
                <a:gdLst/>
                <a:ahLst/>
                <a:cxnLst>
                  <a:cxn ang="0">
                    <a:pos x="1818" y="0"/>
                  </a:cxn>
                  <a:cxn ang="0">
                    <a:pos x="0" y="1819"/>
                  </a:cxn>
                  <a:cxn ang="0">
                    <a:pos x="1" y="1819"/>
                  </a:cxn>
                </a:cxnLst>
                <a:rect l="0" t="0" r="r" b="b"/>
                <a:pathLst>
                  <a:path w="1818" h="1819">
                    <a:moveTo>
                      <a:pt x="1818" y="0"/>
                    </a:moveTo>
                    <a:lnTo>
                      <a:pt x="0" y="1819"/>
                    </a:lnTo>
                    <a:lnTo>
                      <a:pt x="1" y="181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6" name="Freeform 206"/>
              <p:cNvSpPr>
                <a:spLocks/>
              </p:cNvSpPr>
              <p:nvPr/>
            </p:nvSpPr>
            <p:spPr bwMode="auto">
              <a:xfrm>
                <a:off x="852" y="3301"/>
                <a:ext cx="286" cy="286"/>
              </a:xfrm>
              <a:custGeom>
                <a:avLst/>
                <a:gdLst/>
                <a:ahLst/>
                <a:cxnLst>
                  <a:cxn ang="0">
                    <a:pos x="1715" y="0"/>
                  </a:cxn>
                  <a:cxn ang="0">
                    <a:pos x="0" y="1717"/>
                  </a:cxn>
                  <a:cxn ang="0">
                    <a:pos x="1" y="1717"/>
                  </a:cxn>
                </a:cxnLst>
                <a:rect l="0" t="0" r="r" b="b"/>
                <a:pathLst>
                  <a:path w="1715" h="1717">
                    <a:moveTo>
                      <a:pt x="1715" y="0"/>
                    </a:moveTo>
                    <a:lnTo>
                      <a:pt x="0" y="1717"/>
                    </a:lnTo>
                    <a:lnTo>
                      <a:pt x="1" y="171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7" name="Freeform 207"/>
              <p:cNvSpPr>
                <a:spLocks/>
              </p:cNvSpPr>
              <p:nvPr/>
            </p:nvSpPr>
            <p:spPr bwMode="auto">
              <a:xfrm>
                <a:off x="1549" y="2721"/>
                <a:ext cx="169" cy="169"/>
              </a:xfrm>
              <a:custGeom>
                <a:avLst/>
                <a:gdLst/>
                <a:ahLst/>
                <a:cxnLst>
                  <a:cxn ang="0">
                    <a:pos x="1016" y="0"/>
                  </a:cxn>
                  <a:cxn ang="0">
                    <a:pos x="0" y="1017"/>
                  </a:cxn>
                  <a:cxn ang="0">
                    <a:pos x="1" y="1017"/>
                  </a:cxn>
                </a:cxnLst>
                <a:rect l="0" t="0" r="r" b="b"/>
                <a:pathLst>
                  <a:path w="1016" h="1017">
                    <a:moveTo>
                      <a:pt x="1016" y="0"/>
                    </a:moveTo>
                    <a:lnTo>
                      <a:pt x="0" y="1017"/>
                    </a:lnTo>
                    <a:lnTo>
                      <a:pt x="1" y="101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8" name="Freeform 208"/>
              <p:cNvSpPr>
                <a:spLocks/>
              </p:cNvSpPr>
              <p:nvPr/>
            </p:nvSpPr>
            <p:spPr bwMode="auto">
              <a:xfrm>
                <a:off x="1138" y="3297"/>
                <a:ext cx="5" cy="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29"/>
                  </a:cxn>
                  <a:cxn ang="0">
                    <a:pos x="1" y="29"/>
                  </a:cxn>
                </a:cxnLst>
                <a:rect l="0" t="0" r="r" b="b"/>
                <a:pathLst>
                  <a:path w="30" h="29">
                    <a:moveTo>
                      <a:pt x="30" y="0"/>
                    </a:moveTo>
                    <a:lnTo>
                      <a:pt x="0" y="29"/>
                    </a:lnTo>
                    <a:lnTo>
                      <a:pt x="1" y="2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49" name="Freeform 209"/>
              <p:cNvSpPr>
                <a:spLocks/>
              </p:cNvSpPr>
              <p:nvPr/>
            </p:nvSpPr>
            <p:spPr bwMode="auto">
              <a:xfrm>
                <a:off x="1143" y="2890"/>
                <a:ext cx="406" cy="407"/>
              </a:xfrm>
              <a:custGeom>
                <a:avLst/>
                <a:gdLst/>
                <a:ahLst/>
                <a:cxnLst>
                  <a:cxn ang="0">
                    <a:pos x="2436" y="0"/>
                  </a:cxn>
                  <a:cxn ang="0">
                    <a:pos x="0" y="2438"/>
                  </a:cxn>
                  <a:cxn ang="0">
                    <a:pos x="1" y="2438"/>
                  </a:cxn>
                </a:cxnLst>
                <a:rect l="0" t="0" r="r" b="b"/>
                <a:pathLst>
                  <a:path w="2436" h="2438">
                    <a:moveTo>
                      <a:pt x="2436" y="0"/>
                    </a:moveTo>
                    <a:lnTo>
                      <a:pt x="0" y="2438"/>
                    </a:lnTo>
                    <a:lnTo>
                      <a:pt x="1" y="243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0" name="Freeform 210"/>
              <p:cNvSpPr>
                <a:spLocks/>
              </p:cNvSpPr>
              <p:nvPr/>
            </p:nvSpPr>
            <p:spPr bwMode="auto">
              <a:xfrm>
                <a:off x="1594" y="2292"/>
                <a:ext cx="428" cy="429"/>
              </a:xfrm>
              <a:custGeom>
                <a:avLst/>
                <a:gdLst/>
                <a:ahLst/>
                <a:cxnLst>
                  <a:cxn ang="0">
                    <a:pos x="2567" y="0"/>
                  </a:cxn>
                  <a:cxn ang="0">
                    <a:pos x="0" y="2569"/>
                  </a:cxn>
                  <a:cxn ang="0">
                    <a:pos x="1" y="2569"/>
                  </a:cxn>
                </a:cxnLst>
                <a:rect l="0" t="0" r="r" b="b"/>
                <a:pathLst>
                  <a:path w="2567" h="2569">
                    <a:moveTo>
                      <a:pt x="2567" y="0"/>
                    </a:moveTo>
                    <a:lnTo>
                      <a:pt x="0" y="2569"/>
                    </a:lnTo>
                    <a:lnTo>
                      <a:pt x="1" y="256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1" name="Freeform 211"/>
              <p:cNvSpPr>
                <a:spLocks/>
              </p:cNvSpPr>
              <p:nvPr/>
            </p:nvSpPr>
            <p:spPr bwMode="auto">
              <a:xfrm>
                <a:off x="801" y="3301"/>
                <a:ext cx="213" cy="213"/>
              </a:xfrm>
              <a:custGeom>
                <a:avLst/>
                <a:gdLst/>
                <a:ahLst/>
                <a:cxnLst>
                  <a:cxn ang="0">
                    <a:pos x="1273" y="0"/>
                  </a:cxn>
                  <a:cxn ang="0">
                    <a:pos x="0" y="1274"/>
                  </a:cxn>
                  <a:cxn ang="0">
                    <a:pos x="1" y="1274"/>
                  </a:cxn>
                </a:cxnLst>
                <a:rect l="0" t="0" r="r" b="b"/>
                <a:pathLst>
                  <a:path w="1273" h="1274">
                    <a:moveTo>
                      <a:pt x="1273" y="0"/>
                    </a:moveTo>
                    <a:lnTo>
                      <a:pt x="0" y="1274"/>
                    </a:lnTo>
                    <a:lnTo>
                      <a:pt x="1" y="127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2" name="Freeform 212"/>
              <p:cNvSpPr>
                <a:spLocks/>
              </p:cNvSpPr>
              <p:nvPr/>
            </p:nvSpPr>
            <p:spPr bwMode="auto">
              <a:xfrm>
                <a:off x="1544" y="2721"/>
                <a:ext cx="50" cy="50"/>
              </a:xfrm>
              <a:custGeom>
                <a:avLst/>
                <a:gdLst/>
                <a:ahLst/>
                <a:cxnLst>
                  <a:cxn ang="0">
                    <a:pos x="299" y="0"/>
                  </a:cxn>
                  <a:cxn ang="0">
                    <a:pos x="0" y="300"/>
                  </a:cxn>
                  <a:cxn ang="0">
                    <a:pos x="2" y="300"/>
                  </a:cxn>
                </a:cxnLst>
                <a:rect l="0" t="0" r="r" b="b"/>
                <a:pathLst>
                  <a:path w="299" h="300">
                    <a:moveTo>
                      <a:pt x="299" y="0"/>
                    </a:moveTo>
                    <a:lnTo>
                      <a:pt x="0" y="300"/>
                    </a:lnTo>
                    <a:lnTo>
                      <a:pt x="2" y="30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3" name="Freeform 213"/>
              <p:cNvSpPr>
                <a:spLocks/>
              </p:cNvSpPr>
              <p:nvPr/>
            </p:nvSpPr>
            <p:spPr bwMode="auto">
              <a:xfrm>
                <a:off x="1014" y="3205"/>
                <a:ext cx="96" cy="96"/>
              </a:xfrm>
              <a:custGeom>
                <a:avLst/>
                <a:gdLst/>
                <a:ahLst/>
                <a:cxnLst>
                  <a:cxn ang="0">
                    <a:pos x="580" y="0"/>
                  </a:cxn>
                  <a:cxn ang="0">
                    <a:pos x="0" y="580"/>
                  </a:cxn>
                  <a:cxn ang="0">
                    <a:pos x="1" y="580"/>
                  </a:cxn>
                </a:cxnLst>
                <a:rect l="0" t="0" r="r" b="b"/>
                <a:pathLst>
                  <a:path w="580" h="580">
                    <a:moveTo>
                      <a:pt x="580" y="0"/>
                    </a:moveTo>
                    <a:lnTo>
                      <a:pt x="0" y="580"/>
                    </a:lnTo>
                    <a:lnTo>
                      <a:pt x="1" y="58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4" name="Freeform 214"/>
              <p:cNvSpPr>
                <a:spLocks/>
              </p:cNvSpPr>
              <p:nvPr/>
            </p:nvSpPr>
            <p:spPr bwMode="auto">
              <a:xfrm>
                <a:off x="1110" y="2771"/>
                <a:ext cx="434" cy="434"/>
              </a:xfrm>
              <a:custGeom>
                <a:avLst/>
                <a:gdLst/>
                <a:ahLst/>
                <a:cxnLst>
                  <a:cxn ang="0">
                    <a:pos x="2602" y="0"/>
                  </a:cxn>
                  <a:cxn ang="0">
                    <a:pos x="0" y="2604"/>
                  </a:cxn>
                  <a:cxn ang="0">
                    <a:pos x="1" y="2604"/>
                  </a:cxn>
                </a:cxnLst>
                <a:rect l="0" t="0" r="r" b="b"/>
                <a:pathLst>
                  <a:path w="2602" h="2604">
                    <a:moveTo>
                      <a:pt x="2602" y="0"/>
                    </a:moveTo>
                    <a:lnTo>
                      <a:pt x="0" y="2604"/>
                    </a:lnTo>
                    <a:lnTo>
                      <a:pt x="1" y="260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5" name="Freeform 215"/>
              <p:cNvSpPr>
                <a:spLocks/>
              </p:cNvSpPr>
              <p:nvPr/>
            </p:nvSpPr>
            <p:spPr bwMode="auto">
              <a:xfrm>
                <a:off x="1544" y="2168"/>
                <a:ext cx="478" cy="477"/>
              </a:xfrm>
              <a:custGeom>
                <a:avLst/>
                <a:gdLst/>
                <a:ahLst/>
                <a:cxnLst>
                  <a:cxn ang="0">
                    <a:pos x="2862" y="0"/>
                  </a:cxn>
                  <a:cxn ang="0">
                    <a:pos x="0" y="2865"/>
                  </a:cxn>
                  <a:cxn ang="0">
                    <a:pos x="1" y="2865"/>
                  </a:cxn>
                </a:cxnLst>
                <a:rect l="0" t="0" r="r" b="b"/>
                <a:pathLst>
                  <a:path w="2862" h="2865">
                    <a:moveTo>
                      <a:pt x="2862" y="0"/>
                    </a:moveTo>
                    <a:lnTo>
                      <a:pt x="0" y="2865"/>
                    </a:lnTo>
                    <a:lnTo>
                      <a:pt x="1" y="286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6" name="Freeform 216"/>
              <p:cNvSpPr>
                <a:spLocks/>
              </p:cNvSpPr>
              <p:nvPr/>
            </p:nvSpPr>
            <p:spPr bwMode="auto">
              <a:xfrm>
                <a:off x="754" y="3301"/>
                <a:ext cx="135" cy="135"/>
              </a:xfrm>
              <a:custGeom>
                <a:avLst/>
                <a:gdLst/>
                <a:ahLst/>
                <a:cxnLst>
                  <a:cxn ang="0">
                    <a:pos x="806" y="0"/>
                  </a:cxn>
                  <a:cxn ang="0">
                    <a:pos x="0" y="807"/>
                  </a:cxn>
                  <a:cxn ang="0">
                    <a:pos x="1" y="807"/>
                  </a:cxn>
                </a:cxnLst>
                <a:rect l="0" t="0" r="r" b="b"/>
                <a:pathLst>
                  <a:path w="806" h="807">
                    <a:moveTo>
                      <a:pt x="806" y="0"/>
                    </a:moveTo>
                    <a:lnTo>
                      <a:pt x="0" y="807"/>
                    </a:lnTo>
                    <a:lnTo>
                      <a:pt x="1" y="80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7" name="Freeform 217"/>
              <p:cNvSpPr>
                <a:spLocks/>
              </p:cNvSpPr>
              <p:nvPr/>
            </p:nvSpPr>
            <p:spPr bwMode="auto">
              <a:xfrm>
                <a:off x="1469" y="2645"/>
                <a:ext cx="75" cy="76"/>
              </a:xfrm>
              <a:custGeom>
                <a:avLst/>
                <a:gdLst/>
                <a:ahLst/>
                <a:cxnLst>
                  <a:cxn ang="0">
                    <a:pos x="454" y="0"/>
                  </a:cxn>
                  <a:cxn ang="0">
                    <a:pos x="0" y="453"/>
                  </a:cxn>
                  <a:cxn ang="0">
                    <a:pos x="1" y="453"/>
                  </a:cxn>
                </a:cxnLst>
                <a:rect l="0" t="0" r="r" b="b"/>
                <a:pathLst>
                  <a:path w="454" h="453">
                    <a:moveTo>
                      <a:pt x="454" y="0"/>
                    </a:moveTo>
                    <a:lnTo>
                      <a:pt x="0" y="453"/>
                    </a:lnTo>
                    <a:lnTo>
                      <a:pt x="1" y="4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8" name="Freeform 218"/>
              <p:cNvSpPr>
                <a:spLocks/>
              </p:cNvSpPr>
              <p:nvPr/>
            </p:nvSpPr>
            <p:spPr bwMode="auto">
              <a:xfrm>
                <a:off x="889" y="3108"/>
                <a:ext cx="193" cy="193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0" y="1161"/>
                  </a:cxn>
                  <a:cxn ang="0">
                    <a:pos x="1" y="1161"/>
                  </a:cxn>
                </a:cxnLst>
                <a:rect l="0" t="0" r="r" b="b"/>
                <a:pathLst>
                  <a:path w="1161" h="1161">
                    <a:moveTo>
                      <a:pt x="1161" y="0"/>
                    </a:moveTo>
                    <a:lnTo>
                      <a:pt x="0" y="1161"/>
                    </a:lnTo>
                    <a:lnTo>
                      <a:pt x="1" y="11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9" name="Freeform 219"/>
              <p:cNvSpPr>
                <a:spLocks/>
              </p:cNvSpPr>
              <p:nvPr/>
            </p:nvSpPr>
            <p:spPr bwMode="auto">
              <a:xfrm>
                <a:off x="1082" y="2721"/>
                <a:ext cx="387" cy="387"/>
              </a:xfrm>
              <a:custGeom>
                <a:avLst/>
                <a:gdLst/>
                <a:ahLst/>
                <a:cxnLst>
                  <a:cxn ang="0">
                    <a:pos x="2320" y="0"/>
                  </a:cxn>
                  <a:cxn ang="0">
                    <a:pos x="0" y="2323"/>
                  </a:cxn>
                  <a:cxn ang="0">
                    <a:pos x="1" y="2323"/>
                  </a:cxn>
                </a:cxnLst>
                <a:rect l="0" t="0" r="r" b="b"/>
                <a:pathLst>
                  <a:path w="2320" h="2323">
                    <a:moveTo>
                      <a:pt x="2320" y="0"/>
                    </a:moveTo>
                    <a:lnTo>
                      <a:pt x="0" y="2323"/>
                    </a:lnTo>
                    <a:lnTo>
                      <a:pt x="1" y="23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0" name="Freeform 220"/>
              <p:cNvSpPr>
                <a:spLocks/>
              </p:cNvSpPr>
              <p:nvPr/>
            </p:nvSpPr>
            <p:spPr bwMode="auto">
              <a:xfrm>
                <a:off x="1924" y="2043"/>
                <a:ext cx="98" cy="97"/>
              </a:xfrm>
              <a:custGeom>
                <a:avLst/>
                <a:gdLst/>
                <a:ahLst/>
                <a:cxnLst>
                  <a:cxn ang="0">
                    <a:pos x="583" y="0"/>
                  </a:cxn>
                  <a:cxn ang="0">
                    <a:pos x="0" y="585"/>
                  </a:cxn>
                  <a:cxn ang="0">
                    <a:pos x="1" y="585"/>
                  </a:cxn>
                </a:cxnLst>
                <a:rect l="0" t="0" r="r" b="b"/>
                <a:pathLst>
                  <a:path w="583" h="585">
                    <a:moveTo>
                      <a:pt x="583" y="0"/>
                    </a:moveTo>
                    <a:lnTo>
                      <a:pt x="0" y="585"/>
                    </a:lnTo>
                    <a:lnTo>
                      <a:pt x="1" y="58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1" name="Freeform 221"/>
              <p:cNvSpPr>
                <a:spLocks/>
              </p:cNvSpPr>
              <p:nvPr/>
            </p:nvSpPr>
            <p:spPr bwMode="auto">
              <a:xfrm>
                <a:off x="711" y="3301"/>
                <a:ext cx="53" cy="53"/>
              </a:xfrm>
              <a:custGeom>
                <a:avLst/>
                <a:gdLst/>
                <a:ahLst/>
                <a:cxnLst>
                  <a:cxn ang="0">
                    <a:pos x="316" y="0"/>
                  </a:cxn>
                  <a:cxn ang="0">
                    <a:pos x="0" y="316"/>
                  </a:cxn>
                  <a:cxn ang="0">
                    <a:pos x="1" y="316"/>
                  </a:cxn>
                </a:cxnLst>
                <a:rect l="0" t="0" r="r" b="b"/>
                <a:pathLst>
                  <a:path w="316" h="316">
                    <a:moveTo>
                      <a:pt x="316" y="0"/>
                    </a:moveTo>
                    <a:lnTo>
                      <a:pt x="0" y="316"/>
                    </a:lnTo>
                    <a:lnTo>
                      <a:pt x="1" y="31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2" name="Freeform 222"/>
              <p:cNvSpPr>
                <a:spLocks/>
              </p:cNvSpPr>
              <p:nvPr/>
            </p:nvSpPr>
            <p:spPr bwMode="auto">
              <a:xfrm>
                <a:off x="1552" y="2140"/>
                <a:ext cx="372" cy="373"/>
              </a:xfrm>
              <a:custGeom>
                <a:avLst/>
                <a:gdLst/>
                <a:ahLst/>
                <a:cxnLst>
                  <a:cxn ang="0">
                    <a:pos x="2233" y="0"/>
                  </a:cxn>
                  <a:cxn ang="0">
                    <a:pos x="0" y="2234"/>
                  </a:cxn>
                  <a:cxn ang="0">
                    <a:pos x="1" y="2234"/>
                  </a:cxn>
                </a:cxnLst>
                <a:rect l="0" t="0" r="r" b="b"/>
                <a:pathLst>
                  <a:path w="2233" h="2234">
                    <a:moveTo>
                      <a:pt x="2233" y="0"/>
                    </a:moveTo>
                    <a:lnTo>
                      <a:pt x="0" y="2234"/>
                    </a:lnTo>
                    <a:lnTo>
                      <a:pt x="1" y="223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3" name="Freeform 223"/>
              <p:cNvSpPr>
                <a:spLocks/>
              </p:cNvSpPr>
              <p:nvPr/>
            </p:nvSpPr>
            <p:spPr bwMode="auto">
              <a:xfrm>
                <a:off x="764" y="3005"/>
                <a:ext cx="296" cy="296"/>
              </a:xfrm>
              <a:custGeom>
                <a:avLst/>
                <a:gdLst/>
                <a:ahLst/>
                <a:cxnLst>
                  <a:cxn ang="0">
                    <a:pos x="1773" y="0"/>
                  </a:cxn>
                  <a:cxn ang="0">
                    <a:pos x="0" y="1775"/>
                  </a:cxn>
                  <a:cxn ang="0">
                    <a:pos x="1" y="1775"/>
                  </a:cxn>
                </a:cxnLst>
                <a:rect l="0" t="0" r="r" b="b"/>
                <a:pathLst>
                  <a:path w="1773" h="1775">
                    <a:moveTo>
                      <a:pt x="1773" y="0"/>
                    </a:moveTo>
                    <a:lnTo>
                      <a:pt x="0" y="1775"/>
                    </a:lnTo>
                    <a:lnTo>
                      <a:pt x="1" y="177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4" name="Freeform 224"/>
              <p:cNvSpPr>
                <a:spLocks/>
              </p:cNvSpPr>
              <p:nvPr/>
            </p:nvSpPr>
            <p:spPr bwMode="auto">
              <a:xfrm>
                <a:off x="1060" y="2513"/>
                <a:ext cx="492" cy="492"/>
              </a:xfrm>
              <a:custGeom>
                <a:avLst/>
                <a:gdLst/>
                <a:ahLst/>
                <a:cxnLst>
                  <a:cxn ang="0">
                    <a:pos x="2955" y="0"/>
                  </a:cxn>
                  <a:cxn ang="0">
                    <a:pos x="1707" y="1248"/>
                  </a:cxn>
                  <a:cxn ang="0">
                    <a:pos x="0" y="2957"/>
                  </a:cxn>
                  <a:cxn ang="0">
                    <a:pos x="1" y="2957"/>
                  </a:cxn>
                </a:cxnLst>
                <a:rect l="0" t="0" r="r" b="b"/>
                <a:pathLst>
                  <a:path w="2955" h="2957">
                    <a:moveTo>
                      <a:pt x="2955" y="0"/>
                    </a:moveTo>
                    <a:lnTo>
                      <a:pt x="1707" y="1248"/>
                    </a:lnTo>
                    <a:lnTo>
                      <a:pt x="0" y="2957"/>
                    </a:lnTo>
                    <a:lnTo>
                      <a:pt x="1" y="295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5" name="Freeform 225"/>
              <p:cNvSpPr>
                <a:spLocks/>
              </p:cNvSpPr>
              <p:nvPr/>
            </p:nvSpPr>
            <p:spPr bwMode="auto">
              <a:xfrm>
                <a:off x="1800" y="1918"/>
                <a:ext cx="222" cy="222"/>
              </a:xfrm>
              <a:custGeom>
                <a:avLst/>
                <a:gdLst/>
                <a:ahLst/>
                <a:cxnLst>
                  <a:cxn ang="0">
                    <a:pos x="1332" y="0"/>
                  </a:cxn>
                  <a:cxn ang="0">
                    <a:pos x="0" y="1333"/>
                  </a:cxn>
                  <a:cxn ang="0">
                    <a:pos x="1" y="1333"/>
                  </a:cxn>
                </a:cxnLst>
                <a:rect l="0" t="0" r="r" b="b"/>
                <a:pathLst>
                  <a:path w="1332" h="1333">
                    <a:moveTo>
                      <a:pt x="1332" y="0"/>
                    </a:moveTo>
                    <a:lnTo>
                      <a:pt x="0" y="1333"/>
                    </a:lnTo>
                    <a:lnTo>
                      <a:pt x="1" y="13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6" name="Freeform 226"/>
              <p:cNvSpPr>
                <a:spLocks/>
              </p:cNvSpPr>
              <p:nvPr/>
            </p:nvSpPr>
            <p:spPr bwMode="auto">
              <a:xfrm>
                <a:off x="673" y="2897"/>
                <a:ext cx="371" cy="371"/>
              </a:xfrm>
              <a:custGeom>
                <a:avLst/>
                <a:gdLst/>
                <a:ahLst/>
                <a:cxnLst>
                  <a:cxn ang="0">
                    <a:pos x="2223" y="0"/>
                  </a:cxn>
                  <a:cxn ang="0">
                    <a:pos x="0" y="2224"/>
                  </a:cxn>
                  <a:cxn ang="0">
                    <a:pos x="1" y="2224"/>
                  </a:cxn>
                </a:cxnLst>
                <a:rect l="0" t="0" r="r" b="b"/>
                <a:pathLst>
                  <a:path w="2223" h="2224">
                    <a:moveTo>
                      <a:pt x="2223" y="0"/>
                    </a:moveTo>
                    <a:lnTo>
                      <a:pt x="0" y="2224"/>
                    </a:lnTo>
                    <a:lnTo>
                      <a:pt x="1" y="22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7" name="Freeform 227"/>
              <p:cNvSpPr>
                <a:spLocks/>
              </p:cNvSpPr>
              <p:nvPr/>
            </p:nvSpPr>
            <p:spPr bwMode="auto">
              <a:xfrm>
                <a:off x="1568" y="2140"/>
                <a:ext cx="232" cy="232"/>
              </a:xfrm>
              <a:custGeom>
                <a:avLst/>
                <a:gdLst/>
                <a:ahLst/>
                <a:cxnLst>
                  <a:cxn ang="0">
                    <a:pos x="1387" y="0"/>
                  </a:cxn>
                  <a:cxn ang="0">
                    <a:pos x="0" y="1388"/>
                  </a:cxn>
                  <a:cxn ang="0">
                    <a:pos x="1" y="1388"/>
                  </a:cxn>
                </a:cxnLst>
                <a:rect l="0" t="0" r="r" b="b"/>
                <a:pathLst>
                  <a:path w="1387" h="1388">
                    <a:moveTo>
                      <a:pt x="1387" y="0"/>
                    </a:moveTo>
                    <a:lnTo>
                      <a:pt x="0" y="1388"/>
                    </a:lnTo>
                    <a:lnTo>
                      <a:pt x="1" y="138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8" name="Freeform 228"/>
              <p:cNvSpPr>
                <a:spLocks/>
              </p:cNvSpPr>
              <p:nvPr/>
            </p:nvSpPr>
            <p:spPr bwMode="auto">
              <a:xfrm>
                <a:off x="1044" y="2721"/>
                <a:ext cx="175" cy="176"/>
              </a:xfrm>
              <a:custGeom>
                <a:avLst/>
                <a:gdLst/>
                <a:ahLst/>
                <a:cxnLst>
                  <a:cxn ang="0">
                    <a:pos x="1055" y="0"/>
                  </a:cxn>
                  <a:cxn ang="0">
                    <a:pos x="0" y="1057"/>
                  </a:cxn>
                  <a:cxn ang="0">
                    <a:pos x="1" y="1057"/>
                  </a:cxn>
                </a:cxnLst>
                <a:rect l="0" t="0" r="r" b="b"/>
                <a:pathLst>
                  <a:path w="1055" h="1057">
                    <a:moveTo>
                      <a:pt x="1055" y="0"/>
                    </a:moveTo>
                    <a:lnTo>
                      <a:pt x="0" y="1057"/>
                    </a:lnTo>
                    <a:lnTo>
                      <a:pt x="1" y="105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9" name="Freeform 229"/>
              <p:cNvSpPr>
                <a:spLocks/>
              </p:cNvSpPr>
              <p:nvPr/>
            </p:nvSpPr>
            <p:spPr bwMode="auto">
              <a:xfrm>
                <a:off x="1219" y="2372"/>
                <a:ext cx="349" cy="349"/>
              </a:xfrm>
              <a:custGeom>
                <a:avLst/>
                <a:gdLst/>
                <a:ahLst/>
                <a:cxnLst>
                  <a:cxn ang="0">
                    <a:pos x="2094" y="0"/>
                  </a:cxn>
                  <a:cxn ang="0">
                    <a:pos x="0" y="2094"/>
                  </a:cxn>
                  <a:cxn ang="0">
                    <a:pos x="1" y="2094"/>
                  </a:cxn>
                </a:cxnLst>
                <a:rect l="0" t="0" r="r" b="b"/>
                <a:pathLst>
                  <a:path w="2094" h="2094">
                    <a:moveTo>
                      <a:pt x="2094" y="0"/>
                    </a:moveTo>
                    <a:lnTo>
                      <a:pt x="0" y="2094"/>
                    </a:lnTo>
                    <a:lnTo>
                      <a:pt x="1" y="209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0" name="Freeform 230"/>
              <p:cNvSpPr>
                <a:spLocks/>
              </p:cNvSpPr>
              <p:nvPr/>
            </p:nvSpPr>
            <p:spPr bwMode="auto">
              <a:xfrm>
                <a:off x="1675" y="1793"/>
                <a:ext cx="347" cy="347"/>
              </a:xfrm>
              <a:custGeom>
                <a:avLst/>
                <a:gdLst/>
                <a:ahLst/>
                <a:cxnLst>
                  <a:cxn ang="0">
                    <a:pos x="2080" y="0"/>
                  </a:cxn>
                  <a:cxn ang="0">
                    <a:pos x="0" y="2082"/>
                  </a:cxn>
                  <a:cxn ang="0">
                    <a:pos x="1" y="2082"/>
                  </a:cxn>
                </a:cxnLst>
                <a:rect l="0" t="0" r="r" b="b"/>
                <a:pathLst>
                  <a:path w="2080" h="2082">
                    <a:moveTo>
                      <a:pt x="2080" y="0"/>
                    </a:moveTo>
                    <a:lnTo>
                      <a:pt x="0" y="2082"/>
                    </a:lnTo>
                    <a:lnTo>
                      <a:pt x="1" y="208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1" name="Freeform 231"/>
              <p:cNvSpPr>
                <a:spLocks/>
              </p:cNvSpPr>
              <p:nvPr/>
            </p:nvSpPr>
            <p:spPr bwMode="auto">
              <a:xfrm>
                <a:off x="640" y="2781"/>
                <a:ext cx="395" cy="395"/>
              </a:xfrm>
              <a:custGeom>
                <a:avLst/>
                <a:gdLst/>
                <a:ahLst/>
                <a:cxnLst>
                  <a:cxn ang="0">
                    <a:pos x="2371" y="0"/>
                  </a:cxn>
                  <a:cxn ang="0">
                    <a:pos x="0" y="2373"/>
                  </a:cxn>
                  <a:cxn ang="0">
                    <a:pos x="1" y="2373"/>
                  </a:cxn>
                </a:cxnLst>
                <a:rect l="0" t="0" r="r" b="b"/>
                <a:pathLst>
                  <a:path w="2371" h="2373">
                    <a:moveTo>
                      <a:pt x="2371" y="0"/>
                    </a:moveTo>
                    <a:lnTo>
                      <a:pt x="0" y="2373"/>
                    </a:lnTo>
                    <a:lnTo>
                      <a:pt x="1" y="237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2" name="Freeform 232"/>
              <p:cNvSpPr>
                <a:spLocks/>
              </p:cNvSpPr>
              <p:nvPr/>
            </p:nvSpPr>
            <p:spPr bwMode="auto">
              <a:xfrm>
                <a:off x="1595" y="2140"/>
                <a:ext cx="80" cy="80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0" y="479"/>
                  </a:cxn>
                  <a:cxn ang="0">
                    <a:pos x="1" y="479"/>
                  </a:cxn>
                </a:cxnLst>
                <a:rect l="0" t="0" r="r" b="b"/>
                <a:pathLst>
                  <a:path w="480" h="479">
                    <a:moveTo>
                      <a:pt x="480" y="0"/>
                    </a:moveTo>
                    <a:lnTo>
                      <a:pt x="0" y="479"/>
                    </a:lnTo>
                    <a:lnTo>
                      <a:pt x="1" y="47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3" name="Freeform 233"/>
              <p:cNvSpPr>
                <a:spLocks/>
              </p:cNvSpPr>
              <p:nvPr/>
            </p:nvSpPr>
            <p:spPr bwMode="auto">
              <a:xfrm>
                <a:off x="1035" y="2721"/>
                <a:ext cx="60" cy="60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0" y="360"/>
                  </a:cxn>
                  <a:cxn ang="0">
                    <a:pos x="1" y="360"/>
                  </a:cxn>
                </a:cxnLst>
                <a:rect l="0" t="0" r="r" b="b"/>
                <a:pathLst>
                  <a:path w="360" h="360">
                    <a:moveTo>
                      <a:pt x="360" y="0"/>
                    </a:moveTo>
                    <a:lnTo>
                      <a:pt x="0" y="360"/>
                    </a:lnTo>
                    <a:lnTo>
                      <a:pt x="1" y="36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4" name="Freeform 234"/>
              <p:cNvSpPr>
                <a:spLocks/>
              </p:cNvSpPr>
              <p:nvPr/>
            </p:nvSpPr>
            <p:spPr bwMode="auto">
              <a:xfrm>
                <a:off x="1095" y="2220"/>
                <a:ext cx="500" cy="501"/>
              </a:xfrm>
              <a:custGeom>
                <a:avLst/>
                <a:gdLst/>
                <a:ahLst/>
                <a:cxnLst>
                  <a:cxn ang="0">
                    <a:pos x="3000" y="0"/>
                  </a:cxn>
                  <a:cxn ang="0">
                    <a:pos x="0" y="3003"/>
                  </a:cxn>
                  <a:cxn ang="0">
                    <a:pos x="1" y="3003"/>
                  </a:cxn>
                </a:cxnLst>
                <a:rect l="0" t="0" r="r" b="b"/>
                <a:pathLst>
                  <a:path w="3000" h="3003">
                    <a:moveTo>
                      <a:pt x="3000" y="0"/>
                    </a:moveTo>
                    <a:lnTo>
                      <a:pt x="0" y="3003"/>
                    </a:lnTo>
                    <a:lnTo>
                      <a:pt x="1" y="300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5" name="Freeform 235"/>
              <p:cNvSpPr>
                <a:spLocks/>
              </p:cNvSpPr>
              <p:nvPr/>
            </p:nvSpPr>
            <p:spPr bwMode="auto">
              <a:xfrm>
                <a:off x="1635" y="1668"/>
                <a:ext cx="387" cy="387"/>
              </a:xfrm>
              <a:custGeom>
                <a:avLst/>
                <a:gdLst/>
                <a:ahLst/>
                <a:cxnLst>
                  <a:cxn ang="0">
                    <a:pos x="2317" y="0"/>
                  </a:cxn>
                  <a:cxn ang="0">
                    <a:pos x="0" y="2319"/>
                  </a:cxn>
                  <a:cxn ang="0">
                    <a:pos x="1" y="2319"/>
                  </a:cxn>
                </a:cxnLst>
                <a:rect l="0" t="0" r="r" b="b"/>
                <a:pathLst>
                  <a:path w="2317" h="2319">
                    <a:moveTo>
                      <a:pt x="2317" y="0"/>
                    </a:moveTo>
                    <a:lnTo>
                      <a:pt x="0" y="2319"/>
                    </a:lnTo>
                    <a:lnTo>
                      <a:pt x="1" y="231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6" name="Freeform 236"/>
              <p:cNvSpPr>
                <a:spLocks/>
              </p:cNvSpPr>
              <p:nvPr/>
            </p:nvSpPr>
            <p:spPr bwMode="auto">
              <a:xfrm>
                <a:off x="612" y="2721"/>
                <a:ext cx="358" cy="359"/>
              </a:xfrm>
              <a:custGeom>
                <a:avLst/>
                <a:gdLst/>
                <a:ahLst/>
                <a:cxnLst>
                  <a:cxn ang="0">
                    <a:pos x="2151" y="0"/>
                  </a:cxn>
                  <a:cxn ang="0">
                    <a:pos x="0" y="2153"/>
                  </a:cxn>
                  <a:cxn ang="0">
                    <a:pos x="1" y="2153"/>
                  </a:cxn>
                </a:cxnLst>
                <a:rect l="0" t="0" r="r" b="b"/>
                <a:pathLst>
                  <a:path w="2151" h="2153">
                    <a:moveTo>
                      <a:pt x="2151" y="0"/>
                    </a:moveTo>
                    <a:lnTo>
                      <a:pt x="0" y="2153"/>
                    </a:lnTo>
                    <a:lnTo>
                      <a:pt x="1" y="21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7" name="Freeform 237"/>
              <p:cNvSpPr>
                <a:spLocks/>
              </p:cNvSpPr>
              <p:nvPr/>
            </p:nvSpPr>
            <p:spPr bwMode="auto">
              <a:xfrm>
                <a:off x="1550" y="2055"/>
                <a:ext cx="85" cy="85"/>
              </a:xfrm>
              <a:custGeom>
                <a:avLst/>
                <a:gdLst/>
                <a:ahLst/>
                <a:cxnLst>
                  <a:cxn ang="0">
                    <a:pos x="511" y="0"/>
                  </a:cxn>
                  <a:cxn ang="0">
                    <a:pos x="0" y="513"/>
                  </a:cxn>
                  <a:cxn ang="0">
                    <a:pos x="1" y="513"/>
                  </a:cxn>
                </a:cxnLst>
                <a:rect l="0" t="0" r="r" b="b"/>
                <a:pathLst>
                  <a:path w="511" h="513">
                    <a:moveTo>
                      <a:pt x="511" y="0"/>
                    </a:moveTo>
                    <a:lnTo>
                      <a:pt x="0" y="513"/>
                    </a:lnTo>
                    <a:lnTo>
                      <a:pt x="1" y="51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8" name="Freeform 238"/>
              <p:cNvSpPr>
                <a:spLocks/>
              </p:cNvSpPr>
              <p:nvPr/>
            </p:nvSpPr>
            <p:spPr bwMode="auto">
              <a:xfrm>
                <a:off x="970" y="2656"/>
                <a:ext cx="65" cy="65"/>
              </a:xfrm>
              <a:custGeom>
                <a:avLst/>
                <a:gdLst/>
                <a:ahLst/>
                <a:cxnLst>
                  <a:cxn ang="0">
                    <a:pos x="390" y="0"/>
                  </a:cxn>
                  <a:cxn ang="0">
                    <a:pos x="0" y="390"/>
                  </a:cxn>
                  <a:cxn ang="0">
                    <a:pos x="1" y="390"/>
                  </a:cxn>
                </a:cxnLst>
                <a:rect l="0" t="0" r="r" b="b"/>
                <a:pathLst>
                  <a:path w="390" h="390">
                    <a:moveTo>
                      <a:pt x="390" y="0"/>
                    </a:moveTo>
                    <a:lnTo>
                      <a:pt x="0" y="390"/>
                    </a:lnTo>
                    <a:lnTo>
                      <a:pt x="1" y="39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9" name="Freeform 239"/>
              <p:cNvSpPr>
                <a:spLocks/>
              </p:cNvSpPr>
              <p:nvPr/>
            </p:nvSpPr>
            <p:spPr bwMode="auto">
              <a:xfrm>
                <a:off x="1035" y="2140"/>
                <a:ext cx="515" cy="516"/>
              </a:xfrm>
              <a:custGeom>
                <a:avLst/>
                <a:gdLst/>
                <a:ahLst/>
                <a:cxnLst>
                  <a:cxn ang="0">
                    <a:pos x="3091" y="0"/>
                  </a:cxn>
                  <a:cxn ang="0">
                    <a:pos x="0" y="3092"/>
                  </a:cxn>
                  <a:cxn ang="0">
                    <a:pos x="1" y="3092"/>
                  </a:cxn>
                </a:cxnLst>
                <a:rect l="0" t="0" r="r" b="b"/>
                <a:pathLst>
                  <a:path w="3091" h="3092">
                    <a:moveTo>
                      <a:pt x="3091" y="0"/>
                    </a:moveTo>
                    <a:lnTo>
                      <a:pt x="0" y="3092"/>
                    </a:lnTo>
                    <a:lnTo>
                      <a:pt x="1" y="309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0" name="Freeform 240"/>
              <p:cNvSpPr>
                <a:spLocks/>
              </p:cNvSpPr>
              <p:nvPr/>
            </p:nvSpPr>
            <p:spPr bwMode="auto">
              <a:xfrm>
                <a:off x="1695" y="1544"/>
                <a:ext cx="327" cy="326"/>
              </a:xfrm>
              <a:custGeom>
                <a:avLst/>
                <a:gdLst/>
                <a:ahLst/>
                <a:cxnLst>
                  <a:cxn ang="0">
                    <a:pos x="1956" y="0"/>
                  </a:cxn>
                  <a:cxn ang="0">
                    <a:pos x="0" y="1958"/>
                  </a:cxn>
                  <a:cxn ang="0">
                    <a:pos x="1" y="1958"/>
                  </a:cxn>
                </a:cxnLst>
                <a:rect l="0" t="0" r="r" b="b"/>
                <a:pathLst>
                  <a:path w="1956" h="1958">
                    <a:moveTo>
                      <a:pt x="1956" y="0"/>
                    </a:moveTo>
                    <a:lnTo>
                      <a:pt x="0" y="1958"/>
                    </a:lnTo>
                    <a:lnTo>
                      <a:pt x="1" y="195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1" name="Freeform 241"/>
              <p:cNvSpPr>
                <a:spLocks/>
              </p:cNvSpPr>
              <p:nvPr/>
            </p:nvSpPr>
            <p:spPr bwMode="auto">
              <a:xfrm>
                <a:off x="589" y="2721"/>
                <a:ext cx="256" cy="256"/>
              </a:xfrm>
              <a:custGeom>
                <a:avLst/>
                <a:gdLst/>
                <a:ahLst/>
                <a:cxnLst>
                  <a:cxn ang="0">
                    <a:pos x="1535" y="0"/>
                  </a:cxn>
                  <a:cxn ang="0">
                    <a:pos x="0" y="1537"/>
                  </a:cxn>
                  <a:cxn ang="0">
                    <a:pos x="1" y="1537"/>
                  </a:cxn>
                </a:cxnLst>
                <a:rect l="0" t="0" r="r" b="b"/>
                <a:pathLst>
                  <a:path w="1535" h="1537">
                    <a:moveTo>
                      <a:pt x="1535" y="0"/>
                    </a:moveTo>
                    <a:lnTo>
                      <a:pt x="0" y="1537"/>
                    </a:lnTo>
                    <a:lnTo>
                      <a:pt x="1" y="153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2" name="Freeform 242"/>
              <p:cNvSpPr>
                <a:spLocks/>
              </p:cNvSpPr>
              <p:nvPr/>
            </p:nvSpPr>
            <p:spPr bwMode="auto">
              <a:xfrm>
                <a:off x="1425" y="1870"/>
                <a:ext cx="270" cy="270"/>
              </a:xfrm>
              <a:custGeom>
                <a:avLst/>
                <a:gdLst/>
                <a:ahLst/>
                <a:cxnLst>
                  <a:cxn ang="0">
                    <a:pos x="1621" y="0"/>
                  </a:cxn>
                  <a:cxn ang="0">
                    <a:pos x="0" y="1623"/>
                  </a:cxn>
                  <a:cxn ang="0">
                    <a:pos x="1" y="1623"/>
                  </a:cxn>
                </a:cxnLst>
                <a:rect l="0" t="0" r="r" b="b"/>
                <a:pathLst>
                  <a:path w="1621" h="1623">
                    <a:moveTo>
                      <a:pt x="1621" y="0"/>
                    </a:moveTo>
                    <a:lnTo>
                      <a:pt x="0" y="1623"/>
                    </a:lnTo>
                    <a:lnTo>
                      <a:pt x="1" y="16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3" name="Freeform 243"/>
              <p:cNvSpPr>
                <a:spLocks/>
              </p:cNvSpPr>
              <p:nvPr/>
            </p:nvSpPr>
            <p:spPr bwMode="auto">
              <a:xfrm>
                <a:off x="845" y="2519"/>
                <a:ext cx="202" cy="202"/>
              </a:xfrm>
              <a:custGeom>
                <a:avLst/>
                <a:gdLst/>
                <a:ahLst/>
                <a:cxnLst>
                  <a:cxn ang="0">
                    <a:pos x="1209" y="0"/>
                  </a:cxn>
                  <a:cxn ang="0">
                    <a:pos x="0" y="1208"/>
                  </a:cxn>
                  <a:cxn ang="0">
                    <a:pos x="1" y="1208"/>
                  </a:cxn>
                </a:cxnLst>
                <a:rect l="0" t="0" r="r" b="b"/>
                <a:pathLst>
                  <a:path w="1209" h="1208">
                    <a:moveTo>
                      <a:pt x="1209" y="0"/>
                    </a:moveTo>
                    <a:lnTo>
                      <a:pt x="0" y="1208"/>
                    </a:lnTo>
                    <a:lnTo>
                      <a:pt x="1" y="12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4" name="Freeform 244"/>
              <p:cNvSpPr>
                <a:spLocks/>
              </p:cNvSpPr>
              <p:nvPr/>
            </p:nvSpPr>
            <p:spPr bwMode="auto">
              <a:xfrm>
                <a:off x="1047" y="2140"/>
                <a:ext cx="378" cy="379"/>
              </a:xfrm>
              <a:custGeom>
                <a:avLst/>
                <a:gdLst/>
                <a:ahLst/>
                <a:cxnLst>
                  <a:cxn ang="0">
                    <a:pos x="2272" y="0"/>
                  </a:cxn>
                  <a:cxn ang="0">
                    <a:pos x="0" y="2274"/>
                  </a:cxn>
                  <a:cxn ang="0">
                    <a:pos x="1" y="2274"/>
                  </a:cxn>
                </a:cxnLst>
                <a:rect l="0" t="0" r="r" b="b"/>
                <a:pathLst>
                  <a:path w="2272" h="2274">
                    <a:moveTo>
                      <a:pt x="2272" y="0"/>
                    </a:moveTo>
                    <a:lnTo>
                      <a:pt x="0" y="2274"/>
                    </a:lnTo>
                    <a:lnTo>
                      <a:pt x="1" y="227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5" name="Freeform 245"/>
              <p:cNvSpPr>
                <a:spLocks/>
              </p:cNvSpPr>
              <p:nvPr/>
            </p:nvSpPr>
            <p:spPr bwMode="auto">
              <a:xfrm>
                <a:off x="1788" y="1419"/>
                <a:ext cx="234" cy="234"/>
              </a:xfrm>
              <a:custGeom>
                <a:avLst/>
                <a:gdLst/>
                <a:ahLst/>
                <a:cxnLst>
                  <a:cxn ang="0">
                    <a:pos x="1403" y="0"/>
                  </a:cxn>
                  <a:cxn ang="0">
                    <a:pos x="0" y="1404"/>
                  </a:cxn>
                  <a:cxn ang="0">
                    <a:pos x="1" y="1404"/>
                  </a:cxn>
                </a:cxnLst>
                <a:rect l="0" t="0" r="r" b="b"/>
                <a:pathLst>
                  <a:path w="1403" h="1404">
                    <a:moveTo>
                      <a:pt x="1403" y="0"/>
                    </a:moveTo>
                    <a:lnTo>
                      <a:pt x="0" y="1404"/>
                    </a:lnTo>
                    <a:lnTo>
                      <a:pt x="1" y="140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6" name="Freeform 246"/>
              <p:cNvSpPr>
                <a:spLocks/>
              </p:cNvSpPr>
              <p:nvPr/>
            </p:nvSpPr>
            <p:spPr bwMode="auto">
              <a:xfrm>
                <a:off x="574" y="2721"/>
                <a:ext cx="147" cy="146"/>
              </a:xfrm>
              <a:custGeom>
                <a:avLst/>
                <a:gdLst/>
                <a:ahLst/>
                <a:cxnLst>
                  <a:cxn ang="0">
                    <a:pos x="879" y="0"/>
                  </a:cxn>
                  <a:cxn ang="0">
                    <a:pos x="0" y="880"/>
                  </a:cxn>
                  <a:cxn ang="0">
                    <a:pos x="1" y="880"/>
                  </a:cxn>
                </a:cxnLst>
                <a:rect l="0" t="0" r="r" b="b"/>
                <a:pathLst>
                  <a:path w="879" h="880">
                    <a:moveTo>
                      <a:pt x="879" y="0"/>
                    </a:moveTo>
                    <a:lnTo>
                      <a:pt x="0" y="880"/>
                    </a:lnTo>
                    <a:lnTo>
                      <a:pt x="1" y="88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7" name="Freeform 247"/>
              <p:cNvSpPr>
                <a:spLocks/>
              </p:cNvSpPr>
              <p:nvPr/>
            </p:nvSpPr>
            <p:spPr bwMode="auto">
              <a:xfrm>
                <a:off x="1301" y="1653"/>
                <a:ext cx="487" cy="487"/>
              </a:xfrm>
              <a:custGeom>
                <a:avLst/>
                <a:gdLst/>
                <a:ahLst/>
                <a:cxnLst>
                  <a:cxn ang="0">
                    <a:pos x="2922" y="0"/>
                  </a:cxn>
                  <a:cxn ang="0">
                    <a:pos x="0" y="2926"/>
                  </a:cxn>
                  <a:cxn ang="0">
                    <a:pos x="1" y="2926"/>
                  </a:cxn>
                </a:cxnLst>
                <a:rect l="0" t="0" r="r" b="b"/>
                <a:pathLst>
                  <a:path w="2922" h="2926">
                    <a:moveTo>
                      <a:pt x="2922" y="0"/>
                    </a:moveTo>
                    <a:lnTo>
                      <a:pt x="0" y="2926"/>
                    </a:lnTo>
                    <a:lnTo>
                      <a:pt x="1" y="292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8" name="Freeform 248"/>
              <p:cNvSpPr>
                <a:spLocks/>
              </p:cNvSpPr>
              <p:nvPr/>
            </p:nvSpPr>
            <p:spPr bwMode="auto">
              <a:xfrm>
                <a:off x="721" y="2367"/>
                <a:ext cx="353" cy="354"/>
              </a:xfrm>
              <a:custGeom>
                <a:avLst/>
                <a:gdLst/>
                <a:ahLst/>
                <a:cxnLst>
                  <a:cxn ang="0">
                    <a:pos x="2121" y="0"/>
                  </a:cxn>
                  <a:cxn ang="0">
                    <a:pos x="0" y="2123"/>
                  </a:cxn>
                  <a:cxn ang="0">
                    <a:pos x="1" y="2123"/>
                  </a:cxn>
                </a:cxnLst>
                <a:rect l="0" t="0" r="r" b="b"/>
                <a:pathLst>
                  <a:path w="2121" h="2123">
                    <a:moveTo>
                      <a:pt x="2121" y="0"/>
                    </a:moveTo>
                    <a:lnTo>
                      <a:pt x="0" y="2123"/>
                    </a:lnTo>
                    <a:lnTo>
                      <a:pt x="1" y="21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9" name="Freeform 249"/>
              <p:cNvSpPr>
                <a:spLocks/>
              </p:cNvSpPr>
              <p:nvPr/>
            </p:nvSpPr>
            <p:spPr bwMode="auto">
              <a:xfrm>
                <a:off x="1074" y="2140"/>
                <a:ext cx="227" cy="227"/>
              </a:xfrm>
              <a:custGeom>
                <a:avLst/>
                <a:gdLst/>
                <a:ahLst/>
                <a:cxnLst>
                  <a:cxn ang="0">
                    <a:pos x="1360" y="0"/>
                  </a:cxn>
                  <a:cxn ang="0">
                    <a:pos x="0" y="1359"/>
                  </a:cxn>
                  <a:cxn ang="0">
                    <a:pos x="1" y="1359"/>
                  </a:cxn>
                </a:cxnLst>
                <a:rect l="0" t="0" r="r" b="b"/>
                <a:pathLst>
                  <a:path w="1360" h="1359">
                    <a:moveTo>
                      <a:pt x="1360" y="0"/>
                    </a:moveTo>
                    <a:lnTo>
                      <a:pt x="0" y="1359"/>
                    </a:lnTo>
                    <a:lnTo>
                      <a:pt x="1" y="135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0" name="Freeform 250"/>
              <p:cNvSpPr>
                <a:spLocks/>
              </p:cNvSpPr>
              <p:nvPr/>
            </p:nvSpPr>
            <p:spPr bwMode="auto">
              <a:xfrm>
                <a:off x="1953" y="1294"/>
                <a:ext cx="69" cy="68"/>
              </a:xfrm>
              <a:custGeom>
                <a:avLst/>
                <a:gdLst/>
                <a:ahLst/>
                <a:cxnLst>
                  <a:cxn ang="0">
                    <a:pos x="408" y="0"/>
                  </a:cxn>
                  <a:cxn ang="0">
                    <a:pos x="0" y="409"/>
                  </a:cxn>
                  <a:cxn ang="0">
                    <a:pos x="1" y="409"/>
                  </a:cxn>
                </a:cxnLst>
                <a:rect l="0" t="0" r="r" b="b"/>
                <a:pathLst>
                  <a:path w="408" h="409">
                    <a:moveTo>
                      <a:pt x="408" y="0"/>
                    </a:moveTo>
                    <a:lnTo>
                      <a:pt x="0" y="409"/>
                    </a:lnTo>
                    <a:lnTo>
                      <a:pt x="1" y="40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1" name="Freeform 251"/>
              <p:cNvSpPr>
                <a:spLocks/>
              </p:cNvSpPr>
              <p:nvPr/>
            </p:nvSpPr>
            <p:spPr bwMode="auto">
              <a:xfrm>
                <a:off x="567" y="2721"/>
                <a:ext cx="29" cy="29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0" y="174"/>
                  </a:cxn>
                  <a:cxn ang="0">
                    <a:pos x="1" y="174"/>
                  </a:cxn>
                </a:cxnLst>
                <a:rect l="0" t="0" r="r" b="b"/>
                <a:pathLst>
                  <a:path w="172" h="174">
                    <a:moveTo>
                      <a:pt x="172" y="0"/>
                    </a:moveTo>
                    <a:lnTo>
                      <a:pt x="0" y="174"/>
                    </a:lnTo>
                    <a:lnTo>
                      <a:pt x="1" y="17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2" name="Freeform 252"/>
              <p:cNvSpPr>
                <a:spLocks/>
              </p:cNvSpPr>
              <p:nvPr/>
            </p:nvSpPr>
            <p:spPr bwMode="auto">
              <a:xfrm>
                <a:off x="1930" y="1362"/>
                <a:ext cx="23" cy="23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141"/>
                  </a:cxn>
                  <a:cxn ang="0">
                    <a:pos x="1" y="141"/>
                  </a:cxn>
                </a:cxnLst>
                <a:rect l="0" t="0" r="r" b="b"/>
                <a:pathLst>
                  <a:path w="141" h="141">
                    <a:moveTo>
                      <a:pt x="141" y="0"/>
                    </a:moveTo>
                    <a:lnTo>
                      <a:pt x="0" y="141"/>
                    </a:lnTo>
                    <a:lnTo>
                      <a:pt x="1" y="14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3" name="Freeform 253"/>
              <p:cNvSpPr>
                <a:spLocks/>
              </p:cNvSpPr>
              <p:nvPr/>
            </p:nvSpPr>
            <p:spPr bwMode="auto">
              <a:xfrm>
                <a:off x="596" y="2190"/>
                <a:ext cx="530" cy="531"/>
              </a:xfrm>
              <a:custGeom>
                <a:avLst/>
                <a:gdLst/>
                <a:ahLst/>
                <a:cxnLst>
                  <a:cxn ang="0">
                    <a:pos x="3183" y="0"/>
                  </a:cxn>
                  <a:cxn ang="0">
                    <a:pos x="0" y="3184"/>
                  </a:cxn>
                  <a:cxn ang="0">
                    <a:pos x="1" y="3184"/>
                  </a:cxn>
                </a:cxnLst>
                <a:rect l="0" t="0" r="r" b="b"/>
                <a:pathLst>
                  <a:path w="3183" h="3184">
                    <a:moveTo>
                      <a:pt x="3183" y="0"/>
                    </a:moveTo>
                    <a:lnTo>
                      <a:pt x="0" y="3184"/>
                    </a:lnTo>
                    <a:lnTo>
                      <a:pt x="1" y="318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4" name="Freeform 254"/>
              <p:cNvSpPr>
                <a:spLocks/>
              </p:cNvSpPr>
              <p:nvPr/>
            </p:nvSpPr>
            <p:spPr bwMode="auto">
              <a:xfrm>
                <a:off x="1126" y="1385"/>
                <a:ext cx="804" cy="805"/>
              </a:xfrm>
              <a:custGeom>
                <a:avLst/>
                <a:gdLst/>
                <a:ahLst/>
                <a:cxnLst>
                  <a:cxn ang="0">
                    <a:pos x="4823" y="0"/>
                  </a:cxn>
                  <a:cxn ang="0">
                    <a:pos x="298" y="4529"/>
                  </a:cxn>
                  <a:cxn ang="0">
                    <a:pos x="0" y="4827"/>
                  </a:cxn>
                  <a:cxn ang="0">
                    <a:pos x="1" y="4827"/>
                  </a:cxn>
                </a:cxnLst>
                <a:rect l="0" t="0" r="r" b="b"/>
                <a:pathLst>
                  <a:path w="4823" h="4827">
                    <a:moveTo>
                      <a:pt x="4823" y="0"/>
                    </a:moveTo>
                    <a:lnTo>
                      <a:pt x="298" y="4529"/>
                    </a:lnTo>
                    <a:lnTo>
                      <a:pt x="0" y="4827"/>
                    </a:lnTo>
                    <a:lnTo>
                      <a:pt x="1" y="482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5" name="Freeform 255"/>
              <p:cNvSpPr>
                <a:spLocks/>
              </p:cNvSpPr>
              <p:nvPr/>
            </p:nvSpPr>
            <p:spPr bwMode="auto">
              <a:xfrm>
                <a:off x="1840" y="1268"/>
                <a:ext cx="83" cy="83"/>
              </a:xfrm>
              <a:custGeom>
                <a:avLst/>
                <a:gdLst/>
                <a:ahLst/>
                <a:cxnLst>
                  <a:cxn ang="0">
                    <a:pos x="496" y="0"/>
                  </a:cxn>
                  <a:cxn ang="0">
                    <a:pos x="0" y="495"/>
                  </a:cxn>
                  <a:cxn ang="0">
                    <a:pos x="1" y="495"/>
                  </a:cxn>
                </a:cxnLst>
                <a:rect l="0" t="0" r="r" b="b"/>
                <a:pathLst>
                  <a:path w="496" h="495">
                    <a:moveTo>
                      <a:pt x="496" y="0"/>
                    </a:moveTo>
                    <a:lnTo>
                      <a:pt x="0" y="495"/>
                    </a:lnTo>
                    <a:lnTo>
                      <a:pt x="1" y="49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6" name="Freeform 256"/>
              <p:cNvSpPr>
                <a:spLocks/>
              </p:cNvSpPr>
              <p:nvPr/>
            </p:nvSpPr>
            <p:spPr bwMode="auto">
              <a:xfrm>
                <a:off x="570" y="2140"/>
                <a:ext cx="481" cy="482"/>
              </a:xfrm>
              <a:custGeom>
                <a:avLst/>
                <a:gdLst/>
                <a:ahLst/>
                <a:cxnLst>
                  <a:cxn ang="0">
                    <a:pos x="2887" y="0"/>
                  </a:cxn>
                  <a:cxn ang="0">
                    <a:pos x="0" y="2889"/>
                  </a:cxn>
                  <a:cxn ang="0">
                    <a:pos x="1" y="2889"/>
                  </a:cxn>
                </a:cxnLst>
                <a:rect l="0" t="0" r="r" b="b"/>
                <a:pathLst>
                  <a:path w="2887" h="2889">
                    <a:moveTo>
                      <a:pt x="2887" y="0"/>
                    </a:moveTo>
                    <a:lnTo>
                      <a:pt x="0" y="2889"/>
                    </a:lnTo>
                    <a:lnTo>
                      <a:pt x="1" y="288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7" name="Freeform 257"/>
              <p:cNvSpPr>
                <a:spLocks/>
              </p:cNvSpPr>
              <p:nvPr/>
            </p:nvSpPr>
            <p:spPr bwMode="auto">
              <a:xfrm>
                <a:off x="1805" y="1351"/>
                <a:ext cx="35" cy="34"/>
              </a:xfrm>
              <a:custGeom>
                <a:avLst/>
                <a:gdLst/>
                <a:ahLst/>
                <a:cxnLst>
                  <a:cxn ang="0">
                    <a:pos x="209" y="0"/>
                  </a:cxn>
                  <a:cxn ang="0">
                    <a:pos x="0" y="209"/>
                  </a:cxn>
                  <a:cxn ang="0">
                    <a:pos x="1" y="209"/>
                  </a:cxn>
                </a:cxnLst>
                <a:rect l="0" t="0" r="r" b="b"/>
                <a:pathLst>
                  <a:path w="209" h="209">
                    <a:moveTo>
                      <a:pt x="209" y="0"/>
                    </a:moveTo>
                    <a:lnTo>
                      <a:pt x="0" y="209"/>
                    </a:lnTo>
                    <a:lnTo>
                      <a:pt x="1" y="20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8" name="Freeform 258"/>
              <p:cNvSpPr>
                <a:spLocks/>
              </p:cNvSpPr>
              <p:nvPr/>
            </p:nvSpPr>
            <p:spPr bwMode="auto">
              <a:xfrm>
                <a:off x="1051" y="1961"/>
                <a:ext cx="179" cy="179"/>
              </a:xfrm>
              <a:custGeom>
                <a:avLst/>
                <a:gdLst/>
                <a:ahLst/>
                <a:cxnLst>
                  <a:cxn ang="0">
                    <a:pos x="1072" y="0"/>
                  </a:cxn>
                  <a:cxn ang="0">
                    <a:pos x="0" y="1073"/>
                  </a:cxn>
                  <a:cxn ang="0">
                    <a:pos x="1" y="1073"/>
                  </a:cxn>
                </a:cxnLst>
                <a:rect l="0" t="0" r="r" b="b"/>
                <a:pathLst>
                  <a:path w="1072" h="1073">
                    <a:moveTo>
                      <a:pt x="1072" y="0"/>
                    </a:moveTo>
                    <a:lnTo>
                      <a:pt x="0" y="1073"/>
                    </a:lnTo>
                    <a:lnTo>
                      <a:pt x="1" y="107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99" name="Freeform 259"/>
              <p:cNvSpPr>
                <a:spLocks/>
              </p:cNvSpPr>
              <p:nvPr/>
            </p:nvSpPr>
            <p:spPr bwMode="auto">
              <a:xfrm>
                <a:off x="1230" y="1385"/>
                <a:ext cx="575" cy="576"/>
              </a:xfrm>
              <a:custGeom>
                <a:avLst/>
                <a:gdLst/>
                <a:ahLst/>
                <a:cxnLst>
                  <a:cxn ang="0">
                    <a:pos x="3452" y="0"/>
                  </a:cxn>
                  <a:cxn ang="0">
                    <a:pos x="0" y="3456"/>
                  </a:cxn>
                  <a:cxn ang="0">
                    <a:pos x="1" y="3456"/>
                  </a:cxn>
                </a:cxnLst>
                <a:rect l="0" t="0" r="r" b="b"/>
                <a:pathLst>
                  <a:path w="3452" h="3456">
                    <a:moveTo>
                      <a:pt x="3452" y="0"/>
                    </a:moveTo>
                    <a:lnTo>
                      <a:pt x="0" y="3456"/>
                    </a:lnTo>
                    <a:lnTo>
                      <a:pt x="1" y="345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0" name="Freeform 260"/>
              <p:cNvSpPr>
                <a:spLocks/>
              </p:cNvSpPr>
              <p:nvPr/>
            </p:nvSpPr>
            <p:spPr bwMode="auto">
              <a:xfrm>
                <a:off x="1681" y="1285"/>
                <a:ext cx="100" cy="100"/>
              </a:xfrm>
              <a:custGeom>
                <a:avLst/>
                <a:gdLst/>
                <a:ahLst/>
                <a:cxnLst>
                  <a:cxn ang="0">
                    <a:pos x="604" y="0"/>
                  </a:cxn>
                  <a:cxn ang="0">
                    <a:pos x="0" y="604"/>
                  </a:cxn>
                  <a:cxn ang="0">
                    <a:pos x="1" y="604"/>
                  </a:cxn>
                </a:cxnLst>
                <a:rect l="0" t="0" r="r" b="b"/>
                <a:pathLst>
                  <a:path w="604" h="604">
                    <a:moveTo>
                      <a:pt x="604" y="0"/>
                    </a:moveTo>
                    <a:lnTo>
                      <a:pt x="0" y="604"/>
                    </a:lnTo>
                    <a:lnTo>
                      <a:pt x="1" y="60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1" name="Freeform 261"/>
              <p:cNvSpPr>
                <a:spLocks/>
              </p:cNvSpPr>
              <p:nvPr/>
            </p:nvSpPr>
            <p:spPr bwMode="auto">
              <a:xfrm>
                <a:off x="587" y="2140"/>
                <a:ext cx="339" cy="340"/>
              </a:xfrm>
              <a:custGeom>
                <a:avLst/>
                <a:gdLst/>
                <a:ahLst/>
                <a:cxnLst>
                  <a:cxn ang="0">
                    <a:pos x="2039" y="0"/>
                  </a:cxn>
                  <a:cxn ang="0">
                    <a:pos x="0" y="2039"/>
                  </a:cxn>
                  <a:cxn ang="0">
                    <a:pos x="1" y="2039"/>
                  </a:cxn>
                </a:cxnLst>
                <a:rect l="0" t="0" r="r" b="b"/>
                <a:pathLst>
                  <a:path w="2039" h="2039">
                    <a:moveTo>
                      <a:pt x="2039" y="0"/>
                    </a:moveTo>
                    <a:lnTo>
                      <a:pt x="0" y="2039"/>
                    </a:lnTo>
                    <a:lnTo>
                      <a:pt x="1" y="203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2" name="Freeform 262"/>
              <p:cNvSpPr>
                <a:spLocks/>
              </p:cNvSpPr>
              <p:nvPr/>
            </p:nvSpPr>
            <p:spPr bwMode="auto">
              <a:xfrm>
                <a:off x="926" y="1385"/>
                <a:ext cx="755" cy="755"/>
              </a:xfrm>
              <a:custGeom>
                <a:avLst/>
                <a:gdLst/>
                <a:ahLst/>
                <a:cxnLst>
                  <a:cxn ang="0">
                    <a:pos x="4524" y="0"/>
                  </a:cxn>
                  <a:cxn ang="0">
                    <a:pos x="0" y="4529"/>
                  </a:cxn>
                  <a:cxn ang="0">
                    <a:pos x="1" y="4529"/>
                  </a:cxn>
                </a:cxnLst>
                <a:rect l="0" t="0" r="r" b="b"/>
                <a:pathLst>
                  <a:path w="4524" h="4529">
                    <a:moveTo>
                      <a:pt x="4524" y="0"/>
                    </a:moveTo>
                    <a:lnTo>
                      <a:pt x="0" y="4529"/>
                    </a:lnTo>
                    <a:lnTo>
                      <a:pt x="1" y="452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3" name="Freeform 263"/>
              <p:cNvSpPr>
                <a:spLocks/>
              </p:cNvSpPr>
              <p:nvPr/>
            </p:nvSpPr>
            <p:spPr bwMode="auto">
              <a:xfrm>
                <a:off x="1556" y="1321"/>
                <a:ext cx="64" cy="64"/>
              </a:xfrm>
              <a:custGeom>
                <a:avLst/>
                <a:gdLst/>
                <a:ahLst/>
                <a:cxnLst>
                  <a:cxn ang="0">
                    <a:pos x="385" y="0"/>
                  </a:cxn>
                  <a:cxn ang="0">
                    <a:pos x="0" y="385"/>
                  </a:cxn>
                  <a:cxn ang="0">
                    <a:pos x="1" y="385"/>
                  </a:cxn>
                </a:cxnLst>
                <a:rect l="0" t="0" r="r" b="b"/>
                <a:pathLst>
                  <a:path w="385" h="385">
                    <a:moveTo>
                      <a:pt x="385" y="0"/>
                    </a:moveTo>
                    <a:lnTo>
                      <a:pt x="0" y="385"/>
                    </a:lnTo>
                    <a:lnTo>
                      <a:pt x="1" y="38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4" name="Freeform 264"/>
              <p:cNvSpPr>
                <a:spLocks/>
              </p:cNvSpPr>
              <p:nvPr/>
            </p:nvSpPr>
            <p:spPr bwMode="auto">
              <a:xfrm>
                <a:off x="623" y="2140"/>
                <a:ext cx="179" cy="179"/>
              </a:xfrm>
              <a:custGeom>
                <a:avLst/>
                <a:gdLst/>
                <a:ahLst/>
                <a:cxnLst>
                  <a:cxn ang="0">
                    <a:pos x="1071" y="0"/>
                  </a:cxn>
                  <a:cxn ang="0">
                    <a:pos x="0" y="1071"/>
                  </a:cxn>
                  <a:cxn ang="0">
                    <a:pos x="1" y="1071"/>
                  </a:cxn>
                </a:cxnLst>
                <a:rect l="0" t="0" r="r" b="b"/>
                <a:pathLst>
                  <a:path w="1071" h="1071">
                    <a:moveTo>
                      <a:pt x="1071" y="0"/>
                    </a:moveTo>
                    <a:lnTo>
                      <a:pt x="0" y="1071"/>
                    </a:lnTo>
                    <a:lnTo>
                      <a:pt x="1" y="107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5" name="Freeform 265"/>
              <p:cNvSpPr>
                <a:spLocks/>
              </p:cNvSpPr>
              <p:nvPr/>
            </p:nvSpPr>
            <p:spPr bwMode="auto">
              <a:xfrm>
                <a:off x="802" y="1385"/>
                <a:ext cx="754" cy="755"/>
              </a:xfrm>
              <a:custGeom>
                <a:avLst/>
                <a:gdLst/>
                <a:ahLst/>
                <a:cxnLst>
                  <a:cxn ang="0">
                    <a:pos x="4524" y="0"/>
                  </a:cxn>
                  <a:cxn ang="0">
                    <a:pos x="0" y="4529"/>
                  </a:cxn>
                  <a:cxn ang="0">
                    <a:pos x="1" y="4529"/>
                  </a:cxn>
                </a:cxnLst>
                <a:rect l="0" t="0" r="r" b="b"/>
                <a:pathLst>
                  <a:path w="4524" h="4529">
                    <a:moveTo>
                      <a:pt x="4524" y="0"/>
                    </a:moveTo>
                    <a:lnTo>
                      <a:pt x="0" y="4529"/>
                    </a:lnTo>
                    <a:lnTo>
                      <a:pt x="1" y="452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6" name="Freeform 266"/>
              <p:cNvSpPr>
                <a:spLocks/>
              </p:cNvSpPr>
              <p:nvPr/>
            </p:nvSpPr>
            <p:spPr bwMode="auto">
              <a:xfrm>
                <a:off x="696" y="1394"/>
                <a:ext cx="727" cy="728"/>
              </a:xfrm>
              <a:custGeom>
                <a:avLst/>
                <a:gdLst/>
                <a:ahLst/>
                <a:cxnLst>
                  <a:cxn ang="0">
                    <a:pos x="4363" y="0"/>
                  </a:cxn>
                  <a:cxn ang="0">
                    <a:pos x="0" y="4367"/>
                  </a:cxn>
                  <a:cxn ang="0">
                    <a:pos x="1" y="4367"/>
                  </a:cxn>
                </a:cxnLst>
                <a:rect l="0" t="0" r="r" b="b"/>
                <a:pathLst>
                  <a:path w="4363" h="4367">
                    <a:moveTo>
                      <a:pt x="4363" y="0"/>
                    </a:moveTo>
                    <a:lnTo>
                      <a:pt x="0" y="4367"/>
                    </a:lnTo>
                    <a:lnTo>
                      <a:pt x="1" y="436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7" name="Freeform 267"/>
              <p:cNvSpPr>
                <a:spLocks/>
              </p:cNvSpPr>
              <p:nvPr/>
            </p:nvSpPr>
            <p:spPr bwMode="auto">
              <a:xfrm>
                <a:off x="906" y="1604"/>
                <a:ext cx="182" cy="182"/>
              </a:xfrm>
              <a:custGeom>
                <a:avLst/>
                <a:gdLst/>
                <a:ahLst/>
                <a:cxnLst>
                  <a:cxn ang="0">
                    <a:pos x="1093" y="0"/>
                  </a:cxn>
                  <a:cxn ang="0">
                    <a:pos x="0" y="1094"/>
                  </a:cxn>
                  <a:cxn ang="0">
                    <a:pos x="1" y="1094"/>
                  </a:cxn>
                </a:cxnLst>
                <a:rect l="0" t="0" r="r" b="b"/>
                <a:pathLst>
                  <a:path w="1093" h="1094">
                    <a:moveTo>
                      <a:pt x="1093" y="0"/>
                    </a:moveTo>
                    <a:lnTo>
                      <a:pt x="0" y="1094"/>
                    </a:lnTo>
                    <a:lnTo>
                      <a:pt x="1" y="109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8" name="Freeform 268"/>
              <p:cNvSpPr>
                <a:spLocks/>
              </p:cNvSpPr>
              <p:nvPr/>
            </p:nvSpPr>
            <p:spPr bwMode="auto">
              <a:xfrm>
                <a:off x="3362" y="2140"/>
                <a:ext cx="88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24" y="0"/>
                  </a:cxn>
                  <a:cxn ang="0">
                    <a:pos x="5325" y="0"/>
                  </a:cxn>
                </a:cxnLst>
                <a:rect l="0" t="0" r="r" b="b"/>
                <a:pathLst>
                  <a:path w="5325">
                    <a:moveTo>
                      <a:pt x="0" y="0"/>
                    </a:moveTo>
                    <a:lnTo>
                      <a:pt x="5324" y="0"/>
                    </a:lnTo>
                    <a:lnTo>
                      <a:pt x="5325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09" name="Freeform 269"/>
              <p:cNvSpPr>
                <a:spLocks/>
              </p:cNvSpPr>
              <p:nvPr/>
            </p:nvSpPr>
            <p:spPr bwMode="auto">
              <a:xfrm>
                <a:off x="2594" y="1390"/>
                <a:ext cx="165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2" y="0"/>
                  </a:cxn>
                  <a:cxn ang="0">
                    <a:pos x="9933" y="0"/>
                  </a:cxn>
                </a:cxnLst>
                <a:rect l="0" t="0" r="r" b="b"/>
                <a:pathLst>
                  <a:path w="9933">
                    <a:moveTo>
                      <a:pt x="0" y="0"/>
                    </a:moveTo>
                    <a:lnTo>
                      <a:pt x="9932" y="0"/>
                    </a:lnTo>
                    <a:lnTo>
                      <a:pt x="9933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10" name="Freeform 270"/>
              <p:cNvSpPr>
                <a:spLocks/>
              </p:cNvSpPr>
              <p:nvPr/>
            </p:nvSpPr>
            <p:spPr bwMode="auto">
              <a:xfrm>
                <a:off x="2612" y="4054"/>
                <a:ext cx="16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824" y="0"/>
                  </a:cxn>
                  <a:cxn ang="0">
                    <a:pos x="9825" y="0"/>
                  </a:cxn>
                </a:cxnLst>
                <a:rect l="0" t="0" r="r" b="b"/>
                <a:pathLst>
                  <a:path w="9825">
                    <a:moveTo>
                      <a:pt x="0" y="0"/>
                    </a:moveTo>
                    <a:lnTo>
                      <a:pt x="9824" y="0"/>
                    </a:lnTo>
                    <a:lnTo>
                      <a:pt x="9825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521" name="Line 281"/>
            <p:cNvSpPr>
              <a:spLocks noChangeShapeType="1"/>
            </p:cNvSpPr>
            <p:nvPr/>
          </p:nvSpPr>
          <p:spPr bwMode="auto">
            <a:xfrm flipH="1">
              <a:off x="816" y="1244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22" name="Line 282"/>
            <p:cNvSpPr>
              <a:spLocks noChangeShapeType="1"/>
            </p:cNvSpPr>
            <p:nvPr/>
          </p:nvSpPr>
          <p:spPr bwMode="auto">
            <a:xfrm flipH="1">
              <a:off x="816" y="1416"/>
              <a:ext cx="28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23" name="Line 283"/>
            <p:cNvSpPr>
              <a:spLocks noChangeShapeType="1"/>
            </p:cNvSpPr>
            <p:nvPr/>
          </p:nvSpPr>
          <p:spPr bwMode="auto">
            <a:xfrm flipH="1">
              <a:off x="816" y="2024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24" name="Line 284"/>
            <p:cNvSpPr>
              <a:spLocks noChangeShapeType="1"/>
            </p:cNvSpPr>
            <p:nvPr/>
          </p:nvSpPr>
          <p:spPr bwMode="auto">
            <a:xfrm flipH="1">
              <a:off x="816" y="2541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26" name="Line 286"/>
            <p:cNvSpPr>
              <a:spLocks noChangeShapeType="1"/>
            </p:cNvSpPr>
            <p:nvPr/>
          </p:nvSpPr>
          <p:spPr bwMode="auto">
            <a:xfrm flipH="1">
              <a:off x="816" y="3049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27" name="Line 287"/>
            <p:cNvSpPr>
              <a:spLocks noChangeShapeType="1"/>
            </p:cNvSpPr>
            <p:nvPr/>
          </p:nvSpPr>
          <p:spPr bwMode="auto">
            <a:xfrm flipH="1">
              <a:off x="852" y="3657"/>
              <a:ext cx="27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28" name="Line 288"/>
            <p:cNvSpPr>
              <a:spLocks noChangeShapeType="1"/>
            </p:cNvSpPr>
            <p:nvPr/>
          </p:nvSpPr>
          <p:spPr bwMode="auto">
            <a:xfrm flipH="1">
              <a:off x="807" y="3829"/>
              <a:ext cx="2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30" name="Text Box 290"/>
            <p:cNvSpPr txBox="1">
              <a:spLocks noChangeArrowheads="1"/>
            </p:cNvSpPr>
            <p:nvPr/>
          </p:nvSpPr>
          <p:spPr bwMode="auto">
            <a:xfrm>
              <a:off x="770" y="981"/>
              <a:ext cx="10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200">
                  <a:solidFill>
                    <a:schemeClr val="folHlink"/>
                  </a:solidFill>
                </a:rPr>
                <a:t>12</a:t>
              </a:r>
              <a:r>
                <a:rPr lang="zh-CN" altLang="en-US" sz="2200">
                  <a:solidFill>
                    <a:schemeClr val="folHlink"/>
                  </a:solidFill>
                </a:rPr>
                <a:t>时</a:t>
              </a:r>
              <a:r>
                <a:rPr lang="en-US" altLang="zh-CN" sz="2200">
                  <a:solidFill>
                    <a:schemeClr val="folHlink"/>
                  </a:solidFill>
                </a:rPr>
                <a:t>00</a:t>
              </a:r>
              <a:r>
                <a:rPr lang="zh-CN" altLang="en-US" sz="2200">
                  <a:solidFill>
                    <a:schemeClr val="folHlink"/>
                  </a:solidFill>
                </a:rPr>
                <a:t>分</a:t>
              </a:r>
            </a:p>
          </p:txBody>
        </p:sp>
        <p:sp>
          <p:nvSpPr>
            <p:cNvPr id="10531" name="Text Box 291"/>
            <p:cNvSpPr txBox="1">
              <a:spLocks noChangeArrowheads="1"/>
            </p:cNvSpPr>
            <p:nvPr/>
          </p:nvSpPr>
          <p:spPr bwMode="auto">
            <a:xfrm>
              <a:off x="770" y="1211"/>
              <a:ext cx="10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200">
                  <a:solidFill>
                    <a:schemeClr val="folHlink"/>
                  </a:solidFill>
                </a:rPr>
                <a:t>12</a:t>
              </a:r>
              <a:r>
                <a:rPr lang="zh-CN" altLang="en-US" sz="2200">
                  <a:solidFill>
                    <a:schemeClr val="folHlink"/>
                  </a:solidFill>
                </a:rPr>
                <a:t>时</a:t>
              </a:r>
              <a:r>
                <a:rPr lang="en-US" altLang="zh-CN" sz="2200">
                  <a:solidFill>
                    <a:schemeClr val="folHlink"/>
                  </a:solidFill>
                </a:rPr>
                <a:t>00</a:t>
              </a:r>
              <a:r>
                <a:rPr lang="zh-CN" altLang="en-US" sz="2200">
                  <a:solidFill>
                    <a:schemeClr val="folHlink"/>
                  </a:solidFill>
                </a:rPr>
                <a:t>分</a:t>
              </a:r>
            </a:p>
          </p:txBody>
        </p:sp>
        <p:sp>
          <p:nvSpPr>
            <p:cNvPr id="10532" name="Text Box 292"/>
            <p:cNvSpPr txBox="1">
              <a:spLocks noChangeArrowheads="1"/>
            </p:cNvSpPr>
            <p:nvPr/>
          </p:nvSpPr>
          <p:spPr bwMode="auto">
            <a:xfrm>
              <a:off x="770" y="1781"/>
              <a:ext cx="10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200">
                  <a:solidFill>
                    <a:schemeClr val="folHlink"/>
                  </a:solidFill>
                </a:rPr>
                <a:t>12</a:t>
              </a:r>
              <a:r>
                <a:rPr lang="zh-CN" altLang="en-US" sz="2200">
                  <a:solidFill>
                    <a:schemeClr val="folHlink"/>
                  </a:solidFill>
                </a:rPr>
                <a:t>时</a:t>
              </a:r>
              <a:r>
                <a:rPr lang="en-US" altLang="zh-CN" sz="2200">
                  <a:solidFill>
                    <a:schemeClr val="folHlink"/>
                  </a:solidFill>
                </a:rPr>
                <a:t>00</a:t>
              </a:r>
              <a:r>
                <a:rPr lang="zh-CN" altLang="en-US" sz="2200">
                  <a:solidFill>
                    <a:schemeClr val="folHlink"/>
                  </a:solidFill>
                </a:rPr>
                <a:t>分</a:t>
              </a:r>
            </a:p>
          </p:txBody>
        </p:sp>
        <p:sp>
          <p:nvSpPr>
            <p:cNvPr id="10533" name="Text Box 293"/>
            <p:cNvSpPr txBox="1">
              <a:spLocks noChangeArrowheads="1"/>
            </p:cNvSpPr>
            <p:nvPr/>
          </p:nvSpPr>
          <p:spPr bwMode="auto">
            <a:xfrm>
              <a:off x="770" y="2280"/>
              <a:ext cx="10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200">
                  <a:solidFill>
                    <a:schemeClr val="folHlink"/>
                  </a:solidFill>
                </a:rPr>
                <a:t>12</a:t>
              </a:r>
              <a:r>
                <a:rPr lang="zh-CN" altLang="en-US" sz="2200">
                  <a:solidFill>
                    <a:schemeClr val="folHlink"/>
                  </a:solidFill>
                </a:rPr>
                <a:t>时</a:t>
              </a:r>
              <a:r>
                <a:rPr lang="en-US" altLang="zh-CN" sz="2200">
                  <a:solidFill>
                    <a:schemeClr val="folHlink"/>
                  </a:solidFill>
                </a:rPr>
                <a:t>00</a:t>
              </a:r>
              <a:r>
                <a:rPr lang="zh-CN" altLang="en-US" sz="2200">
                  <a:solidFill>
                    <a:schemeClr val="folHlink"/>
                  </a:solidFill>
                </a:rPr>
                <a:t>分</a:t>
              </a:r>
            </a:p>
          </p:txBody>
        </p:sp>
        <p:sp>
          <p:nvSpPr>
            <p:cNvPr id="10534" name="Text Box 294"/>
            <p:cNvSpPr txBox="1">
              <a:spLocks noChangeArrowheads="1"/>
            </p:cNvSpPr>
            <p:nvPr/>
          </p:nvSpPr>
          <p:spPr bwMode="auto">
            <a:xfrm>
              <a:off x="770" y="2795"/>
              <a:ext cx="10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200">
                  <a:solidFill>
                    <a:schemeClr val="folHlink"/>
                  </a:solidFill>
                </a:rPr>
                <a:t>12</a:t>
              </a:r>
              <a:r>
                <a:rPr lang="zh-CN" altLang="en-US" sz="2200">
                  <a:solidFill>
                    <a:schemeClr val="folHlink"/>
                  </a:solidFill>
                </a:rPr>
                <a:t>时</a:t>
              </a:r>
              <a:r>
                <a:rPr lang="en-US" altLang="zh-CN" sz="2200">
                  <a:solidFill>
                    <a:schemeClr val="folHlink"/>
                  </a:solidFill>
                </a:rPr>
                <a:t>00</a:t>
              </a:r>
              <a:r>
                <a:rPr lang="zh-CN" altLang="en-US" sz="2200">
                  <a:solidFill>
                    <a:schemeClr val="folHlink"/>
                  </a:solidFill>
                </a:rPr>
                <a:t>分</a:t>
              </a:r>
            </a:p>
          </p:txBody>
        </p:sp>
        <p:sp>
          <p:nvSpPr>
            <p:cNvPr id="10535" name="Text Box 295"/>
            <p:cNvSpPr txBox="1">
              <a:spLocks noChangeArrowheads="1"/>
            </p:cNvSpPr>
            <p:nvPr/>
          </p:nvSpPr>
          <p:spPr bwMode="auto">
            <a:xfrm>
              <a:off x="770" y="3388"/>
              <a:ext cx="10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200">
                  <a:solidFill>
                    <a:schemeClr val="folHlink"/>
                  </a:solidFill>
                </a:rPr>
                <a:t>12</a:t>
              </a:r>
              <a:r>
                <a:rPr lang="zh-CN" altLang="en-US" sz="2200">
                  <a:solidFill>
                    <a:schemeClr val="folHlink"/>
                  </a:solidFill>
                </a:rPr>
                <a:t>时</a:t>
              </a:r>
              <a:r>
                <a:rPr lang="en-US" altLang="zh-CN" sz="2200">
                  <a:solidFill>
                    <a:schemeClr val="folHlink"/>
                  </a:solidFill>
                </a:rPr>
                <a:t>00</a:t>
              </a:r>
              <a:r>
                <a:rPr lang="zh-CN" altLang="en-US" sz="2200">
                  <a:solidFill>
                    <a:schemeClr val="folHlink"/>
                  </a:solidFill>
                </a:rPr>
                <a:t>分</a:t>
              </a:r>
            </a:p>
          </p:txBody>
        </p:sp>
        <p:sp>
          <p:nvSpPr>
            <p:cNvPr id="10536" name="Text Box 296"/>
            <p:cNvSpPr txBox="1">
              <a:spLocks noChangeArrowheads="1"/>
            </p:cNvSpPr>
            <p:nvPr/>
          </p:nvSpPr>
          <p:spPr bwMode="auto">
            <a:xfrm>
              <a:off x="770" y="3612"/>
              <a:ext cx="10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200">
                  <a:solidFill>
                    <a:schemeClr val="folHlink"/>
                  </a:solidFill>
                </a:rPr>
                <a:t>12</a:t>
              </a:r>
              <a:r>
                <a:rPr lang="zh-CN" altLang="en-US" sz="2200">
                  <a:solidFill>
                    <a:schemeClr val="folHlink"/>
                  </a:solidFill>
                </a:rPr>
                <a:t>时</a:t>
              </a:r>
              <a:r>
                <a:rPr lang="en-US" altLang="zh-CN" sz="2200">
                  <a:solidFill>
                    <a:schemeClr val="folHlink"/>
                  </a:solidFill>
                </a:rPr>
                <a:t>00</a:t>
              </a:r>
              <a:r>
                <a:rPr lang="zh-CN" altLang="en-US" sz="2200">
                  <a:solidFill>
                    <a:schemeClr val="folHlink"/>
                  </a:solidFill>
                </a:rPr>
                <a:t>分</a:t>
              </a:r>
            </a:p>
          </p:txBody>
        </p:sp>
        <p:sp>
          <p:nvSpPr>
            <p:cNvPr id="10537" name="Freeform 297"/>
            <p:cNvSpPr>
              <a:spLocks/>
            </p:cNvSpPr>
            <p:nvPr/>
          </p:nvSpPr>
          <p:spPr bwMode="auto">
            <a:xfrm>
              <a:off x="3713" y="3623"/>
              <a:ext cx="64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82"/>
                </a:cxn>
              </a:cxnLst>
              <a:rect l="0" t="0" r="r" b="b"/>
              <a:pathLst>
                <a:path w="64" h="82">
                  <a:moveTo>
                    <a:pt x="0" y="0"/>
                  </a:moveTo>
                  <a:cubicBezTo>
                    <a:pt x="50" y="12"/>
                    <a:pt x="64" y="30"/>
                    <a:pt x="64" y="82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44" name="Arc 304"/>
            <p:cNvSpPr>
              <a:spLocks/>
            </p:cNvSpPr>
            <p:nvPr/>
          </p:nvSpPr>
          <p:spPr bwMode="auto">
            <a:xfrm flipV="1">
              <a:off x="3755" y="1371"/>
              <a:ext cx="45" cy="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11" name="Text Box 271"/>
            <p:cNvSpPr txBox="1">
              <a:spLocks noChangeArrowheads="1"/>
            </p:cNvSpPr>
            <p:nvPr/>
          </p:nvSpPr>
          <p:spPr bwMode="auto">
            <a:xfrm>
              <a:off x="4400" y="1026"/>
              <a:ext cx="10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0°</a:t>
              </a:r>
            </a:p>
          </p:txBody>
        </p:sp>
        <p:sp>
          <p:nvSpPr>
            <p:cNvPr id="10512" name="Text Box 272"/>
            <p:cNvSpPr txBox="1">
              <a:spLocks noChangeArrowheads="1"/>
            </p:cNvSpPr>
            <p:nvPr/>
          </p:nvSpPr>
          <p:spPr bwMode="auto">
            <a:xfrm>
              <a:off x="3991" y="1282"/>
              <a:ext cx="1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23°26′</a:t>
              </a:r>
            </a:p>
          </p:txBody>
        </p:sp>
        <p:sp>
          <p:nvSpPr>
            <p:cNvPr id="10513" name="Text Box 273"/>
            <p:cNvSpPr txBox="1">
              <a:spLocks noChangeArrowheads="1"/>
            </p:cNvSpPr>
            <p:nvPr/>
          </p:nvSpPr>
          <p:spPr bwMode="auto">
            <a:xfrm>
              <a:off x="4263" y="1933"/>
              <a:ext cx="11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66°34′</a:t>
              </a:r>
            </a:p>
          </p:txBody>
        </p:sp>
        <p:sp>
          <p:nvSpPr>
            <p:cNvPr id="10515" name="Text Box 275"/>
            <p:cNvSpPr txBox="1">
              <a:spLocks noChangeArrowheads="1"/>
            </p:cNvSpPr>
            <p:nvPr/>
          </p:nvSpPr>
          <p:spPr bwMode="auto">
            <a:xfrm>
              <a:off x="4263" y="2795"/>
              <a:ext cx="11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66°34′</a:t>
              </a:r>
            </a:p>
          </p:txBody>
        </p:sp>
        <p:sp>
          <p:nvSpPr>
            <p:cNvPr id="10516" name="Text Box 276"/>
            <p:cNvSpPr txBox="1">
              <a:spLocks noChangeArrowheads="1"/>
            </p:cNvSpPr>
            <p:nvPr/>
          </p:nvSpPr>
          <p:spPr bwMode="auto">
            <a:xfrm>
              <a:off x="3924" y="3460"/>
              <a:ext cx="111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23°26′</a:t>
              </a:r>
            </a:p>
          </p:txBody>
        </p:sp>
        <p:sp>
          <p:nvSpPr>
            <p:cNvPr id="10517" name="Text Box 277"/>
            <p:cNvSpPr txBox="1">
              <a:spLocks noChangeArrowheads="1"/>
            </p:cNvSpPr>
            <p:nvPr/>
          </p:nvSpPr>
          <p:spPr bwMode="auto">
            <a:xfrm>
              <a:off x="4400" y="3657"/>
              <a:ext cx="10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0°</a:t>
              </a:r>
            </a:p>
          </p:txBody>
        </p:sp>
        <p:sp>
          <p:nvSpPr>
            <p:cNvPr id="10538" name="Freeform 298"/>
            <p:cNvSpPr>
              <a:spLocks/>
            </p:cNvSpPr>
            <p:nvPr/>
          </p:nvSpPr>
          <p:spPr bwMode="auto">
            <a:xfrm>
              <a:off x="4254" y="2958"/>
              <a:ext cx="64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82"/>
                </a:cxn>
              </a:cxnLst>
              <a:rect l="0" t="0" r="r" b="b"/>
              <a:pathLst>
                <a:path w="64" h="82">
                  <a:moveTo>
                    <a:pt x="0" y="0"/>
                  </a:moveTo>
                  <a:cubicBezTo>
                    <a:pt x="50" y="12"/>
                    <a:pt x="64" y="30"/>
                    <a:pt x="64" y="82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39" name="Line 299"/>
            <p:cNvSpPr>
              <a:spLocks noChangeShapeType="1"/>
            </p:cNvSpPr>
            <p:nvPr/>
          </p:nvSpPr>
          <p:spPr bwMode="auto">
            <a:xfrm>
              <a:off x="4308" y="2432"/>
              <a:ext cx="91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40" name="Line 300"/>
            <p:cNvSpPr>
              <a:spLocks noChangeShapeType="1"/>
            </p:cNvSpPr>
            <p:nvPr/>
          </p:nvSpPr>
          <p:spPr bwMode="auto">
            <a:xfrm>
              <a:off x="4399" y="2432"/>
              <a:ext cx="0" cy="91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45" name="Arc 305"/>
            <p:cNvSpPr>
              <a:spLocks/>
            </p:cNvSpPr>
            <p:nvPr/>
          </p:nvSpPr>
          <p:spPr bwMode="auto">
            <a:xfrm flipV="1">
              <a:off x="4254" y="2042"/>
              <a:ext cx="45" cy="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553" name="Text Box 313"/>
          <p:cNvSpPr txBox="1">
            <a:spLocks noChangeArrowheads="1"/>
          </p:cNvSpPr>
          <p:nvPr/>
        </p:nvSpPr>
        <p:spPr bwMode="auto">
          <a:xfrm>
            <a:off x="898525" y="5548313"/>
            <a:ext cx="612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dirty="0"/>
              <a:t>太阳直射在哪个纬度？</a:t>
            </a:r>
          </a:p>
          <a:p>
            <a:pPr algn="l">
              <a:spcBef>
                <a:spcPct val="50000"/>
              </a:spcBef>
            </a:pPr>
            <a:r>
              <a:rPr lang="zh-CN" altLang="en-US" sz="3200" dirty="0"/>
              <a:t>全球</a:t>
            </a:r>
            <a:r>
              <a:rPr lang="zh-CN" altLang="en-US" sz="3200" dirty="0" smtClean="0"/>
              <a:t>昼夜长短有</a:t>
            </a:r>
            <a:r>
              <a:rPr lang="zh-CN" altLang="en-US" sz="3200" dirty="0"/>
              <a:t>什么分布规律？</a:t>
            </a:r>
          </a:p>
        </p:txBody>
      </p:sp>
      <p:sp>
        <p:nvSpPr>
          <p:cNvPr id="10554" name="Text Box 314"/>
          <p:cNvSpPr txBox="1">
            <a:spLocks noChangeArrowheads="1"/>
          </p:cNvSpPr>
          <p:nvPr/>
        </p:nvSpPr>
        <p:spPr bwMode="auto">
          <a:xfrm>
            <a:off x="3059832" y="5445224"/>
            <a:ext cx="1800225" cy="588962"/>
          </a:xfrm>
          <a:prstGeom prst="rect">
            <a:avLst/>
          </a:prstGeom>
          <a:solidFill>
            <a:srgbClr val="000066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</a:rPr>
              <a:t>赤道上</a:t>
            </a:r>
          </a:p>
        </p:txBody>
      </p:sp>
      <p:sp>
        <p:nvSpPr>
          <p:cNvPr id="10555" name="Text Box 315"/>
          <p:cNvSpPr txBox="1">
            <a:spLocks noChangeArrowheads="1"/>
          </p:cNvSpPr>
          <p:nvPr/>
        </p:nvSpPr>
        <p:spPr bwMode="auto">
          <a:xfrm>
            <a:off x="2699792" y="6269037"/>
            <a:ext cx="3744466" cy="588963"/>
          </a:xfrm>
          <a:prstGeom prst="rect">
            <a:avLst/>
          </a:prstGeom>
          <a:solidFill>
            <a:srgbClr val="000066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dirty="0">
                <a:solidFill>
                  <a:srgbClr val="FFFF00"/>
                </a:solidFill>
              </a:rPr>
              <a:t>等长，均为</a:t>
            </a:r>
            <a:r>
              <a:rPr lang="en-US" altLang="zh-CN" sz="3200" dirty="0">
                <a:solidFill>
                  <a:srgbClr val="FFFF00"/>
                </a:solidFill>
              </a:rPr>
              <a:t>12</a:t>
            </a:r>
            <a:r>
              <a:rPr lang="zh-CN" altLang="en-US" sz="3200" dirty="0">
                <a:solidFill>
                  <a:srgbClr val="FFFF00"/>
                </a:solidFill>
              </a:rPr>
              <a:t>小时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3" grpId="0"/>
      <p:bldP spid="10554" grpId="0" animBg="1"/>
      <p:bldP spid="105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2"/>
          <p:cNvGrpSpPr>
            <a:grpSpLocks/>
          </p:cNvGrpSpPr>
          <p:nvPr/>
        </p:nvGrpSpPr>
        <p:grpSpPr bwMode="auto">
          <a:xfrm>
            <a:off x="887413" y="304800"/>
            <a:ext cx="8221662" cy="5380038"/>
            <a:chOff x="559" y="737"/>
            <a:chExt cx="5179" cy="338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954" y="1524"/>
              <a:ext cx="3243" cy="2565"/>
              <a:chOff x="1493" y="772"/>
              <a:chExt cx="3511" cy="2777"/>
            </a:xfrm>
          </p:grpSpPr>
          <p:sp>
            <p:nvSpPr>
              <p:cNvPr id="11269" name="Freeform 5"/>
              <p:cNvSpPr>
                <a:spLocks/>
              </p:cNvSpPr>
              <p:nvPr/>
            </p:nvSpPr>
            <p:spPr bwMode="auto">
              <a:xfrm>
                <a:off x="1644" y="772"/>
                <a:ext cx="2623" cy="1388"/>
              </a:xfrm>
              <a:custGeom>
                <a:avLst/>
                <a:gdLst/>
                <a:ahLst/>
                <a:cxnLst>
                  <a:cxn ang="0">
                    <a:pos x="15731" y="7981"/>
                  </a:cxn>
                  <a:cxn ang="0">
                    <a:pos x="15703" y="7546"/>
                  </a:cxn>
                  <a:cxn ang="0">
                    <a:pos x="15650" y="7113"/>
                  </a:cxn>
                  <a:cxn ang="0">
                    <a:pos x="15575" y="6683"/>
                  </a:cxn>
                  <a:cxn ang="0">
                    <a:pos x="15477" y="6258"/>
                  </a:cxn>
                  <a:cxn ang="0">
                    <a:pos x="15358" y="5838"/>
                  </a:cxn>
                  <a:cxn ang="0">
                    <a:pos x="15217" y="5426"/>
                  </a:cxn>
                  <a:cxn ang="0">
                    <a:pos x="15055" y="5022"/>
                  </a:cxn>
                  <a:cxn ang="0">
                    <a:pos x="14872" y="4626"/>
                  </a:cxn>
                  <a:cxn ang="0">
                    <a:pos x="14667" y="4240"/>
                  </a:cxn>
                  <a:cxn ang="0">
                    <a:pos x="14444" y="3867"/>
                  </a:cxn>
                  <a:cxn ang="0">
                    <a:pos x="14201" y="3504"/>
                  </a:cxn>
                  <a:cxn ang="0">
                    <a:pos x="13939" y="3156"/>
                  </a:cxn>
                  <a:cxn ang="0">
                    <a:pos x="13660" y="2820"/>
                  </a:cxn>
                  <a:cxn ang="0">
                    <a:pos x="13363" y="2502"/>
                  </a:cxn>
                  <a:cxn ang="0">
                    <a:pos x="13050" y="2198"/>
                  </a:cxn>
                  <a:cxn ang="0">
                    <a:pos x="12722" y="1911"/>
                  </a:cxn>
                  <a:cxn ang="0">
                    <a:pos x="12378" y="1643"/>
                  </a:cxn>
                  <a:cxn ang="0">
                    <a:pos x="12022" y="1392"/>
                  </a:cxn>
                  <a:cxn ang="0">
                    <a:pos x="11653" y="1159"/>
                  </a:cxn>
                  <a:cxn ang="0">
                    <a:pos x="11273" y="947"/>
                  </a:cxn>
                  <a:cxn ang="0">
                    <a:pos x="10881" y="756"/>
                  </a:cxn>
                  <a:cxn ang="0">
                    <a:pos x="10481" y="584"/>
                  </a:cxn>
                  <a:cxn ang="0">
                    <a:pos x="10071" y="435"/>
                  </a:cxn>
                  <a:cxn ang="0">
                    <a:pos x="9655" y="307"/>
                  </a:cxn>
                  <a:cxn ang="0">
                    <a:pos x="9232" y="201"/>
                  </a:cxn>
                  <a:cxn ang="0">
                    <a:pos x="8804" y="116"/>
                  </a:cxn>
                  <a:cxn ang="0">
                    <a:pos x="8373" y="55"/>
                  </a:cxn>
                  <a:cxn ang="0">
                    <a:pos x="7939" y="17"/>
                  </a:cxn>
                  <a:cxn ang="0">
                    <a:pos x="7503" y="0"/>
                  </a:cxn>
                  <a:cxn ang="0">
                    <a:pos x="7068" y="7"/>
                  </a:cxn>
                  <a:cxn ang="0">
                    <a:pos x="6633" y="37"/>
                  </a:cxn>
                  <a:cxn ang="0">
                    <a:pos x="6201" y="90"/>
                  </a:cxn>
                  <a:cxn ang="0">
                    <a:pos x="5771" y="164"/>
                  </a:cxn>
                  <a:cxn ang="0">
                    <a:pos x="5346" y="261"/>
                  </a:cxn>
                  <a:cxn ang="0">
                    <a:pos x="4927" y="381"/>
                  </a:cxn>
                  <a:cxn ang="0">
                    <a:pos x="4515" y="523"/>
                  </a:cxn>
                  <a:cxn ang="0">
                    <a:pos x="4111" y="685"/>
                  </a:cxn>
                  <a:cxn ang="0">
                    <a:pos x="3716" y="868"/>
                  </a:cxn>
                  <a:cxn ang="0">
                    <a:pos x="3330" y="1073"/>
                  </a:cxn>
                  <a:cxn ang="0">
                    <a:pos x="2957" y="1296"/>
                  </a:cxn>
                  <a:cxn ang="0">
                    <a:pos x="2595" y="1540"/>
                  </a:cxn>
                  <a:cxn ang="0">
                    <a:pos x="2246" y="1801"/>
                  </a:cxn>
                  <a:cxn ang="0">
                    <a:pos x="1912" y="2081"/>
                  </a:cxn>
                  <a:cxn ang="0">
                    <a:pos x="1593" y="2378"/>
                  </a:cxn>
                  <a:cxn ang="0">
                    <a:pos x="1289" y="2691"/>
                  </a:cxn>
                  <a:cxn ang="0">
                    <a:pos x="1003" y="3020"/>
                  </a:cxn>
                  <a:cxn ang="0">
                    <a:pos x="734" y="3364"/>
                  </a:cxn>
                  <a:cxn ang="0">
                    <a:pos x="484" y="3719"/>
                  </a:cxn>
                  <a:cxn ang="0">
                    <a:pos x="252" y="4090"/>
                  </a:cxn>
                  <a:cxn ang="0">
                    <a:pos x="41" y="4470"/>
                  </a:cxn>
                </a:cxnLst>
                <a:rect l="0" t="0" r="r" b="b"/>
                <a:pathLst>
                  <a:path w="15740" h="8329">
                    <a:moveTo>
                      <a:pt x="15740" y="8329"/>
                    </a:moveTo>
                    <a:lnTo>
                      <a:pt x="15739" y="8242"/>
                    </a:lnTo>
                    <a:lnTo>
                      <a:pt x="15738" y="8155"/>
                    </a:lnTo>
                    <a:lnTo>
                      <a:pt x="15736" y="8068"/>
                    </a:lnTo>
                    <a:lnTo>
                      <a:pt x="15731" y="7981"/>
                    </a:lnTo>
                    <a:lnTo>
                      <a:pt x="15727" y="7893"/>
                    </a:lnTo>
                    <a:lnTo>
                      <a:pt x="15723" y="7806"/>
                    </a:lnTo>
                    <a:lnTo>
                      <a:pt x="15717" y="7720"/>
                    </a:lnTo>
                    <a:lnTo>
                      <a:pt x="15710" y="7632"/>
                    </a:lnTo>
                    <a:lnTo>
                      <a:pt x="15703" y="7546"/>
                    </a:lnTo>
                    <a:lnTo>
                      <a:pt x="15693" y="7458"/>
                    </a:lnTo>
                    <a:lnTo>
                      <a:pt x="15684" y="7372"/>
                    </a:lnTo>
                    <a:lnTo>
                      <a:pt x="15674" y="7285"/>
                    </a:lnTo>
                    <a:lnTo>
                      <a:pt x="15663" y="7199"/>
                    </a:lnTo>
                    <a:lnTo>
                      <a:pt x="15650" y="7113"/>
                    </a:lnTo>
                    <a:lnTo>
                      <a:pt x="15637" y="7026"/>
                    </a:lnTo>
                    <a:lnTo>
                      <a:pt x="15622" y="6940"/>
                    </a:lnTo>
                    <a:lnTo>
                      <a:pt x="15608" y="6855"/>
                    </a:lnTo>
                    <a:lnTo>
                      <a:pt x="15592" y="6768"/>
                    </a:lnTo>
                    <a:lnTo>
                      <a:pt x="15575" y="6683"/>
                    </a:lnTo>
                    <a:lnTo>
                      <a:pt x="15558" y="6597"/>
                    </a:lnTo>
                    <a:lnTo>
                      <a:pt x="15539" y="6512"/>
                    </a:lnTo>
                    <a:lnTo>
                      <a:pt x="15520" y="6428"/>
                    </a:lnTo>
                    <a:lnTo>
                      <a:pt x="15499" y="6342"/>
                    </a:lnTo>
                    <a:lnTo>
                      <a:pt x="15477" y="6258"/>
                    </a:lnTo>
                    <a:lnTo>
                      <a:pt x="15456" y="6174"/>
                    </a:lnTo>
                    <a:lnTo>
                      <a:pt x="15433" y="6089"/>
                    </a:lnTo>
                    <a:lnTo>
                      <a:pt x="15408" y="6006"/>
                    </a:lnTo>
                    <a:lnTo>
                      <a:pt x="15384" y="5922"/>
                    </a:lnTo>
                    <a:lnTo>
                      <a:pt x="15358" y="5838"/>
                    </a:lnTo>
                    <a:lnTo>
                      <a:pt x="15332" y="5755"/>
                    </a:lnTo>
                    <a:lnTo>
                      <a:pt x="15305" y="5673"/>
                    </a:lnTo>
                    <a:lnTo>
                      <a:pt x="15276" y="5590"/>
                    </a:lnTo>
                    <a:lnTo>
                      <a:pt x="15247" y="5508"/>
                    </a:lnTo>
                    <a:lnTo>
                      <a:pt x="15217" y="5426"/>
                    </a:lnTo>
                    <a:lnTo>
                      <a:pt x="15186" y="5345"/>
                    </a:lnTo>
                    <a:lnTo>
                      <a:pt x="15154" y="5263"/>
                    </a:lnTo>
                    <a:lnTo>
                      <a:pt x="15123" y="5182"/>
                    </a:lnTo>
                    <a:lnTo>
                      <a:pt x="15089" y="5102"/>
                    </a:lnTo>
                    <a:lnTo>
                      <a:pt x="15055" y="5022"/>
                    </a:lnTo>
                    <a:lnTo>
                      <a:pt x="15020" y="4941"/>
                    </a:lnTo>
                    <a:lnTo>
                      <a:pt x="14984" y="4862"/>
                    </a:lnTo>
                    <a:lnTo>
                      <a:pt x="14947" y="4783"/>
                    </a:lnTo>
                    <a:lnTo>
                      <a:pt x="14910" y="4704"/>
                    </a:lnTo>
                    <a:lnTo>
                      <a:pt x="14872" y="4626"/>
                    </a:lnTo>
                    <a:lnTo>
                      <a:pt x="14832" y="4547"/>
                    </a:lnTo>
                    <a:lnTo>
                      <a:pt x="14792" y="4470"/>
                    </a:lnTo>
                    <a:lnTo>
                      <a:pt x="14751" y="4393"/>
                    </a:lnTo>
                    <a:lnTo>
                      <a:pt x="14710" y="4317"/>
                    </a:lnTo>
                    <a:lnTo>
                      <a:pt x="14667" y="4240"/>
                    </a:lnTo>
                    <a:lnTo>
                      <a:pt x="14624" y="4165"/>
                    </a:lnTo>
                    <a:lnTo>
                      <a:pt x="14580" y="4090"/>
                    </a:lnTo>
                    <a:lnTo>
                      <a:pt x="14535" y="4015"/>
                    </a:lnTo>
                    <a:lnTo>
                      <a:pt x="14490" y="3941"/>
                    </a:lnTo>
                    <a:lnTo>
                      <a:pt x="14444" y="3867"/>
                    </a:lnTo>
                    <a:lnTo>
                      <a:pt x="14396" y="3792"/>
                    </a:lnTo>
                    <a:lnTo>
                      <a:pt x="14349" y="3719"/>
                    </a:lnTo>
                    <a:lnTo>
                      <a:pt x="14300" y="3647"/>
                    </a:lnTo>
                    <a:lnTo>
                      <a:pt x="14250" y="3575"/>
                    </a:lnTo>
                    <a:lnTo>
                      <a:pt x="14201" y="3504"/>
                    </a:lnTo>
                    <a:lnTo>
                      <a:pt x="14150" y="3433"/>
                    </a:lnTo>
                    <a:lnTo>
                      <a:pt x="14098" y="3364"/>
                    </a:lnTo>
                    <a:lnTo>
                      <a:pt x="14046" y="3294"/>
                    </a:lnTo>
                    <a:lnTo>
                      <a:pt x="13993" y="3224"/>
                    </a:lnTo>
                    <a:lnTo>
                      <a:pt x="13939" y="3156"/>
                    </a:lnTo>
                    <a:lnTo>
                      <a:pt x="13884" y="3088"/>
                    </a:lnTo>
                    <a:lnTo>
                      <a:pt x="13830" y="3020"/>
                    </a:lnTo>
                    <a:lnTo>
                      <a:pt x="13773" y="2953"/>
                    </a:lnTo>
                    <a:lnTo>
                      <a:pt x="13716" y="2886"/>
                    </a:lnTo>
                    <a:lnTo>
                      <a:pt x="13660" y="2820"/>
                    </a:lnTo>
                    <a:lnTo>
                      <a:pt x="13601" y="2756"/>
                    </a:lnTo>
                    <a:lnTo>
                      <a:pt x="13543" y="2691"/>
                    </a:lnTo>
                    <a:lnTo>
                      <a:pt x="13483" y="2627"/>
                    </a:lnTo>
                    <a:lnTo>
                      <a:pt x="13423" y="2564"/>
                    </a:lnTo>
                    <a:lnTo>
                      <a:pt x="13363" y="2502"/>
                    </a:lnTo>
                    <a:lnTo>
                      <a:pt x="13302" y="2440"/>
                    </a:lnTo>
                    <a:lnTo>
                      <a:pt x="13239" y="2378"/>
                    </a:lnTo>
                    <a:lnTo>
                      <a:pt x="13176" y="2317"/>
                    </a:lnTo>
                    <a:lnTo>
                      <a:pt x="13114" y="2258"/>
                    </a:lnTo>
                    <a:lnTo>
                      <a:pt x="13050" y="2198"/>
                    </a:lnTo>
                    <a:lnTo>
                      <a:pt x="12985" y="2140"/>
                    </a:lnTo>
                    <a:lnTo>
                      <a:pt x="12920" y="2081"/>
                    </a:lnTo>
                    <a:lnTo>
                      <a:pt x="12855" y="2024"/>
                    </a:lnTo>
                    <a:lnTo>
                      <a:pt x="12789" y="1968"/>
                    </a:lnTo>
                    <a:lnTo>
                      <a:pt x="12722" y="1911"/>
                    </a:lnTo>
                    <a:lnTo>
                      <a:pt x="12654" y="1856"/>
                    </a:lnTo>
                    <a:lnTo>
                      <a:pt x="12586" y="1801"/>
                    </a:lnTo>
                    <a:lnTo>
                      <a:pt x="12517" y="1748"/>
                    </a:lnTo>
                    <a:lnTo>
                      <a:pt x="12448" y="1694"/>
                    </a:lnTo>
                    <a:lnTo>
                      <a:pt x="12378" y="1643"/>
                    </a:lnTo>
                    <a:lnTo>
                      <a:pt x="12308" y="1590"/>
                    </a:lnTo>
                    <a:lnTo>
                      <a:pt x="12237" y="1540"/>
                    </a:lnTo>
                    <a:lnTo>
                      <a:pt x="12166" y="1489"/>
                    </a:lnTo>
                    <a:lnTo>
                      <a:pt x="12094" y="1440"/>
                    </a:lnTo>
                    <a:lnTo>
                      <a:pt x="12022" y="1392"/>
                    </a:lnTo>
                    <a:lnTo>
                      <a:pt x="11949" y="1343"/>
                    </a:lnTo>
                    <a:lnTo>
                      <a:pt x="11876" y="1296"/>
                    </a:lnTo>
                    <a:lnTo>
                      <a:pt x="11802" y="1250"/>
                    </a:lnTo>
                    <a:lnTo>
                      <a:pt x="11728" y="1205"/>
                    </a:lnTo>
                    <a:lnTo>
                      <a:pt x="11653" y="1159"/>
                    </a:lnTo>
                    <a:lnTo>
                      <a:pt x="11578" y="1116"/>
                    </a:lnTo>
                    <a:lnTo>
                      <a:pt x="11502" y="1073"/>
                    </a:lnTo>
                    <a:lnTo>
                      <a:pt x="11426" y="1030"/>
                    </a:lnTo>
                    <a:lnTo>
                      <a:pt x="11350" y="989"/>
                    </a:lnTo>
                    <a:lnTo>
                      <a:pt x="11273" y="947"/>
                    </a:lnTo>
                    <a:lnTo>
                      <a:pt x="11194" y="907"/>
                    </a:lnTo>
                    <a:lnTo>
                      <a:pt x="11117" y="868"/>
                    </a:lnTo>
                    <a:lnTo>
                      <a:pt x="11039" y="830"/>
                    </a:lnTo>
                    <a:lnTo>
                      <a:pt x="10960" y="792"/>
                    </a:lnTo>
                    <a:lnTo>
                      <a:pt x="10881" y="756"/>
                    </a:lnTo>
                    <a:lnTo>
                      <a:pt x="10802" y="720"/>
                    </a:lnTo>
                    <a:lnTo>
                      <a:pt x="10721" y="685"/>
                    </a:lnTo>
                    <a:lnTo>
                      <a:pt x="10641" y="650"/>
                    </a:lnTo>
                    <a:lnTo>
                      <a:pt x="10561" y="617"/>
                    </a:lnTo>
                    <a:lnTo>
                      <a:pt x="10481" y="584"/>
                    </a:lnTo>
                    <a:lnTo>
                      <a:pt x="10399" y="553"/>
                    </a:lnTo>
                    <a:lnTo>
                      <a:pt x="10317" y="523"/>
                    </a:lnTo>
                    <a:lnTo>
                      <a:pt x="10236" y="492"/>
                    </a:lnTo>
                    <a:lnTo>
                      <a:pt x="10154" y="463"/>
                    </a:lnTo>
                    <a:lnTo>
                      <a:pt x="10071" y="435"/>
                    </a:lnTo>
                    <a:lnTo>
                      <a:pt x="9988" y="407"/>
                    </a:lnTo>
                    <a:lnTo>
                      <a:pt x="9906" y="381"/>
                    </a:lnTo>
                    <a:lnTo>
                      <a:pt x="9822" y="355"/>
                    </a:lnTo>
                    <a:lnTo>
                      <a:pt x="9738" y="330"/>
                    </a:lnTo>
                    <a:lnTo>
                      <a:pt x="9655" y="307"/>
                    </a:lnTo>
                    <a:lnTo>
                      <a:pt x="9570" y="284"/>
                    </a:lnTo>
                    <a:lnTo>
                      <a:pt x="9486" y="261"/>
                    </a:lnTo>
                    <a:lnTo>
                      <a:pt x="9402" y="240"/>
                    </a:lnTo>
                    <a:lnTo>
                      <a:pt x="9316" y="220"/>
                    </a:lnTo>
                    <a:lnTo>
                      <a:pt x="9232" y="201"/>
                    </a:lnTo>
                    <a:lnTo>
                      <a:pt x="9147" y="182"/>
                    </a:lnTo>
                    <a:lnTo>
                      <a:pt x="9061" y="164"/>
                    </a:lnTo>
                    <a:lnTo>
                      <a:pt x="8976" y="147"/>
                    </a:lnTo>
                    <a:lnTo>
                      <a:pt x="8890" y="132"/>
                    </a:lnTo>
                    <a:lnTo>
                      <a:pt x="8804" y="116"/>
                    </a:lnTo>
                    <a:lnTo>
                      <a:pt x="8719" y="102"/>
                    </a:lnTo>
                    <a:lnTo>
                      <a:pt x="8632" y="90"/>
                    </a:lnTo>
                    <a:lnTo>
                      <a:pt x="8546" y="77"/>
                    </a:lnTo>
                    <a:lnTo>
                      <a:pt x="8459" y="66"/>
                    </a:lnTo>
                    <a:lnTo>
                      <a:pt x="8373" y="55"/>
                    </a:lnTo>
                    <a:lnTo>
                      <a:pt x="8287" y="45"/>
                    </a:lnTo>
                    <a:lnTo>
                      <a:pt x="8199" y="37"/>
                    </a:lnTo>
                    <a:lnTo>
                      <a:pt x="8113" y="29"/>
                    </a:lnTo>
                    <a:lnTo>
                      <a:pt x="8025" y="22"/>
                    </a:lnTo>
                    <a:lnTo>
                      <a:pt x="7939" y="17"/>
                    </a:lnTo>
                    <a:lnTo>
                      <a:pt x="7852" y="11"/>
                    </a:lnTo>
                    <a:lnTo>
                      <a:pt x="7765" y="7"/>
                    </a:lnTo>
                    <a:lnTo>
                      <a:pt x="7678" y="4"/>
                    </a:lnTo>
                    <a:lnTo>
                      <a:pt x="7590" y="1"/>
                    </a:lnTo>
                    <a:lnTo>
                      <a:pt x="7503" y="0"/>
                    </a:lnTo>
                    <a:lnTo>
                      <a:pt x="7416" y="0"/>
                    </a:lnTo>
                    <a:lnTo>
                      <a:pt x="7329" y="0"/>
                    </a:lnTo>
                    <a:lnTo>
                      <a:pt x="7242" y="1"/>
                    </a:lnTo>
                    <a:lnTo>
                      <a:pt x="7155" y="4"/>
                    </a:lnTo>
                    <a:lnTo>
                      <a:pt x="7068" y="7"/>
                    </a:lnTo>
                    <a:lnTo>
                      <a:pt x="6980" y="11"/>
                    </a:lnTo>
                    <a:lnTo>
                      <a:pt x="6894" y="17"/>
                    </a:lnTo>
                    <a:lnTo>
                      <a:pt x="6807" y="22"/>
                    </a:lnTo>
                    <a:lnTo>
                      <a:pt x="6720" y="29"/>
                    </a:lnTo>
                    <a:lnTo>
                      <a:pt x="6633" y="37"/>
                    </a:lnTo>
                    <a:lnTo>
                      <a:pt x="6546" y="45"/>
                    </a:lnTo>
                    <a:lnTo>
                      <a:pt x="6460" y="55"/>
                    </a:lnTo>
                    <a:lnTo>
                      <a:pt x="6374" y="66"/>
                    </a:lnTo>
                    <a:lnTo>
                      <a:pt x="6287" y="77"/>
                    </a:lnTo>
                    <a:lnTo>
                      <a:pt x="6201" y="90"/>
                    </a:lnTo>
                    <a:lnTo>
                      <a:pt x="6114" y="102"/>
                    </a:lnTo>
                    <a:lnTo>
                      <a:pt x="6028" y="116"/>
                    </a:lnTo>
                    <a:lnTo>
                      <a:pt x="5943" y="132"/>
                    </a:lnTo>
                    <a:lnTo>
                      <a:pt x="5856" y="147"/>
                    </a:lnTo>
                    <a:lnTo>
                      <a:pt x="5771" y="164"/>
                    </a:lnTo>
                    <a:lnTo>
                      <a:pt x="5685" y="182"/>
                    </a:lnTo>
                    <a:lnTo>
                      <a:pt x="5601" y="201"/>
                    </a:lnTo>
                    <a:lnTo>
                      <a:pt x="5516" y="220"/>
                    </a:lnTo>
                    <a:lnTo>
                      <a:pt x="5431" y="240"/>
                    </a:lnTo>
                    <a:lnTo>
                      <a:pt x="5346" y="261"/>
                    </a:lnTo>
                    <a:lnTo>
                      <a:pt x="5262" y="284"/>
                    </a:lnTo>
                    <a:lnTo>
                      <a:pt x="5178" y="307"/>
                    </a:lnTo>
                    <a:lnTo>
                      <a:pt x="5094" y="330"/>
                    </a:lnTo>
                    <a:lnTo>
                      <a:pt x="5011" y="355"/>
                    </a:lnTo>
                    <a:lnTo>
                      <a:pt x="4927" y="381"/>
                    </a:lnTo>
                    <a:lnTo>
                      <a:pt x="4844" y="407"/>
                    </a:lnTo>
                    <a:lnTo>
                      <a:pt x="4762" y="435"/>
                    </a:lnTo>
                    <a:lnTo>
                      <a:pt x="4679" y="463"/>
                    </a:lnTo>
                    <a:lnTo>
                      <a:pt x="4597" y="492"/>
                    </a:lnTo>
                    <a:lnTo>
                      <a:pt x="4515" y="523"/>
                    </a:lnTo>
                    <a:lnTo>
                      <a:pt x="4434" y="553"/>
                    </a:lnTo>
                    <a:lnTo>
                      <a:pt x="4352" y="584"/>
                    </a:lnTo>
                    <a:lnTo>
                      <a:pt x="4271" y="617"/>
                    </a:lnTo>
                    <a:lnTo>
                      <a:pt x="4191" y="650"/>
                    </a:lnTo>
                    <a:lnTo>
                      <a:pt x="4111" y="685"/>
                    </a:lnTo>
                    <a:lnTo>
                      <a:pt x="4030" y="720"/>
                    </a:lnTo>
                    <a:lnTo>
                      <a:pt x="3951" y="756"/>
                    </a:lnTo>
                    <a:lnTo>
                      <a:pt x="3872" y="792"/>
                    </a:lnTo>
                    <a:lnTo>
                      <a:pt x="3794" y="830"/>
                    </a:lnTo>
                    <a:lnTo>
                      <a:pt x="3716" y="868"/>
                    </a:lnTo>
                    <a:lnTo>
                      <a:pt x="3638" y="907"/>
                    </a:lnTo>
                    <a:lnTo>
                      <a:pt x="3560" y="947"/>
                    </a:lnTo>
                    <a:lnTo>
                      <a:pt x="3483" y="989"/>
                    </a:lnTo>
                    <a:lnTo>
                      <a:pt x="3406" y="1030"/>
                    </a:lnTo>
                    <a:lnTo>
                      <a:pt x="3330" y="1073"/>
                    </a:lnTo>
                    <a:lnTo>
                      <a:pt x="3255" y="1116"/>
                    </a:lnTo>
                    <a:lnTo>
                      <a:pt x="3180" y="1159"/>
                    </a:lnTo>
                    <a:lnTo>
                      <a:pt x="3105" y="1205"/>
                    </a:lnTo>
                    <a:lnTo>
                      <a:pt x="3031" y="1250"/>
                    </a:lnTo>
                    <a:lnTo>
                      <a:pt x="2957" y="1296"/>
                    </a:lnTo>
                    <a:lnTo>
                      <a:pt x="2884" y="1343"/>
                    </a:lnTo>
                    <a:lnTo>
                      <a:pt x="2811" y="1392"/>
                    </a:lnTo>
                    <a:lnTo>
                      <a:pt x="2738" y="1440"/>
                    </a:lnTo>
                    <a:lnTo>
                      <a:pt x="2667" y="1489"/>
                    </a:lnTo>
                    <a:lnTo>
                      <a:pt x="2595" y="1540"/>
                    </a:lnTo>
                    <a:lnTo>
                      <a:pt x="2524" y="1590"/>
                    </a:lnTo>
                    <a:lnTo>
                      <a:pt x="2454" y="1643"/>
                    </a:lnTo>
                    <a:lnTo>
                      <a:pt x="2384" y="1694"/>
                    </a:lnTo>
                    <a:lnTo>
                      <a:pt x="2315" y="1748"/>
                    </a:lnTo>
                    <a:lnTo>
                      <a:pt x="2246" y="1801"/>
                    </a:lnTo>
                    <a:lnTo>
                      <a:pt x="2178" y="1856"/>
                    </a:lnTo>
                    <a:lnTo>
                      <a:pt x="2111" y="1911"/>
                    </a:lnTo>
                    <a:lnTo>
                      <a:pt x="2044" y="1968"/>
                    </a:lnTo>
                    <a:lnTo>
                      <a:pt x="1977" y="2024"/>
                    </a:lnTo>
                    <a:lnTo>
                      <a:pt x="1912" y="2081"/>
                    </a:lnTo>
                    <a:lnTo>
                      <a:pt x="1847" y="2140"/>
                    </a:lnTo>
                    <a:lnTo>
                      <a:pt x="1783" y="2198"/>
                    </a:lnTo>
                    <a:lnTo>
                      <a:pt x="1718" y="2258"/>
                    </a:lnTo>
                    <a:lnTo>
                      <a:pt x="1655" y="2317"/>
                    </a:lnTo>
                    <a:lnTo>
                      <a:pt x="1593" y="2378"/>
                    </a:lnTo>
                    <a:lnTo>
                      <a:pt x="1531" y="2440"/>
                    </a:lnTo>
                    <a:lnTo>
                      <a:pt x="1469" y="2502"/>
                    </a:lnTo>
                    <a:lnTo>
                      <a:pt x="1409" y="2564"/>
                    </a:lnTo>
                    <a:lnTo>
                      <a:pt x="1349" y="2627"/>
                    </a:lnTo>
                    <a:lnTo>
                      <a:pt x="1289" y="2691"/>
                    </a:lnTo>
                    <a:lnTo>
                      <a:pt x="1231" y="2756"/>
                    </a:lnTo>
                    <a:lnTo>
                      <a:pt x="1173" y="2820"/>
                    </a:lnTo>
                    <a:lnTo>
                      <a:pt x="1115" y="2886"/>
                    </a:lnTo>
                    <a:lnTo>
                      <a:pt x="1059" y="2953"/>
                    </a:lnTo>
                    <a:lnTo>
                      <a:pt x="1003" y="3020"/>
                    </a:lnTo>
                    <a:lnTo>
                      <a:pt x="948" y="3088"/>
                    </a:lnTo>
                    <a:lnTo>
                      <a:pt x="893" y="3156"/>
                    </a:lnTo>
                    <a:lnTo>
                      <a:pt x="840" y="3224"/>
                    </a:lnTo>
                    <a:lnTo>
                      <a:pt x="786" y="3294"/>
                    </a:lnTo>
                    <a:lnTo>
                      <a:pt x="734" y="3364"/>
                    </a:lnTo>
                    <a:lnTo>
                      <a:pt x="682" y="3433"/>
                    </a:lnTo>
                    <a:lnTo>
                      <a:pt x="632" y="3504"/>
                    </a:lnTo>
                    <a:lnTo>
                      <a:pt x="582" y="3575"/>
                    </a:lnTo>
                    <a:lnTo>
                      <a:pt x="532" y="3647"/>
                    </a:lnTo>
                    <a:lnTo>
                      <a:pt x="484" y="3719"/>
                    </a:lnTo>
                    <a:lnTo>
                      <a:pt x="436" y="3792"/>
                    </a:lnTo>
                    <a:lnTo>
                      <a:pt x="389" y="3867"/>
                    </a:lnTo>
                    <a:lnTo>
                      <a:pt x="342" y="3941"/>
                    </a:lnTo>
                    <a:lnTo>
                      <a:pt x="297" y="4015"/>
                    </a:lnTo>
                    <a:lnTo>
                      <a:pt x="252" y="4090"/>
                    </a:lnTo>
                    <a:lnTo>
                      <a:pt x="208" y="4165"/>
                    </a:lnTo>
                    <a:lnTo>
                      <a:pt x="165" y="4240"/>
                    </a:lnTo>
                    <a:lnTo>
                      <a:pt x="123" y="4317"/>
                    </a:lnTo>
                    <a:lnTo>
                      <a:pt x="81" y="4393"/>
                    </a:lnTo>
                    <a:lnTo>
                      <a:pt x="41" y="4470"/>
                    </a:lnTo>
                    <a:lnTo>
                      <a:pt x="0" y="4547"/>
                    </a:lnTo>
                    <a:lnTo>
                      <a:pt x="2" y="45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0" name="Freeform 6"/>
              <p:cNvSpPr>
                <a:spLocks/>
              </p:cNvSpPr>
              <p:nvPr/>
            </p:nvSpPr>
            <p:spPr bwMode="auto">
              <a:xfrm>
                <a:off x="1493" y="1530"/>
                <a:ext cx="2202" cy="2018"/>
              </a:xfrm>
              <a:custGeom>
                <a:avLst/>
                <a:gdLst/>
                <a:ahLst/>
                <a:cxnLst>
                  <a:cxn ang="0">
                    <a:pos x="755" y="315"/>
                  </a:cxn>
                  <a:cxn ang="0">
                    <a:pos x="585" y="716"/>
                  </a:cxn>
                  <a:cxn ang="0">
                    <a:pos x="434" y="1126"/>
                  </a:cxn>
                  <a:cxn ang="0">
                    <a:pos x="307" y="1542"/>
                  </a:cxn>
                  <a:cxn ang="0">
                    <a:pos x="201" y="1965"/>
                  </a:cxn>
                  <a:cxn ang="0">
                    <a:pos x="117" y="2393"/>
                  </a:cxn>
                  <a:cxn ang="0">
                    <a:pos x="55" y="2825"/>
                  </a:cxn>
                  <a:cxn ang="0">
                    <a:pos x="17" y="3259"/>
                  </a:cxn>
                  <a:cxn ang="0">
                    <a:pos x="0" y="3695"/>
                  </a:cxn>
                  <a:cxn ang="0">
                    <a:pos x="7" y="4131"/>
                  </a:cxn>
                  <a:cxn ang="0">
                    <a:pos x="37" y="4566"/>
                  </a:cxn>
                  <a:cxn ang="0">
                    <a:pos x="90" y="4999"/>
                  </a:cxn>
                  <a:cxn ang="0">
                    <a:pos x="164" y="5429"/>
                  </a:cxn>
                  <a:cxn ang="0">
                    <a:pos x="262" y="5854"/>
                  </a:cxn>
                  <a:cxn ang="0">
                    <a:pos x="381" y="6274"/>
                  </a:cxn>
                  <a:cxn ang="0">
                    <a:pos x="522" y="6686"/>
                  </a:cxn>
                  <a:cxn ang="0">
                    <a:pos x="684" y="7090"/>
                  </a:cxn>
                  <a:cxn ang="0">
                    <a:pos x="868" y="7486"/>
                  </a:cxn>
                  <a:cxn ang="0">
                    <a:pos x="1072" y="7871"/>
                  </a:cxn>
                  <a:cxn ang="0">
                    <a:pos x="1296" y="8245"/>
                  </a:cxn>
                  <a:cxn ang="0">
                    <a:pos x="1539" y="8608"/>
                  </a:cxn>
                  <a:cxn ang="0">
                    <a:pos x="1800" y="8956"/>
                  </a:cxn>
                  <a:cxn ang="0">
                    <a:pos x="2080" y="9290"/>
                  </a:cxn>
                  <a:cxn ang="0">
                    <a:pos x="2376" y="9610"/>
                  </a:cxn>
                  <a:cxn ang="0">
                    <a:pos x="2690" y="9914"/>
                  </a:cxn>
                  <a:cxn ang="0">
                    <a:pos x="3018" y="10201"/>
                  </a:cxn>
                  <a:cxn ang="0">
                    <a:pos x="3361" y="10469"/>
                  </a:cxn>
                  <a:cxn ang="0">
                    <a:pos x="3718" y="10720"/>
                  </a:cxn>
                  <a:cxn ang="0">
                    <a:pos x="4087" y="10952"/>
                  </a:cxn>
                  <a:cxn ang="0">
                    <a:pos x="4467" y="11165"/>
                  </a:cxn>
                  <a:cxn ang="0">
                    <a:pos x="4858" y="11356"/>
                  </a:cxn>
                  <a:cxn ang="0">
                    <a:pos x="5259" y="11528"/>
                  </a:cxn>
                  <a:cxn ang="0">
                    <a:pos x="5669" y="11677"/>
                  </a:cxn>
                  <a:cxn ang="0">
                    <a:pos x="6085" y="11805"/>
                  </a:cxn>
                  <a:cxn ang="0">
                    <a:pos x="6508" y="11911"/>
                  </a:cxn>
                  <a:cxn ang="0">
                    <a:pos x="6935" y="11996"/>
                  </a:cxn>
                  <a:cxn ang="0">
                    <a:pos x="7367" y="12057"/>
                  </a:cxn>
                  <a:cxn ang="0">
                    <a:pos x="7801" y="12095"/>
                  </a:cxn>
                  <a:cxn ang="0">
                    <a:pos x="8236" y="12112"/>
                  </a:cxn>
                  <a:cxn ang="0">
                    <a:pos x="8672" y="12105"/>
                  </a:cxn>
                  <a:cxn ang="0">
                    <a:pos x="9106" y="12075"/>
                  </a:cxn>
                  <a:cxn ang="0">
                    <a:pos x="9539" y="12022"/>
                  </a:cxn>
                  <a:cxn ang="0">
                    <a:pos x="9968" y="11947"/>
                  </a:cxn>
                  <a:cxn ang="0">
                    <a:pos x="10393" y="11851"/>
                  </a:cxn>
                  <a:cxn ang="0">
                    <a:pos x="10813" y="11731"/>
                  </a:cxn>
                  <a:cxn ang="0">
                    <a:pos x="11224" y="11589"/>
                  </a:cxn>
                  <a:cxn ang="0">
                    <a:pos x="11628" y="11427"/>
                  </a:cxn>
                  <a:cxn ang="0">
                    <a:pos x="12024" y="11244"/>
                  </a:cxn>
                  <a:cxn ang="0">
                    <a:pos x="12409" y="11039"/>
                  </a:cxn>
                  <a:cxn ang="0">
                    <a:pos x="12783" y="10816"/>
                  </a:cxn>
                  <a:cxn ang="0">
                    <a:pos x="13144" y="10572"/>
                  </a:cxn>
                </a:cxnLst>
                <a:rect l="0" t="0" r="r" b="b"/>
                <a:pathLst>
                  <a:path w="13216" h="12112">
                    <a:moveTo>
                      <a:pt x="907" y="0"/>
                    </a:moveTo>
                    <a:lnTo>
                      <a:pt x="868" y="79"/>
                    </a:lnTo>
                    <a:lnTo>
                      <a:pt x="829" y="157"/>
                    </a:lnTo>
                    <a:lnTo>
                      <a:pt x="792" y="236"/>
                    </a:lnTo>
                    <a:lnTo>
                      <a:pt x="755" y="315"/>
                    </a:lnTo>
                    <a:lnTo>
                      <a:pt x="719" y="394"/>
                    </a:lnTo>
                    <a:lnTo>
                      <a:pt x="684" y="475"/>
                    </a:lnTo>
                    <a:lnTo>
                      <a:pt x="650" y="555"/>
                    </a:lnTo>
                    <a:lnTo>
                      <a:pt x="617" y="635"/>
                    </a:lnTo>
                    <a:lnTo>
                      <a:pt x="585" y="716"/>
                    </a:lnTo>
                    <a:lnTo>
                      <a:pt x="553" y="798"/>
                    </a:lnTo>
                    <a:lnTo>
                      <a:pt x="522" y="879"/>
                    </a:lnTo>
                    <a:lnTo>
                      <a:pt x="492" y="961"/>
                    </a:lnTo>
                    <a:lnTo>
                      <a:pt x="463" y="1043"/>
                    </a:lnTo>
                    <a:lnTo>
                      <a:pt x="434" y="1126"/>
                    </a:lnTo>
                    <a:lnTo>
                      <a:pt x="408" y="1208"/>
                    </a:lnTo>
                    <a:lnTo>
                      <a:pt x="381" y="1291"/>
                    </a:lnTo>
                    <a:lnTo>
                      <a:pt x="355" y="1375"/>
                    </a:lnTo>
                    <a:lnTo>
                      <a:pt x="330" y="1459"/>
                    </a:lnTo>
                    <a:lnTo>
                      <a:pt x="307" y="1542"/>
                    </a:lnTo>
                    <a:lnTo>
                      <a:pt x="284" y="1627"/>
                    </a:lnTo>
                    <a:lnTo>
                      <a:pt x="262" y="1711"/>
                    </a:lnTo>
                    <a:lnTo>
                      <a:pt x="240" y="1795"/>
                    </a:lnTo>
                    <a:lnTo>
                      <a:pt x="220" y="1881"/>
                    </a:lnTo>
                    <a:lnTo>
                      <a:pt x="201" y="1965"/>
                    </a:lnTo>
                    <a:lnTo>
                      <a:pt x="182" y="2050"/>
                    </a:lnTo>
                    <a:lnTo>
                      <a:pt x="164" y="2136"/>
                    </a:lnTo>
                    <a:lnTo>
                      <a:pt x="147" y="2221"/>
                    </a:lnTo>
                    <a:lnTo>
                      <a:pt x="132" y="2308"/>
                    </a:lnTo>
                    <a:lnTo>
                      <a:pt x="117" y="2393"/>
                    </a:lnTo>
                    <a:lnTo>
                      <a:pt x="102" y="2479"/>
                    </a:lnTo>
                    <a:lnTo>
                      <a:pt x="90" y="2566"/>
                    </a:lnTo>
                    <a:lnTo>
                      <a:pt x="77" y="2652"/>
                    </a:lnTo>
                    <a:lnTo>
                      <a:pt x="66" y="2738"/>
                    </a:lnTo>
                    <a:lnTo>
                      <a:pt x="55" y="2825"/>
                    </a:lnTo>
                    <a:lnTo>
                      <a:pt x="46" y="2911"/>
                    </a:lnTo>
                    <a:lnTo>
                      <a:pt x="37" y="2999"/>
                    </a:lnTo>
                    <a:lnTo>
                      <a:pt x="29" y="3085"/>
                    </a:lnTo>
                    <a:lnTo>
                      <a:pt x="23" y="3173"/>
                    </a:lnTo>
                    <a:lnTo>
                      <a:pt x="17" y="3259"/>
                    </a:lnTo>
                    <a:lnTo>
                      <a:pt x="12" y="3346"/>
                    </a:lnTo>
                    <a:lnTo>
                      <a:pt x="7" y="3434"/>
                    </a:lnTo>
                    <a:lnTo>
                      <a:pt x="4" y="3521"/>
                    </a:lnTo>
                    <a:lnTo>
                      <a:pt x="2" y="3608"/>
                    </a:lnTo>
                    <a:lnTo>
                      <a:pt x="0" y="3695"/>
                    </a:lnTo>
                    <a:lnTo>
                      <a:pt x="0" y="3782"/>
                    </a:lnTo>
                    <a:lnTo>
                      <a:pt x="0" y="3870"/>
                    </a:lnTo>
                    <a:lnTo>
                      <a:pt x="2" y="3957"/>
                    </a:lnTo>
                    <a:lnTo>
                      <a:pt x="4" y="4044"/>
                    </a:lnTo>
                    <a:lnTo>
                      <a:pt x="7" y="4131"/>
                    </a:lnTo>
                    <a:lnTo>
                      <a:pt x="12" y="4219"/>
                    </a:lnTo>
                    <a:lnTo>
                      <a:pt x="17" y="4305"/>
                    </a:lnTo>
                    <a:lnTo>
                      <a:pt x="23" y="4392"/>
                    </a:lnTo>
                    <a:lnTo>
                      <a:pt x="29" y="4480"/>
                    </a:lnTo>
                    <a:lnTo>
                      <a:pt x="37" y="4566"/>
                    </a:lnTo>
                    <a:lnTo>
                      <a:pt x="46" y="4653"/>
                    </a:lnTo>
                    <a:lnTo>
                      <a:pt x="55" y="4740"/>
                    </a:lnTo>
                    <a:lnTo>
                      <a:pt x="66" y="4826"/>
                    </a:lnTo>
                    <a:lnTo>
                      <a:pt x="77" y="4913"/>
                    </a:lnTo>
                    <a:lnTo>
                      <a:pt x="90" y="4999"/>
                    </a:lnTo>
                    <a:lnTo>
                      <a:pt x="102" y="5086"/>
                    </a:lnTo>
                    <a:lnTo>
                      <a:pt x="117" y="5171"/>
                    </a:lnTo>
                    <a:lnTo>
                      <a:pt x="132" y="5257"/>
                    </a:lnTo>
                    <a:lnTo>
                      <a:pt x="147" y="5343"/>
                    </a:lnTo>
                    <a:lnTo>
                      <a:pt x="164" y="5429"/>
                    </a:lnTo>
                    <a:lnTo>
                      <a:pt x="182" y="5515"/>
                    </a:lnTo>
                    <a:lnTo>
                      <a:pt x="201" y="5600"/>
                    </a:lnTo>
                    <a:lnTo>
                      <a:pt x="220" y="5684"/>
                    </a:lnTo>
                    <a:lnTo>
                      <a:pt x="240" y="5770"/>
                    </a:lnTo>
                    <a:lnTo>
                      <a:pt x="262" y="5854"/>
                    </a:lnTo>
                    <a:lnTo>
                      <a:pt x="284" y="5938"/>
                    </a:lnTo>
                    <a:lnTo>
                      <a:pt x="307" y="6023"/>
                    </a:lnTo>
                    <a:lnTo>
                      <a:pt x="330" y="6106"/>
                    </a:lnTo>
                    <a:lnTo>
                      <a:pt x="355" y="6190"/>
                    </a:lnTo>
                    <a:lnTo>
                      <a:pt x="381" y="6274"/>
                    </a:lnTo>
                    <a:lnTo>
                      <a:pt x="408" y="6356"/>
                    </a:lnTo>
                    <a:lnTo>
                      <a:pt x="434" y="6439"/>
                    </a:lnTo>
                    <a:lnTo>
                      <a:pt x="463" y="6522"/>
                    </a:lnTo>
                    <a:lnTo>
                      <a:pt x="492" y="6604"/>
                    </a:lnTo>
                    <a:lnTo>
                      <a:pt x="522" y="6686"/>
                    </a:lnTo>
                    <a:lnTo>
                      <a:pt x="553" y="6767"/>
                    </a:lnTo>
                    <a:lnTo>
                      <a:pt x="585" y="6849"/>
                    </a:lnTo>
                    <a:lnTo>
                      <a:pt x="617" y="6930"/>
                    </a:lnTo>
                    <a:lnTo>
                      <a:pt x="650" y="7010"/>
                    </a:lnTo>
                    <a:lnTo>
                      <a:pt x="684" y="7090"/>
                    </a:lnTo>
                    <a:lnTo>
                      <a:pt x="719" y="7171"/>
                    </a:lnTo>
                    <a:lnTo>
                      <a:pt x="755" y="7250"/>
                    </a:lnTo>
                    <a:lnTo>
                      <a:pt x="792" y="7329"/>
                    </a:lnTo>
                    <a:lnTo>
                      <a:pt x="829" y="7408"/>
                    </a:lnTo>
                    <a:lnTo>
                      <a:pt x="868" y="7486"/>
                    </a:lnTo>
                    <a:lnTo>
                      <a:pt x="907" y="7564"/>
                    </a:lnTo>
                    <a:lnTo>
                      <a:pt x="948" y="7642"/>
                    </a:lnTo>
                    <a:lnTo>
                      <a:pt x="988" y="7719"/>
                    </a:lnTo>
                    <a:lnTo>
                      <a:pt x="1030" y="7795"/>
                    </a:lnTo>
                    <a:lnTo>
                      <a:pt x="1072" y="7871"/>
                    </a:lnTo>
                    <a:lnTo>
                      <a:pt x="1115" y="7947"/>
                    </a:lnTo>
                    <a:lnTo>
                      <a:pt x="1159" y="8022"/>
                    </a:lnTo>
                    <a:lnTo>
                      <a:pt x="1204" y="8097"/>
                    </a:lnTo>
                    <a:lnTo>
                      <a:pt x="1249" y="8171"/>
                    </a:lnTo>
                    <a:lnTo>
                      <a:pt x="1296" y="8245"/>
                    </a:lnTo>
                    <a:lnTo>
                      <a:pt x="1343" y="8320"/>
                    </a:lnTo>
                    <a:lnTo>
                      <a:pt x="1391" y="8392"/>
                    </a:lnTo>
                    <a:lnTo>
                      <a:pt x="1439" y="8465"/>
                    </a:lnTo>
                    <a:lnTo>
                      <a:pt x="1489" y="8537"/>
                    </a:lnTo>
                    <a:lnTo>
                      <a:pt x="1539" y="8608"/>
                    </a:lnTo>
                    <a:lnTo>
                      <a:pt x="1589" y="8678"/>
                    </a:lnTo>
                    <a:lnTo>
                      <a:pt x="1641" y="8748"/>
                    </a:lnTo>
                    <a:lnTo>
                      <a:pt x="1693" y="8818"/>
                    </a:lnTo>
                    <a:lnTo>
                      <a:pt x="1747" y="8887"/>
                    </a:lnTo>
                    <a:lnTo>
                      <a:pt x="1800" y="8956"/>
                    </a:lnTo>
                    <a:lnTo>
                      <a:pt x="1855" y="9024"/>
                    </a:lnTo>
                    <a:lnTo>
                      <a:pt x="1910" y="9092"/>
                    </a:lnTo>
                    <a:lnTo>
                      <a:pt x="1966" y="9159"/>
                    </a:lnTo>
                    <a:lnTo>
                      <a:pt x="2022" y="9226"/>
                    </a:lnTo>
                    <a:lnTo>
                      <a:pt x="2080" y="9290"/>
                    </a:lnTo>
                    <a:lnTo>
                      <a:pt x="2138" y="9356"/>
                    </a:lnTo>
                    <a:lnTo>
                      <a:pt x="2196" y="9420"/>
                    </a:lnTo>
                    <a:lnTo>
                      <a:pt x="2256" y="9485"/>
                    </a:lnTo>
                    <a:lnTo>
                      <a:pt x="2316" y="9548"/>
                    </a:lnTo>
                    <a:lnTo>
                      <a:pt x="2376" y="9610"/>
                    </a:lnTo>
                    <a:lnTo>
                      <a:pt x="2438" y="9672"/>
                    </a:lnTo>
                    <a:lnTo>
                      <a:pt x="2500" y="9734"/>
                    </a:lnTo>
                    <a:lnTo>
                      <a:pt x="2562" y="9794"/>
                    </a:lnTo>
                    <a:lnTo>
                      <a:pt x="2625" y="9854"/>
                    </a:lnTo>
                    <a:lnTo>
                      <a:pt x="2690" y="9914"/>
                    </a:lnTo>
                    <a:lnTo>
                      <a:pt x="2754" y="9972"/>
                    </a:lnTo>
                    <a:lnTo>
                      <a:pt x="2819" y="10031"/>
                    </a:lnTo>
                    <a:lnTo>
                      <a:pt x="2884" y="10088"/>
                    </a:lnTo>
                    <a:lnTo>
                      <a:pt x="2951" y="10144"/>
                    </a:lnTo>
                    <a:lnTo>
                      <a:pt x="3018" y="10201"/>
                    </a:lnTo>
                    <a:lnTo>
                      <a:pt x="3085" y="10255"/>
                    </a:lnTo>
                    <a:lnTo>
                      <a:pt x="3153" y="10311"/>
                    </a:lnTo>
                    <a:lnTo>
                      <a:pt x="3222" y="10364"/>
                    </a:lnTo>
                    <a:lnTo>
                      <a:pt x="3291" y="10417"/>
                    </a:lnTo>
                    <a:lnTo>
                      <a:pt x="3361" y="10469"/>
                    </a:lnTo>
                    <a:lnTo>
                      <a:pt x="3431" y="10522"/>
                    </a:lnTo>
                    <a:lnTo>
                      <a:pt x="3502" y="10572"/>
                    </a:lnTo>
                    <a:lnTo>
                      <a:pt x="3574" y="10622"/>
                    </a:lnTo>
                    <a:lnTo>
                      <a:pt x="3645" y="10672"/>
                    </a:lnTo>
                    <a:lnTo>
                      <a:pt x="3718" y="10720"/>
                    </a:lnTo>
                    <a:lnTo>
                      <a:pt x="3791" y="10769"/>
                    </a:lnTo>
                    <a:lnTo>
                      <a:pt x="3864" y="10816"/>
                    </a:lnTo>
                    <a:lnTo>
                      <a:pt x="3938" y="10862"/>
                    </a:lnTo>
                    <a:lnTo>
                      <a:pt x="4012" y="10907"/>
                    </a:lnTo>
                    <a:lnTo>
                      <a:pt x="4087" y="10952"/>
                    </a:lnTo>
                    <a:lnTo>
                      <a:pt x="4162" y="10996"/>
                    </a:lnTo>
                    <a:lnTo>
                      <a:pt x="4237" y="11039"/>
                    </a:lnTo>
                    <a:lnTo>
                      <a:pt x="4313" y="11082"/>
                    </a:lnTo>
                    <a:lnTo>
                      <a:pt x="4390" y="11123"/>
                    </a:lnTo>
                    <a:lnTo>
                      <a:pt x="4467" y="11165"/>
                    </a:lnTo>
                    <a:lnTo>
                      <a:pt x="4545" y="11205"/>
                    </a:lnTo>
                    <a:lnTo>
                      <a:pt x="4623" y="11244"/>
                    </a:lnTo>
                    <a:lnTo>
                      <a:pt x="4701" y="11282"/>
                    </a:lnTo>
                    <a:lnTo>
                      <a:pt x="4779" y="11319"/>
                    </a:lnTo>
                    <a:lnTo>
                      <a:pt x="4858" y="11356"/>
                    </a:lnTo>
                    <a:lnTo>
                      <a:pt x="4937" y="11392"/>
                    </a:lnTo>
                    <a:lnTo>
                      <a:pt x="5018" y="11427"/>
                    </a:lnTo>
                    <a:lnTo>
                      <a:pt x="5098" y="11461"/>
                    </a:lnTo>
                    <a:lnTo>
                      <a:pt x="5178" y="11495"/>
                    </a:lnTo>
                    <a:lnTo>
                      <a:pt x="5259" y="11528"/>
                    </a:lnTo>
                    <a:lnTo>
                      <a:pt x="5341" y="11558"/>
                    </a:lnTo>
                    <a:lnTo>
                      <a:pt x="5422" y="11589"/>
                    </a:lnTo>
                    <a:lnTo>
                      <a:pt x="5504" y="11619"/>
                    </a:lnTo>
                    <a:lnTo>
                      <a:pt x="5586" y="11649"/>
                    </a:lnTo>
                    <a:lnTo>
                      <a:pt x="5669" y="11677"/>
                    </a:lnTo>
                    <a:lnTo>
                      <a:pt x="5751" y="11705"/>
                    </a:lnTo>
                    <a:lnTo>
                      <a:pt x="5834" y="11731"/>
                    </a:lnTo>
                    <a:lnTo>
                      <a:pt x="5918" y="11757"/>
                    </a:lnTo>
                    <a:lnTo>
                      <a:pt x="6001" y="11782"/>
                    </a:lnTo>
                    <a:lnTo>
                      <a:pt x="6085" y="11805"/>
                    </a:lnTo>
                    <a:lnTo>
                      <a:pt x="6169" y="11828"/>
                    </a:lnTo>
                    <a:lnTo>
                      <a:pt x="6253" y="11851"/>
                    </a:lnTo>
                    <a:lnTo>
                      <a:pt x="6338" y="11871"/>
                    </a:lnTo>
                    <a:lnTo>
                      <a:pt x="6423" y="11892"/>
                    </a:lnTo>
                    <a:lnTo>
                      <a:pt x="6508" y="11911"/>
                    </a:lnTo>
                    <a:lnTo>
                      <a:pt x="6592" y="11930"/>
                    </a:lnTo>
                    <a:lnTo>
                      <a:pt x="6678" y="11947"/>
                    </a:lnTo>
                    <a:lnTo>
                      <a:pt x="6763" y="11965"/>
                    </a:lnTo>
                    <a:lnTo>
                      <a:pt x="6850" y="11980"/>
                    </a:lnTo>
                    <a:lnTo>
                      <a:pt x="6935" y="11996"/>
                    </a:lnTo>
                    <a:lnTo>
                      <a:pt x="7021" y="12010"/>
                    </a:lnTo>
                    <a:lnTo>
                      <a:pt x="7108" y="12022"/>
                    </a:lnTo>
                    <a:lnTo>
                      <a:pt x="7194" y="12035"/>
                    </a:lnTo>
                    <a:lnTo>
                      <a:pt x="7281" y="12046"/>
                    </a:lnTo>
                    <a:lnTo>
                      <a:pt x="7367" y="12057"/>
                    </a:lnTo>
                    <a:lnTo>
                      <a:pt x="7453" y="12067"/>
                    </a:lnTo>
                    <a:lnTo>
                      <a:pt x="7540" y="12075"/>
                    </a:lnTo>
                    <a:lnTo>
                      <a:pt x="7627" y="12083"/>
                    </a:lnTo>
                    <a:lnTo>
                      <a:pt x="7714" y="12089"/>
                    </a:lnTo>
                    <a:lnTo>
                      <a:pt x="7801" y="12095"/>
                    </a:lnTo>
                    <a:lnTo>
                      <a:pt x="7887" y="12101"/>
                    </a:lnTo>
                    <a:lnTo>
                      <a:pt x="7975" y="12105"/>
                    </a:lnTo>
                    <a:lnTo>
                      <a:pt x="8062" y="12108"/>
                    </a:lnTo>
                    <a:lnTo>
                      <a:pt x="8149" y="12110"/>
                    </a:lnTo>
                    <a:lnTo>
                      <a:pt x="8236" y="12112"/>
                    </a:lnTo>
                    <a:lnTo>
                      <a:pt x="8323" y="12112"/>
                    </a:lnTo>
                    <a:lnTo>
                      <a:pt x="8410" y="12112"/>
                    </a:lnTo>
                    <a:lnTo>
                      <a:pt x="8497" y="12110"/>
                    </a:lnTo>
                    <a:lnTo>
                      <a:pt x="8585" y="12108"/>
                    </a:lnTo>
                    <a:lnTo>
                      <a:pt x="8672" y="12105"/>
                    </a:lnTo>
                    <a:lnTo>
                      <a:pt x="8759" y="12101"/>
                    </a:lnTo>
                    <a:lnTo>
                      <a:pt x="8846" y="12095"/>
                    </a:lnTo>
                    <a:lnTo>
                      <a:pt x="8932" y="12089"/>
                    </a:lnTo>
                    <a:lnTo>
                      <a:pt x="9020" y="12083"/>
                    </a:lnTo>
                    <a:lnTo>
                      <a:pt x="9106" y="12075"/>
                    </a:lnTo>
                    <a:lnTo>
                      <a:pt x="9194" y="12067"/>
                    </a:lnTo>
                    <a:lnTo>
                      <a:pt x="9280" y="12057"/>
                    </a:lnTo>
                    <a:lnTo>
                      <a:pt x="9366" y="12046"/>
                    </a:lnTo>
                    <a:lnTo>
                      <a:pt x="9453" y="12035"/>
                    </a:lnTo>
                    <a:lnTo>
                      <a:pt x="9539" y="12022"/>
                    </a:lnTo>
                    <a:lnTo>
                      <a:pt x="9626" y="12010"/>
                    </a:lnTo>
                    <a:lnTo>
                      <a:pt x="9711" y="11996"/>
                    </a:lnTo>
                    <a:lnTo>
                      <a:pt x="9797" y="11980"/>
                    </a:lnTo>
                    <a:lnTo>
                      <a:pt x="9883" y="11965"/>
                    </a:lnTo>
                    <a:lnTo>
                      <a:pt x="9968" y="11947"/>
                    </a:lnTo>
                    <a:lnTo>
                      <a:pt x="10054" y="11930"/>
                    </a:lnTo>
                    <a:lnTo>
                      <a:pt x="10139" y="11911"/>
                    </a:lnTo>
                    <a:lnTo>
                      <a:pt x="10223" y="11892"/>
                    </a:lnTo>
                    <a:lnTo>
                      <a:pt x="10309" y="11871"/>
                    </a:lnTo>
                    <a:lnTo>
                      <a:pt x="10393" y="11851"/>
                    </a:lnTo>
                    <a:lnTo>
                      <a:pt x="10477" y="11828"/>
                    </a:lnTo>
                    <a:lnTo>
                      <a:pt x="10562" y="11805"/>
                    </a:lnTo>
                    <a:lnTo>
                      <a:pt x="10645" y="11782"/>
                    </a:lnTo>
                    <a:lnTo>
                      <a:pt x="10729" y="11757"/>
                    </a:lnTo>
                    <a:lnTo>
                      <a:pt x="10813" y="11731"/>
                    </a:lnTo>
                    <a:lnTo>
                      <a:pt x="10895" y="11705"/>
                    </a:lnTo>
                    <a:lnTo>
                      <a:pt x="10978" y="11677"/>
                    </a:lnTo>
                    <a:lnTo>
                      <a:pt x="11061" y="11649"/>
                    </a:lnTo>
                    <a:lnTo>
                      <a:pt x="11143" y="11619"/>
                    </a:lnTo>
                    <a:lnTo>
                      <a:pt x="11224" y="11589"/>
                    </a:lnTo>
                    <a:lnTo>
                      <a:pt x="11306" y="11558"/>
                    </a:lnTo>
                    <a:lnTo>
                      <a:pt x="11388" y="11528"/>
                    </a:lnTo>
                    <a:lnTo>
                      <a:pt x="11468" y="11495"/>
                    </a:lnTo>
                    <a:lnTo>
                      <a:pt x="11548" y="11461"/>
                    </a:lnTo>
                    <a:lnTo>
                      <a:pt x="11628" y="11427"/>
                    </a:lnTo>
                    <a:lnTo>
                      <a:pt x="11709" y="11392"/>
                    </a:lnTo>
                    <a:lnTo>
                      <a:pt x="11788" y="11356"/>
                    </a:lnTo>
                    <a:lnTo>
                      <a:pt x="11867" y="11319"/>
                    </a:lnTo>
                    <a:lnTo>
                      <a:pt x="11946" y="11282"/>
                    </a:lnTo>
                    <a:lnTo>
                      <a:pt x="12024" y="11244"/>
                    </a:lnTo>
                    <a:lnTo>
                      <a:pt x="12101" y="11205"/>
                    </a:lnTo>
                    <a:lnTo>
                      <a:pt x="12180" y="11165"/>
                    </a:lnTo>
                    <a:lnTo>
                      <a:pt x="12257" y="11123"/>
                    </a:lnTo>
                    <a:lnTo>
                      <a:pt x="12333" y="11082"/>
                    </a:lnTo>
                    <a:lnTo>
                      <a:pt x="12409" y="11039"/>
                    </a:lnTo>
                    <a:lnTo>
                      <a:pt x="12485" y="10996"/>
                    </a:lnTo>
                    <a:lnTo>
                      <a:pt x="12560" y="10952"/>
                    </a:lnTo>
                    <a:lnTo>
                      <a:pt x="12635" y="10907"/>
                    </a:lnTo>
                    <a:lnTo>
                      <a:pt x="12709" y="10862"/>
                    </a:lnTo>
                    <a:lnTo>
                      <a:pt x="12783" y="10816"/>
                    </a:lnTo>
                    <a:lnTo>
                      <a:pt x="12856" y="10769"/>
                    </a:lnTo>
                    <a:lnTo>
                      <a:pt x="12929" y="10720"/>
                    </a:lnTo>
                    <a:lnTo>
                      <a:pt x="13001" y="10672"/>
                    </a:lnTo>
                    <a:lnTo>
                      <a:pt x="13073" y="10622"/>
                    </a:lnTo>
                    <a:lnTo>
                      <a:pt x="13144" y="10572"/>
                    </a:lnTo>
                    <a:lnTo>
                      <a:pt x="13215" y="10522"/>
                    </a:lnTo>
                    <a:lnTo>
                      <a:pt x="13216" y="105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auto">
              <a:xfrm>
                <a:off x="3695" y="2160"/>
                <a:ext cx="572" cy="1123"/>
              </a:xfrm>
              <a:custGeom>
                <a:avLst/>
                <a:gdLst/>
                <a:ahLst/>
                <a:cxnLst>
                  <a:cxn ang="0">
                    <a:pos x="70" y="6687"/>
                  </a:cxn>
                  <a:cxn ang="0">
                    <a:pos x="209" y="6582"/>
                  </a:cxn>
                  <a:cxn ang="0">
                    <a:pos x="346" y="6473"/>
                  </a:cxn>
                  <a:cxn ang="0">
                    <a:pos x="481" y="6362"/>
                  </a:cxn>
                  <a:cxn ang="0">
                    <a:pos x="612" y="6249"/>
                  </a:cxn>
                  <a:cxn ang="0">
                    <a:pos x="742" y="6132"/>
                  </a:cxn>
                  <a:cxn ang="0">
                    <a:pos x="868" y="6012"/>
                  </a:cxn>
                  <a:cxn ang="0">
                    <a:pos x="994" y="5890"/>
                  </a:cxn>
                  <a:cxn ang="0">
                    <a:pos x="1115" y="5766"/>
                  </a:cxn>
                  <a:cxn ang="0">
                    <a:pos x="1235" y="5638"/>
                  </a:cxn>
                  <a:cxn ang="0">
                    <a:pos x="1352" y="5508"/>
                  </a:cxn>
                  <a:cxn ang="0">
                    <a:pos x="1465" y="5377"/>
                  </a:cxn>
                  <a:cxn ang="0">
                    <a:pos x="1576" y="5242"/>
                  </a:cxn>
                  <a:cxn ang="0">
                    <a:pos x="1685" y="5105"/>
                  </a:cxn>
                  <a:cxn ang="0">
                    <a:pos x="1790" y="4966"/>
                  </a:cxn>
                  <a:cxn ang="0">
                    <a:pos x="1893" y="4826"/>
                  </a:cxn>
                  <a:cxn ang="0">
                    <a:pos x="1992" y="4683"/>
                  </a:cxn>
                  <a:cxn ang="0">
                    <a:pos x="2088" y="4538"/>
                  </a:cxn>
                  <a:cxn ang="0">
                    <a:pos x="2182" y="4389"/>
                  </a:cxn>
                  <a:cxn ang="0">
                    <a:pos x="2272" y="4240"/>
                  </a:cxn>
                  <a:cxn ang="0">
                    <a:pos x="2359" y="4089"/>
                  </a:cxn>
                  <a:cxn ang="0">
                    <a:pos x="2443" y="3937"/>
                  </a:cxn>
                  <a:cxn ang="0">
                    <a:pos x="2524" y="3782"/>
                  </a:cxn>
                  <a:cxn ang="0">
                    <a:pos x="2602" y="3626"/>
                  </a:cxn>
                  <a:cxn ang="0">
                    <a:pos x="2676" y="3468"/>
                  </a:cxn>
                  <a:cxn ang="0">
                    <a:pos x="2747" y="3308"/>
                  </a:cxn>
                  <a:cxn ang="0">
                    <a:pos x="2815" y="3148"/>
                  </a:cxn>
                  <a:cxn ang="0">
                    <a:pos x="2878" y="2985"/>
                  </a:cxn>
                  <a:cxn ang="0">
                    <a:pos x="2939" y="2822"/>
                  </a:cxn>
                  <a:cxn ang="0">
                    <a:pos x="2997" y="2657"/>
                  </a:cxn>
                  <a:cxn ang="0">
                    <a:pos x="3050" y="2492"/>
                  </a:cxn>
                  <a:cxn ang="0">
                    <a:pos x="3100" y="2324"/>
                  </a:cxn>
                  <a:cxn ang="0">
                    <a:pos x="3148" y="2156"/>
                  </a:cxn>
                  <a:cxn ang="0">
                    <a:pos x="3191" y="1988"/>
                  </a:cxn>
                  <a:cxn ang="0">
                    <a:pos x="3231" y="1818"/>
                  </a:cxn>
                  <a:cxn ang="0">
                    <a:pos x="3267" y="1647"/>
                  </a:cxn>
                  <a:cxn ang="0">
                    <a:pos x="3300" y="1475"/>
                  </a:cxn>
                  <a:cxn ang="0">
                    <a:pos x="3329" y="1304"/>
                  </a:cxn>
                  <a:cxn ang="0">
                    <a:pos x="3355" y="1131"/>
                  </a:cxn>
                  <a:cxn ang="0">
                    <a:pos x="3376" y="958"/>
                  </a:cxn>
                  <a:cxn ang="0">
                    <a:pos x="3395" y="784"/>
                  </a:cxn>
                  <a:cxn ang="0">
                    <a:pos x="3409" y="610"/>
                  </a:cxn>
                  <a:cxn ang="0">
                    <a:pos x="3419" y="437"/>
                  </a:cxn>
                  <a:cxn ang="0">
                    <a:pos x="3428" y="262"/>
                  </a:cxn>
                  <a:cxn ang="0">
                    <a:pos x="3431" y="88"/>
                  </a:cxn>
                  <a:cxn ang="0">
                    <a:pos x="3433" y="0"/>
                  </a:cxn>
                </a:cxnLst>
                <a:rect l="0" t="0" r="r" b="b"/>
                <a:pathLst>
                  <a:path w="3433" h="6740">
                    <a:moveTo>
                      <a:pt x="0" y="6740"/>
                    </a:moveTo>
                    <a:lnTo>
                      <a:pt x="70" y="6687"/>
                    </a:lnTo>
                    <a:lnTo>
                      <a:pt x="140" y="6635"/>
                    </a:lnTo>
                    <a:lnTo>
                      <a:pt x="209" y="6582"/>
                    </a:lnTo>
                    <a:lnTo>
                      <a:pt x="278" y="6529"/>
                    </a:lnTo>
                    <a:lnTo>
                      <a:pt x="346" y="6473"/>
                    </a:lnTo>
                    <a:lnTo>
                      <a:pt x="414" y="6419"/>
                    </a:lnTo>
                    <a:lnTo>
                      <a:pt x="481" y="6362"/>
                    </a:lnTo>
                    <a:lnTo>
                      <a:pt x="547" y="6306"/>
                    </a:lnTo>
                    <a:lnTo>
                      <a:pt x="612" y="6249"/>
                    </a:lnTo>
                    <a:lnTo>
                      <a:pt x="677" y="6190"/>
                    </a:lnTo>
                    <a:lnTo>
                      <a:pt x="742" y="6132"/>
                    </a:lnTo>
                    <a:lnTo>
                      <a:pt x="806" y="6072"/>
                    </a:lnTo>
                    <a:lnTo>
                      <a:pt x="868" y="6012"/>
                    </a:lnTo>
                    <a:lnTo>
                      <a:pt x="931" y="5952"/>
                    </a:lnTo>
                    <a:lnTo>
                      <a:pt x="994" y="5890"/>
                    </a:lnTo>
                    <a:lnTo>
                      <a:pt x="1055" y="5828"/>
                    </a:lnTo>
                    <a:lnTo>
                      <a:pt x="1115" y="5766"/>
                    </a:lnTo>
                    <a:lnTo>
                      <a:pt x="1175" y="5703"/>
                    </a:lnTo>
                    <a:lnTo>
                      <a:pt x="1235" y="5638"/>
                    </a:lnTo>
                    <a:lnTo>
                      <a:pt x="1293" y="5574"/>
                    </a:lnTo>
                    <a:lnTo>
                      <a:pt x="1352" y="5508"/>
                    </a:lnTo>
                    <a:lnTo>
                      <a:pt x="1408" y="5444"/>
                    </a:lnTo>
                    <a:lnTo>
                      <a:pt x="1465" y="5377"/>
                    </a:lnTo>
                    <a:lnTo>
                      <a:pt x="1522" y="5310"/>
                    </a:lnTo>
                    <a:lnTo>
                      <a:pt x="1576" y="5242"/>
                    </a:lnTo>
                    <a:lnTo>
                      <a:pt x="1631" y="5174"/>
                    </a:lnTo>
                    <a:lnTo>
                      <a:pt x="1685" y="5105"/>
                    </a:lnTo>
                    <a:lnTo>
                      <a:pt x="1738" y="5036"/>
                    </a:lnTo>
                    <a:lnTo>
                      <a:pt x="1790" y="4966"/>
                    </a:lnTo>
                    <a:lnTo>
                      <a:pt x="1842" y="4896"/>
                    </a:lnTo>
                    <a:lnTo>
                      <a:pt x="1893" y="4826"/>
                    </a:lnTo>
                    <a:lnTo>
                      <a:pt x="1942" y="4755"/>
                    </a:lnTo>
                    <a:lnTo>
                      <a:pt x="1992" y="4683"/>
                    </a:lnTo>
                    <a:lnTo>
                      <a:pt x="2041" y="4610"/>
                    </a:lnTo>
                    <a:lnTo>
                      <a:pt x="2088" y="4538"/>
                    </a:lnTo>
                    <a:lnTo>
                      <a:pt x="2136" y="4463"/>
                    </a:lnTo>
                    <a:lnTo>
                      <a:pt x="2182" y="4389"/>
                    </a:lnTo>
                    <a:lnTo>
                      <a:pt x="2227" y="4315"/>
                    </a:lnTo>
                    <a:lnTo>
                      <a:pt x="2272" y="4240"/>
                    </a:lnTo>
                    <a:lnTo>
                      <a:pt x="2316" y="4165"/>
                    </a:lnTo>
                    <a:lnTo>
                      <a:pt x="2359" y="4089"/>
                    </a:lnTo>
                    <a:lnTo>
                      <a:pt x="2402" y="4013"/>
                    </a:lnTo>
                    <a:lnTo>
                      <a:pt x="2443" y="3937"/>
                    </a:lnTo>
                    <a:lnTo>
                      <a:pt x="2484" y="3860"/>
                    </a:lnTo>
                    <a:lnTo>
                      <a:pt x="2524" y="3782"/>
                    </a:lnTo>
                    <a:lnTo>
                      <a:pt x="2564" y="3704"/>
                    </a:lnTo>
                    <a:lnTo>
                      <a:pt x="2602" y="3626"/>
                    </a:lnTo>
                    <a:lnTo>
                      <a:pt x="2639" y="3547"/>
                    </a:lnTo>
                    <a:lnTo>
                      <a:pt x="2676" y="3468"/>
                    </a:lnTo>
                    <a:lnTo>
                      <a:pt x="2712" y="3389"/>
                    </a:lnTo>
                    <a:lnTo>
                      <a:pt x="2747" y="3308"/>
                    </a:lnTo>
                    <a:lnTo>
                      <a:pt x="2781" y="3228"/>
                    </a:lnTo>
                    <a:lnTo>
                      <a:pt x="2815" y="3148"/>
                    </a:lnTo>
                    <a:lnTo>
                      <a:pt x="2846" y="3067"/>
                    </a:lnTo>
                    <a:lnTo>
                      <a:pt x="2878" y="2985"/>
                    </a:lnTo>
                    <a:lnTo>
                      <a:pt x="2909" y="2904"/>
                    </a:lnTo>
                    <a:lnTo>
                      <a:pt x="2939" y="2822"/>
                    </a:lnTo>
                    <a:lnTo>
                      <a:pt x="2968" y="2740"/>
                    </a:lnTo>
                    <a:lnTo>
                      <a:pt x="2997" y="2657"/>
                    </a:lnTo>
                    <a:lnTo>
                      <a:pt x="3024" y="2574"/>
                    </a:lnTo>
                    <a:lnTo>
                      <a:pt x="3050" y="2492"/>
                    </a:lnTo>
                    <a:lnTo>
                      <a:pt x="3076" y="2408"/>
                    </a:lnTo>
                    <a:lnTo>
                      <a:pt x="3100" y="2324"/>
                    </a:lnTo>
                    <a:lnTo>
                      <a:pt x="3125" y="2241"/>
                    </a:lnTo>
                    <a:lnTo>
                      <a:pt x="3148" y="2156"/>
                    </a:lnTo>
                    <a:lnTo>
                      <a:pt x="3169" y="2072"/>
                    </a:lnTo>
                    <a:lnTo>
                      <a:pt x="3191" y="1988"/>
                    </a:lnTo>
                    <a:lnTo>
                      <a:pt x="3212" y="1902"/>
                    </a:lnTo>
                    <a:lnTo>
                      <a:pt x="3231" y="1818"/>
                    </a:lnTo>
                    <a:lnTo>
                      <a:pt x="3250" y="1733"/>
                    </a:lnTo>
                    <a:lnTo>
                      <a:pt x="3267" y="1647"/>
                    </a:lnTo>
                    <a:lnTo>
                      <a:pt x="3284" y="1561"/>
                    </a:lnTo>
                    <a:lnTo>
                      <a:pt x="3300" y="1475"/>
                    </a:lnTo>
                    <a:lnTo>
                      <a:pt x="3314" y="1389"/>
                    </a:lnTo>
                    <a:lnTo>
                      <a:pt x="3329" y="1304"/>
                    </a:lnTo>
                    <a:lnTo>
                      <a:pt x="3342" y="1217"/>
                    </a:lnTo>
                    <a:lnTo>
                      <a:pt x="3355" y="1131"/>
                    </a:lnTo>
                    <a:lnTo>
                      <a:pt x="3366" y="1044"/>
                    </a:lnTo>
                    <a:lnTo>
                      <a:pt x="3376" y="958"/>
                    </a:lnTo>
                    <a:lnTo>
                      <a:pt x="3385" y="871"/>
                    </a:lnTo>
                    <a:lnTo>
                      <a:pt x="3395" y="784"/>
                    </a:lnTo>
                    <a:lnTo>
                      <a:pt x="3402" y="698"/>
                    </a:lnTo>
                    <a:lnTo>
                      <a:pt x="3409" y="610"/>
                    </a:lnTo>
                    <a:lnTo>
                      <a:pt x="3415" y="523"/>
                    </a:lnTo>
                    <a:lnTo>
                      <a:pt x="3419" y="437"/>
                    </a:lnTo>
                    <a:lnTo>
                      <a:pt x="3423" y="349"/>
                    </a:lnTo>
                    <a:lnTo>
                      <a:pt x="3428" y="262"/>
                    </a:lnTo>
                    <a:lnTo>
                      <a:pt x="3430" y="175"/>
                    </a:lnTo>
                    <a:lnTo>
                      <a:pt x="3431" y="88"/>
                    </a:lnTo>
                    <a:lnTo>
                      <a:pt x="3432" y="0"/>
                    </a:lnTo>
                    <a:lnTo>
                      <a:pt x="34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auto">
              <a:xfrm>
                <a:off x="2327" y="887"/>
                <a:ext cx="1106" cy="2546"/>
              </a:xfrm>
              <a:custGeom>
                <a:avLst/>
                <a:gdLst/>
                <a:ahLst/>
                <a:cxnLst>
                  <a:cxn ang="0">
                    <a:pos x="6638" y="0"/>
                  </a:cxn>
                  <a:cxn ang="0">
                    <a:pos x="0" y="15279"/>
                  </a:cxn>
                  <a:cxn ang="0">
                    <a:pos x="1" y="15279"/>
                  </a:cxn>
                </a:cxnLst>
                <a:rect l="0" t="0" r="r" b="b"/>
                <a:pathLst>
                  <a:path w="6638" h="15279">
                    <a:moveTo>
                      <a:pt x="6638" y="0"/>
                    </a:moveTo>
                    <a:lnTo>
                      <a:pt x="0" y="15279"/>
                    </a:lnTo>
                    <a:lnTo>
                      <a:pt x="1" y="1527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3" name="Freeform 9"/>
              <p:cNvSpPr>
                <a:spLocks/>
              </p:cNvSpPr>
              <p:nvPr/>
            </p:nvSpPr>
            <p:spPr bwMode="auto">
              <a:xfrm>
                <a:off x="1608" y="1606"/>
                <a:ext cx="2544" cy="1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65" y="6643"/>
                  </a:cxn>
                  <a:cxn ang="0">
                    <a:pos x="15267" y="6643"/>
                  </a:cxn>
                </a:cxnLst>
                <a:rect l="0" t="0" r="r" b="b"/>
                <a:pathLst>
                  <a:path w="15267" h="6643">
                    <a:moveTo>
                      <a:pt x="0" y="0"/>
                    </a:moveTo>
                    <a:lnTo>
                      <a:pt x="15265" y="6643"/>
                    </a:lnTo>
                    <a:lnTo>
                      <a:pt x="15267" y="66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auto">
              <a:xfrm>
                <a:off x="1892" y="886"/>
                <a:ext cx="1541" cy="2438"/>
              </a:xfrm>
              <a:custGeom>
                <a:avLst/>
                <a:gdLst/>
                <a:ahLst/>
                <a:cxnLst>
                  <a:cxn ang="0">
                    <a:pos x="8923" y="0"/>
                  </a:cxn>
                  <a:cxn ang="0">
                    <a:pos x="8522" y="10"/>
                  </a:cxn>
                  <a:cxn ang="0">
                    <a:pos x="8120" y="39"/>
                  </a:cxn>
                  <a:cxn ang="0">
                    <a:pos x="7721" y="86"/>
                  </a:cxn>
                  <a:cxn ang="0">
                    <a:pos x="7325" y="149"/>
                  </a:cxn>
                  <a:cxn ang="0">
                    <a:pos x="6932" y="232"/>
                  </a:cxn>
                  <a:cxn ang="0">
                    <a:pos x="6544" y="330"/>
                  </a:cxn>
                  <a:cxn ang="0">
                    <a:pos x="6159" y="448"/>
                  </a:cxn>
                  <a:cxn ang="0">
                    <a:pos x="5780" y="581"/>
                  </a:cxn>
                  <a:cxn ang="0">
                    <a:pos x="5408" y="733"/>
                  </a:cxn>
                  <a:cxn ang="0">
                    <a:pos x="5043" y="900"/>
                  </a:cxn>
                  <a:cxn ang="0">
                    <a:pos x="4686" y="1083"/>
                  </a:cxn>
                  <a:cxn ang="0">
                    <a:pos x="4337" y="1283"/>
                  </a:cxn>
                  <a:cxn ang="0">
                    <a:pos x="3998" y="1498"/>
                  </a:cxn>
                  <a:cxn ang="0">
                    <a:pos x="3669" y="1728"/>
                  </a:cxn>
                  <a:cxn ang="0">
                    <a:pos x="3350" y="1972"/>
                  </a:cxn>
                  <a:cxn ang="0">
                    <a:pos x="3042" y="2230"/>
                  </a:cxn>
                  <a:cxn ang="0">
                    <a:pos x="2746" y="2503"/>
                  </a:cxn>
                  <a:cxn ang="0">
                    <a:pos x="2463" y="2788"/>
                  </a:cxn>
                  <a:cxn ang="0">
                    <a:pos x="2193" y="3085"/>
                  </a:cxn>
                  <a:cxn ang="0">
                    <a:pos x="1937" y="3394"/>
                  </a:cxn>
                  <a:cxn ang="0">
                    <a:pos x="1695" y="3715"/>
                  </a:cxn>
                  <a:cxn ang="0">
                    <a:pos x="1467" y="4046"/>
                  </a:cxn>
                  <a:cxn ang="0">
                    <a:pos x="1254" y="4387"/>
                  </a:cxn>
                  <a:cxn ang="0">
                    <a:pos x="1057" y="4737"/>
                  </a:cxn>
                  <a:cxn ang="0">
                    <a:pos x="875" y="5096"/>
                  </a:cxn>
                  <a:cxn ang="0">
                    <a:pos x="711" y="5462"/>
                  </a:cxn>
                  <a:cxn ang="0">
                    <a:pos x="561" y="5835"/>
                  </a:cxn>
                  <a:cxn ang="0">
                    <a:pos x="430" y="6215"/>
                  </a:cxn>
                  <a:cxn ang="0">
                    <a:pos x="316" y="6601"/>
                  </a:cxn>
                  <a:cxn ang="0">
                    <a:pos x="219" y="6990"/>
                  </a:cxn>
                  <a:cxn ang="0">
                    <a:pos x="139" y="7384"/>
                  </a:cxn>
                  <a:cxn ang="0">
                    <a:pos x="77" y="7781"/>
                  </a:cxn>
                  <a:cxn ang="0">
                    <a:pos x="34" y="8180"/>
                  </a:cxn>
                  <a:cxn ang="0">
                    <a:pos x="7" y="8582"/>
                  </a:cxn>
                  <a:cxn ang="0">
                    <a:pos x="0" y="8984"/>
                  </a:cxn>
                  <a:cxn ang="0">
                    <a:pos x="9" y="9386"/>
                  </a:cxn>
                  <a:cxn ang="0">
                    <a:pos x="38" y="9786"/>
                  </a:cxn>
                  <a:cxn ang="0">
                    <a:pos x="83" y="10185"/>
                  </a:cxn>
                  <a:cxn ang="0">
                    <a:pos x="147" y="10582"/>
                  </a:cxn>
                  <a:cxn ang="0">
                    <a:pos x="228" y="10976"/>
                  </a:cxn>
                  <a:cxn ang="0">
                    <a:pos x="328" y="11366"/>
                  </a:cxn>
                  <a:cxn ang="0">
                    <a:pos x="444" y="11751"/>
                  </a:cxn>
                  <a:cxn ang="0">
                    <a:pos x="578" y="12129"/>
                  </a:cxn>
                  <a:cxn ang="0">
                    <a:pos x="728" y="12501"/>
                  </a:cxn>
                  <a:cxn ang="0">
                    <a:pos x="895" y="12868"/>
                  </a:cxn>
                  <a:cxn ang="0">
                    <a:pos x="1078" y="13226"/>
                  </a:cxn>
                  <a:cxn ang="0">
                    <a:pos x="1276" y="13574"/>
                  </a:cxn>
                  <a:cxn ang="0">
                    <a:pos x="1491" y="13914"/>
                  </a:cxn>
                  <a:cxn ang="0">
                    <a:pos x="1721" y="14244"/>
                  </a:cxn>
                  <a:cxn ang="0">
                    <a:pos x="1964" y="14563"/>
                  </a:cxn>
                </a:cxnLst>
                <a:rect l="0" t="0" r="r" b="b"/>
                <a:pathLst>
                  <a:path w="9244" h="14625">
                    <a:moveTo>
                      <a:pt x="9244" y="4"/>
                    </a:moveTo>
                    <a:lnTo>
                      <a:pt x="9163" y="2"/>
                    </a:lnTo>
                    <a:lnTo>
                      <a:pt x="9083" y="1"/>
                    </a:lnTo>
                    <a:lnTo>
                      <a:pt x="9003" y="0"/>
                    </a:lnTo>
                    <a:lnTo>
                      <a:pt x="8923" y="0"/>
                    </a:lnTo>
                    <a:lnTo>
                      <a:pt x="8843" y="0"/>
                    </a:lnTo>
                    <a:lnTo>
                      <a:pt x="8762" y="2"/>
                    </a:lnTo>
                    <a:lnTo>
                      <a:pt x="8682" y="4"/>
                    </a:lnTo>
                    <a:lnTo>
                      <a:pt x="8602" y="7"/>
                    </a:lnTo>
                    <a:lnTo>
                      <a:pt x="8522" y="10"/>
                    </a:lnTo>
                    <a:lnTo>
                      <a:pt x="8441" y="15"/>
                    </a:lnTo>
                    <a:lnTo>
                      <a:pt x="8361" y="20"/>
                    </a:lnTo>
                    <a:lnTo>
                      <a:pt x="8281" y="25"/>
                    </a:lnTo>
                    <a:lnTo>
                      <a:pt x="8201" y="32"/>
                    </a:lnTo>
                    <a:lnTo>
                      <a:pt x="8120" y="39"/>
                    </a:lnTo>
                    <a:lnTo>
                      <a:pt x="8041" y="46"/>
                    </a:lnTo>
                    <a:lnTo>
                      <a:pt x="7961" y="56"/>
                    </a:lnTo>
                    <a:lnTo>
                      <a:pt x="7881" y="65"/>
                    </a:lnTo>
                    <a:lnTo>
                      <a:pt x="7802" y="74"/>
                    </a:lnTo>
                    <a:lnTo>
                      <a:pt x="7721" y="86"/>
                    </a:lnTo>
                    <a:lnTo>
                      <a:pt x="7642" y="97"/>
                    </a:lnTo>
                    <a:lnTo>
                      <a:pt x="7563" y="109"/>
                    </a:lnTo>
                    <a:lnTo>
                      <a:pt x="7484" y="122"/>
                    </a:lnTo>
                    <a:lnTo>
                      <a:pt x="7405" y="135"/>
                    </a:lnTo>
                    <a:lnTo>
                      <a:pt x="7325" y="149"/>
                    </a:lnTo>
                    <a:lnTo>
                      <a:pt x="7246" y="165"/>
                    </a:lnTo>
                    <a:lnTo>
                      <a:pt x="7168" y="180"/>
                    </a:lnTo>
                    <a:lnTo>
                      <a:pt x="7089" y="197"/>
                    </a:lnTo>
                    <a:lnTo>
                      <a:pt x="7011" y="213"/>
                    </a:lnTo>
                    <a:lnTo>
                      <a:pt x="6932" y="232"/>
                    </a:lnTo>
                    <a:lnTo>
                      <a:pt x="6854" y="250"/>
                    </a:lnTo>
                    <a:lnTo>
                      <a:pt x="6776" y="269"/>
                    </a:lnTo>
                    <a:lnTo>
                      <a:pt x="6698" y="289"/>
                    </a:lnTo>
                    <a:lnTo>
                      <a:pt x="6621" y="310"/>
                    </a:lnTo>
                    <a:lnTo>
                      <a:pt x="6544" y="330"/>
                    </a:lnTo>
                    <a:lnTo>
                      <a:pt x="6465" y="353"/>
                    </a:lnTo>
                    <a:lnTo>
                      <a:pt x="6388" y="376"/>
                    </a:lnTo>
                    <a:lnTo>
                      <a:pt x="6312" y="399"/>
                    </a:lnTo>
                    <a:lnTo>
                      <a:pt x="6235" y="423"/>
                    </a:lnTo>
                    <a:lnTo>
                      <a:pt x="6159" y="448"/>
                    </a:lnTo>
                    <a:lnTo>
                      <a:pt x="6083" y="473"/>
                    </a:lnTo>
                    <a:lnTo>
                      <a:pt x="6007" y="499"/>
                    </a:lnTo>
                    <a:lnTo>
                      <a:pt x="5931" y="526"/>
                    </a:lnTo>
                    <a:lnTo>
                      <a:pt x="5856" y="554"/>
                    </a:lnTo>
                    <a:lnTo>
                      <a:pt x="5780" y="581"/>
                    </a:lnTo>
                    <a:lnTo>
                      <a:pt x="5705" y="610"/>
                    </a:lnTo>
                    <a:lnTo>
                      <a:pt x="5630" y="640"/>
                    </a:lnTo>
                    <a:lnTo>
                      <a:pt x="5556" y="670"/>
                    </a:lnTo>
                    <a:lnTo>
                      <a:pt x="5482" y="701"/>
                    </a:lnTo>
                    <a:lnTo>
                      <a:pt x="5408" y="733"/>
                    </a:lnTo>
                    <a:lnTo>
                      <a:pt x="5334" y="764"/>
                    </a:lnTo>
                    <a:lnTo>
                      <a:pt x="5261" y="797"/>
                    </a:lnTo>
                    <a:lnTo>
                      <a:pt x="5188" y="831"/>
                    </a:lnTo>
                    <a:lnTo>
                      <a:pt x="5115" y="865"/>
                    </a:lnTo>
                    <a:lnTo>
                      <a:pt x="5043" y="900"/>
                    </a:lnTo>
                    <a:lnTo>
                      <a:pt x="4971" y="935"/>
                    </a:lnTo>
                    <a:lnTo>
                      <a:pt x="4899" y="971"/>
                    </a:lnTo>
                    <a:lnTo>
                      <a:pt x="4828" y="1008"/>
                    </a:lnTo>
                    <a:lnTo>
                      <a:pt x="4757" y="1045"/>
                    </a:lnTo>
                    <a:lnTo>
                      <a:pt x="4686" y="1083"/>
                    </a:lnTo>
                    <a:lnTo>
                      <a:pt x="4615" y="1122"/>
                    </a:lnTo>
                    <a:lnTo>
                      <a:pt x="4545" y="1161"/>
                    </a:lnTo>
                    <a:lnTo>
                      <a:pt x="4475" y="1202"/>
                    </a:lnTo>
                    <a:lnTo>
                      <a:pt x="4406" y="1242"/>
                    </a:lnTo>
                    <a:lnTo>
                      <a:pt x="4337" y="1283"/>
                    </a:lnTo>
                    <a:lnTo>
                      <a:pt x="4268" y="1325"/>
                    </a:lnTo>
                    <a:lnTo>
                      <a:pt x="4201" y="1367"/>
                    </a:lnTo>
                    <a:lnTo>
                      <a:pt x="4133" y="1410"/>
                    </a:lnTo>
                    <a:lnTo>
                      <a:pt x="4065" y="1454"/>
                    </a:lnTo>
                    <a:lnTo>
                      <a:pt x="3998" y="1498"/>
                    </a:lnTo>
                    <a:lnTo>
                      <a:pt x="3931" y="1543"/>
                    </a:lnTo>
                    <a:lnTo>
                      <a:pt x="3864" y="1588"/>
                    </a:lnTo>
                    <a:lnTo>
                      <a:pt x="3798" y="1634"/>
                    </a:lnTo>
                    <a:lnTo>
                      <a:pt x="3734" y="1681"/>
                    </a:lnTo>
                    <a:lnTo>
                      <a:pt x="3669" y="1728"/>
                    </a:lnTo>
                    <a:lnTo>
                      <a:pt x="3604" y="1775"/>
                    </a:lnTo>
                    <a:lnTo>
                      <a:pt x="3539" y="1824"/>
                    </a:lnTo>
                    <a:lnTo>
                      <a:pt x="3475" y="1872"/>
                    </a:lnTo>
                    <a:lnTo>
                      <a:pt x="3413" y="1923"/>
                    </a:lnTo>
                    <a:lnTo>
                      <a:pt x="3350" y="1972"/>
                    </a:lnTo>
                    <a:lnTo>
                      <a:pt x="3287" y="2022"/>
                    </a:lnTo>
                    <a:lnTo>
                      <a:pt x="3225" y="2074"/>
                    </a:lnTo>
                    <a:lnTo>
                      <a:pt x="3164" y="2125"/>
                    </a:lnTo>
                    <a:lnTo>
                      <a:pt x="3103" y="2178"/>
                    </a:lnTo>
                    <a:lnTo>
                      <a:pt x="3042" y="2230"/>
                    </a:lnTo>
                    <a:lnTo>
                      <a:pt x="2982" y="2284"/>
                    </a:lnTo>
                    <a:lnTo>
                      <a:pt x="2922" y="2338"/>
                    </a:lnTo>
                    <a:lnTo>
                      <a:pt x="2863" y="2393"/>
                    </a:lnTo>
                    <a:lnTo>
                      <a:pt x="2805" y="2447"/>
                    </a:lnTo>
                    <a:lnTo>
                      <a:pt x="2746" y="2503"/>
                    </a:lnTo>
                    <a:lnTo>
                      <a:pt x="2689" y="2558"/>
                    </a:lnTo>
                    <a:lnTo>
                      <a:pt x="2632" y="2615"/>
                    </a:lnTo>
                    <a:lnTo>
                      <a:pt x="2575" y="2672"/>
                    </a:lnTo>
                    <a:lnTo>
                      <a:pt x="2519" y="2730"/>
                    </a:lnTo>
                    <a:lnTo>
                      <a:pt x="2463" y="2788"/>
                    </a:lnTo>
                    <a:lnTo>
                      <a:pt x="2408" y="2846"/>
                    </a:lnTo>
                    <a:lnTo>
                      <a:pt x="2353" y="2905"/>
                    </a:lnTo>
                    <a:lnTo>
                      <a:pt x="2300" y="2965"/>
                    </a:lnTo>
                    <a:lnTo>
                      <a:pt x="2246" y="3024"/>
                    </a:lnTo>
                    <a:lnTo>
                      <a:pt x="2193" y="3085"/>
                    </a:lnTo>
                    <a:lnTo>
                      <a:pt x="2141" y="3146"/>
                    </a:lnTo>
                    <a:lnTo>
                      <a:pt x="2089" y="3207"/>
                    </a:lnTo>
                    <a:lnTo>
                      <a:pt x="2037" y="3269"/>
                    </a:lnTo>
                    <a:lnTo>
                      <a:pt x="1987" y="3332"/>
                    </a:lnTo>
                    <a:lnTo>
                      <a:pt x="1937" y="3394"/>
                    </a:lnTo>
                    <a:lnTo>
                      <a:pt x="1887" y="3457"/>
                    </a:lnTo>
                    <a:lnTo>
                      <a:pt x="1838" y="3521"/>
                    </a:lnTo>
                    <a:lnTo>
                      <a:pt x="1790" y="3586"/>
                    </a:lnTo>
                    <a:lnTo>
                      <a:pt x="1742" y="3650"/>
                    </a:lnTo>
                    <a:lnTo>
                      <a:pt x="1695" y="3715"/>
                    </a:lnTo>
                    <a:lnTo>
                      <a:pt x="1648" y="3780"/>
                    </a:lnTo>
                    <a:lnTo>
                      <a:pt x="1601" y="3846"/>
                    </a:lnTo>
                    <a:lnTo>
                      <a:pt x="1556" y="3912"/>
                    </a:lnTo>
                    <a:lnTo>
                      <a:pt x="1511" y="3979"/>
                    </a:lnTo>
                    <a:lnTo>
                      <a:pt x="1467" y="4046"/>
                    </a:lnTo>
                    <a:lnTo>
                      <a:pt x="1423" y="4113"/>
                    </a:lnTo>
                    <a:lnTo>
                      <a:pt x="1380" y="4181"/>
                    </a:lnTo>
                    <a:lnTo>
                      <a:pt x="1337" y="4249"/>
                    </a:lnTo>
                    <a:lnTo>
                      <a:pt x="1295" y="4318"/>
                    </a:lnTo>
                    <a:lnTo>
                      <a:pt x="1254" y="4387"/>
                    </a:lnTo>
                    <a:lnTo>
                      <a:pt x="1214" y="4456"/>
                    </a:lnTo>
                    <a:lnTo>
                      <a:pt x="1173" y="4526"/>
                    </a:lnTo>
                    <a:lnTo>
                      <a:pt x="1133" y="4596"/>
                    </a:lnTo>
                    <a:lnTo>
                      <a:pt x="1095" y="4666"/>
                    </a:lnTo>
                    <a:lnTo>
                      <a:pt x="1057" y="4737"/>
                    </a:lnTo>
                    <a:lnTo>
                      <a:pt x="1019" y="4808"/>
                    </a:lnTo>
                    <a:lnTo>
                      <a:pt x="982" y="4880"/>
                    </a:lnTo>
                    <a:lnTo>
                      <a:pt x="946" y="4951"/>
                    </a:lnTo>
                    <a:lnTo>
                      <a:pt x="910" y="5023"/>
                    </a:lnTo>
                    <a:lnTo>
                      <a:pt x="875" y="5096"/>
                    </a:lnTo>
                    <a:lnTo>
                      <a:pt x="841" y="5168"/>
                    </a:lnTo>
                    <a:lnTo>
                      <a:pt x="807" y="5241"/>
                    </a:lnTo>
                    <a:lnTo>
                      <a:pt x="774" y="5315"/>
                    </a:lnTo>
                    <a:lnTo>
                      <a:pt x="743" y="5388"/>
                    </a:lnTo>
                    <a:lnTo>
                      <a:pt x="711" y="5462"/>
                    </a:lnTo>
                    <a:lnTo>
                      <a:pt x="680" y="5536"/>
                    </a:lnTo>
                    <a:lnTo>
                      <a:pt x="649" y="5610"/>
                    </a:lnTo>
                    <a:lnTo>
                      <a:pt x="619" y="5685"/>
                    </a:lnTo>
                    <a:lnTo>
                      <a:pt x="590" y="5760"/>
                    </a:lnTo>
                    <a:lnTo>
                      <a:pt x="561" y="5835"/>
                    </a:lnTo>
                    <a:lnTo>
                      <a:pt x="535" y="5910"/>
                    </a:lnTo>
                    <a:lnTo>
                      <a:pt x="507" y="5986"/>
                    </a:lnTo>
                    <a:lnTo>
                      <a:pt x="481" y="6063"/>
                    </a:lnTo>
                    <a:lnTo>
                      <a:pt x="456" y="6139"/>
                    </a:lnTo>
                    <a:lnTo>
                      <a:pt x="430" y="6215"/>
                    </a:lnTo>
                    <a:lnTo>
                      <a:pt x="406" y="6292"/>
                    </a:lnTo>
                    <a:lnTo>
                      <a:pt x="383" y="6368"/>
                    </a:lnTo>
                    <a:lnTo>
                      <a:pt x="360" y="6445"/>
                    </a:lnTo>
                    <a:lnTo>
                      <a:pt x="337" y="6522"/>
                    </a:lnTo>
                    <a:lnTo>
                      <a:pt x="316" y="6601"/>
                    </a:lnTo>
                    <a:lnTo>
                      <a:pt x="295" y="6678"/>
                    </a:lnTo>
                    <a:lnTo>
                      <a:pt x="275" y="6756"/>
                    </a:lnTo>
                    <a:lnTo>
                      <a:pt x="256" y="6834"/>
                    </a:lnTo>
                    <a:lnTo>
                      <a:pt x="236" y="6912"/>
                    </a:lnTo>
                    <a:lnTo>
                      <a:pt x="219" y="6990"/>
                    </a:lnTo>
                    <a:lnTo>
                      <a:pt x="201" y="7069"/>
                    </a:lnTo>
                    <a:lnTo>
                      <a:pt x="185" y="7148"/>
                    </a:lnTo>
                    <a:lnTo>
                      <a:pt x="169" y="7226"/>
                    </a:lnTo>
                    <a:lnTo>
                      <a:pt x="154" y="7305"/>
                    </a:lnTo>
                    <a:lnTo>
                      <a:pt x="139" y="7384"/>
                    </a:lnTo>
                    <a:lnTo>
                      <a:pt x="125" y="7463"/>
                    </a:lnTo>
                    <a:lnTo>
                      <a:pt x="112" y="7543"/>
                    </a:lnTo>
                    <a:lnTo>
                      <a:pt x="100" y="7622"/>
                    </a:lnTo>
                    <a:lnTo>
                      <a:pt x="88" y="7702"/>
                    </a:lnTo>
                    <a:lnTo>
                      <a:pt x="77" y="7781"/>
                    </a:lnTo>
                    <a:lnTo>
                      <a:pt x="67" y="7861"/>
                    </a:lnTo>
                    <a:lnTo>
                      <a:pt x="57" y="7941"/>
                    </a:lnTo>
                    <a:lnTo>
                      <a:pt x="49" y="8021"/>
                    </a:lnTo>
                    <a:lnTo>
                      <a:pt x="41" y="8101"/>
                    </a:lnTo>
                    <a:lnTo>
                      <a:pt x="34" y="8180"/>
                    </a:lnTo>
                    <a:lnTo>
                      <a:pt x="27" y="8261"/>
                    </a:lnTo>
                    <a:lnTo>
                      <a:pt x="20" y="8341"/>
                    </a:lnTo>
                    <a:lnTo>
                      <a:pt x="15" y="8421"/>
                    </a:lnTo>
                    <a:lnTo>
                      <a:pt x="11" y="8501"/>
                    </a:lnTo>
                    <a:lnTo>
                      <a:pt x="7" y="8582"/>
                    </a:lnTo>
                    <a:lnTo>
                      <a:pt x="4" y="8662"/>
                    </a:lnTo>
                    <a:lnTo>
                      <a:pt x="2" y="8742"/>
                    </a:lnTo>
                    <a:lnTo>
                      <a:pt x="1" y="8823"/>
                    </a:lnTo>
                    <a:lnTo>
                      <a:pt x="0" y="8903"/>
                    </a:lnTo>
                    <a:lnTo>
                      <a:pt x="0" y="8984"/>
                    </a:lnTo>
                    <a:lnTo>
                      <a:pt x="0" y="9064"/>
                    </a:lnTo>
                    <a:lnTo>
                      <a:pt x="1" y="9144"/>
                    </a:lnTo>
                    <a:lnTo>
                      <a:pt x="3" y="9224"/>
                    </a:lnTo>
                    <a:lnTo>
                      <a:pt x="6" y="9305"/>
                    </a:lnTo>
                    <a:lnTo>
                      <a:pt x="9" y="9386"/>
                    </a:lnTo>
                    <a:lnTo>
                      <a:pt x="13" y="9466"/>
                    </a:lnTo>
                    <a:lnTo>
                      <a:pt x="18" y="9546"/>
                    </a:lnTo>
                    <a:lnTo>
                      <a:pt x="25" y="9627"/>
                    </a:lnTo>
                    <a:lnTo>
                      <a:pt x="31" y="9706"/>
                    </a:lnTo>
                    <a:lnTo>
                      <a:pt x="38" y="9786"/>
                    </a:lnTo>
                    <a:lnTo>
                      <a:pt x="45" y="9866"/>
                    </a:lnTo>
                    <a:lnTo>
                      <a:pt x="53" y="9946"/>
                    </a:lnTo>
                    <a:lnTo>
                      <a:pt x="63" y="10026"/>
                    </a:lnTo>
                    <a:lnTo>
                      <a:pt x="73" y="10106"/>
                    </a:lnTo>
                    <a:lnTo>
                      <a:pt x="83" y="10185"/>
                    </a:lnTo>
                    <a:lnTo>
                      <a:pt x="95" y="10265"/>
                    </a:lnTo>
                    <a:lnTo>
                      <a:pt x="107" y="10345"/>
                    </a:lnTo>
                    <a:lnTo>
                      <a:pt x="119" y="10424"/>
                    </a:lnTo>
                    <a:lnTo>
                      <a:pt x="133" y="10503"/>
                    </a:lnTo>
                    <a:lnTo>
                      <a:pt x="147" y="10582"/>
                    </a:lnTo>
                    <a:lnTo>
                      <a:pt x="162" y="10661"/>
                    </a:lnTo>
                    <a:lnTo>
                      <a:pt x="178" y="10741"/>
                    </a:lnTo>
                    <a:lnTo>
                      <a:pt x="194" y="10819"/>
                    </a:lnTo>
                    <a:lnTo>
                      <a:pt x="211" y="10898"/>
                    </a:lnTo>
                    <a:lnTo>
                      <a:pt x="228" y="10976"/>
                    </a:lnTo>
                    <a:lnTo>
                      <a:pt x="247" y="11054"/>
                    </a:lnTo>
                    <a:lnTo>
                      <a:pt x="266" y="11132"/>
                    </a:lnTo>
                    <a:lnTo>
                      <a:pt x="286" y="11211"/>
                    </a:lnTo>
                    <a:lnTo>
                      <a:pt x="306" y="11288"/>
                    </a:lnTo>
                    <a:lnTo>
                      <a:pt x="328" y="11366"/>
                    </a:lnTo>
                    <a:lnTo>
                      <a:pt x="350" y="11443"/>
                    </a:lnTo>
                    <a:lnTo>
                      <a:pt x="372" y="11520"/>
                    </a:lnTo>
                    <a:lnTo>
                      <a:pt x="396" y="11597"/>
                    </a:lnTo>
                    <a:lnTo>
                      <a:pt x="420" y="11673"/>
                    </a:lnTo>
                    <a:lnTo>
                      <a:pt x="444" y="11751"/>
                    </a:lnTo>
                    <a:lnTo>
                      <a:pt x="469" y="11827"/>
                    </a:lnTo>
                    <a:lnTo>
                      <a:pt x="496" y="11903"/>
                    </a:lnTo>
                    <a:lnTo>
                      <a:pt x="522" y="11978"/>
                    </a:lnTo>
                    <a:lnTo>
                      <a:pt x="549" y="12054"/>
                    </a:lnTo>
                    <a:lnTo>
                      <a:pt x="578" y="12129"/>
                    </a:lnTo>
                    <a:lnTo>
                      <a:pt x="607" y="12204"/>
                    </a:lnTo>
                    <a:lnTo>
                      <a:pt x="636" y="12279"/>
                    </a:lnTo>
                    <a:lnTo>
                      <a:pt x="665" y="12353"/>
                    </a:lnTo>
                    <a:lnTo>
                      <a:pt x="696" y="12427"/>
                    </a:lnTo>
                    <a:lnTo>
                      <a:pt x="728" y="12501"/>
                    </a:lnTo>
                    <a:lnTo>
                      <a:pt x="760" y="12575"/>
                    </a:lnTo>
                    <a:lnTo>
                      <a:pt x="793" y="12649"/>
                    </a:lnTo>
                    <a:lnTo>
                      <a:pt x="826" y="12722"/>
                    </a:lnTo>
                    <a:lnTo>
                      <a:pt x="860" y="12795"/>
                    </a:lnTo>
                    <a:lnTo>
                      <a:pt x="895" y="12868"/>
                    </a:lnTo>
                    <a:lnTo>
                      <a:pt x="930" y="12940"/>
                    </a:lnTo>
                    <a:lnTo>
                      <a:pt x="966" y="13012"/>
                    </a:lnTo>
                    <a:lnTo>
                      <a:pt x="1003" y="13083"/>
                    </a:lnTo>
                    <a:lnTo>
                      <a:pt x="1040" y="13155"/>
                    </a:lnTo>
                    <a:lnTo>
                      <a:pt x="1078" y="13226"/>
                    </a:lnTo>
                    <a:lnTo>
                      <a:pt x="1117" y="13295"/>
                    </a:lnTo>
                    <a:lnTo>
                      <a:pt x="1156" y="13365"/>
                    </a:lnTo>
                    <a:lnTo>
                      <a:pt x="1195" y="13435"/>
                    </a:lnTo>
                    <a:lnTo>
                      <a:pt x="1236" y="13505"/>
                    </a:lnTo>
                    <a:lnTo>
                      <a:pt x="1276" y="13574"/>
                    </a:lnTo>
                    <a:lnTo>
                      <a:pt x="1319" y="13643"/>
                    </a:lnTo>
                    <a:lnTo>
                      <a:pt x="1361" y="13711"/>
                    </a:lnTo>
                    <a:lnTo>
                      <a:pt x="1404" y="13779"/>
                    </a:lnTo>
                    <a:lnTo>
                      <a:pt x="1447" y="13847"/>
                    </a:lnTo>
                    <a:lnTo>
                      <a:pt x="1491" y="13914"/>
                    </a:lnTo>
                    <a:lnTo>
                      <a:pt x="1536" y="13981"/>
                    </a:lnTo>
                    <a:lnTo>
                      <a:pt x="1581" y="14047"/>
                    </a:lnTo>
                    <a:lnTo>
                      <a:pt x="1627" y="14113"/>
                    </a:lnTo>
                    <a:lnTo>
                      <a:pt x="1673" y="14179"/>
                    </a:lnTo>
                    <a:lnTo>
                      <a:pt x="1721" y="14244"/>
                    </a:lnTo>
                    <a:lnTo>
                      <a:pt x="1768" y="14309"/>
                    </a:lnTo>
                    <a:lnTo>
                      <a:pt x="1816" y="14372"/>
                    </a:lnTo>
                    <a:lnTo>
                      <a:pt x="1866" y="14437"/>
                    </a:lnTo>
                    <a:lnTo>
                      <a:pt x="1915" y="14500"/>
                    </a:lnTo>
                    <a:lnTo>
                      <a:pt x="1964" y="14563"/>
                    </a:lnTo>
                    <a:lnTo>
                      <a:pt x="2015" y="14625"/>
                    </a:lnTo>
                    <a:lnTo>
                      <a:pt x="2016" y="146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5" name="Freeform 11"/>
              <p:cNvSpPr>
                <a:spLocks/>
              </p:cNvSpPr>
              <p:nvPr/>
            </p:nvSpPr>
            <p:spPr bwMode="auto">
              <a:xfrm>
                <a:off x="2228" y="3324"/>
                <a:ext cx="99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63"/>
                  </a:cxn>
                  <a:cxn ang="0">
                    <a:pos x="103" y="124"/>
                  </a:cxn>
                  <a:cxn ang="0">
                    <a:pos x="155" y="186"/>
                  </a:cxn>
                  <a:cxn ang="0">
                    <a:pos x="208" y="246"/>
                  </a:cxn>
                  <a:cxn ang="0">
                    <a:pos x="261" y="306"/>
                  </a:cxn>
                  <a:cxn ang="0">
                    <a:pos x="315" y="366"/>
                  </a:cxn>
                  <a:cxn ang="0">
                    <a:pos x="369" y="425"/>
                  </a:cxn>
                  <a:cxn ang="0">
                    <a:pos x="424" y="484"/>
                  </a:cxn>
                  <a:cxn ang="0">
                    <a:pos x="479" y="542"/>
                  </a:cxn>
                  <a:cxn ang="0">
                    <a:pos x="535" y="600"/>
                  </a:cxn>
                  <a:cxn ang="0">
                    <a:pos x="591" y="658"/>
                  </a:cxn>
                  <a:cxn ang="0">
                    <a:pos x="592" y="658"/>
                  </a:cxn>
                </a:cxnLst>
                <a:rect l="0" t="0" r="r" b="b"/>
                <a:pathLst>
                  <a:path w="592" h="658">
                    <a:moveTo>
                      <a:pt x="0" y="0"/>
                    </a:moveTo>
                    <a:lnTo>
                      <a:pt x="51" y="63"/>
                    </a:lnTo>
                    <a:lnTo>
                      <a:pt x="103" y="124"/>
                    </a:lnTo>
                    <a:lnTo>
                      <a:pt x="155" y="186"/>
                    </a:lnTo>
                    <a:lnTo>
                      <a:pt x="208" y="246"/>
                    </a:lnTo>
                    <a:lnTo>
                      <a:pt x="261" y="306"/>
                    </a:lnTo>
                    <a:lnTo>
                      <a:pt x="315" y="366"/>
                    </a:lnTo>
                    <a:lnTo>
                      <a:pt x="369" y="425"/>
                    </a:lnTo>
                    <a:lnTo>
                      <a:pt x="424" y="484"/>
                    </a:lnTo>
                    <a:lnTo>
                      <a:pt x="479" y="542"/>
                    </a:lnTo>
                    <a:lnTo>
                      <a:pt x="535" y="600"/>
                    </a:lnTo>
                    <a:lnTo>
                      <a:pt x="591" y="658"/>
                    </a:lnTo>
                    <a:lnTo>
                      <a:pt x="592" y="65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6" name="Freeform 12"/>
              <p:cNvSpPr>
                <a:spLocks/>
              </p:cNvSpPr>
              <p:nvPr/>
            </p:nvSpPr>
            <p:spPr bwMode="auto">
              <a:xfrm>
                <a:off x="2268" y="887"/>
                <a:ext cx="1165" cy="2546"/>
              </a:xfrm>
              <a:custGeom>
                <a:avLst/>
                <a:gdLst/>
                <a:ahLst/>
                <a:cxnLst>
                  <a:cxn ang="0">
                    <a:pos x="6820" y="102"/>
                  </a:cxn>
                  <a:cxn ang="0">
                    <a:pos x="6564" y="259"/>
                  </a:cxn>
                  <a:cxn ang="0">
                    <a:pos x="6311" y="422"/>
                  </a:cxn>
                  <a:cxn ang="0">
                    <a:pos x="6062" y="591"/>
                  </a:cxn>
                  <a:cxn ang="0">
                    <a:pos x="5817" y="763"/>
                  </a:cxn>
                  <a:cxn ang="0">
                    <a:pos x="5575" y="942"/>
                  </a:cxn>
                  <a:cxn ang="0">
                    <a:pos x="5338" y="1126"/>
                  </a:cxn>
                  <a:cxn ang="0">
                    <a:pos x="5103" y="1315"/>
                  </a:cxn>
                  <a:cxn ang="0">
                    <a:pos x="4874" y="1508"/>
                  </a:cxn>
                  <a:cxn ang="0">
                    <a:pos x="4649" y="1707"/>
                  </a:cxn>
                  <a:cxn ang="0">
                    <a:pos x="4427" y="1910"/>
                  </a:cxn>
                  <a:cxn ang="0">
                    <a:pos x="4210" y="2118"/>
                  </a:cxn>
                  <a:cxn ang="0">
                    <a:pos x="3999" y="2331"/>
                  </a:cxn>
                  <a:cxn ang="0">
                    <a:pos x="3791" y="2548"/>
                  </a:cxn>
                  <a:cxn ang="0">
                    <a:pos x="3588" y="2770"/>
                  </a:cxn>
                  <a:cxn ang="0">
                    <a:pos x="3390" y="2995"/>
                  </a:cxn>
                  <a:cxn ang="0">
                    <a:pos x="3196" y="3226"/>
                  </a:cxn>
                  <a:cxn ang="0">
                    <a:pos x="3008" y="3460"/>
                  </a:cxn>
                  <a:cxn ang="0">
                    <a:pos x="2825" y="3698"/>
                  </a:cxn>
                  <a:cxn ang="0">
                    <a:pos x="2647" y="3940"/>
                  </a:cxn>
                  <a:cxn ang="0">
                    <a:pos x="2474" y="4186"/>
                  </a:cxn>
                  <a:cxn ang="0">
                    <a:pos x="2307" y="4435"/>
                  </a:cxn>
                  <a:cxn ang="0">
                    <a:pos x="2144" y="4689"/>
                  </a:cxn>
                  <a:cxn ang="0">
                    <a:pos x="1987" y="4945"/>
                  </a:cxn>
                  <a:cxn ang="0">
                    <a:pos x="1835" y="5204"/>
                  </a:cxn>
                  <a:cxn ang="0">
                    <a:pos x="1690" y="5467"/>
                  </a:cxn>
                  <a:cxn ang="0">
                    <a:pos x="1549" y="5733"/>
                  </a:cxn>
                  <a:cxn ang="0">
                    <a:pos x="1416" y="6002"/>
                  </a:cxn>
                  <a:cxn ang="0">
                    <a:pos x="1287" y="6274"/>
                  </a:cxn>
                  <a:cxn ang="0">
                    <a:pos x="1165" y="6548"/>
                  </a:cxn>
                  <a:cxn ang="0">
                    <a:pos x="1048" y="6825"/>
                  </a:cxn>
                  <a:cxn ang="0">
                    <a:pos x="936" y="7104"/>
                  </a:cxn>
                  <a:cxn ang="0">
                    <a:pos x="832" y="7385"/>
                  </a:cxn>
                  <a:cxn ang="0">
                    <a:pos x="733" y="7669"/>
                  </a:cxn>
                  <a:cxn ang="0">
                    <a:pos x="640" y="7955"/>
                  </a:cxn>
                  <a:cxn ang="0">
                    <a:pos x="554" y="8243"/>
                  </a:cxn>
                  <a:cxn ang="0">
                    <a:pos x="474" y="8533"/>
                  </a:cxn>
                  <a:cxn ang="0">
                    <a:pos x="400" y="8824"/>
                  </a:cxn>
                  <a:cxn ang="0">
                    <a:pos x="332" y="9117"/>
                  </a:cxn>
                  <a:cxn ang="0">
                    <a:pos x="270" y="9411"/>
                  </a:cxn>
                  <a:cxn ang="0">
                    <a:pos x="214" y="9707"/>
                  </a:cxn>
                  <a:cxn ang="0">
                    <a:pos x="165" y="10003"/>
                  </a:cxn>
                  <a:cxn ang="0">
                    <a:pos x="123" y="10300"/>
                  </a:cxn>
                  <a:cxn ang="0">
                    <a:pos x="86" y="10599"/>
                  </a:cxn>
                  <a:cxn ang="0">
                    <a:pos x="56" y="10898"/>
                  </a:cxn>
                  <a:cxn ang="0">
                    <a:pos x="33" y="11197"/>
                  </a:cxn>
                  <a:cxn ang="0">
                    <a:pos x="16" y="11498"/>
                  </a:cxn>
                  <a:cxn ang="0">
                    <a:pos x="6" y="11798"/>
                  </a:cxn>
                  <a:cxn ang="0">
                    <a:pos x="0" y="12098"/>
                  </a:cxn>
                  <a:cxn ang="0">
                    <a:pos x="4" y="12399"/>
                  </a:cxn>
                  <a:cxn ang="0">
                    <a:pos x="12" y="12700"/>
                  </a:cxn>
                  <a:cxn ang="0">
                    <a:pos x="27" y="12999"/>
                  </a:cxn>
                  <a:cxn ang="0">
                    <a:pos x="48" y="13300"/>
                  </a:cxn>
                  <a:cxn ang="0">
                    <a:pos x="77" y="13599"/>
                  </a:cxn>
                  <a:cxn ang="0">
                    <a:pos x="111" y="13897"/>
                  </a:cxn>
                  <a:cxn ang="0">
                    <a:pos x="151" y="14196"/>
                  </a:cxn>
                  <a:cxn ang="0">
                    <a:pos x="198" y="14492"/>
                  </a:cxn>
                  <a:cxn ang="0">
                    <a:pos x="251" y="14788"/>
                  </a:cxn>
                  <a:cxn ang="0">
                    <a:pos x="311" y="15082"/>
                  </a:cxn>
                  <a:cxn ang="0">
                    <a:pos x="355" y="15279"/>
                  </a:cxn>
                </a:cxnLst>
                <a:rect l="0" t="0" r="r" b="b"/>
                <a:pathLst>
                  <a:path w="6992" h="15279">
                    <a:moveTo>
                      <a:pt x="6992" y="0"/>
                    </a:moveTo>
                    <a:lnTo>
                      <a:pt x="6905" y="52"/>
                    </a:lnTo>
                    <a:lnTo>
                      <a:pt x="6820" y="102"/>
                    </a:lnTo>
                    <a:lnTo>
                      <a:pt x="6733" y="155"/>
                    </a:lnTo>
                    <a:lnTo>
                      <a:pt x="6648" y="207"/>
                    </a:lnTo>
                    <a:lnTo>
                      <a:pt x="6564" y="259"/>
                    </a:lnTo>
                    <a:lnTo>
                      <a:pt x="6479" y="313"/>
                    </a:lnTo>
                    <a:lnTo>
                      <a:pt x="6395" y="367"/>
                    </a:lnTo>
                    <a:lnTo>
                      <a:pt x="6311" y="422"/>
                    </a:lnTo>
                    <a:lnTo>
                      <a:pt x="6227" y="478"/>
                    </a:lnTo>
                    <a:lnTo>
                      <a:pt x="6144" y="534"/>
                    </a:lnTo>
                    <a:lnTo>
                      <a:pt x="6062" y="591"/>
                    </a:lnTo>
                    <a:lnTo>
                      <a:pt x="5980" y="647"/>
                    </a:lnTo>
                    <a:lnTo>
                      <a:pt x="5898" y="706"/>
                    </a:lnTo>
                    <a:lnTo>
                      <a:pt x="5817" y="763"/>
                    </a:lnTo>
                    <a:lnTo>
                      <a:pt x="5736" y="823"/>
                    </a:lnTo>
                    <a:lnTo>
                      <a:pt x="5656" y="882"/>
                    </a:lnTo>
                    <a:lnTo>
                      <a:pt x="5575" y="942"/>
                    </a:lnTo>
                    <a:lnTo>
                      <a:pt x="5495" y="1003"/>
                    </a:lnTo>
                    <a:lnTo>
                      <a:pt x="5416" y="1064"/>
                    </a:lnTo>
                    <a:lnTo>
                      <a:pt x="5338" y="1126"/>
                    </a:lnTo>
                    <a:lnTo>
                      <a:pt x="5259" y="1188"/>
                    </a:lnTo>
                    <a:lnTo>
                      <a:pt x="5181" y="1251"/>
                    </a:lnTo>
                    <a:lnTo>
                      <a:pt x="5103" y="1315"/>
                    </a:lnTo>
                    <a:lnTo>
                      <a:pt x="5027" y="1379"/>
                    </a:lnTo>
                    <a:lnTo>
                      <a:pt x="4950" y="1443"/>
                    </a:lnTo>
                    <a:lnTo>
                      <a:pt x="4874" y="1508"/>
                    </a:lnTo>
                    <a:lnTo>
                      <a:pt x="4799" y="1574"/>
                    </a:lnTo>
                    <a:lnTo>
                      <a:pt x="4724" y="1641"/>
                    </a:lnTo>
                    <a:lnTo>
                      <a:pt x="4649" y="1707"/>
                    </a:lnTo>
                    <a:lnTo>
                      <a:pt x="4575" y="1775"/>
                    </a:lnTo>
                    <a:lnTo>
                      <a:pt x="4500" y="1842"/>
                    </a:lnTo>
                    <a:lnTo>
                      <a:pt x="4427" y="1910"/>
                    </a:lnTo>
                    <a:lnTo>
                      <a:pt x="4354" y="1979"/>
                    </a:lnTo>
                    <a:lnTo>
                      <a:pt x="4282" y="2048"/>
                    </a:lnTo>
                    <a:lnTo>
                      <a:pt x="4210" y="2118"/>
                    </a:lnTo>
                    <a:lnTo>
                      <a:pt x="4139" y="2189"/>
                    </a:lnTo>
                    <a:lnTo>
                      <a:pt x="4068" y="2260"/>
                    </a:lnTo>
                    <a:lnTo>
                      <a:pt x="3999" y="2331"/>
                    </a:lnTo>
                    <a:lnTo>
                      <a:pt x="3929" y="2403"/>
                    </a:lnTo>
                    <a:lnTo>
                      <a:pt x="3860" y="2475"/>
                    </a:lnTo>
                    <a:lnTo>
                      <a:pt x="3791" y="2548"/>
                    </a:lnTo>
                    <a:lnTo>
                      <a:pt x="3723" y="2622"/>
                    </a:lnTo>
                    <a:lnTo>
                      <a:pt x="3655" y="2695"/>
                    </a:lnTo>
                    <a:lnTo>
                      <a:pt x="3588" y="2770"/>
                    </a:lnTo>
                    <a:lnTo>
                      <a:pt x="3521" y="2844"/>
                    </a:lnTo>
                    <a:lnTo>
                      <a:pt x="3455" y="2920"/>
                    </a:lnTo>
                    <a:lnTo>
                      <a:pt x="3390" y="2995"/>
                    </a:lnTo>
                    <a:lnTo>
                      <a:pt x="3325" y="3072"/>
                    </a:lnTo>
                    <a:lnTo>
                      <a:pt x="3260" y="3149"/>
                    </a:lnTo>
                    <a:lnTo>
                      <a:pt x="3196" y="3226"/>
                    </a:lnTo>
                    <a:lnTo>
                      <a:pt x="3133" y="3303"/>
                    </a:lnTo>
                    <a:lnTo>
                      <a:pt x="3071" y="3381"/>
                    </a:lnTo>
                    <a:lnTo>
                      <a:pt x="3008" y="3460"/>
                    </a:lnTo>
                    <a:lnTo>
                      <a:pt x="2946" y="3539"/>
                    </a:lnTo>
                    <a:lnTo>
                      <a:pt x="2886" y="3618"/>
                    </a:lnTo>
                    <a:lnTo>
                      <a:pt x="2825" y="3698"/>
                    </a:lnTo>
                    <a:lnTo>
                      <a:pt x="2765" y="3778"/>
                    </a:lnTo>
                    <a:lnTo>
                      <a:pt x="2706" y="3859"/>
                    </a:lnTo>
                    <a:lnTo>
                      <a:pt x="2647" y="3940"/>
                    </a:lnTo>
                    <a:lnTo>
                      <a:pt x="2588" y="4022"/>
                    </a:lnTo>
                    <a:lnTo>
                      <a:pt x="2531" y="4103"/>
                    </a:lnTo>
                    <a:lnTo>
                      <a:pt x="2474" y="4186"/>
                    </a:lnTo>
                    <a:lnTo>
                      <a:pt x="2418" y="4269"/>
                    </a:lnTo>
                    <a:lnTo>
                      <a:pt x="2361" y="4352"/>
                    </a:lnTo>
                    <a:lnTo>
                      <a:pt x="2307" y="4435"/>
                    </a:lnTo>
                    <a:lnTo>
                      <a:pt x="2251" y="4519"/>
                    </a:lnTo>
                    <a:lnTo>
                      <a:pt x="2197" y="4603"/>
                    </a:lnTo>
                    <a:lnTo>
                      <a:pt x="2144" y="4689"/>
                    </a:lnTo>
                    <a:lnTo>
                      <a:pt x="2091" y="4773"/>
                    </a:lnTo>
                    <a:lnTo>
                      <a:pt x="2039" y="4858"/>
                    </a:lnTo>
                    <a:lnTo>
                      <a:pt x="1987" y="4945"/>
                    </a:lnTo>
                    <a:lnTo>
                      <a:pt x="1936" y="5031"/>
                    </a:lnTo>
                    <a:lnTo>
                      <a:pt x="1886" y="5117"/>
                    </a:lnTo>
                    <a:lnTo>
                      <a:pt x="1835" y="5204"/>
                    </a:lnTo>
                    <a:lnTo>
                      <a:pt x="1786" y="5291"/>
                    </a:lnTo>
                    <a:lnTo>
                      <a:pt x="1738" y="5379"/>
                    </a:lnTo>
                    <a:lnTo>
                      <a:pt x="1690" y="5467"/>
                    </a:lnTo>
                    <a:lnTo>
                      <a:pt x="1643" y="5556"/>
                    </a:lnTo>
                    <a:lnTo>
                      <a:pt x="1596" y="5644"/>
                    </a:lnTo>
                    <a:lnTo>
                      <a:pt x="1549" y="5733"/>
                    </a:lnTo>
                    <a:lnTo>
                      <a:pt x="1504" y="5822"/>
                    </a:lnTo>
                    <a:lnTo>
                      <a:pt x="1460" y="5911"/>
                    </a:lnTo>
                    <a:lnTo>
                      <a:pt x="1416" y="6002"/>
                    </a:lnTo>
                    <a:lnTo>
                      <a:pt x="1373" y="6091"/>
                    </a:lnTo>
                    <a:lnTo>
                      <a:pt x="1329" y="6183"/>
                    </a:lnTo>
                    <a:lnTo>
                      <a:pt x="1287" y="6274"/>
                    </a:lnTo>
                    <a:lnTo>
                      <a:pt x="1246" y="6364"/>
                    </a:lnTo>
                    <a:lnTo>
                      <a:pt x="1205" y="6456"/>
                    </a:lnTo>
                    <a:lnTo>
                      <a:pt x="1165" y="6548"/>
                    </a:lnTo>
                    <a:lnTo>
                      <a:pt x="1125" y="6640"/>
                    </a:lnTo>
                    <a:lnTo>
                      <a:pt x="1086" y="6732"/>
                    </a:lnTo>
                    <a:lnTo>
                      <a:pt x="1048" y="6825"/>
                    </a:lnTo>
                    <a:lnTo>
                      <a:pt x="1011" y="6917"/>
                    </a:lnTo>
                    <a:lnTo>
                      <a:pt x="973" y="7011"/>
                    </a:lnTo>
                    <a:lnTo>
                      <a:pt x="936" y="7104"/>
                    </a:lnTo>
                    <a:lnTo>
                      <a:pt x="901" y="7197"/>
                    </a:lnTo>
                    <a:lnTo>
                      <a:pt x="867" y="7292"/>
                    </a:lnTo>
                    <a:lnTo>
                      <a:pt x="832" y="7385"/>
                    </a:lnTo>
                    <a:lnTo>
                      <a:pt x="799" y="7480"/>
                    </a:lnTo>
                    <a:lnTo>
                      <a:pt x="766" y="7575"/>
                    </a:lnTo>
                    <a:lnTo>
                      <a:pt x="733" y="7669"/>
                    </a:lnTo>
                    <a:lnTo>
                      <a:pt x="702" y="7765"/>
                    </a:lnTo>
                    <a:lnTo>
                      <a:pt x="671" y="7860"/>
                    </a:lnTo>
                    <a:lnTo>
                      <a:pt x="640" y="7955"/>
                    </a:lnTo>
                    <a:lnTo>
                      <a:pt x="610" y="8051"/>
                    </a:lnTo>
                    <a:lnTo>
                      <a:pt x="582" y="8147"/>
                    </a:lnTo>
                    <a:lnTo>
                      <a:pt x="554" y="8243"/>
                    </a:lnTo>
                    <a:lnTo>
                      <a:pt x="526" y="8340"/>
                    </a:lnTo>
                    <a:lnTo>
                      <a:pt x="499" y="8436"/>
                    </a:lnTo>
                    <a:lnTo>
                      <a:pt x="474" y="8533"/>
                    </a:lnTo>
                    <a:lnTo>
                      <a:pt x="448" y="8630"/>
                    </a:lnTo>
                    <a:lnTo>
                      <a:pt x="423" y="8727"/>
                    </a:lnTo>
                    <a:lnTo>
                      <a:pt x="400" y="8824"/>
                    </a:lnTo>
                    <a:lnTo>
                      <a:pt x="376" y="8921"/>
                    </a:lnTo>
                    <a:lnTo>
                      <a:pt x="353" y="9019"/>
                    </a:lnTo>
                    <a:lnTo>
                      <a:pt x="332" y="9117"/>
                    </a:lnTo>
                    <a:lnTo>
                      <a:pt x="310" y="9215"/>
                    </a:lnTo>
                    <a:lnTo>
                      <a:pt x="289" y="9313"/>
                    </a:lnTo>
                    <a:lnTo>
                      <a:pt x="270" y="9411"/>
                    </a:lnTo>
                    <a:lnTo>
                      <a:pt x="250" y="9509"/>
                    </a:lnTo>
                    <a:lnTo>
                      <a:pt x="232" y="9608"/>
                    </a:lnTo>
                    <a:lnTo>
                      <a:pt x="214" y="9707"/>
                    </a:lnTo>
                    <a:lnTo>
                      <a:pt x="197" y="9806"/>
                    </a:lnTo>
                    <a:lnTo>
                      <a:pt x="180" y="9904"/>
                    </a:lnTo>
                    <a:lnTo>
                      <a:pt x="165" y="10003"/>
                    </a:lnTo>
                    <a:lnTo>
                      <a:pt x="151" y="10102"/>
                    </a:lnTo>
                    <a:lnTo>
                      <a:pt x="136" y="10202"/>
                    </a:lnTo>
                    <a:lnTo>
                      <a:pt x="123" y="10300"/>
                    </a:lnTo>
                    <a:lnTo>
                      <a:pt x="109" y="10400"/>
                    </a:lnTo>
                    <a:lnTo>
                      <a:pt x="98" y="10499"/>
                    </a:lnTo>
                    <a:lnTo>
                      <a:pt x="86" y="10599"/>
                    </a:lnTo>
                    <a:lnTo>
                      <a:pt x="76" y="10698"/>
                    </a:lnTo>
                    <a:lnTo>
                      <a:pt x="65" y="10798"/>
                    </a:lnTo>
                    <a:lnTo>
                      <a:pt x="56" y="10898"/>
                    </a:lnTo>
                    <a:lnTo>
                      <a:pt x="48" y="10998"/>
                    </a:lnTo>
                    <a:lnTo>
                      <a:pt x="40" y="11098"/>
                    </a:lnTo>
                    <a:lnTo>
                      <a:pt x="33" y="11197"/>
                    </a:lnTo>
                    <a:lnTo>
                      <a:pt x="26" y="11297"/>
                    </a:lnTo>
                    <a:lnTo>
                      <a:pt x="21" y="11398"/>
                    </a:lnTo>
                    <a:lnTo>
                      <a:pt x="16" y="11498"/>
                    </a:lnTo>
                    <a:lnTo>
                      <a:pt x="12" y="11597"/>
                    </a:lnTo>
                    <a:lnTo>
                      <a:pt x="8" y="11698"/>
                    </a:lnTo>
                    <a:lnTo>
                      <a:pt x="6" y="11798"/>
                    </a:lnTo>
                    <a:lnTo>
                      <a:pt x="4" y="11898"/>
                    </a:lnTo>
                    <a:lnTo>
                      <a:pt x="1" y="11999"/>
                    </a:lnTo>
                    <a:lnTo>
                      <a:pt x="0" y="12098"/>
                    </a:lnTo>
                    <a:lnTo>
                      <a:pt x="0" y="12199"/>
                    </a:lnTo>
                    <a:lnTo>
                      <a:pt x="1" y="12299"/>
                    </a:lnTo>
                    <a:lnTo>
                      <a:pt x="4" y="12399"/>
                    </a:lnTo>
                    <a:lnTo>
                      <a:pt x="6" y="12499"/>
                    </a:lnTo>
                    <a:lnTo>
                      <a:pt x="8" y="12599"/>
                    </a:lnTo>
                    <a:lnTo>
                      <a:pt x="12" y="12700"/>
                    </a:lnTo>
                    <a:lnTo>
                      <a:pt x="16" y="12800"/>
                    </a:lnTo>
                    <a:lnTo>
                      <a:pt x="21" y="12900"/>
                    </a:lnTo>
                    <a:lnTo>
                      <a:pt x="27" y="12999"/>
                    </a:lnTo>
                    <a:lnTo>
                      <a:pt x="33" y="13100"/>
                    </a:lnTo>
                    <a:lnTo>
                      <a:pt x="41" y="13200"/>
                    </a:lnTo>
                    <a:lnTo>
                      <a:pt x="48" y="13300"/>
                    </a:lnTo>
                    <a:lnTo>
                      <a:pt x="57" y="13399"/>
                    </a:lnTo>
                    <a:lnTo>
                      <a:pt x="66" y="13499"/>
                    </a:lnTo>
                    <a:lnTo>
                      <a:pt x="77" y="13599"/>
                    </a:lnTo>
                    <a:lnTo>
                      <a:pt x="87" y="13699"/>
                    </a:lnTo>
                    <a:lnTo>
                      <a:pt x="98" y="13799"/>
                    </a:lnTo>
                    <a:lnTo>
                      <a:pt x="111" y="13897"/>
                    </a:lnTo>
                    <a:lnTo>
                      <a:pt x="123" y="13997"/>
                    </a:lnTo>
                    <a:lnTo>
                      <a:pt x="137" y="14096"/>
                    </a:lnTo>
                    <a:lnTo>
                      <a:pt x="151" y="14196"/>
                    </a:lnTo>
                    <a:lnTo>
                      <a:pt x="166" y="14294"/>
                    </a:lnTo>
                    <a:lnTo>
                      <a:pt x="181" y="14393"/>
                    </a:lnTo>
                    <a:lnTo>
                      <a:pt x="198" y="14492"/>
                    </a:lnTo>
                    <a:lnTo>
                      <a:pt x="215" y="14591"/>
                    </a:lnTo>
                    <a:lnTo>
                      <a:pt x="233" y="14689"/>
                    </a:lnTo>
                    <a:lnTo>
                      <a:pt x="251" y="14788"/>
                    </a:lnTo>
                    <a:lnTo>
                      <a:pt x="271" y="14887"/>
                    </a:lnTo>
                    <a:lnTo>
                      <a:pt x="291" y="14985"/>
                    </a:lnTo>
                    <a:lnTo>
                      <a:pt x="311" y="15082"/>
                    </a:lnTo>
                    <a:lnTo>
                      <a:pt x="333" y="15181"/>
                    </a:lnTo>
                    <a:lnTo>
                      <a:pt x="354" y="15279"/>
                    </a:lnTo>
                    <a:lnTo>
                      <a:pt x="355" y="1527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7" name="Freeform 13"/>
              <p:cNvSpPr>
                <a:spLocks/>
              </p:cNvSpPr>
              <p:nvPr/>
            </p:nvSpPr>
            <p:spPr bwMode="auto">
              <a:xfrm>
                <a:off x="2327" y="887"/>
                <a:ext cx="1165" cy="2546"/>
              </a:xfrm>
              <a:custGeom>
                <a:avLst/>
                <a:gdLst/>
                <a:ahLst/>
                <a:cxnLst>
                  <a:cxn ang="0">
                    <a:pos x="173" y="15177"/>
                  </a:cxn>
                  <a:cxn ang="0">
                    <a:pos x="429" y="15019"/>
                  </a:cxn>
                  <a:cxn ang="0">
                    <a:pos x="681" y="14857"/>
                  </a:cxn>
                  <a:cxn ang="0">
                    <a:pos x="930" y="14688"/>
                  </a:cxn>
                  <a:cxn ang="0">
                    <a:pos x="1176" y="14515"/>
                  </a:cxn>
                  <a:cxn ang="0">
                    <a:pos x="1418" y="14337"/>
                  </a:cxn>
                  <a:cxn ang="0">
                    <a:pos x="1655" y="14152"/>
                  </a:cxn>
                  <a:cxn ang="0">
                    <a:pos x="1889" y="13964"/>
                  </a:cxn>
                  <a:cxn ang="0">
                    <a:pos x="2118" y="13771"/>
                  </a:cxn>
                  <a:cxn ang="0">
                    <a:pos x="2343" y="13572"/>
                  </a:cxn>
                  <a:cxn ang="0">
                    <a:pos x="2565" y="13369"/>
                  </a:cxn>
                  <a:cxn ang="0">
                    <a:pos x="2782" y="13161"/>
                  </a:cxn>
                  <a:cxn ang="0">
                    <a:pos x="2994" y="12948"/>
                  </a:cxn>
                  <a:cxn ang="0">
                    <a:pos x="3201" y="12731"/>
                  </a:cxn>
                  <a:cxn ang="0">
                    <a:pos x="3405" y="12509"/>
                  </a:cxn>
                  <a:cxn ang="0">
                    <a:pos x="3602" y="12283"/>
                  </a:cxn>
                  <a:cxn ang="0">
                    <a:pos x="3796" y="12053"/>
                  </a:cxn>
                  <a:cxn ang="0">
                    <a:pos x="3984" y="11819"/>
                  </a:cxn>
                  <a:cxn ang="0">
                    <a:pos x="4168" y="11581"/>
                  </a:cxn>
                  <a:cxn ang="0">
                    <a:pos x="4346" y="11339"/>
                  </a:cxn>
                  <a:cxn ang="0">
                    <a:pos x="4519" y="11093"/>
                  </a:cxn>
                  <a:cxn ang="0">
                    <a:pos x="4686" y="10843"/>
                  </a:cxn>
                  <a:cxn ang="0">
                    <a:pos x="4849" y="10590"/>
                  </a:cxn>
                  <a:cxn ang="0">
                    <a:pos x="5005" y="10334"/>
                  </a:cxn>
                  <a:cxn ang="0">
                    <a:pos x="5157" y="10075"/>
                  </a:cxn>
                  <a:cxn ang="0">
                    <a:pos x="5303" y="9812"/>
                  </a:cxn>
                  <a:cxn ang="0">
                    <a:pos x="5442" y="9546"/>
                  </a:cxn>
                  <a:cxn ang="0">
                    <a:pos x="5577" y="9277"/>
                  </a:cxn>
                  <a:cxn ang="0">
                    <a:pos x="5705" y="9005"/>
                  </a:cxn>
                  <a:cxn ang="0">
                    <a:pos x="5828" y="8731"/>
                  </a:cxn>
                  <a:cxn ang="0">
                    <a:pos x="5944" y="8454"/>
                  </a:cxn>
                  <a:cxn ang="0">
                    <a:pos x="6055" y="8175"/>
                  </a:cxn>
                  <a:cxn ang="0">
                    <a:pos x="6160" y="7894"/>
                  </a:cxn>
                  <a:cxn ang="0">
                    <a:pos x="6259" y="7610"/>
                  </a:cxn>
                  <a:cxn ang="0">
                    <a:pos x="6352" y="7324"/>
                  </a:cxn>
                  <a:cxn ang="0">
                    <a:pos x="6438" y="7036"/>
                  </a:cxn>
                  <a:cxn ang="0">
                    <a:pos x="6519" y="6746"/>
                  </a:cxn>
                  <a:cxn ang="0">
                    <a:pos x="6593" y="6455"/>
                  </a:cxn>
                  <a:cxn ang="0">
                    <a:pos x="6661" y="6162"/>
                  </a:cxn>
                  <a:cxn ang="0">
                    <a:pos x="6723" y="5868"/>
                  </a:cxn>
                  <a:cxn ang="0">
                    <a:pos x="6779" y="5572"/>
                  </a:cxn>
                  <a:cxn ang="0">
                    <a:pos x="6827" y="5276"/>
                  </a:cxn>
                  <a:cxn ang="0">
                    <a:pos x="6870" y="4979"/>
                  </a:cxn>
                  <a:cxn ang="0">
                    <a:pos x="6906" y="4680"/>
                  </a:cxn>
                  <a:cxn ang="0">
                    <a:pos x="6936" y="4381"/>
                  </a:cxn>
                  <a:cxn ang="0">
                    <a:pos x="6960" y="4082"/>
                  </a:cxn>
                  <a:cxn ang="0">
                    <a:pos x="6976" y="3781"/>
                  </a:cxn>
                  <a:cxn ang="0">
                    <a:pos x="6987" y="3481"/>
                  </a:cxn>
                  <a:cxn ang="0">
                    <a:pos x="6991" y="3181"/>
                  </a:cxn>
                  <a:cxn ang="0">
                    <a:pos x="6989" y="2879"/>
                  </a:cxn>
                  <a:cxn ang="0">
                    <a:pos x="6980" y="2579"/>
                  </a:cxn>
                  <a:cxn ang="0">
                    <a:pos x="6966" y="2279"/>
                  </a:cxn>
                  <a:cxn ang="0">
                    <a:pos x="6944" y="1979"/>
                  </a:cxn>
                  <a:cxn ang="0">
                    <a:pos x="6916" y="1680"/>
                  </a:cxn>
                  <a:cxn ang="0">
                    <a:pos x="6882" y="1382"/>
                  </a:cxn>
                  <a:cxn ang="0">
                    <a:pos x="6841" y="1083"/>
                  </a:cxn>
                  <a:cxn ang="0">
                    <a:pos x="6794" y="787"/>
                  </a:cxn>
                  <a:cxn ang="0">
                    <a:pos x="6741" y="491"/>
                  </a:cxn>
                  <a:cxn ang="0">
                    <a:pos x="6681" y="197"/>
                  </a:cxn>
                  <a:cxn ang="0">
                    <a:pos x="6639" y="0"/>
                  </a:cxn>
                </a:cxnLst>
                <a:rect l="0" t="0" r="r" b="b"/>
                <a:pathLst>
                  <a:path w="6991" h="15279">
                    <a:moveTo>
                      <a:pt x="0" y="15279"/>
                    </a:moveTo>
                    <a:lnTo>
                      <a:pt x="87" y="15227"/>
                    </a:lnTo>
                    <a:lnTo>
                      <a:pt x="173" y="15177"/>
                    </a:lnTo>
                    <a:lnTo>
                      <a:pt x="258" y="15124"/>
                    </a:lnTo>
                    <a:lnTo>
                      <a:pt x="344" y="15072"/>
                    </a:lnTo>
                    <a:lnTo>
                      <a:pt x="429" y="15019"/>
                    </a:lnTo>
                    <a:lnTo>
                      <a:pt x="514" y="14966"/>
                    </a:lnTo>
                    <a:lnTo>
                      <a:pt x="598" y="14911"/>
                    </a:lnTo>
                    <a:lnTo>
                      <a:pt x="681" y="14857"/>
                    </a:lnTo>
                    <a:lnTo>
                      <a:pt x="765" y="14801"/>
                    </a:lnTo>
                    <a:lnTo>
                      <a:pt x="848" y="14745"/>
                    </a:lnTo>
                    <a:lnTo>
                      <a:pt x="930" y="14688"/>
                    </a:lnTo>
                    <a:lnTo>
                      <a:pt x="1012" y="14632"/>
                    </a:lnTo>
                    <a:lnTo>
                      <a:pt x="1095" y="14573"/>
                    </a:lnTo>
                    <a:lnTo>
                      <a:pt x="1176" y="14515"/>
                    </a:lnTo>
                    <a:lnTo>
                      <a:pt x="1256" y="14456"/>
                    </a:lnTo>
                    <a:lnTo>
                      <a:pt x="1337" y="14396"/>
                    </a:lnTo>
                    <a:lnTo>
                      <a:pt x="1418" y="14337"/>
                    </a:lnTo>
                    <a:lnTo>
                      <a:pt x="1497" y="14276"/>
                    </a:lnTo>
                    <a:lnTo>
                      <a:pt x="1576" y="14215"/>
                    </a:lnTo>
                    <a:lnTo>
                      <a:pt x="1655" y="14152"/>
                    </a:lnTo>
                    <a:lnTo>
                      <a:pt x="1733" y="14091"/>
                    </a:lnTo>
                    <a:lnTo>
                      <a:pt x="1812" y="14028"/>
                    </a:lnTo>
                    <a:lnTo>
                      <a:pt x="1889" y="13964"/>
                    </a:lnTo>
                    <a:lnTo>
                      <a:pt x="1966" y="13900"/>
                    </a:lnTo>
                    <a:lnTo>
                      <a:pt x="2042" y="13836"/>
                    </a:lnTo>
                    <a:lnTo>
                      <a:pt x="2118" y="13771"/>
                    </a:lnTo>
                    <a:lnTo>
                      <a:pt x="2194" y="13705"/>
                    </a:lnTo>
                    <a:lnTo>
                      <a:pt x="2269" y="13638"/>
                    </a:lnTo>
                    <a:lnTo>
                      <a:pt x="2343" y="13572"/>
                    </a:lnTo>
                    <a:lnTo>
                      <a:pt x="2418" y="13504"/>
                    </a:lnTo>
                    <a:lnTo>
                      <a:pt x="2491" y="13437"/>
                    </a:lnTo>
                    <a:lnTo>
                      <a:pt x="2565" y="13369"/>
                    </a:lnTo>
                    <a:lnTo>
                      <a:pt x="2638" y="13300"/>
                    </a:lnTo>
                    <a:lnTo>
                      <a:pt x="2710" y="13230"/>
                    </a:lnTo>
                    <a:lnTo>
                      <a:pt x="2782" y="13161"/>
                    </a:lnTo>
                    <a:lnTo>
                      <a:pt x="2853" y="13090"/>
                    </a:lnTo>
                    <a:lnTo>
                      <a:pt x="2923" y="13019"/>
                    </a:lnTo>
                    <a:lnTo>
                      <a:pt x="2994" y="12948"/>
                    </a:lnTo>
                    <a:lnTo>
                      <a:pt x="3063" y="12876"/>
                    </a:lnTo>
                    <a:lnTo>
                      <a:pt x="3133" y="12803"/>
                    </a:lnTo>
                    <a:lnTo>
                      <a:pt x="3201" y="12731"/>
                    </a:lnTo>
                    <a:lnTo>
                      <a:pt x="3270" y="12657"/>
                    </a:lnTo>
                    <a:lnTo>
                      <a:pt x="3337" y="12583"/>
                    </a:lnTo>
                    <a:lnTo>
                      <a:pt x="3405" y="12509"/>
                    </a:lnTo>
                    <a:lnTo>
                      <a:pt x="3471" y="12434"/>
                    </a:lnTo>
                    <a:lnTo>
                      <a:pt x="3538" y="12359"/>
                    </a:lnTo>
                    <a:lnTo>
                      <a:pt x="3602" y="12283"/>
                    </a:lnTo>
                    <a:lnTo>
                      <a:pt x="3668" y="12207"/>
                    </a:lnTo>
                    <a:lnTo>
                      <a:pt x="3732" y="12130"/>
                    </a:lnTo>
                    <a:lnTo>
                      <a:pt x="3796" y="12053"/>
                    </a:lnTo>
                    <a:lnTo>
                      <a:pt x="3859" y="11976"/>
                    </a:lnTo>
                    <a:lnTo>
                      <a:pt x="3922" y="11898"/>
                    </a:lnTo>
                    <a:lnTo>
                      <a:pt x="3984" y="11819"/>
                    </a:lnTo>
                    <a:lnTo>
                      <a:pt x="4046" y="11740"/>
                    </a:lnTo>
                    <a:lnTo>
                      <a:pt x="4107" y="11660"/>
                    </a:lnTo>
                    <a:lnTo>
                      <a:pt x="4168" y="11581"/>
                    </a:lnTo>
                    <a:lnTo>
                      <a:pt x="4228" y="11501"/>
                    </a:lnTo>
                    <a:lnTo>
                      <a:pt x="4287" y="11419"/>
                    </a:lnTo>
                    <a:lnTo>
                      <a:pt x="4346" y="11339"/>
                    </a:lnTo>
                    <a:lnTo>
                      <a:pt x="4404" y="11257"/>
                    </a:lnTo>
                    <a:lnTo>
                      <a:pt x="4461" y="11176"/>
                    </a:lnTo>
                    <a:lnTo>
                      <a:pt x="4519" y="11093"/>
                    </a:lnTo>
                    <a:lnTo>
                      <a:pt x="4575" y="11010"/>
                    </a:lnTo>
                    <a:lnTo>
                      <a:pt x="4631" y="10927"/>
                    </a:lnTo>
                    <a:lnTo>
                      <a:pt x="4686" y="10843"/>
                    </a:lnTo>
                    <a:lnTo>
                      <a:pt x="4741" y="10760"/>
                    </a:lnTo>
                    <a:lnTo>
                      <a:pt x="4795" y="10676"/>
                    </a:lnTo>
                    <a:lnTo>
                      <a:pt x="4849" y="10590"/>
                    </a:lnTo>
                    <a:lnTo>
                      <a:pt x="4901" y="10506"/>
                    </a:lnTo>
                    <a:lnTo>
                      <a:pt x="4954" y="10420"/>
                    </a:lnTo>
                    <a:lnTo>
                      <a:pt x="5005" y="10334"/>
                    </a:lnTo>
                    <a:lnTo>
                      <a:pt x="5057" y="10248"/>
                    </a:lnTo>
                    <a:lnTo>
                      <a:pt x="5107" y="10162"/>
                    </a:lnTo>
                    <a:lnTo>
                      <a:pt x="5157" y="10075"/>
                    </a:lnTo>
                    <a:lnTo>
                      <a:pt x="5206" y="9988"/>
                    </a:lnTo>
                    <a:lnTo>
                      <a:pt x="5254" y="9900"/>
                    </a:lnTo>
                    <a:lnTo>
                      <a:pt x="5303" y="9812"/>
                    </a:lnTo>
                    <a:lnTo>
                      <a:pt x="5350" y="9723"/>
                    </a:lnTo>
                    <a:lnTo>
                      <a:pt x="5396" y="9635"/>
                    </a:lnTo>
                    <a:lnTo>
                      <a:pt x="5442" y="9546"/>
                    </a:lnTo>
                    <a:lnTo>
                      <a:pt x="5488" y="9457"/>
                    </a:lnTo>
                    <a:lnTo>
                      <a:pt x="5533" y="9367"/>
                    </a:lnTo>
                    <a:lnTo>
                      <a:pt x="5577" y="9277"/>
                    </a:lnTo>
                    <a:lnTo>
                      <a:pt x="5620" y="9186"/>
                    </a:lnTo>
                    <a:lnTo>
                      <a:pt x="5663" y="9096"/>
                    </a:lnTo>
                    <a:lnTo>
                      <a:pt x="5705" y="9005"/>
                    </a:lnTo>
                    <a:lnTo>
                      <a:pt x="5747" y="8914"/>
                    </a:lnTo>
                    <a:lnTo>
                      <a:pt x="5788" y="8823"/>
                    </a:lnTo>
                    <a:lnTo>
                      <a:pt x="5828" y="8731"/>
                    </a:lnTo>
                    <a:lnTo>
                      <a:pt x="5867" y="8639"/>
                    </a:lnTo>
                    <a:lnTo>
                      <a:pt x="5906" y="8547"/>
                    </a:lnTo>
                    <a:lnTo>
                      <a:pt x="5944" y="8454"/>
                    </a:lnTo>
                    <a:lnTo>
                      <a:pt x="5982" y="8362"/>
                    </a:lnTo>
                    <a:lnTo>
                      <a:pt x="6019" y="8268"/>
                    </a:lnTo>
                    <a:lnTo>
                      <a:pt x="6055" y="8175"/>
                    </a:lnTo>
                    <a:lnTo>
                      <a:pt x="6091" y="8081"/>
                    </a:lnTo>
                    <a:lnTo>
                      <a:pt x="6126" y="7987"/>
                    </a:lnTo>
                    <a:lnTo>
                      <a:pt x="6160" y="7894"/>
                    </a:lnTo>
                    <a:lnTo>
                      <a:pt x="6194" y="7799"/>
                    </a:lnTo>
                    <a:lnTo>
                      <a:pt x="6227" y="7704"/>
                    </a:lnTo>
                    <a:lnTo>
                      <a:pt x="6259" y="7610"/>
                    </a:lnTo>
                    <a:lnTo>
                      <a:pt x="6291" y="7514"/>
                    </a:lnTo>
                    <a:lnTo>
                      <a:pt x="6322" y="7419"/>
                    </a:lnTo>
                    <a:lnTo>
                      <a:pt x="6352" y="7324"/>
                    </a:lnTo>
                    <a:lnTo>
                      <a:pt x="6382" y="7228"/>
                    </a:lnTo>
                    <a:lnTo>
                      <a:pt x="6410" y="7131"/>
                    </a:lnTo>
                    <a:lnTo>
                      <a:pt x="6438" y="7036"/>
                    </a:lnTo>
                    <a:lnTo>
                      <a:pt x="6466" y="6939"/>
                    </a:lnTo>
                    <a:lnTo>
                      <a:pt x="6493" y="6842"/>
                    </a:lnTo>
                    <a:lnTo>
                      <a:pt x="6519" y="6746"/>
                    </a:lnTo>
                    <a:lnTo>
                      <a:pt x="6544" y="6649"/>
                    </a:lnTo>
                    <a:lnTo>
                      <a:pt x="6569" y="6552"/>
                    </a:lnTo>
                    <a:lnTo>
                      <a:pt x="6593" y="6455"/>
                    </a:lnTo>
                    <a:lnTo>
                      <a:pt x="6616" y="6358"/>
                    </a:lnTo>
                    <a:lnTo>
                      <a:pt x="6639" y="6260"/>
                    </a:lnTo>
                    <a:lnTo>
                      <a:pt x="6661" y="6162"/>
                    </a:lnTo>
                    <a:lnTo>
                      <a:pt x="6682" y="6064"/>
                    </a:lnTo>
                    <a:lnTo>
                      <a:pt x="6702" y="5966"/>
                    </a:lnTo>
                    <a:lnTo>
                      <a:pt x="6723" y="5868"/>
                    </a:lnTo>
                    <a:lnTo>
                      <a:pt x="6742" y="5770"/>
                    </a:lnTo>
                    <a:lnTo>
                      <a:pt x="6760" y="5671"/>
                    </a:lnTo>
                    <a:lnTo>
                      <a:pt x="6779" y="5572"/>
                    </a:lnTo>
                    <a:lnTo>
                      <a:pt x="6795" y="5473"/>
                    </a:lnTo>
                    <a:lnTo>
                      <a:pt x="6811" y="5375"/>
                    </a:lnTo>
                    <a:lnTo>
                      <a:pt x="6827" y="5276"/>
                    </a:lnTo>
                    <a:lnTo>
                      <a:pt x="6842" y="5177"/>
                    </a:lnTo>
                    <a:lnTo>
                      <a:pt x="6857" y="5077"/>
                    </a:lnTo>
                    <a:lnTo>
                      <a:pt x="6870" y="4979"/>
                    </a:lnTo>
                    <a:lnTo>
                      <a:pt x="6882" y="4879"/>
                    </a:lnTo>
                    <a:lnTo>
                      <a:pt x="6895" y="4779"/>
                    </a:lnTo>
                    <a:lnTo>
                      <a:pt x="6906" y="4680"/>
                    </a:lnTo>
                    <a:lnTo>
                      <a:pt x="6916" y="4581"/>
                    </a:lnTo>
                    <a:lnTo>
                      <a:pt x="6927" y="4481"/>
                    </a:lnTo>
                    <a:lnTo>
                      <a:pt x="6936" y="4381"/>
                    </a:lnTo>
                    <a:lnTo>
                      <a:pt x="6944" y="4281"/>
                    </a:lnTo>
                    <a:lnTo>
                      <a:pt x="6952" y="4181"/>
                    </a:lnTo>
                    <a:lnTo>
                      <a:pt x="6960" y="4082"/>
                    </a:lnTo>
                    <a:lnTo>
                      <a:pt x="6966" y="3981"/>
                    </a:lnTo>
                    <a:lnTo>
                      <a:pt x="6972" y="3881"/>
                    </a:lnTo>
                    <a:lnTo>
                      <a:pt x="6976" y="3781"/>
                    </a:lnTo>
                    <a:lnTo>
                      <a:pt x="6981" y="3682"/>
                    </a:lnTo>
                    <a:lnTo>
                      <a:pt x="6984" y="3581"/>
                    </a:lnTo>
                    <a:lnTo>
                      <a:pt x="6987" y="3481"/>
                    </a:lnTo>
                    <a:lnTo>
                      <a:pt x="6989" y="3380"/>
                    </a:lnTo>
                    <a:lnTo>
                      <a:pt x="6990" y="3280"/>
                    </a:lnTo>
                    <a:lnTo>
                      <a:pt x="6991" y="3181"/>
                    </a:lnTo>
                    <a:lnTo>
                      <a:pt x="6991" y="3080"/>
                    </a:lnTo>
                    <a:lnTo>
                      <a:pt x="6990" y="2980"/>
                    </a:lnTo>
                    <a:lnTo>
                      <a:pt x="6989" y="2879"/>
                    </a:lnTo>
                    <a:lnTo>
                      <a:pt x="6987" y="2779"/>
                    </a:lnTo>
                    <a:lnTo>
                      <a:pt x="6984" y="2680"/>
                    </a:lnTo>
                    <a:lnTo>
                      <a:pt x="6980" y="2579"/>
                    </a:lnTo>
                    <a:lnTo>
                      <a:pt x="6976" y="2479"/>
                    </a:lnTo>
                    <a:lnTo>
                      <a:pt x="6971" y="2379"/>
                    </a:lnTo>
                    <a:lnTo>
                      <a:pt x="6966" y="2279"/>
                    </a:lnTo>
                    <a:lnTo>
                      <a:pt x="6960" y="2179"/>
                    </a:lnTo>
                    <a:lnTo>
                      <a:pt x="6952" y="2079"/>
                    </a:lnTo>
                    <a:lnTo>
                      <a:pt x="6944" y="1979"/>
                    </a:lnTo>
                    <a:lnTo>
                      <a:pt x="6936" y="1879"/>
                    </a:lnTo>
                    <a:lnTo>
                      <a:pt x="6927" y="1780"/>
                    </a:lnTo>
                    <a:lnTo>
                      <a:pt x="6916" y="1680"/>
                    </a:lnTo>
                    <a:lnTo>
                      <a:pt x="6905" y="1580"/>
                    </a:lnTo>
                    <a:lnTo>
                      <a:pt x="6894" y="1480"/>
                    </a:lnTo>
                    <a:lnTo>
                      <a:pt x="6882" y="1382"/>
                    </a:lnTo>
                    <a:lnTo>
                      <a:pt x="6869" y="1282"/>
                    </a:lnTo>
                    <a:lnTo>
                      <a:pt x="6856" y="1183"/>
                    </a:lnTo>
                    <a:lnTo>
                      <a:pt x="6841" y="1083"/>
                    </a:lnTo>
                    <a:lnTo>
                      <a:pt x="6826" y="985"/>
                    </a:lnTo>
                    <a:lnTo>
                      <a:pt x="6810" y="886"/>
                    </a:lnTo>
                    <a:lnTo>
                      <a:pt x="6794" y="787"/>
                    </a:lnTo>
                    <a:lnTo>
                      <a:pt x="6778" y="688"/>
                    </a:lnTo>
                    <a:lnTo>
                      <a:pt x="6759" y="590"/>
                    </a:lnTo>
                    <a:lnTo>
                      <a:pt x="6741" y="491"/>
                    </a:lnTo>
                    <a:lnTo>
                      <a:pt x="6722" y="392"/>
                    </a:lnTo>
                    <a:lnTo>
                      <a:pt x="6701" y="294"/>
                    </a:lnTo>
                    <a:lnTo>
                      <a:pt x="6681" y="197"/>
                    </a:lnTo>
                    <a:lnTo>
                      <a:pt x="6660" y="98"/>
                    </a:lnTo>
                    <a:lnTo>
                      <a:pt x="6638" y="0"/>
                    </a:lnTo>
                    <a:lnTo>
                      <a:pt x="66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8" name="Freeform 14"/>
              <p:cNvSpPr>
                <a:spLocks/>
              </p:cNvSpPr>
              <p:nvPr/>
            </p:nvSpPr>
            <p:spPr bwMode="auto">
              <a:xfrm>
                <a:off x="2327" y="996"/>
                <a:ext cx="1541" cy="2438"/>
              </a:xfrm>
              <a:custGeom>
                <a:avLst/>
                <a:gdLst/>
                <a:ahLst/>
                <a:cxnLst>
                  <a:cxn ang="0">
                    <a:pos x="321" y="14625"/>
                  </a:cxn>
                  <a:cxn ang="0">
                    <a:pos x="723" y="14615"/>
                  </a:cxn>
                  <a:cxn ang="0">
                    <a:pos x="1123" y="14586"/>
                  </a:cxn>
                  <a:cxn ang="0">
                    <a:pos x="1523" y="14539"/>
                  </a:cxn>
                  <a:cxn ang="0">
                    <a:pos x="1919" y="14476"/>
                  </a:cxn>
                  <a:cxn ang="0">
                    <a:pos x="2313" y="14393"/>
                  </a:cxn>
                  <a:cxn ang="0">
                    <a:pos x="2701" y="14294"/>
                  </a:cxn>
                  <a:cxn ang="0">
                    <a:pos x="3085" y="14177"/>
                  </a:cxn>
                  <a:cxn ang="0">
                    <a:pos x="3465" y="14044"/>
                  </a:cxn>
                  <a:cxn ang="0">
                    <a:pos x="3836" y="13892"/>
                  </a:cxn>
                  <a:cxn ang="0">
                    <a:pos x="4201" y="13725"/>
                  </a:cxn>
                  <a:cxn ang="0">
                    <a:pos x="4559" y="13542"/>
                  </a:cxn>
                  <a:cxn ang="0">
                    <a:pos x="4908" y="13342"/>
                  </a:cxn>
                  <a:cxn ang="0">
                    <a:pos x="5247" y="13127"/>
                  </a:cxn>
                  <a:cxn ang="0">
                    <a:pos x="5576" y="12897"/>
                  </a:cxn>
                  <a:cxn ang="0">
                    <a:pos x="5895" y="12653"/>
                  </a:cxn>
                  <a:cxn ang="0">
                    <a:pos x="6203" y="12394"/>
                  </a:cxn>
                  <a:cxn ang="0">
                    <a:pos x="6498" y="12122"/>
                  </a:cxn>
                  <a:cxn ang="0">
                    <a:pos x="6781" y="11837"/>
                  </a:cxn>
                  <a:cxn ang="0">
                    <a:pos x="7051" y="11540"/>
                  </a:cxn>
                  <a:cxn ang="0">
                    <a:pos x="7307" y="11231"/>
                  </a:cxn>
                  <a:cxn ang="0">
                    <a:pos x="7550" y="10910"/>
                  </a:cxn>
                  <a:cxn ang="0">
                    <a:pos x="7777" y="10579"/>
                  </a:cxn>
                  <a:cxn ang="0">
                    <a:pos x="7990" y="10238"/>
                  </a:cxn>
                  <a:cxn ang="0">
                    <a:pos x="8188" y="9888"/>
                  </a:cxn>
                  <a:cxn ang="0">
                    <a:pos x="8369" y="9529"/>
                  </a:cxn>
                  <a:cxn ang="0">
                    <a:pos x="8534" y="9163"/>
                  </a:cxn>
                  <a:cxn ang="0">
                    <a:pos x="8682" y="8790"/>
                  </a:cxn>
                  <a:cxn ang="0">
                    <a:pos x="8814" y="8410"/>
                  </a:cxn>
                  <a:cxn ang="0">
                    <a:pos x="8928" y="8024"/>
                  </a:cxn>
                  <a:cxn ang="0">
                    <a:pos x="9026" y="7635"/>
                  </a:cxn>
                  <a:cxn ang="0">
                    <a:pos x="9105" y="7241"/>
                  </a:cxn>
                  <a:cxn ang="0">
                    <a:pos x="9167" y="6844"/>
                  </a:cxn>
                  <a:cxn ang="0">
                    <a:pos x="9211" y="6445"/>
                  </a:cxn>
                  <a:cxn ang="0">
                    <a:pos x="9237" y="6043"/>
                  </a:cxn>
                  <a:cxn ang="0">
                    <a:pos x="9245" y="5641"/>
                  </a:cxn>
                  <a:cxn ang="0">
                    <a:pos x="9235" y="5239"/>
                  </a:cxn>
                  <a:cxn ang="0">
                    <a:pos x="9207" y="4839"/>
                  </a:cxn>
                  <a:cxn ang="0">
                    <a:pos x="9161" y="4439"/>
                  </a:cxn>
                  <a:cxn ang="0">
                    <a:pos x="9097" y="4043"/>
                  </a:cxn>
                  <a:cxn ang="0">
                    <a:pos x="9016" y="3649"/>
                  </a:cxn>
                  <a:cxn ang="0">
                    <a:pos x="8917" y="3259"/>
                  </a:cxn>
                  <a:cxn ang="0">
                    <a:pos x="8801" y="2874"/>
                  </a:cxn>
                  <a:cxn ang="0">
                    <a:pos x="8667" y="2496"/>
                  </a:cxn>
                  <a:cxn ang="0">
                    <a:pos x="8517" y="2124"/>
                  </a:cxn>
                  <a:cxn ang="0">
                    <a:pos x="8349" y="1757"/>
                  </a:cxn>
                  <a:cxn ang="0">
                    <a:pos x="8166" y="1399"/>
                  </a:cxn>
                  <a:cxn ang="0">
                    <a:pos x="7968" y="1051"/>
                  </a:cxn>
                  <a:cxn ang="0">
                    <a:pos x="7754" y="711"/>
                  </a:cxn>
                  <a:cxn ang="0">
                    <a:pos x="7523" y="381"/>
                  </a:cxn>
                  <a:cxn ang="0">
                    <a:pos x="7279" y="61"/>
                  </a:cxn>
                </a:cxnLst>
                <a:rect l="0" t="0" r="r" b="b"/>
                <a:pathLst>
                  <a:path w="9245" h="14625">
                    <a:moveTo>
                      <a:pt x="0" y="14621"/>
                    </a:moveTo>
                    <a:lnTo>
                      <a:pt x="81" y="14623"/>
                    </a:lnTo>
                    <a:lnTo>
                      <a:pt x="161" y="14624"/>
                    </a:lnTo>
                    <a:lnTo>
                      <a:pt x="241" y="14625"/>
                    </a:lnTo>
                    <a:lnTo>
                      <a:pt x="321" y="14625"/>
                    </a:lnTo>
                    <a:lnTo>
                      <a:pt x="401" y="14624"/>
                    </a:lnTo>
                    <a:lnTo>
                      <a:pt x="483" y="14623"/>
                    </a:lnTo>
                    <a:lnTo>
                      <a:pt x="563" y="14621"/>
                    </a:lnTo>
                    <a:lnTo>
                      <a:pt x="643" y="14618"/>
                    </a:lnTo>
                    <a:lnTo>
                      <a:pt x="723" y="14615"/>
                    </a:lnTo>
                    <a:lnTo>
                      <a:pt x="804" y="14610"/>
                    </a:lnTo>
                    <a:lnTo>
                      <a:pt x="884" y="14605"/>
                    </a:lnTo>
                    <a:lnTo>
                      <a:pt x="964" y="14599"/>
                    </a:lnTo>
                    <a:lnTo>
                      <a:pt x="1043" y="14593"/>
                    </a:lnTo>
                    <a:lnTo>
                      <a:pt x="1123" y="14586"/>
                    </a:lnTo>
                    <a:lnTo>
                      <a:pt x="1204" y="14579"/>
                    </a:lnTo>
                    <a:lnTo>
                      <a:pt x="1284" y="14569"/>
                    </a:lnTo>
                    <a:lnTo>
                      <a:pt x="1363" y="14560"/>
                    </a:lnTo>
                    <a:lnTo>
                      <a:pt x="1443" y="14551"/>
                    </a:lnTo>
                    <a:lnTo>
                      <a:pt x="1523" y="14539"/>
                    </a:lnTo>
                    <a:lnTo>
                      <a:pt x="1602" y="14528"/>
                    </a:lnTo>
                    <a:lnTo>
                      <a:pt x="1681" y="14516"/>
                    </a:lnTo>
                    <a:lnTo>
                      <a:pt x="1761" y="14503"/>
                    </a:lnTo>
                    <a:lnTo>
                      <a:pt x="1840" y="14490"/>
                    </a:lnTo>
                    <a:lnTo>
                      <a:pt x="1919" y="14476"/>
                    </a:lnTo>
                    <a:lnTo>
                      <a:pt x="1998" y="14460"/>
                    </a:lnTo>
                    <a:lnTo>
                      <a:pt x="2077" y="14445"/>
                    </a:lnTo>
                    <a:lnTo>
                      <a:pt x="2155" y="14428"/>
                    </a:lnTo>
                    <a:lnTo>
                      <a:pt x="2233" y="14411"/>
                    </a:lnTo>
                    <a:lnTo>
                      <a:pt x="2313" y="14393"/>
                    </a:lnTo>
                    <a:lnTo>
                      <a:pt x="2391" y="14375"/>
                    </a:lnTo>
                    <a:lnTo>
                      <a:pt x="2468" y="14356"/>
                    </a:lnTo>
                    <a:lnTo>
                      <a:pt x="2546" y="14336"/>
                    </a:lnTo>
                    <a:lnTo>
                      <a:pt x="2624" y="14315"/>
                    </a:lnTo>
                    <a:lnTo>
                      <a:pt x="2701" y="14294"/>
                    </a:lnTo>
                    <a:lnTo>
                      <a:pt x="2778" y="14272"/>
                    </a:lnTo>
                    <a:lnTo>
                      <a:pt x="2856" y="14249"/>
                    </a:lnTo>
                    <a:lnTo>
                      <a:pt x="2933" y="14226"/>
                    </a:lnTo>
                    <a:lnTo>
                      <a:pt x="3009" y="14202"/>
                    </a:lnTo>
                    <a:lnTo>
                      <a:pt x="3085" y="14177"/>
                    </a:lnTo>
                    <a:lnTo>
                      <a:pt x="3162" y="14152"/>
                    </a:lnTo>
                    <a:lnTo>
                      <a:pt x="3237" y="14126"/>
                    </a:lnTo>
                    <a:lnTo>
                      <a:pt x="3313" y="14099"/>
                    </a:lnTo>
                    <a:lnTo>
                      <a:pt x="3388" y="14071"/>
                    </a:lnTo>
                    <a:lnTo>
                      <a:pt x="3465" y="14044"/>
                    </a:lnTo>
                    <a:lnTo>
                      <a:pt x="3539" y="14015"/>
                    </a:lnTo>
                    <a:lnTo>
                      <a:pt x="3614" y="13985"/>
                    </a:lnTo>
                    <a:lnTo>
                      <a:pt x="3688" y="13955"/>
                    </a:lnTo>
                    <a:lnTo>
                      <a:pt x="3763" y="13924"/>
                    </a:lnTo>
                    <a:lnTo>
                      <a:pt x="3836" y="13892"/>
                    </a:lnTo>
                    <a:lnTo>
                      <a:pt x="3910" y="13861"/>
                    </a:lnTo>
                    <a:lnTo>
                      <a:pt x="3983" y="13828"/>
                    </a:lnTo>
                    <a:lnTo>
                      <a:pt x="4056" y="13794"/>
                    </a:lnTo>
                    <a:lnTo>
                      <a:pt x="4129" y="13760"/>
                    </a:lnTo>
                    <a:lnTo>
                      <a:pt x="4201" y="13725"/>
                    </a:lnTo>
                    <a:lnTo>
                      <a:pt x="4274" y="13690"/>
                    </a:lnTo>
                    <a:lnTo>
                      <a:pt x="4345" y="13654"/>
                    </a:lnTo>
                    <a:lnTo>
                      <a:pt x="4417" y="13617"/>
                    </a:lnTo>
                    <a:lnTo>
                      <a:pt x="4488" y="13580"/>
                    </a:lnTo>
                    <a:lnTo>
                      <a:pt x="4559" y="13542"/>
                    </a:lnTo>
                    <a:lnTo>
                      <a:pt x="4629" y="13503"/>
                    </a:lnTo>
                    <a:lnTo>
                      <a:pt x="4699" y="13464"/>
                    </a:lnTo>
                    <a:lnTo>
                      <a:pt x="4769" y="13423"/>
                    </a:lnTo>
                    <a:lnTo>
                      <a:pt x="4839" y="13383"/>
                    </a:lnTo>
                    <a:lnTo>
                      <a:pt x="4908" y="13342"/>
                    </a:lnTo>
                    <a:lnTo>
                      <a:pt x="4975" y="13300"/>
                    </a:lnTo>
                    <a:lnTo>
                      <a:pt x="5044" y="13258"/>
                    </a:lnTo>
                    <a:lnTo>
                      <a:pt x="5112" y="13215"/>
                    </a:lnTo>
                    <a:lnTo>
                      <a:pt x="5179" y="13171"/>
                    </a:lnTo>
                    <a:lnTo>
                      <a:pt x="5247" y="13127"/>
                    </a:lnTo>
                    <a:lnTo>
                      <a:pt x="5313" y="13082"/>
                    </a:lnTo>
                    <a:lnTo>
                      <a:pt x="5380" y="13037"/>
                    </a:lnTo>
                    <a:lnTo>
                      <a:pt x="5446" y="12991"/>
                    </a:lnTo>
                    <a:lnTo>
                      <a:pt x="5511" y="12944"/>
                    </a:lnTo>
                    <a:lnTo>
                      <a:pt x="5576" y="12897"/>
                    </a:lnTo>
                    <a:lnTo>
                      <a:pt x="5641" y="12849"/>
                    </a:lnTo>
                    <a:lnTo>
                      <a:pt x="5705" y="12801"/>
                    </a:lnTo>
                    <a:lnTo>
                      <a:pt x="5769" y="12752"/>
                    </a:lnTo>
                    <a:lnTo>
                      <a:pt x="5832" y="12702"/>
                    </a:lnTo>
                    <a:lnTo>
                      <a:pt x="5895" y="12653"/>
                    </a:lnTo>
                    <a:lnTo>
                      <a:pt x="5957" y="12603"/>
                    </a:lnTo>
                    <a:lnTo>
                      <a:pt x="6019" y="12551"/>
                    </a:lnTo>
                    <a:lnTo>
                      <a:pt x="6081" y="12500"/>
                    </a:lnTo>
                    <a:lnTo>
                      <a:pt x="6142" y="12447"/>
                    </a:lnTo>
                    <a:lnTo>
                      <a:pt x="6203" y="12394"/>
                    </a:lnTo>
                    <a:lnTo>
                      <a:pt x="6262" y="12341"/>
                    </a:lnTo>
                    <a:lnTo>
                      <a:pt x="6322" y="12287"/>
                    </a:lnTo>
                    <a:lnTo>
                      <a:pt x="6382" y="12232"/>
                    </a:lnTo>
                    <a:lnTo>
                      <a:pt x="6440" y="12178"/>
                    </a:lnTo>
                    <a:lnTo>
                      <a:pt x="6498" y="12122"/>
                    </a:lnTo>
                    <a:lnTo>
                      <a:pt x="6555" y="12067"/>
                    </a:lnTo>
                    <a:lnTo>
                      <a:pt x="6613" y="12010"/>
                    </a:lnTo>
                    <a:lnTo>
                      <a:pt x="6670" y="11953"/>
                    </a:lnTo>
                    <a:lnTo>
                      <a:pt x="6725" y="11895"/>
                    </a:lnTo>
                    <a:lnTo>
                      <a:pt x="6781" y="11837"/>
                    </a:lnTo>
                    <a:lnTo>
                      <a:pt x="6836" y="11779"/>
                    </a:lnTo>
                    <a:lnTo>
                      <a:pt x="6891" y="11720"/>
                    </a:lnTo>
                    <a:lnTo>
                      <a:pt x="6944" y="11660"/>
                    </a:lnTo>
                    <a:lnTo>
                      <a:pt x="6998" y="11600"/>
                    </a:lnTo>
                    <a:lnTo>
                      <a:pt x="7051" y="11540"/>
                    </a:lnTo>
                    <a:lnTo>
                      <a:pt x="7104" y="11478"/>
                    </a:lnTo>
                    <a:lnTo>
                      <a:pt x="7155" y="11418"/>
                    </a:lnTo>
                    <a:lnTo>
                      <a:pt x="7206" y="11356"/>
                    </a:lnTo>
                    <a:lnTo>
                      <a:pt x="7257" y="11293"/>
                    </a:lnTo>
                    <a:lnTo>
                      <a:pt x="7307" y="11231"/>
                    </a:lnTo>
                    <a:lnTo>
                      <a:pt x="7358" y="11168"/>
                    </a:lnTo>
                    <a:lnTo>
                      <a:pt x="7406" y="11104"/>
                    </a:lnTo>
                    <a:lnTo>
                      <a:pt x="7454" y="11039"/>
                    </a:lnTo>
                    <a:lnTo>
                      <a:pt x="7503" y="10975"/>
                    </a:lnTo>
                    <a:lnTo>
                      <a:pt x="7550" y="10910"/>
                    </a:lnTo>
                    <a:lnTo>
                      <a:pt x="7596" y="10845"/>
                    </a:lnTo>
                    <a:lnTo>
                      <a:pt x="7643" y="10779"/>
                    </a:lnTo>
                    <a:lnTo>
                      <a:pt x="7688" y="10712"/>
                    </a:lnTo>
                    <a:lnTo>
                      <a:pt x="7733" y="10646"/>
                    </a:lnTo>
                    <a:lnTo>
                      <a:pt x="7777" y="10579"/>
                    </a:lnTo>
                    <a:lnTo>
                      <a:pt x="7822" y="10512"/>
                    </a:lnTo>
                    <a:lnTo>
                      <a:pt x="7865" y="10444"/>
                    </a:lnTo>
                    <a:lnTo>
                      <a:pt x="7907" y="10376"/>
                    </a:lnTo>
                    <a:lnTo>
                      <a:pt x="7949" y="10307"/>
                    </a:lnTo>
                    <a:lnTo>
                      <a:pt x="7990" y="10238"/>
                    </a:lnTo>
                    <a:lnTo>
                      <a:pt x="8031" y="10169"/>
                    </a:lnTo>
                    <a:lnTo>
                      <a:pt x="8071" y="10099"/>
                    </a:lnTo>
                    <a:lnTo>
                      <a:pt x="8111" y="10029"/>
                    </a:lnTo>
                    <a:lnTo>
                      <a:pt x="8150" y="9959"/>
                    </a:lnTo>
                    <a:lnTo>
                      <a:pt x="8188" y="9888"/>
                    </a:lnTo>
                    <a:lnTo>
                      <a:pt x="8225" y="9817"/>
                    </a:lnTo>
                    <a:lnTo>
                      <a:pt x="8262" y="9745"/>
                    </a:lnTo>
                    <a:lnTo>
                      <a:pt x="8298" y="9674"/>
                    </a:lnTo>
                    <a:lnTo>
                      <a:pt x="8334" y="9601"/>
                    </a:lnTo>
                    <a:lnTo>
                      <a:pt x="8369" y="9529"/>
                    </a:lnTo>
                    <a:lnTo>
                      <a:pt x="8403" y="9456"/>
                    </a:lnTo>
                    <a:lnTo>
                      <a:pt x="8437" y="9384"/>
                    </a:lnTo>
                    <a:lnTo>
                      <a:pt x="8470" y="9310"/>
                    </a:lnTo>
                    <a:lnTo>
                      <a:pt x="8502" y="9237"/>
                    </a:lnTo>
                    <a:lnTo>
                      <a:pt x="8534" y="9163"/>
                    </a:lnTo>
                    <a:lnTo>
                      <a:pt x="8565" y="9089"/>
                    </a:lnTo>
                    <a:lnTo>
                      <a:pt x="8595" y="9014"/>
                    </a:lnTo>
                    <a:lnTo>
                      <a:pt x="8625" y="8940"/>
                    </a:lnTo>
                    <a:lnTo>
                      <a:pt x="8654" y="8865"/>
                    </a:lnTo>
                    <a:lnTo>
                      <a:pt x="8682" y="8790"/>
                    </a:lnTo>
                    <a:lnTo>
                      <a:pt x="8710" y="8715"/>
                    </a:lnTo>
                    <a:lnTo>
                      <a:pt x="8737" y="8639"/>
                    </a:lnTo>
                    <a:lnTo>
                      <a:pt x="8764" y="8562"/>
                    </a:lnTo>
                    <a:lnTo>
                      <a:pt x="8789" y="8486"/>
                    </a:lnTo>
                    <a:lnTo>
                      <a:pt x="8814" y="8410"/>
                    </a:lnTo>
                    <a:lnTo>
                      <a:pt x="8839" y="8333"/>
                    </a:lnTo>
                    <a:lnTo>
                      <a:pt x="8861" y="8257"/>
                    </a:lnTo>
                    <a:lnTo>
                      <a:pt x="8885" y="8180"/>
                    </a:lnTo>
                    <a:lnTo>
                      <a:pt x="8907" y="8102"/>
                    </a:lnTo>
                    <a:lnTo>
                      <a:pt x="8928" y="8024"/>
                    </a:lnTo>
                    <a:lnTo>
                      <a:pt x="8949" y="7947"/>
                    </a:lnTo>
                    <a:lnTo>
                      <a:pt x="8969" y="7869"/>
                    </a:lnTo>
                    <a:lnTo>
                      <a:pt x="8989" y="7791"/>
                    </a:lnTo>
                    <a:lnTo>
                      <a:pt x="9007" y="7713"/>
                    </a:lnTo>
                    <a:lnTo>
                      <a:pt x="9026" y="7635"/>
                    </a:lnTo>
                    <a:lnTo>
                      <a:pt x="9042" y="7556"/>
                    </a:lnTo>
                    <a:lnTo>
                      <a:pt x="9060" y="7477"/>
                    </a:lnTo>
                    <a:lnTo>
                      <a:pt x="9075" y="7399"/>
                    </a:lnTo>
                    <a:lnTo>
                      <a:pt x="9091" y="7320"/>
                    </a:lnTo>
                    <a:lnTo>
                      <a:pt x="9105" y="7241"/>
                    </a:lnTo>
                    <a:lnTo>
                      <a:pt x="9119" y="7161"/>
                    </a:lnTo>
                    <a:lnTo>
                      <a:pt x="9132" y="7082"/>
                    </a:lnTo>
                    <a:lnTo>
                      <a:pt x="9144" y="7003"/>
                    </a:lnTo>
                    <a:lnTo>
                      <a:pt x="9156" y="6923"/>
                    </a:lnTo>
                    <a:lnTo>
                      <a:pt x="9167" y="6844"/>
                    </a:lnTo>
                    <a:lnTo>
                      <a:pt x="9177" y="6763"/>
                    </a:lnTo>
                    <a:lnTo>
                      <a:pt x="9186" y="6684"/>
                    </a:lnTo>
                    <a:lnTo>
                      <a:pt x="9196" y="6604"/>
                    </a:lnTo>
                    <a:lnTo>
                      <a:pt x="9204" y="6524"/>
                    </a:lnTo>
                    <a:lnTo>
                      <a:pt x="9211" y="6445"/>
                    </a:lnTo>
                    <a:lnTo>
                      <a:pt x="9217" y="6364"/>
                    </a:lnTo>
                    <a:lnTo>
                      <a:pt x="9223" y="6284"/>
                    </a:lnTo>
                    <a:lnTo>
                      <a:pt x="9229" y="6204"/>
                    </a:lnTo>
                    <a:lnTo>
                      <a:pt x="9233" y="6124"/>
                    </a:lnTo>
                    <a:lnTo>
                      <a:pt x="9237" y="6043"/>
                    </a:lnTo>
                    <a:lnTo>
                      <a:pt x="9240" y="5963"/>
                    </a:lnTo>
                    <a:lnTo>
                      <a:pt x="9242" y="5882"/>
                    </a:lnTo>
                    <a:lnTo>
                      <a:pt x="9244" y="5802"/>
                    </a:lnTo>
                    <a:lnTo>
                      <a:pt x="9245" y="5721"/>
                    </a:lnTo>
                    <a:lnTo>
                      <a:pt x="9245" y="5641"/>
                    </a:lnTo>
                    <a:lnTo>
                      <a:pt x="9244" y="5561"/>
                    </a:lnTo>
                    <a:lnTo>
                      <a:pt x="9243" y="5481"/>
                    </a:lnTo>
                    <a:lnTo>
                      <a:pt x="9241" y="5401"/>
                    </a:lnTo>
                    <a:lnTo>
                      <a:pt x="9238" y="5319"/>
                    </a:lnTo>
                    <a:lnTo>
                      <a:pt x="9235" y="5239"/>
                    </a:lnTo>
                    <a:lnTo>
                      <a:pt x="9231" y="5159"/>
                    </a:lnTo>
                    <a:lnTo>
                      <a:pt x="9226" y="5079"/>
                    </a:lnTo>
                    <a:lnTo>
                      <a:pt x="9220" y="4998"/>
                    </a:lnTo>
                    <a:lnTo>
                      <a:pt x="9214" y="4918"/>
                    </a:lnTo>
                    <a:lnTo>
                      <a:pt x="9207" y="4839"/>
                    </a:lnTo>
                    <a:lnTo>
                      <a:pt x="9199" y="4759"/>
                    </a:lnTo>
                    <a:lnTo>
                      <a:pt x="9191" y="4679"/>
                    </a:lnTo>
                    <a:lnTo>
                      <a:pt x="9181" y="4598"/>
                    </a:lnTo>
                    <a:lnTo>
                      <a:pt x="9172" y="4519"/>
                    </a:lnTo>
                    <a:lnTo>
                      <a:pt x="9161" y="4439"/>
                    </a:lnTo>
                    <a:lnTo>
                      <a:pt x="9149" y="4360"/>
                    </a:lnTo>
                    <a:lnTo>
                      <a:pt x="9137" y="4280"/>
                    </a:lnTo>
                    <a:lnTo>
                      <a:pt x="9125" y="4201"/>
                    </a:lnTo>
                    <a:lnTo>
                      <a:pt x="9111" y="4122"/>
                    </a:lnTo>
                    <a:lnTo>
                      <a:pt x="9097" y="4043"/>
                    </a:lnTo>
                    <a:lnTo>
                      <a:pt x="9083" y="3964"/>
                    </a:lnTo>
                    <a:lnTo>
                      <a:pt x="9067" y="3884"/>
                    </a:lnTo>
                    <a:lnTo>
                      <a:pt x="9051" y="3806"/>
                    </a:lnTo>
                    <a:lnTo>
                      <a:pt x="9033" y="3727"/>
                    </a:lnTo>
                    <a:lnTo>
                      <a:pt x="9016" y="3649"/>
                    </a:lnTo>
                    <a:lnTo>
                      <a:pt x="8997" y="3571"/>
                    </a:lnTo>
                    <a:lnTo>
                      <a:pt x="8979" y="3493"/>
                    </a:lnTo>
                    <a:lnTo>
                      <a:pt x="8958" y="3414"/>
                    </a:lnTo>
                    <a:lnTo>
                      <a:pt x="8938" y="3337"/>
                    </a:lnTo>
                    <a:lnTo>
                      <a:pt x="8917" y="3259"/>
                    </a:lnTo>
                    <a:lnTo>
                      <a:pt x="8894" y="3182"/>
                    </a:lnTo>
                    <a:lnTo>
                      <a:pt x="8872" y="3105"/>
                    </a:lnTo>
                    <a:lnTo>
                      <a:pt x="8849" y="3028"/>
                    </a:lnTo>
                    <a:lnTo>
                      <a:pt x="8825" y="2952"/>
                    </a:lnTo>
                    <a:lnTo>
                      <a:pt x="8801" y="2874"/>
                    </a:lnTo>
                    <a:lnTo>
                      <a:pt x="8775" y="2798"/>
                    </a:lnTo>
                    <a:lnTo>
                      <a:pt x="8749" y="2722"/>
                    </a:lnTo>
                    <a:lnTo>
                      <a:pt x="8723" y="2647"/>
                    </a:lnTo>
                    <a:lnTo>
                      <a:pt x="8695" y="2571"/>
                    </a:lnTo>
                    <a:lnTo>
                      <a:pt x="8667" y="2496"/>
                    </a:lnTo>
                    <a:lnTo>
                      <a:pt x="8638" y="2421"/>
                    </a:lnTo>
                    <a:lnTo>
                      <a:pt x="8608" y="2346"/>
                    </a:lnTo>
                    <a:lnTo>
                      <a:pt x="8579" y="2272"/>
                    </a:lnTo>
                    <a:lnTo>
                      <a:pt x="8548" y="2197"/>
                    </a:lnTo>
                    <a:lnTo>
                      <a:pt x="8517" y="2124"/>
                    </a:lnTo>
                    <a:lnTo>
                      <a:pt x="8484" y="2049"/>
                    </a:lnTo>
                    <a:lnTo>
                      <a:pt x="8452" y="1976"/>
                    </a:lnTo>
                    <a:lnTo>
                      <a:pt x="8418" y="1902"/>
                    </a:lnTo>
                    <a:lnTo>
                      <a:pt x="8384" y="1830"/>
                    </a:lnTo>
                    <a:lnTo>
                      <a:pt x="8349" y="1757"/>
                    </a:lnTo>
                    <a:lnTo>
                      <a:pt x="8314" y="1685"/>
                    </a:lnTo>
                    <a:lnTo>
                      <a:pt x="8278" y="1613"/>
                    </a:lnTo>
                    <a:lnTo>
                      <a:pt x="8241" y="1542"/>
                    </a:lnTo>
                    <a:lnTo>
                      <a:pt x="8204" y="1470"/>
                    </a:lnTo>
                    <a:lnTo>
                      <a:pt x="8166" y="1399"/>
                    </a:lnTo>
                    <a:lnTo>
                      <a:pt x="8128" y="1329"/>
                    </a:lnTo>
                    <a:lnTo>
                      <a:pt x="8089" y="1260"/>
                    </a:lnTo>
                    <a:lnTo>
                      <a:pt x="8049" y="1190"/>
                    </a:lnTo>
                    <a:lnTo>
                      <a:pt x="8009" y="1120"/>
                    </a:lnTo>
                    <a:lnTo>
                      <a:pt x="7968" y="1051"/>
                    </a:lnTo>
                    <a:lnTo>
                      <a:pt x="7925" y="982"/>
                    </a:lnTo>
                    <a:lnTo>
                      <a:pt x="7883" y="914"/>
                    </a:lnTo>
                    <a:lnTo>
                      <a:pt x="7841" y="846"/>
                    </a:lnTo>
                    <a:lnTo>
                      <a:pt x="7797" y="778"/>
                    </a:lnTo>
                    <a:lnTo>
                      <a:pt x="7754" y="711"/>
                    </a:lnTo>
                    <a:lnTo>
                      <a:pt x="7708" y="644"/>
                    </a:lnTo>
                    <a:lnTo>
                      <a:pt x="7663" y="578"/>
                    </a:lnTo>
                    <a:lnTo>
                      <a:pt x="7617" y="512"/>
                    </a:lnTo>
                    <a:lnTo>
                      <a:pt x="7571" y="446"/>
                    </a:lnTo>
                    <a:lnTo>
                      <a:pt x="7523" y="381"/>
                    </a:lnTo>
                    <a:lnTo>
                      <a:pt x="7476" y="316"/>
                    </a:lnTo>
                    <a:lnTo>
                      <a:pt x="7428" y="252"/>
                    </a:lnTo>
                    <a:lnTo>
                      <a:pt x="7379" y="188"/>
                    </a:lnTo>
                    <a:lnTo>
                      <a:pt x="7330" y="125"/>
                    </a:lnTo>
                    <a:lnTo>
                      <a:pt x="7279" y="61"/>
                    </a:lnTo>
                    <a:lnTo>
                      <a:pt x="7229" y="0"/>
                    </a:lnTo>
                    <a:lnTo>
                      <a:pt x="72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79" name="Freeform 15"/>
              <p:cNvSpPr>
                <a:spLocks/>
              </p:cNvSpPr>
              <p:nvPr/>
            </p:nvSpPr>
            <p:spPr bwMode="auto">
              <a:xfrm>
                <a:off x="3433" y="887"/>
                <a:ext cx="99" cy="109"/>
              </a:xfrm>
              <a:custGeom>
                <a:avLst/>
                <a:gdLst/>
                <a:ahLst/>
                <a:cxnLst>
                  <a:cxn ang="0">
                    <a:pos x="591" y="658"/>
                  </a:cxn>
                  <a:cxn ang="0">
                    <a:pos x="541" y="595"/>
                  </a:cxn>
                  <a:cxn ang="0">
                    <a:pos x="488" y="533"/>
                  </a:cxn>
                  <a:cxn ang="0">
                    <a:pos x="437" y="472"/>
                  </a:cxn>
                  <a:cxn ang="0">
                    <a:pos x="383" y="412"/>
                  </a:cxn>
                  <a:cxn ang="0">
                    <a:pos x="331" y="352"/>
                  </a:cxn>
                  <a:cxn ang="0">
                    <a:pos x="276" y="291"/>
                  </a:cxn>
                  <a:cxn ang="0">
                    <a:pos x="223" y="233"/>
                  </a:cxn>
                  <a:cxn ang="0">
                    <a:pos x="167" y="174"/>
                  </a:cxn>
                  <a:cxn ang="0">
                    <a:pos x="113" y="115"/>
                  </a:cxn>
                  <a:cxn ang="0">
                    <a:pos x="56" y="58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591" h="658">
                    <a:moveTo>
                      <a:pt x="591" y="658"/>
                    </a:moveTo>
                    <a:lnTo>
                      <a:pt x="541" y="595"/>
                    </a:lnTo>
                    <a:lnTo>
                      <a:pt x="488" y="533"/>
                    </a:lnTo>
                    <a:lnTo>
                      <a:pt x="437" y="472"/>
                    </a:lnTo>
                    <a:lnTo>
                      <a:pt x="383" y="412"/>
                    </a:lnTo>
                    <a:lnTo>
                      <a:pt x="331" y="352"/>
                    </a:lnTo>
                    <a:lnTo>
                      <a:pt x="276" y="291"/>
                    </a:lnTo>
                    <a:lnTo>
                      <a:pt x="223" y="233"/>
                    </a:lnTo>
                    <a:lnTo>
                      <a:pt x="167" y="174"/>
                    </a:lnTo>
                    <a:lnTo>
                      <a:pt x="113" y="115"/>
                    </a:lnTo>
                    <a:lnTo>
                      <a:pt x="56" y="58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0" name="Freeform 16"/>
              <p:cNvSpPr>
                <a:spLocks/>
              </p:cNvSpPr>
              <p:nvPr/>
            </p:nvSpPr>
            <p:spPr bwMode="auto">
              <a:xfrm>
                <a:off x="1934" y="1145"/>
                <a:ext cx="2333" cy="1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00" y="6092"/>
                  </a:cxn>
                  <a:cxn ang="0">
                    <a:pos x="14001" y="6092"/>
                  </a:cxn>
                </a:cxnLst>
                <a:rect l="0" t="0" r="r" b="b"/>
                <a:pathLst>
                  <a:path w="14001" h="6092">
                    <a:moveTo>
                      <a:pt x="0" y="0"/>
                    </a:moveTo>
                    <a:lnTo>
                      <a:pt x="14000" y="6092"/>
                    </a:lnTo>
                    <a:lnTo>
                      <a:pt x="14001" y="6092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1" name="Freeform 17"/>
              <p:cNvSpPr>
                <a:spLocks/>
              </p:cNvSpPr>
              <p:nvPr/>
            </p:nvSpPr>
            <p:spPr bwMode="auto">
              <a:xfrm>
                <a:off x="1493" y="2160"/>
                <a:ext cx="2333" cy="1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99" y="6093"/>
                  </a:cxn>
                  <a:cxn ang="0">
                    <a:pos x="14000" y="6093"/>
                  </a:cxn>
                </a:cxnLst>
                <a:rect l="0" t="0" r="r" b="b"/>
                <a:pathLst>
                  <a:path w="14000" h="6093">
                    <a:moveTo>
                      <a:pt x="0" y="0"/>
                    </a:moveTo>
                    <a:lnTo>
                      <a:pt x="13999" y="6093"/>
                    </a:lnTo>
                    <a:lnTo>
                      <a:pt x="14000" y="6093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2" name="Freeform 18"/>
              <p:cNvSpPr>
                <a:spLocks/>
              </p:cNvSpPr>
              <p:nvPr/>
            </p:nvSpPr>
            <p:spPr bwMode="auto">
              <a:xfrm>
                <a:off x="1865" y="3107"/>
                <a:ext cx="1015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87" y="2649"/>
                  </a:cxn>
                  <a:cxn ang="0">
                    <a:pos x="6089" y="2649"/>
                  </a:cxn>
                </a:cxnLst>
                <a:rect l="0" t="0" r="r" b="b"/>
                <a:pathLst>
                  <a:path w="6089" h="2649">
                    <a:moveTo>
                      <a:pt x="0" y="0"/>
                    </a:moveTo>
                    <a:lnTo>
                      <a:pt x="6087" y="2649"/>
                    </a:lnTo>
                    <a:lnTo>
                      <a:pt x="6089" y="2649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3" name="Freeform 19"/>
              <p:cNvSpPr>
                <a:spLocks/>
              </p:cNvSpPr>
              <p:nvPr/>
            </p:nvSpPr>
            <p:spPr bwMode="auto">
              <a:xfrm>
                <a:off x="2880" y="772"/>
                <a:ext cx="1015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88" y="2649"/>
                  </a:cxn>
                  <a:cxn ang="0">
                    <a:pos x="6089" y="2649"/>
                  </a:cxn>
                </a:cxnLst>
                <a:rect l="0" t="0" r="r" b="b"/>
                <a:pathLst>
                  <a:path w="6089" h="2649">
                    <a:moveTo>
                      <a:pt x="0" y="0"/>
                    </a:moveTo>
                    <a:lnTo>
                      <a:pt x="6088" y="2649"/>
                    </a:lnTo>
                    <a:lnTo>
                      <a:pt x="6089" y="2649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4" name="Freeform 20"/>
              <p:cNvSpPr>
                <a:spLocks/>
              </p:cNvSpPr>
              <p:nvPr/>
            </p:nvSpPr>
            <p:spPr bwMode="auto">
              <a:xfrm>
                <a:off x="2880" y="772"/>
                <a:ext cx="1" cy="27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659"/>
                  </a:cxn>
                  <a:cxn ang="0">
                    <a:pos x="2" y="16659"/>
                  </a:cxn>
                </a:cxnLst>
                <a:rect l="0" t="0" r="r" b="b"/>
                <a:pathLst>
                  <a:path w="2" h="16659">
                    <a:moveTo>
                      <a:pt x="0" y="0"/>
                    </a:moveTo>
                    <a:lnTo>
                      <a:pt x="0" y="16659"/>
                    </a:lnTo>
                    <a:lnTo>
                      <a:pt x="2" y="16659"/>
                    </a:ln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6" name="Freeform 22"/>
              <p:cNvSpPr>
                <a:spLocks/>
              </p:cNvSpPr>
              <p:nvPr/>
            </p:nvSpPr>
            <p:spPr bwMode="auto">
              <a:xfrm>
                <a:off x="2880" y="772"/>
                <a:ext cx="21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44" y="0"/>
                  </a:cxn>
                  <a:cxn ang="0">
                    <a:pos x="12746" y="0"/>
                  </a:cxn>
                </a:cxnLst>
                <a:rect l="0" t="0" r="r" b="b"/>
                <a:pathLst>
                  <a:path w="12746">
                    <a:moveTo>
                      <a:pt x="0" y="0"/>
                    </a:moveTo>
                    <a:lnTo>
                      <a:pt x="12744" y="0"/>
                    </a:lnTo>
                    <a:lnTo>
                      <a:pt x="12746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7" name="Freeform 23"/>
              <p:cNvSpPr>
                <a:spLocks/>
              </p:cNvSpPr>
              <p:nvPr/>
            </p:nvSpPr>
            <p:spPr bwMode="auto">
              <a:xfrm>
                <a:off x="3894" y="1213"/>
                <a:ext cx="11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56" y="0"/>
                  </a:cxn>
                  <a:cxn ang="0">
                    <a:pos x="6658" y="0"/>
                  </a:cxn>
                </a:cxnLst>
                <a:rect l="0" t="0" r="r" b="b"/>
                <a:pathLst>
                  <a:path w="6658">
                    <a:moveTo>
                      <a:pt x="0" y="0"/>
                    </a:moveTo>
                    <a:lnTo>
                      <a:pt x="6656" y="0"/>
                    </a:lnTo>
                    <a:lnTo>
                      <a:pt x="6658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8" name="Freeform 24"/>
              <p:cNvSpPr>
                <a:spLocks/>
              </p:cNvSpPr>
              <p:nvPr/>
            </p:nvSpPr>
            <p:spPr bwMode="auto">
              <a:xfrm>
                <a:off x="2880" y="3548"/>
                <a:ext cx="212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44" y="0"/>
                  </a:cxn>
                  <a:cxn ang="0">
                    <a:pos x="12746" y="0"/>
                  </a:cxn>
                </a:cxnLst>
                <a:rect l="0" t="0" r="r" b="b"/>
                <a:pathLst>
                  <a:path w="12746">
                    <a:moveTo>
                      <a:pt x="0" y="0"/>
                    </a:moveTo>
                    <a:lnTo>
                      <a:pt x="12744" y="0"/>
                    </a:lnTo>
                    <a:lnTo>
                      <a:pt x="12746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9" name="Freeform 25"/>
              <p:cNvSpPr>
                <a:spLocks/>
              </p:cNvSpPr>
              <p:nvPr/>
            </p:nvSpPr>
            <p:spPr bwMode="auto">
              <a:xfrm>
                <a:off x="4152" y="2713"/>
                <a:ext cx="85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12" y="0"/>
                  </a:cxn>
                  <a:cxn ang="0">
                    <a:pos x="5114" y="0"/>
                  </a:cxn>
                </a:cxnLst>
                <a:rect l="0" t="0" r="r" b="b"/>
                <a:pathLst>
                  <a:path w="5114">
                    <a:moveTo>
                      <a:pt x="0" y="0"/>
                    </a:moveTo>
                    <a:lnTo>
                      <a:pt x="5112" y="0"/>
                    </a:lnTo>
                    <a:lnTo>
                      <a:pt x="5114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0" name="Freeform 26"/>
              <p:cNvSpPr>
                <a:spLocks/>
              </p:cNvSpPr>
              <p:nvPr/>
            </p:nvSpPr>
            <p:spPr bwMode="auto">
              <a:xfrm>
                <a:off x="3826" y="3175"/>
                <a:ext cx="117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68" y="0"/>
                  </a:cxn>
                  <a:cxn ang="0">
                    <a:pos x="7070" y="0"/>
                  </a:cxn>
                </a:cxnLst>
                <a:rect l="0" t="0" r="r" b="b"/>
                <a:pathLst>
                  <a:path w="7070">
                    <a:moveTo>
                      <a:pt x="0" y="0"/>
                    </a:moveTo>
                    <a:lnTo>
                      <a:pt x="7068" y="0"/>
                    </a:lnTo>
                    <a:lnTo>
                      <a:pt x="7070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1" name="Freeform 27"/>
              <p:cNvSpPr>
                <a:spLocks/>
              </p:cNvSpPr>
              <p:nvPr/>
            </p:nvSpPr>
            <p:spPr bwMode="auto">
              <a:xfrm>
                <a:off x="4267" y="2160"/>
                <a:ext cx="73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20" y="0"/>
                  </a:cxn>
                  <a:cxn ang="0">
                    <a:pos x="4422" y="0"/>
                  </a:cxn>
                </a:cxnLst>
                <a:rect l="0" t="0" r="r" b="b"/>
                <a:pathLst>
                  <a:path w="4422">
                    <a:moveTo>
                      <a:pt x="0" y="0"/>
                    </a:moveTo>
                    <a:lnTo>
                      <a:pt x="4420" y="0"/>
                    </a:lnTo>
                    <a:lnTo>
                      <a:pt x="4422" y="0"/>
                    </a:lnTo>
                  </a:path>
                </a:pathLst>
              </a:custGeom>
              <a:noFill/>
              <a:ln w="38100" cmpd="sng">
                <a:solidFill>
                  <a:srgbClr val="7030A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auto">
              <a:xfrm>
                <a:off x="2869" y="3537"/>
                <a:ext cx="11" cy="1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20" y="46"/>
                  </a:cxn>
                  <a:cxn ang="0">
                    <a:pos x="0" y="67"/>
                  </a:cxn>
                  <a:cxn ang="0">
                    <a:pos x="1" y="67"/>
                  </a:cxn>
                </a:cxnLst>
                <a:rect l="0" t="0" r="r" b="b"/>
                <a:pathLst>
                  <a:path w="67" h="67">
                    <a:moveTo>
                      <a:pt x="67" y="0"/>
                    </a:moveTo>
                    <a:lnTo>
                      <a:pt x="20" y="46"/>
                    </a:lnTo>
                    <a:lnTo>
                      <a:pt x="0" y="67"/>
                    </a:lnTo>
                    <a:lnTo>
                      <a:pt x="1" y="6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3" name="Freeform 29"/>
              <p:cNvSpPr>
                <a:spLocks/>
              </p:cNvSpPr>
              <p:nvPr/>
            </p:nvSpPr>
            <p:spPr bwMode="auto">
              <a:xfrm>
                <a:off x="2755" y="3418"/>
                <a:ext cx="125" cy="124"/>
              </a:xfrm>
              <a:custGeom>
                <a:avLst/>
                <a:gdLst/>
                <a:ahLst/>
                <a:cxnLst>
                  <a:cxn ang="0">
                    <a:pos x="747" y="0"/>
                  </a:cxn>
                  <a:cxn ang="0">
                    <a:pos x="203" y="545"/>
                  </a:cxn>
                  <a:cxn ang="0">
                    <a:pos x="0" y="748"/>
                  </a:cxn>
                  <a:cxn ang="0">
                    <a:pos x="1" y="748"/>
                  </a:cxn>
                </a:cxnLst>
                <a:rect l="0" t="0" r="r" b="b"/>
                <a:pathLst>
                  <a:path w="747" h="748">
                    <a:moveTo>
                      <a:pt x="747" y="0"/>
                    </a:moveTo>
                    <a:lnTo>
                      <a:pt x="203" y="545"/>
                    </a:lnTo>
                    <a:lnTo>
                      <a:pt x="0" y="748"/>
                    </a:lnTo>
                    <a:lnTo>
                      <a:pt x="1" y="7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4" name="Freeform 30"/>
              <p:cNvSpPr>
                <a:spLocks/>
              </p:cNvSpPr>
              <p:nvPr/>
            </p:nvSpPr>
            <p:spPr bwMode="auto">
              <a:xfrm>
                <a:off x="2810" y="3299"/>
                <a:ext cx="70" cy="70"/>
              </a:xfrm>
              <a:custGeom>
                <a:avLst/>
                <a:gdLst/>
                <a:ahLst/>
                <a:cxnLst>
                  <a:cxn ang="0">
                    <a:pos x="420" y="0"/>
                  </a:cxn>
                  <a:cxn ang="0">
                    <a:pos x="0" y="421"/>
                  </a:cxn>
                  <a:cxn ang="0">
                    <a:pos x="1" y="421"/>
                  </a:cxn>
                </a:cxnLst>
                <a:rect l="0" t="0" r="r" b="b"/>
                <a:pathLst>
                  <a:path w="420" h="421">
                    <a:moveTo>
                      <a:pt x="420" y="0"/>
                    </a:moveTo>
                    <a:lnTo>
                      <a:pt x="0" y="421"/>
                    </a:lnTo>
                    <a:lnTo>
                      <a:pt x="1" y="4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5" name="Freeform 31"/>
              <p:cNvSpPr>
                <a:spLocks/>
              </p:cNvSpPr>
              <p:nvPr/>
            </p:nvSpPr>
            <p:spPr bwMode="auto">
              <a:xfrm>
                <a:off x="2650" y="3473"/>
                <a:ext cx="56" cy="56"/>
              </a:xfrm>
              <a:custGeom>
                <a:avLst/>
                <a:gdLst/>
                <a:ahLst/>
                <a:cxnLst>
                  <a:cxn ang="0">
                    <a:pos x="338" y="0"/>
                  </a:cxn>
                  <a:cxn ang="0">
                    <a:pos x="0" y="338"/>
                  </a:cxn>
                  <a:cxn ang="0">
                    <a:pos x="1" y="338"/>
                  </a:cxn>
                </a:cxnLst>
                <a:rect l="0" t="0" r="r" b="b"/>
                <a:pathLst>
                  <a:path w="338" h="338">
                    <a:moveTo>
                      <a:pt x="338" y="0"/>
                    </a:moveTo>
                    <a:lnTo>
                      <a:pt x="0" y="338"/>
                    </a:lnTo>
                    <a:lnTo>
                      <a:pt x="1" y="33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6" name="Freeform 32"/>
              <p:cNvSpPr>
                <a:spLocks/>
              </p:cNvSpPr>
              <p:nvPr/>
            </p:nvSpPr>
            <p:spPr bwMode="auto">
              <a:xfrm>
                <a:off x="2706" y="3369"/>
                <a:ext cx="104" cy="104"/>
              </a:xfrm>
              <a:custGeom>
                <a:avLst/>
                <a:gdLst/>
                <a:ahLst/>
                <a:cxnLst>
                  <a:cxn ang="0">
                    <a:pos x="621" y="0"/>
                  </a:cxn>
                  <a:cxn ang="0">
                    <a:pos x="0" y="622"/>
                  </a:cxn>
                  <a:cxn ang="0">
                    <a:pos x="1" y="622"/>
                  </a:cxn>
                </a:cxnLst>
                <a:rect l="0" t="0" r="r" b="b"/>
                <a:pathLst>
                  <a:path w="621" h="622">
                    <a:moveTo>
                      <a:pt x="621" y="0"/>
                    </a:moveTo>
                    <a:lnTo>
                      <a:pt x="0" y="622"/>
                    </a:lnTo>
                    <a:lnTo>
                      <a:pt x="1" y="6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7" name="Freeform 33"/>
              <p:cNvSpPr>
                <a:spLocks/>
              </p:cNvSpPr>
              <p:nvPr/>
            </p:nvSpPr>
            <p:spPr bwMode="auto">
              <a:xfrm>
                <a:off x="2652" y="3180"/>
                <a:ext cx="228" cy="228"/>
              </a:xfrm>
              <a:custGeom>
                <a:avLst/>
                <a:gdLst/>
                <a:ahLst/>
                <a:cxnLst>
                  <a:cxn ang="0">
                    <a:pos x="1366" y="0"/>
                  </a:cxn>
                  <a:cxn ang="0">
                    <a:pos x="0" y="1368"/>
                  </a:cxn>
                  <a:cxn ang="0">
                    <a:pos x="1" y="1368"/>
                  </a:cxn>
                </a:cxnLst>
                <a:rect l="0" t="0" r="r" b="b"/>
                <a:pathLst>
                  <a:path w="1366" h="1368">
                    <a:moveTo>
                      <a:pt x="1366" y="0"/>
                    </a:moveTo>
                    <a:lnTo>
                      <a:pt x="0" y="1368"/>
                    </a:lnTo>
                    <a:lnTo>
                      <a:pt x="1" y="136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8" name="Freeform 34"/>
              <p:cNvSpPr>
                <a:spLocks/>
              </p:cNvSpPr>
              <p:nvPr/>
            </p:nvSpPr>
            <p:spPr bwMode="auto">
              <a:xfrm>
                <a:off x="2551" y="3437"/>
                <a:ext cx="72" cy="72"/>
              </a:xfrm>
              <a:custGeom>
                <a:avLst/>
                <a:gdLst/>
                <a:ahLst/>
                <a:cxnLst>
                  <a:cxn ang="0">
                    <a:pos x="432" y="0"/>
                  </a:cxn>
                  <a:cxn ang="0">
                    <a:pos x="0" y="433"/>
                  </a:cxn>
                  <a:cxn ang="0">
                    <a:pos x="1" y="433"/>
                  </a:cxn>
                </a:cxnLst>
                <a:rect l="0" t="0" r="r" b="b"/>
                <a:pathLst>
                  <a:path w="432" h="433">
                    <a:moveTo>
                      <a:pt x="432" y="0"/>
                    </a:moveTo>
                    <a:lnTo>
                      <a:pt x="0" y="433"/>
                    </a:lnTo>
                    <a:lnTo>
                      <a:pt x="1" y="4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9" name="Freeform 35"/>
              <p:cNvSpPr>
                <a:spLocks/>
              </p:cNvSpPr>
              <p:nvPr/>
            </p:nvSpPr>
            <p:spPr bwMode="auto">
              <a:xfrm>
                <a:off x="2623" y="3408"/>
                <a:ext cx="29" cy="29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0" y="172"/>
                  </a:cxn>
                  <a:cxn ang="0">
                    <a:pos x="1" y="172"/>
                  </a:cxn>
                </a:cxnLst>
                <a:rect l="0" t="0" r="r" b="b"/>
                <a:pathLst>
                  <a:path w="173" h="172">
                    <a:moveTo>
                      <a:pt x="173" y="0"/>
                    </a:moveTo>
                    <a:lnTo>
                      <a:pt x="0" y="172"/>
                    </a:lnTo>
                    <a:lnTo>
                      <a:pt x="1" y="17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0" name="Freeform 36"/>
              <p:cNvSpPr>
                <a:spLocks/>
              </p:cNvSpPr>
              <p:nvPr/>
            </p:nvSpPr>
            <p:spPr bwMode="auto">
              <a:xfrm>
                <a:off x="2540" y="3061"/>
                <a:ext cx="340" cy="340"/>
              </a:xfrm>
              <a:custGeom>
                <a:avLst/>
                <a:gdLst/>
                <a:ahLst/>
                <a:cxnLst>
                  <a:cxn ang="0">
                    <a:pos x="2036" y="0"/>
                  </a:cxn>
                  <a:cxn ang="0">
                    <a:pos x="0" y="2038"/>
                  </a:cxn>
                  <a:cxn ang="0">
                    <a:pos x="1" y="2038"/>
                  </a:cxn>
                </a:cxnLst>
                <a:rect l="0" t="0" r="r" b="b"/>
                <a:pathLst>
                  <a:path w="2036" h="2038">
                    <a:moveTo>
                      <a:pt x="2036" y="0"/>
                    </a:moveTo>
                    <a:lnTo>
                      <a:pt x="0" y="2038"/>
                    </a:lnTo>
                    <a:lnTo>
                      <a:pt x="1" y="203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1" name="Freeform 37"/>
              <p:cNvSpPr>
                <a:spLocks/>
              </p:cNvSpPr>
              <p:nvPr/>
            </p:nvSpPr>
            <p:spPr bwMode="auto">
              <a:xfrm>
                <a:off x="2459" y="3427"/>
                <a:ext cx="55" cy="55"/>
              </a:xfrm>
              <a:custGeom>
                <a:avLst/>
                <a:gdLst/>
                <a:ahLst/>
                <a:cxnLst>
                  <a:cxn ang="0">
                    <a:pos x="330" y="0"/>
                  </a:cxn>
                  <a:cxn ang="0">
                    <a:pos x="0" y="331"/>
                  </a:cxn>
                  <a:cxn ang="0">
                    <a:pos x="1" y="331"/>
                  </a:cxn>
                </a:cxnLst>
                <a:rect l="0" t="0" r="r" b="b"/>
                <a:pathLst>
                  <a:path w="330" h="331">
                    <a:moveTo>
                      <a:pt x="330" y="0"/>
                    </a:moveTo>
                    <a:lnTo>
                      <a:pt x="0" y="331"/>
                    </a:lnTo>
                    <a:lnTo>
                      <a:pt x="1" y="33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2" name="Freeform 38"/>
              <p:cNvSpPr>
                <a:spLocks/>
              </p:cNvSpPr>
              <p:nvPr/>
            </p:nvSpPr>
            <p:spPr bwMode="auto">
              <a:xfrm>
                <a:off x="2514" y="3401"/>
                <a:ext cx="26" cy="26"/>
              </a:xfrm>
              <a:custGeom>
                <a:avLst/>
                <a:gdLst/>
                <a:ahLst/>
                <a:cxnLst>
                  <a:cxn ang="0">
                    <a:pos x="162" y="0"/>
                  </a:cxn>
                  <a:cxn ang="0">
                    <a:pos x="0" y="161"/>
                  </a:cxn>
                  <a:cxn ang="0">
                    <a:pos x="1" y="161"/>
                  </a:cxn>
                </a:cxnLst>
                <a:rect l="0" t="0" r="r" b="b"/>
                <a:pathLst>
                  <a:path w="162" h="161">
                    <a:moveTo>
                      <a:pt x="162" y="0"/>
                    </a:moveTo>
                    <a:lnTo>
                      <a:pt x="0" y="161"/>
                    </a:lnTo>
                    <a:lnTo>
                      <a:pt x="1" y="16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3" name="Freeform 39"/>
              <p:cNvSpPr>
                <a:spLocks/>
              </p:cNvSpPr>
              <p:nvPr/>
            </p:nvSpPr>
            <p:spPr bwMode="auto">
              <a:xfrm>
                <a:off x="2500" y="2942"/>
                <a:ext cx="380" cy="380"/>
              </a:xfrm>
              <a:custGeom>
                <a:avLst/>
                <a:gdLst/>
                <a:ahLst/>
                <a:cxnLst>
                  <a:cxn ang="0">
                    <a:pos x="2279" y="0"/>
                  </a:cxn>
                  <a:cxn ang="0">
                    <a:pos x="0" y="2281"/>
                  </a:cxn>
                  <a:cxn ang="0">
                    <a:pos x="1" y="2281"/>
                  </a:cxn>
                </a:cxnLst>
                <a:rect l="0" t="0" r="r" b="b"/>
                <a:pathLst>
                  <a:path w="2279" h="2281">
                    <a:moveTo>
                      <a:pt x="2279" y="0"/>
                    </a:moveTo>
                    <a:lnTo>
                      <a:pt x="0" y="2281"/>
                    </a:lnTo>
                    <a:lnTo>
                      <a:pt x="1" y="228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4" name="Freeform 40"/>
              <p:cNvSpPr>
                <a:spLocks/>
              </p:cNvSpPr>
              <p:nvPr/>
            </p:nvSpPr>
            <p:spPr bwMode="auto">
              <a:xfrm>
                <a:off x="2371" y="3434"/>
                <a:ext cx="17" cy="17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0" y="105"/>
                  </a:cxn>
                  <a:cxn ang="0">
                    <a:pos x="1" y="105"/>
                  </a:cxn>
                </a:cxnLst>
                <a:rect l="0" t="0" r="r" b="b"/>
                <a:pathLst>
                  <a:path w="105" h="105">
                    <a:moveTo>
                      <a:pt x="105" y="0"/>
                    </a:moveTo>
                    <a:lnTo>
                      <a:pt x="0" y="105"/>
                    </a:lnTo>
                    <a:lnTo>
                      <a:pt x="1" y="10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auto">
              <a:xfrm>
                <a:off x="2388" y="3322"/>
                <a:ext cx="112" cy="112"/>
              </a:xfrm>
              <a:custGeom>
                <a:avLst/>
                <a:gdLst/>
                <a:ahLst/>
                <a:cxnLst>
                  <a:cxn ang="0">
                    <a:pos x="670" y="0"/>
                  </a:cxn>
                  <a:cxn ang="0">
                    <a:pos x="415" y="254"/>
                  </a:cxn>
                  <a:cxn ang="0">
                    <a:pos x="0" y="671"/>
                  </a:cxn>
                  <a:cxn ang="0">
                    <a:pos x="1" y="671"/>
                  </a:cxn>
                </a:cxnLst>
                <a:rect l="0" t="0" r="r" b="b"/>
                <a:pathLst>
                  <a:path w="670" h="671">
                    <a:moveTo>
                      <a:pt x="670" y="0"/>
                    </a:moveTo>
                    <a:lnTo>
                      <a:pt x="415" y="254"/>
                    </a:lnTo>
                    <a:lnTo>
                      <a:pt x="0" y="671"/>
                    </a:lnTo>
                    <a:lnTo>
                      <a:pt x="1" y="67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6" name="Freeform 42"/>
              <p:cNvSpPr>
                <a:spLocks/>
              </p:cNvSpPr>
              <p:nvPr/>
            </p:nvSpPr>
            <p:spPr bwMode="auto">
              <a:xfrm>
                <a:off x="2375" y="2823"/>
                <a:ext cx="505" cy="505"/>
              </a:xfrm>
              <a:custGeom>
                <a:avLst/>
                <a:gdLst/>
                <a:ahLst/>
                <a:cxnLst>
                  <a:cxn ang="0">
                    <a:pos x="3031" y="0"/>
                  </a:cxn>
                  <a:cxn ang="0">
                    <a:pos x="0" y="3033"/>
                  </a:cxn>
                  <a:cxn ang="0">
                    <a:pos x="1" y="3033"/>
                  </a:cxn>
                </a:cxnLst>
                <a:rect l="0" t="0" r="r" b="b"/>
                <a:pathLst>
                  <a:path w="3031" h="3033">
                    <a:moveTo>
                      <a:pt x="3031" y="0"/>
                    </a:moveTo>
                    <a:lnTo>
                      <a:pt x="0" y="3033"/>
                    </a:lnTo>
                    <a:lnTo>
                      <a:pt x="1" y="303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7" name="Freeform 43"/>
              <p:cNvSpPr>
                <a:spLocks/>
              </p:cNvSpPr>
              <p:nvPr/>
            </p:nvSpPr>
            <p:spPr bwMode="auto">
              <a:xfrm>
                <a:off x="2288" y="3404"/>
                <a:ext cx="11" cy="1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66"/>
                  </a:cxn>
                  <a:cxn ang="0">
                    <a:pos x="1" y="66"/>
                  </a:cxn>
                </a:cxnLst>
                <a:rect l="0" t="0" r="r" b="b"/>
                <a:pathLst>
                  <a:path w="67" h="66">
                    <a:moveTo>
                      <a:pt x="67" y="0"/>
                    </a:moveTo>
                    <a:lnTo>
                      <a:pt x="0" y="66"/>
                    </a:lnTo>
                    <a:lnTo>
                      <a:pt x="1" y="6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8" name="Freeform 44"/>
              <p:cNvSpPr>
                <a:spLocks/>
              </p:cNvSpPr>
              <p:nvPr/>
            </p:nvSpPr>
            <p:spPr bwMode="auto">
              <a:xfrm>
                <a:off x="2370" y="3328"/>
                <a:ext cx="5" cy="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27"/>
                  </a:cxn>
                  <a:cxn ang="0">
                    <a:pos x="1" y="27"/>
                  </a:cxn>
                </a:cxnLst>
                <a:rect l="0" t="0" r="r" b="b"/>
                <a:pathLst>
                  <a:path w="26" h="27">
                    <a:moveTo>
                      <a:pt x="26" y="0"/>
                    </a:moveTo>
                    <a:lnTo>
                      <a:pt x="0" y="27"/>
                    </a:lnTo>
                    <a:lnTo>
                      <a:pt x="1" y="2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09" name="Freeform 45"/>
              <p:cNvSpPr>
                <a:spLocks/>
              </p:cNvSpPr>
              <p:nvPr/>
            </p:nvSpPr>
            <p:spPr bwMode="auto">
              <a:xfrm>
                <a:off x="2299" y="3386"/>
                <a:ext cx="18" cy="18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0" y="107"/>
                  </a:cxn>
                  <a:cxn ang="0">
                    <a:pos x="1" y="107"/>
                  </a:cxn>
                </a:cxnLst>
                <a:rect l="0" t="0" r="r" b="b"/>
                <a:pathLst>
                  <a:path w="106" h="107">
                    <a:moveTo>
                      <a:pt x="106" y="0"/>
                    </a:moveTo>
                    <a:lnTo>
                      <a:pt x="0" y="107"/>
                    </a:lnTo>
                    <a:lnTo>
                      <a:pt x="1" y="10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0" name="Freeform 46"/>
              <p:cNvSpPr>
                <a:spLocks/>
              </p:cNvSpPr>
              <p:nvPr/>
            </p:nvSpPr>
            <p:spPr bwMode="auto">
              <a:xfrm>
                <a:off x="2317" y="3333"/>
                <a:ext cx="53" cy="53"/>
              </a:xfrm>
              <a:custGeom>
                <a:avLst/>
                <a:gdLst/>
                <a:ahLst/>
                <a:cxnLst>
                  <a:cxn ang="0">
                    <a:pos x="322" y="0"/>
                  </a:cxn>
                  <a:cxn ang="0">
                    <a:pos x="0" y="322"/>
                  </a:cxn>
                  <a:cxn ang="0">
                    <a:pos x="1" y="322"/>
                  </a:cxn>
                </a:cxnLst>
                <a:rect l="0" t="0" r="r" b="b"/>
                <a:pathLst>
                  <a:path w="322" h="322">
                    <a:moveTo>
                      <a:pt x="322" y="0"/>
                    </a:moveTo>
                    <a:lnTo>
                      <a:pt x="0" y="322"/>
                    </a:lnTo>
                    <a:lnTo>
                      <a:pt x="1" y="3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1" name="Freeform 47"/>
              <p:cNvSpPr>
                <a:spLocks/>
              </p:cNvSpPr>
              <p:nvPr/>
            </p:nvSpPr>
            <p:spPr bwMode="auto">
              <a:xfrm>
                <a:off x="2838" y="2704"/>
                <a:ext cx="42" cy="42"/>
              </a:xfrm>
              <a:custGeom>
                <a:avLst/>
                <a:gdLst/>
                <a:ahLst/>
                <a:cxnLst>
                  <a:cxn ang="0">
                    <a:pos x="249" y="0"/>
                  </a:cxn>
                  <a:cxn ang="0">
                    <a:pos x="0" y="250"/>
                  </a:cxn>
                  <a:cxn ang="0">
                    <a:pos x="1" y="250"/>
                  </a:cxn>
                </a:cxnLst>
                <a:rect l="0" t="0" r="r" b="b"/>
                <a:pathLst>
                  <a:path w="249" h="250">
                    <a:moveTo>
                      <a:pt x="249" y="0"/>
                    </a:moveTo>
                    <a:lnTo>
                      <a:pt x="0" y="250"/>
                    </a:lnTo>
                    <a:lnTo>
                      <a:pt x="1" y="25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2" name="Freeform 48"/>
              <p:cNvSpPr>
                <a:spLocks/>
              </p:cNvSpPr>
              <p:nvPr/>
            </p:nvSpPr>
            <p:spPr bwMode="auto">
              <a:xfrm>
                <a:off x="2209" y="3341"/>
                <a:ext cx="34" cy="34"/>
              </a:xfrm>
              <a:custGeom>
                <a:avLst/>
                <a:gdLst/>
                <a:ahLst/>
                <a:cxnLst>
                  <a:cxn ang="0">
                    <a:pos x="202" y="0"/>
                  </a:cxn>
                  <a:cxn ang="0">
                    <a:pos x="0" y="203"/>
                  </a:cxn>
                  <a:cxn ang="0">
                    <a:pos x="1" y="203"/>
                  </a:cxn>
                </a:cxnLst>
                <a:rect l="0" t="0" r="r" b="b"/>
                <a:pathLst>
                  <a:path w="202" h="203">
                    <a:moveTo>
                      <a:pt x="202" y="0"/>
                    </a:moveTo>
                    <a:lnTo>
                      <a:pt x="0" y="203"/>
                    </a:lnTo>
                    <a:lnTo>
                      <a:pt x="1" y="20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3" name="Freeform 49"/>
              <p:cNvSpPr>
                <a:spLocks/>
              </p:cNvSpPr>
              <p:nvPr/>
            </p:nvSpPr>
            <p:spPr bwMode="auto">
              <a:xfrm>
                <a:off x="2462" y="2746"/>
                <a:ext cx="376" cy="376"/>
              </a:xfrm>
              <a:custGeom>
                <a:avLst/>
                <a:gdLst/>
                <a:ahLst/>
                <a:cxnLst>
                  <a:cxn ang="0">
                    <a:pos x="2259" y="0"/>
                  </a:cxn>
                  <a:cxn ang="0">
                    <a:pos x="0" y="2260"/>
                  </a:cxn>
                  <a:cxn ang="0">
                    <a:pos x="1" y="2260"/>
                  </a:cxn>
                </a:cxnLst>
                <a:rect l="0" t="0" r="r" b="b"/>
                <a:pathLst>
                  <a:path w="2259" h="2260">
                    <a:moveTo>
                      <a:pt x="2259" y="0"/>
                    </a:moveTo>
                    <a:lnTo>
                      <a:pt x="0" y="2260"/>
                    </a:lnTo>
                    <a:lnTo>
                      <a:pt x="1" y="226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4" name="Freeform 50"/>
              <p:cNvSpPr>
                <a:spLocks/>
              </p:cNvSpPr>
              <p:nvPr/>
            </p:nvSpPr>
            <p:spPr bwMode="auto">
              <a:xfrm>
                <a:off x="2243" y="3292"/>
                <a:ext cx="49" cy="49"/>
              </a:xfrm>
              <a:custGeom>
                <a:avLst/>
                <a:gdLst/>
                <a:ahLst/>
                <a:cxnLst>
                  <a:cxn ang="0">
                    <a:pos x="293" y="0"/>
                  </a:cxn>
                  <a:cxn ang="0">
                    <a:pos x="0" y="293"/>
                  </a:cxn>
                  <a:cxn ang="0">
                    <a:pos x="1" y="293"/>
                  </a:cxn>
                </a:cxnLst>
                <a:rect l="0" t="0" r="r" b="b"/>
                <a:pathLst>
                  <a:path w="293" h="293">
                    <a:moveTo>
                      <a:pt x="293" y="0"/>
                    </a:moveTo>
                    <a:lnTo>
                      <a:pt x="0" y="293"/>
                    </a:lnTo>
                    <a:lnTo>
                      <a:pt x="1" y="29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5" name="Freeform 51"/>
              <p:cNvSpPr>
                <a:spLocks/>
              </p:cNvSpPr>
              <p:nvPr/>
            </p:nvSpPr>
            <p:spPr bwMode="auto">
              <a:xfrm>
                <a:off x="2292" y="3122"/>
                <a:ext cx="170" cy="170"/>
              </a:xfrm>
              <a:custGeom>
                <a:avLst/>
                <a:gdLst/>
                <a:ahLst/>
                <a:cxnLst>
                  <a:cxn ang="0">
                    <a:pos x="1021" y="0"/>
                  </a:cxn>
                  <a:cxn ang="0">
                    <a:pos x="39" y="983"/>
                  </a:cxn>
                  <a:cxn ang="0">
                    <a:pos x="0" y="1021"/>
                  </a:cxn>
                  <a:cxn ang="0">
                    <a:pos x="1" y="1021"/>
                  </a:cxn>
                </a:cxnLst>
                <a:rect l="0" t="0" r="r" b="b"/>
                <a:pathLst>
                  <a:path w="1021" h="1021">
                    <a:moveTo>
                      <a:pt x="1021" y="0"/>
                    </a:moveTo>
                    <a:lnTo>
                      <a:pt x="39" y="983"/>
                    </a:lnTo>
                    <a:lnTo>
                      <a:pt x="0" y="1021"/>
                    </a:lnTo>
                    <a:lnTo>
                      <a:pt x="1" y="102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6" name="Freeform 52"/>
              <p:cNvSpPr>
                <a:spLocks/>
              </p:cNvSpPr>
              <p:nvPr/>
            </p:nvSpPr>
            <p:spPr bwMode="auto">
              <a:xfrm>
                <a:off x="2755" y="2585"/>
                <a:ext cx="125" cy="124"/>
              </a:xfrm>
              <a:custGeom>
                <a:avLst/>
                <a:gdLst/>
                <a:ahLst/>
                <a:cxnLst>
                  <a:cxn ang="0">
                    <a:pos x="747" y="0"/>
                  </a:cxn>
                  <a:cxn ang="0">
                    <a:pos x="0" y="748"/>
                  </a:cxn>
                  <a:cxn ang="0">
                    <a:pos x="1" y="748"/>
                  </a:cxn>
                </a:cxnLst>
                <a:rect l="0" t="0" r="r" b="b"/>
                <a:pathLst>
                  <a:path w="747" h="748">
                    <a:moveTo>
                      <a:pt x="747" y="0"/>
                    </a:moveTo>
                    <a:lnTo>
                      <a:pt x="0" y="748"/>
                    </a:lnTo>
                    <a:lnTo>
                      <a:pt x="1" y="74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7" name="Freeform 53"/>
              <p:cNvSpPr>
                <a:spLocks/>
              </p:cNvSpPr>
              <p:nvPr/>
            </p:nvSpPr>
            <p:spPr bwMode="auto">
              <a:xfrm>
                <a:off x="2135" y="3275"/>
                <a:ext cx="55" cy="56"/>
              </a:xfrm>
              <a:custGeom>
                <a:avLst/>
                <a:gdLst/>
                <a:ahLst/>
                <a:cxnLst>
                  <a:cxn ang="0">
                    <a:pos x="335" y="0"/>
                  </a:cxn>
                  <a:cxn ang="0">
                    <a:pos x="0" y="335"/>
                  </a:cxn>
                  <a:cxn ang="0">
                    <a:pos x="1" y="335"/>
                  </a:cxn>
                </a:cxnLst>
                <a:rect l="0" t="0" r="r" b="b"/>
                <a:pathLst>
                  <a:path w="335" h="335">
                    <a:moveTo>
                      <a:pt x="335" y="0"/>
                    </a:moveTo>
                    <a:lnTo>
                      <a:pt x="0" y="335"/>
                    </a:lnTo>
                    <a:lnTo>
                      <a:pt x="1" y="33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8" name="Freeform 54"/>
              <p:cNvSpPr>
                <a:spLocks/>
              </p:cNvSpPr>
              <p:nvPr/>
            </p:nvSpPr>
            <p:spPr bwMode="auto">
              <a:xfrm>
                <a:off x="2553" y="2709"/>
                <a:ext cx="202" cy="203"/>
              </a:xfrm>
              <a:custGeom>
                <a:avLst/>
                <a:gdLst/>
                <a:ahLst/>
                <a:cxnLst>
                  <a:cxn ang="0">
                    <a:pos x="1212" y="0"/>
                  </a:cxn>
                  <a:cxn ang="0">
                    <a:pos x="0" y="1214"/>
                  </a:cxn>
                  <a:cxn ang="0">
                    <a:pos x="1" y="1214"/>
                  </a:cxn>
                </a:cxnLst>
                <a:rect l="0" t="0" r="r" b="b"/>
                <a:pathLst>
                  <a:path w="1212" h="1214">
                    <a:moveTo>
                      <a:pt x="1212" y="0"/>
                    </a:moveTo>
                    <a:lnTo>
                      <a:pt x="0" y="1214"/>
                    </a:lnTo>
                    <a:lnTo>
                      <a:pt x="1" y="12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19" name="Freeform 55"/>
              <p:cNvSpPr>
                <a:spLocks/>
              </p:cNvSpPr>
              <p:nvPr/>
            </p:nvSpPr>
            <p:spPr bwMode="auto">
              <a:xfrm>
                <a:off x="2190" y="3256"/>
                <a:ext cx="19" cy="19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113"/>
                  </a:cxn>
                  <a:cxn ang="0">
                    <a:pos x="1" y="113"/>
                  </a:cxn>
                </a:cxnLst>
                <a:rect l="0" t="0" r="r" b="b"/>
                <a:pathLst>
                  <a:path w="112" h="113">
                    <a:moveTo>
                      <a:pt x="112" y="0"/>
                    </a:moveTo>
                    <a:lnTo>
                      <a:pt x="0" y="113"/>
                    </a:lnTo>
                    <a:lnTo>
                      <a:pt x="1" y="11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0" name="Freeform 56"/>
              <p:cNvSpPr>
                <a:spLocks/>
              </p:cNvSpPr>
              <p:nvPr/>
            </p:nvSpPr>
            <p:spPr bwMode="auto">
              <a:xfrm>
                <a:off x="2209" y="2912"/>
                <a:ext cx="344" cy="344"/>
              </a:xfrm>
              <a:custGeom>
                <a:avLst/>
                <a:gdLst/>
                <a:ahLst/>
                <a:cxnLst>
                  <a:cxn ang="0">
                    <a:pos x="2066" y="0"/>
                  </a:cxn>
                  <a:cxn ang="0">
                    <a:pos x="447" y="1620"/>
                  </a:cxn>
                  <a:cxn ang="0">
                    <a:pos x="0" y="2067"/>
                  </a:cxn>
                  <a:cxn ang="0">
                    <a:pos x="1" y="2067"/>
                  </a:cxn>
                </a:cxnLst>
                <a:rect l="0" t="0" r="r" b="b"/>
                <a:pathLst>
                  <a:path w="2066" h="2067">
                    <a:moveTo>
                      <a:pt x="2066" y="0"/>
                    </a:moveTo>
                    <a:lnTo>
                      <a:pt x="447" y="1620"/>
                    </a:lnTo>
                    <a:lnTo>
                      <a:pt x="0" y="2067"/>
                    </a:lnTo>
                    <a:lnTo>
                      <a:pt x="1" y="206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1" name="Freeform 57"/>
              <p:cNvSpPr>
                <a:spLocks/>
              </p:cNvSpPr>
              <p:nvPr/>
            </p:nvSpPr>
            <p:spPr bwMode="auto">
              <a:xfrm>
                <a:off x="2672" y="2466"/>
                <a:ext cx="208" cy="207"/>
              </a:xfrm>
              <a:custGeom>
                <a:avLst/>
                <a:gdLst/>
                <a:ahLst/>
                <a:cxnLst>
                  <a:cxn ang="0">
                    <a:pos x="1244" y="0"/>
                  </a:cxn>
                  <a:cxn ang="0">
                    <a:pos x="0" y="1246"/>
                  </a:cxn>
                  <a:cxn ang="0">
                    <a:pos x="1" y="1246"/>
                  </a:cxn>
                </a:cxnLst>
                <a:rect l="0" t="0" r="r" b="b"/>
                <a:pathLst>
                  <a:path w="1244" h="1246">
                    <a:moveTo>
                      <a:pt x="1244" y="0"/>
                    </a:moveTo>
                    <a:lnTo>
                      <a:pt x="0" y="1246"/>
                    </a:lnTo>
                    <a:lnTo>
                      <a:pt x="1" y="124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2" name="Freeform 58"/>
              <p:cNvSpPr>
                <a:spLocks/>
              </p:cNvSpPr>
              <p:nvPr/>
            </p:nvSpPr>
            <p:spPr bwMode="auto">
              <a:xfrm>
                <a:off x="2064" y="3220"/>
                <a:ext cx="62" cy="62"/>
              </a:xfrm>
              <a:custGeom>
                <a:avLst/>
                <a:gdLst/>
                <a:ahLst/>
                <a:cxnLst>
                  <a:cxn ang="0">
                    <a:pos x="374" y="0"/>
                  </a:cxn>
                  <a:cxn ang="0">
                    <a:pos x="0" y="374"/>
                  </a:cxn>
                  <a:cxn ang="0">
                    <a:pos x="1" y="374"/>
                  </a:cxn>
                </a:cxnLst>
                <a:rect l="0" t="0" r="r" b="b"/>
                <a:pathLst>
                  <a:path w="374" h="374">
                    <a:moveTo>
                      <a:pt x="374" y="0"/>
                    </a:moveTo>
                    <a:lnTo>
                      <a:pt x="0" y="374"/>
                    </a:lnTo>
                    <a:lnTo>
                      <a:pt x="1" y="37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3" name="Freeform 59"/>
              <p:cNvSpPr>
                <a:spLocks/>
              </p:cNvSpPr>
              <p:nvPr/>
            </p:nvSpPr>
            <p:spPr bwMode="auto">
              <a:xfrm>
                <a:off x="2645" y="2673"/>
                <a:ext cx="27" cy="28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0" y="166"/>
                  </a:cxn>
                  <a:cxn ang="0">
                    <a:pos x="1" y="166"/>
                  </a:cxn>
                </a:cxnLst>
                <a:rect l="0" t="0" r="r" b="b"/>
                <a:pathLst>
                  <a:path w="167" h="166">
                    <a:moveTo>
                      <a:pt x="167" y="0"/>
                    </a:moveTo>
                    <a:lnTo>
                      <a:pt x="0" y="166"/>
                    </a:lnTo>
                    <a:lnTo>
                      <a:pt x="1" y="16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4" name="Freeform 60"/>
              <p:cNvSpPr>
                <a:spLocks/>
              </p:cNvSpPr>
              <p:nvPr/>
            </p:nvSpPr>
            <p:spPr bwMode="auto">
              <a:xfrm>
                <a:off x="2126" y="3205"/>
                <a:ext cx="15" cy="1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0" y="90"/>
                  </a:cxn>
                  <a:cxn ang="0">
                    <a:pos x="1" y="90"/>
                  </a:cxn>
                </a:cxnLst>
                <a:rect l="0" t="0" r="r" b="b"/>
                <a:pathLst>
                  <a:path w="90" h="90">
                    <a:moveTo>
                      <a:pt x="90" y="0"/>
                    </a:moveTo>
                    <a:lnTo>
                      <a:pt x="0" y="90"/>
                    </a:lnTo>
                    <a:lnTo>
                      <a:pt x="1" y="9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5" name="Freeform 61"/>
              <p:cNvSpPr>
                <a:spLocks/>
              </p:cNvSpPr>
              <p:nvPr/>
            </p:nvSpPr>
            <p:spPr bwMode="auto">
              <a:xfrm>
                <a:off x="2141" y="2701"/>
                <a:ext cx="504" cy="504"/>
              </a:xfrm>
              <a:custGeom>
                <a:avLst/>
                <a:gdLst/>
                <a:ahLst/>
                <a:cxnLst>
                  <a:cxn ang="0">
                    <a:pos x="3022" y="0"/>
                  </a:cxn>
                  <a:cxn ang="0">
                    <a:pos x="794" y="2230"/>
                  </a:cxn>
                  <a:cxn ang="0">
                    <a:pos x="0" y="3025"/>
                  </a:cxn>
                  <a:cxn ang="0">
                    <a:pos x="1" y="3025"/>
                  </a:cxn>
                </a:cxnLst>
                <a:rect l="0" t="0" r="r" b="b"/>
                <a:pathLst>
                  <a:path w="3022" h="3025">
                    <a:moveTo>
                      <a:pt x="3022" y="0"/>
                    </a:moveTo>
                    <a:lnTo>
                      <a:pt x="794" y="2230"/>
                    </a:lnTo>
                    <a:lnTo>
                      <a:pt x="0" y="3025"/>
                    </a:lnTo>
                    <a:lnTo>
                      <a:pt x="1" y="30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6" name="Freeform 62"/>
              <p:cNvSpPr>
                <a:spLocks/>
              </p:cNvSpPr>
              <p:nvPr/>
            </p:nvSpPr>
            <p:spPr bwMode="auto">
              <a:xfrm>
                <a:off x="2736" y="2347"/>
                <a:ext cx="144" cy="143"/>
              </a:xfrm>
              <a:custGeom>
                <a:avLst/>
                <a:gdLst/>
                <a:ahLst/>
                <a:cxnLst>
                  <a:cxn ang="0">
                    <a:pos x="861" y="0"/>
                  </a:cxn>
                  <a:cxn ang="0">
                    <a:pos x="0" y="862"/>
                  </a:cxn>
                  <a:cxn ang="0">
                    <a:pos x="1" y="862"/>
                  </a:cxn>
                </a:cxnLst>
                <a:rect l="0" t="0" r="r" b="b"/>
                <a:pathLst>
                  <a:path w="861" h="862">
                    <a:moveTo>
                      <a:pt x="861" y="0"/>
                    </a:moveTo>
                    <a:lnTo>
                      <a:pt x="0" y="862"/>
                    </a:lnTo>
                    <a:lnTo>
                      <a:pt x="1" y="86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7" name="Freeform 63"/>
              <p:cNvSpPr>
                <a:spLocks/>
              </p:cNvSpPr>
              <p:nvPr/>
            </p:nvSpPr>
            <p:spPr bwMode="auto">
              <a:xfrm>
                <a:off x="1997" y="3184"/>
                <a:ext cx="46" cy="46"/>
              </a:xfrm>
              <a:custGeom>
                <a:avLst/>
                <a:gdLst/>
                <a:ahLst/>
                <a:cxnLst>
                  <a:cxn ang="0">
                    <a:pos x="279" y="0"/>
                  </a:cxn>
                  <a:cxn ang="0">
                    <a:pos x="0" y="279"/>
                  </a:cxn>
                  <a:cxn ang="0">
                    <a:pos x="1" y="279"/>
                  </a:cxn>
                </a:cxnLst>
                <a:rect l="0" t="0" r="r" b="b"/>
                <a:pathLst>
                  <a:path w="279" h="279">
                    <a:moveTo>
                      <a:pt x="279" y="0"/>
                    </a:moveTo>
                    <a:lnTo>
                      <a:pt x="0" y="279"/>
                    </a:lnTo>
                    <a:lnTo>
                      <a:pt x="1" y="27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8" name="Freeform 64"/>
              <p:cNvSpPr>
                <a:spLocks/>
              </p:cNvSpPr>
              <p:nvPr/>
            </p:nvSpPr>
            <p:spPr bwMode="auto">
              <a:xfrm>
                <a:off x="2590" y="2490"/>
                <a:ext cx="146" cy="147"/>
              </a:xfrm>
              <a:custGeom>
                <a:avLst/>
                <a:gdLst/>
                <a:ahLst/>
                <a:cxnLst>
                  <a:cxn ang="0">
                    <a:pos x="881" y="0"/>
                  </a:cxn>
                  <a:cxn ang="0">
                    <a:pos x="0" y="880"/>
                  </a:cxn>
                  <a:cxn ang="0">
                    <a:pos x="1" y="880"/>
                  </a:cxn>
                </a:cxnLst>
                <a:rect l="0" t="0" r="r" b="b"/>
                <a:pathLst>
                  <a:path w="881" h="880">
                    <a:moveTo>
                      <a:pt x="881" y="0"/>
                    </a:moveTo>
                    <a:lnTo>
                      <a:pt x="0" y="880"/>
                    </a:lnTo>
                    <a:lnTo>
                      <a:pt x="1" y="88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29" name="Freeform 65"/>
              <p:cNvSpPr>
                <a:spLocks/>
              </p:cNvSpPr>
              <p:nvPr/>
            </p:nvSpPr>
            <p:spPr bwMode="auto">
              <a:xfrm>
                <a:off x="2043" y="3132"/>
                <a:ext cx="52" cy="52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0" y="314"/>
                  </a:cxn>
                  <a:cxn ang="0">
                    <a:pos x="1" y="314"/>
                  </a:cxn>
                </a:cxnLst>
                <a:rect l="0" t="0" r="r" b="b"/>
                <a:pathLst>
                  <a:path w="313" h="314">
                    <a:moveTo>
                      <a:pt x="313" y="0"/>
                    </a:moveTo>
                    <a:lnTo>
                      <a:pt x="0" y="314"/>
                    </a:lnTo>
                    <a:lnTo>
                      <a:pt x="1" y="3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0" name="Freeform 66"/>
              <p:cNvSpPr>
                <a:spLocks/>
              </p:cNvSpPr>
              <p:nvPr/>
            </p:nvSpPr>
            <p:spPr bwMode="auto">
              <a:xfrm>
                <a:off x="2095" y="2637"/>
                <a:ext cx="495" cy="495"/>
              </a:xfrm>
              <a:custGeom>
                <a:avLst/>
                <a:gdLst/>
                <a:ahLst/>
                <a:cxnLst>
                  <a:cxn ang="0">
                    <a:pos x="2965" y="0"/>
                  </a:cxn>
                  <a:cxn ang="0">
                    <a:pos x="1038" y="1930"/>
                  </a:cxn>
                  <a:cxn ang="0">
                    <a:pos x="0" y="2967"/>
                  </a:cxn>
                  <a:cxn ang="0">
                    <a:pos x="1" y="2967"/>
                  </a:cxn>
                </a:cxnLst>
                <a:rect l="0" t="0" r="r" b="b"/>
                <a:pathLst>
                  <a:path w="2965" h="2967">
                    <a:moveTo>
                      <a:pt x="2965" y="0"/>
                    </a:moveTo>
                    <a:lnTo>
                      <a:pt x="1038" y="1930"/>
                    </a:lnTo>
                    <a:lnTo>
                      <a:pt x="0" y="2967"/>
                    </a:lnTo>
                    <a:lnTo>
                      <a:pt x="1" y="296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1" name="Freeform 67"/>
              <p:cNvSpPr>
                <a:spLocks/>
              </p:cNvSpPr>
              <p:nvPr/>
            </p:nvSpPr>
            <p:spPr bwMode="auto">
              <a:xfrm>
                <a:off x="2828" y="2228"/>
                <a:ext cx="52" cy="5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0" y="312"/>
                  </a:cxn>
                  <a:cxn ang="0">
                    <a:pos x="1" y="312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lnTo>
                      <a:pt x="0" y="312"/>
                    </a:lnTo>
                    <a:lnTo>
                      <a:pt x="1" y="31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2" name="Freeform 68"/>
              <p:cNvSpPr>
                <a:spLocks/>
              </p:cNvSpPr>
              <p:nvPr/>
            </p:nvSpPr>
            <p:spPr bwMode="auto">
              <a:xfrm>
                <a:off x="1933" y="3148"/>
                <a:ext cx="27" cy="2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162"/>
                  </a:cxn>
                  <a:cxn ang="0">
                    <a:pos x="1" y="162"/>
                  </a:cxn>
                </a:cxnLst>
                <a:rect l="0" t="0" r="r" b="b"/>
                <a:pathLst>
                  <a:path w="160" h="162">
                    <a:moveTo>
                      <a:pt x="160" y="0"/>
                    </a:moveTo>
                    <a:lnTo>
                      <a:pt x="0" y="162"/>
                    </a:lnTo>
                    <a:lnTo>
                      <a:pt x="1" y="16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3" name="Freeform 69"/>
              <p:cNvSpPr>
                <a:spLocks/>
              </p:cNvSpPr>
              <p:nvPr/>
            </p:nvSpPr>
            <p:spPr bwMode="auto">
              <a:xfrm>
                <a:off x="2507" y="2280"/>
                <a:ext cx="321" cy="321"/>
              </a:xfrm>
              <a:custGeom>
                <a:avLst/>
                <a:gdLst/>
                <a:ahLst/>
                <a:cxnLst>
                  <a:cxn ang="0">
                    <a:pos x="1927" y="0"/>
                  </a:cxn>
                  <a:cxn ang="0">
                    <a:pos x="0" y="1929"/>
                  </a:cxn>
                  <a:cxn ang="0">
                    <a:pos x="1" y="1929"/>
                  </a:cxn>
                </a:cxnLst>
                <a:rect l="0" t="0" r="r" b="b"/>
                <a:pathLst>
                  <a:path w="1927" h="1929">
                    <a:moveTo>
                      <a:pt x="1927" y="0"/>
                    </a:moveTo>
                    <a:lnTo>
                      <a:pt x="0" y="1929"/>
                    </a:lnTo>
                    <a:lnTo>
                      <a:pt x="1" y="192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4" name="Freeform 70"/>
              <p:cNvSpPr>
                <a:spLocks/>
              </p:cNvSpPr>
              <p:nvPr/>
            </p:nvSpPr>
            <p:spPr bwMode="auto">
              <a:xfrm>
                <a:off x="1960" y="3055"/>
                <a:ext cx="93" cy="93"/>
              </a:xfrm>
              <a:custGeom>
                <a:avLst/>
                <a:gdLst/>
                <a:ahLst/>
                <a:cxnLst>
                  <a:cxn ang="0">
                    <a:pos x="560" y="0"/>
                  </a:cxn>
                  <a:cxn ang="0">
                    <a:pos x="0" y="559"/>
                  </a:cxn>
                  <a:cxn ang="0">
                    <a:pos x="1" y="559"/>
                  </a:cxn>
                </a:cxnLst>
                <a:rect l="0" t="0" r="r" b="b"/>
                <a:pathLst>
                  <a:path w="560" h="559">
                    <a:moveTo>
                      <a:pt x="560" y="0"/>
                    </a:moveTo>
                    <a:lnTo>
                      <a:pt x="0" y="559"/>
                    </a:lnTo>
                    <a:lnTo>
                      <a:pt x="1" y="55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5" name="Freeform 71"/>
              <p:cNvSpPr>
                <a:spLocks/>
              </p:cNvSpPr>
              <p:nvPr/>
            </p:nvSpPr>
            <p:spPr bwMode="auto">
              <a:xfrm>
                <a:off x="2053" y="2601"/>
                <a:ext cx="454" cy="454"/>
              </a:xfrm>
              <a:custGeom>
                <a:avLst/>
                <a:gdLst/>
                <a:ahLst/>
                <a:cxnLst>
                  <a:cxn ang="0">
                    <a:pos x="2719" y="0"/>
                  </a:cxn>
                  <a:cxn ang="0">
                    <a:pos x="1293" y="1428"/>
                  </a:cxn>
                  <a:cxn ang="0">
                    <a:pos x="0" y="2722"/>
                  </a:cxn>
                  <a:cxn ang="0">
                    <a:pos x="1" y="2722"/>
                  </a:cxn>
                </a:cxnLst>
                <a:rect l="0" t="0" r="r" b="b"/>
                <a:pathLst>
                  <a:path w="2719" h="2722">
                    <a:moveTo>
                      <a:pt x="2719" y="0"/>
                    </a:moveTo>
                    <a:lnTo>
                      <a:pt x="1293" y="1428"/>
                    </a:lnTo>
                    <a:lnTo>
                      <a:pt x="0" y="2722"/>
                    </a:lnTo>
                    <a:lnTo>
                      <a:pt x="1" y="27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6" name="Freeform 72"/>
              <p:cNvSpPr>
                <a:spLocks/>
              </p:cNvSpPr>
              <p:nvPr/>
            </p:nvSpPr>
            <p:spPr bwMode="auto">
              <a:xfrm>
                <a:off x="2844" y="2109"/>
                <a:ext cx="36" cy="35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0" y="214"/>
                  </a:cxn>
                  <a:cxn ang="0">
                    <a:pos x="1" y="214"/>
                  </a:cxn>
                </a:cxnLst>
                <a:rect l="0" t="0" r="r" b="b"/>
                <a:pathLst>
                  <a:path w="213" h="214">
                    <a:moveTo>
                      <a:pt x="213" y="0"/>
                    </a:moveTo>
                    <a:lnTo>
                      <a:pt x="0" y="214"/>
                    </a:lnTo>
                    <a:lnTo>
                      <a:pt x="1" y="2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7" name="Freeform 73"/>
              <p:cNvSpPr>
                <a:spLocks/>
              </p:cNvSpPr>
              <p:nvPr/>
            </p:nvSpPr>
            <p:spPr bwMode="auto">
              <a:xfrm>
                <a:off x="1874" y="3112"/>
                <a:ext cx="3" cy="4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23"/>
                  </a:cxn>
                  <a:cxn ang="0">
                    <a:pos x="1" y="23"/>
                  </a:cxn>
                </a:cxnLst>
                <a:rect l="0" t="0" r="r" b="b"/>
                <a:pathLst>
                  <a:path w="22" h="23">
                    <a:moveTo>
                      <a:pt x="22" y="0"/>
                    </a:moveTo>
                    <a:lnTo>
                      <a:pt x="0" y="23"/>
                    </a:lnTo>
                    <a:lnTo>
                      <a:pt x="1" y="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8" name="Freeform 74"/>
              <p:cNvSpPr>
                <a:spLocks/>
              </p:cNvSpPr>
              <p:nvPr/>
            </p:nvSpPr>
            <p:spPr bwMode="auto">
              <a:xfrm>
                <a:off x="2424" y="2144"/>
                <a:ext cx="420" cy="421"/>
              </a:xfrm>
              <a:custGeom>
                <a:avLst/>
                <a:gdLst/>
                <a:ahLst/>
                <a:cxnLst>
                  <a:cxn ang="0">
                    <a:pos x="2524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4" h="2524">
                    <a:moveTo>
                      <a:pt x="2524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39" name="Freeform 75"/>
              <p:cNvSpPr>
                <a:spLocks/>
              </p:cNvSpPr>
              <p:nvPr/>
            </p:nvSpPr>
            <p:spPr bwMode="auto">
              <a:xfrm>
                <a:off x="1877" y="2974"/>
                <a:ext cx="138" cy="138"/>
              </a:xfrm>
              <a:custGeom>
                <a:avLst/>
                <a:gdLst/>
                <a:ahLst/>
                <a:cxnLst>
                  <a:cxn ang="0">
                    <a:pos x="828" y="0"/>
                  </a:cxn>
                  <a:cxn ang="0">
                    <a:pos x="0" y="829"/>
                  </a:cxn>
                  <a:cxn ang="0">
                    <a:pos x="1" y="829"/>
                  </a:cxn>
                </a:cxnLst>
                <a:rect l="0" t="0" r="r" b="b"/>
                <a:pathLst>
                  <a:path w="828" h="829">
                    <a:moveTo>
                      <a:pt x="828" y="0"/>
                    </a:moveTo>
                    <a:lnTo>
                      <a:pt x="0" y="829"/>
                    </a:lnTo>
                    <a:lnTo>
                      <a:pt x="1" y="82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0" name="Freeform 76"/>
              <p:cNvSpPr>
                <a:spLocks/>
              </p:cNvSpPr>
              <p:nvPr/>
            </p:nvSpPr>
            <p:spPr bwMode="auto">
              <a:xfrm>
                <a:off x="2015" y="2565"/>
                <a:ext cx="409" cy="409"/>
              </a:xfrm>
              <a:custGeom>
                <a:avLst/>
                <a:gdLst/>
                <a:ahLst/>
                <a:cxnLst>
                  <a:cxn ang="0">
                    <a:pos x="2450" y="0"/>
                  </a:cxn>
                  <a:cxn ang="0">
                    <a:pos x="1565" y="887"/>
                  </a:cxn>
                  <a:cxn ang="0">
                    <a:pos x="0" y="2452"/>
                  </a:cxn>
                  <a:cxn ang="0">
                    <a:pos x="1" y="2452"/>
                  </a:cxn>
                </a:cxnLst>
                <a:rect l="0" t="0" r="r" b="b"/>
                <a:pathLst>
                  <a:path w="2450" h="2452">
                    <a:moveTo>
                      <a:pt x="2450" y="0"/>
                    </a:moveTo>
                    <a:lnTo>
                      <a:pt x="1565" y="887"/>
                    </a:lnTo>
                    <a:lnTo>
                      <a:pt x="0" y="2452"/>
                    </a:lnTo>
                    <a:lnTo>
                      <a:pt x="1" y="24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1" name="Freeform 77"/>
              <p:cNvSpPr>
                <a:spLocks/>
              </p:cNvSpPr>
              <p:nvPr/>
            </p:nvSpPr>
            <p:spPr bwMode="auto">
              <a:xfrm>
                <a:off x="2761" y="1990"/>
                <a:ext cx="119" cy="118"/>
              </a:xfrm>
              <a:custGeom>
                <a:avLst/>
                <a:gdLst/>
                <a:ahLst/>
                <a:cxnLst>
                  <a:cxn ang="0">
                    <a:pos x="711" y="0"/>
                  </a:cxn>
                  <a:cxn ang="0">
                    <a:pos x="0" y="712"/>
                  </a:cxn>
                  <a:cxn ang="0">
                    <a:pos x="1" y="712"/>
                  </a:cxn>
                </a:cxnLst>
                <a:rect l="0" t="0" r="r" b="b"/>
                <a:pathLst>
                  <a:path w="711" h="712">
                    <a:moveTo>
                      <a:pt x="711" y="0"/>
                    </a:moveTo>
                    <a:lnTo>
                      <a:pt x="0" y="712"/>
                    </a:lnTo>
                    <a:lnTo>
                      <a:pt x="1" y="71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2" name="Freeform 78"/>
              <p:cNvSpPr>
                <a:spLocks/>
              </p:cNvSpPr>
              <p:nvPr/>
            </p:nvSpPr>
            <p:spPr bwMode="auto">
              <a:xfrm>
                <a:off x="1818" y="2889"/>
                <a:ext cx="164" cy="164"/>
              </a:xfrm>
              <a:custGeom>
                <a:avLst/>
                <a:gdLst/>
                <a:ahLst/>
                <a:cxnLst>
                  <a:cxn ang="0">
                    <a:pos x="985" y="0"/>
                  </a:cxn>
                  <a:cxn ang="0">
                    <a:pos x="0" y="984"/>
                  </a:cxn>
                  <a:cxn ang="0">
                    <a:pos x="1" y="984"/>
                  </a:cxn>
                </a:cxnLst>
                <a:rect l="0" t="0" r="r" b="b"/>
                <a:pathLst>
                  <a:path w="985" h="984">
                    <a:moveTo>
                      <a:pt x="985" y="0"/>
                    </a:moveTo>
                    <a:lnTo>
                      <a:pt x="0" y="984"/>
                    </a:lnTo>
                    <a:lnTo>
                      <a:pt x="1" y="98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3" name="Freeform 79"/>
              <p:cNvSpPr>
                <a:spLocks/>
              </p:cNvSpPr>
              <p:nvPr/>
            </p:nvSpPr>
            <p:spPr bwMode="auto">
              <a:xfrm>
                <a:off x="2341" y="2108"/>
                <a:ext cx="420" cy="421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2" h="2524">
                    <a:moveTo>
                      <a:pt x="2522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4" name="Freeform 80"/>
              <p:cNvSpPr>
                <a:spLocks/>
              </p:cNvSpPr>
              <p:nvPr/>
            </p:nvSpPr>
            <p:spPr bwMode="auto">
              <a:xfrm>
                <a:off x="1982" y="2578"/>
                <a:ext cx="310" cy="311"/>
              </a:xfrm>
              <a:custGeom>
                <a:avLst/>
                <a:gdLst/>
                <a:ahLst/>
                <a:cxnLst>
                  <a:cxn ang="0">
                    <a:pos x="1859" y="0"/>
                  </a:cxn>
                  <a:cxn ang="0">
                    <a:pos x="0" y="1862"/>
                  </a:cxn>
                  <a:cxn ang="0">
                    <a:pos x="1" y="1862"/>
                  </a:cxn>
                </a:cxnLst>
                <a:rect l="0" t="0" r="r" b="b"/>
                <a:pathLst>
                  <a:path w="1859" h="1862">
                    <a:moveTo>
                      <a:pt x="1859" y="0"/>
                    </a:moveTo>
                    <a:lnTo>
                      <a:pt x="0" y="1862"/>
                    </a:lnTo>
                    <a:lnTo>
                      <a:pt x="1" y="186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5" name="Freeform 81"/>
              <p:cNvSpPr>
                <a:spLocks/>
              </p:cNvSpPr>
              <p:nvPr/>
            </p:nvSpPr>
            <p:spPr bwMode="auto">
              <a:xfrm>
                <a:off x="2292" y="2529"/>
                <a:ext cx="49" cy="49"/>
              </a:xfrm>
              <a:custGeom>
                <a:avLst/>
                <a:gdLst/>
                <a:ahLst/>
                <a:cxnLst>
                  <a:cxn ang="0">
                    <a:pos x="297" y="0"/>
                  </a:cxn>
                  <a:cxn ang="0">
                    <a:pos x="0" y="296"/>
                  </a:cxn>
                  <a:cxn ang="0">
                    <a:pos x="1" y="296"/>
                  </a:cxn>
                </a:cxnLst>
                <a:rect l="0" t="0" r="r" b="b"/>
                <a:pathLst>
                  <a:path w="297" h="296">
                    <a:moveTo>
                      <a:pt x="297" y="0"/>
                    </a:moveTo>
                    <a:lnTo>
                      <a:pt x="0" y="296"/>
                    </a:lnTo>
                    <a:lnTo>
                      <a:pt x="1" y="29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6" name="Freeform 82"/>
              <p:cNvSpPr>
                <a:spLocks/>
              </p:cNvSpPr>
              <p:nvPr/>
            </p:nvSpPr>
            <p:spPr bwMode="auto">
              <a:xfrm>
                <a:off x="2678" y="1871"/>
                <a:ext cx="202" cy="201"/>
              </a:xfrm>
              <a:custGeom>
                <a:avLst/>
                <a:gdLst/>
                <a:ahLst/>
                <a:cxnLst>
                  <a:cxn ang="0">
                    <a:pos x="1209" y="0"/>
                  </a:cxn>
                  <a:cxn ang="0">
                    <a:pos x="0" y="1211"/>
                  </a:cxn>
                  <a:cxn ang="0">
                    <a:pos x="1" y="1211"/>
                  </a:cxn>
                </a:cxnLst>
                <a:rect l="0" t="0" r="r" b="b"/>
                <a:pathLst>
                  <a:path w="1209" h="1211">
                    <a:moveTo>
                      <a:pt x="1209" y="0"/>
                    </a:moveTo>
                    <a:lnTo>
                      <a:pt x="0" y="1211"/>
                    </a:lnTo>
                    <a:lnTo>
                      <a:pt x="1" y="121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7" name="Freeform 83"/>
              <p:cNvSpPr>
                <a:spLocks/>
              </p:cNvSpPr>
              <p:nvPr/>
            </p:nvSpPr>
            <p:spPr bwMode="auto">
              <a:xfrm>
                <a:off x="1765" y="2799"/>
                <a:ext cx="187" cy="187"/>
              </a:xfrm>
              <a:custGeom>
                <a:avLst/>
                <a:gdLst/>
                <a:ahLst/>
                <a:cxnLst>
                  <a:cxn ang="0">
                    <a:pos x="1123" y="0"/>
                  </a:cxn>
                  <a:cxn ang="0">
                    <a:pos x="0" y="1123"/>
                  </a:cxn>
                  <a:cxn ang="0">
                    <a:pos x="1" y="1123"/>
                  </a:cxn>
                </a:cxnLst>
                <a:rect l="0" t="0" r="r" b="b"/>
                <a:pathLst>
                  <a:path w="1123" h="1123">
                    <a:moveTo>
                      <a:pt x="1123" y="0"/>
                    </a:moveTo>
                    <a:lnTo>
                      <a:pt x="0" y="1123"/>
                    </a:lnTo>
                    <a:lnTo>
                      <a:pt x="1" y="11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8" name="Freeform 84"/>
              <p:cNvSpPr>
                <a:spLocks/>
              </p:cNvSpPr>
              <p:nvPr/>
            </p:nvSpPr>
            <p:spPr bwMode="auto">
              <a:xfrm>
                <a:off x="2317" y="2072"/>
                <a:ext cx="361" cy="362"/>
              </a:xfrm>
              <a:custGeom>
                <a:avLst/>
                <a:gdLst/>
                <a:ahLst/>
                <a:cxnLst>
                  <a:cxn ang="0">
                    <a:pos x="2168" y="0"/>
                  </a:cxn>
                  <a:cxn ang="0">
                    <a:pos x="0" y="2170"/>
                  </a:cxn>
                  <a:cxn ang="0">
                    <a:pos x="1" y="2170"/>
                  </a:cxn>
                </a:cxnLst>
                <a:rect l="0" t="0" r="r" b="b"/>
                <a:pathLst>
                  <a:path w="2168" h="2170">
                    <a:moveTo>
                      <a:pt x="2168" y="0"/>
                    </a:moveTo>
                    <a:lnTo>
                      <a:pt x="0" y="2170"/>
                    </a:lnTo>
                    <a:lnTo>
                      <a:pt x="1" y="217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49" name="Freeform 85"/>
              <p:cNvSpPr>
                <a:spLocks/>
              </p:cNvSpPr>
              <p:nvPr/>
            </p:nvSpPr>
            <p:spPr bwMode="auto">
              <a:xfrm>
                <a:off x="1952" y="2493"/>
                <a:ext cx="306" cy="306"/>
              </a:xfrm>
              <a:custGeom>
                <a:avLst/>
                <a:gdLst/>
                <a:ahLst/>
                <a:cxnLst>
                  <a:cxn ang="0">
                    <a:pos x="1834" y="0"/>
                  </a:cxn>
                  <a:cxn ang="0">
                    <a:pos x="0" y="1836"/>
                  </a:cxn>
                  <a:cxn ang="0">
                    <a:pos x="1" y="1836"/>
                  </a:cxn>
                </a:cxnLst>
                <a:rect l="0" t="0" r="r" b="b"/>
                <a:pathLst>
                  <a:path w="1834" h="1836">
                    <a:moveTo>
                      <a:pt x="1834" y="0"/>
                    </a:moveTo>
                    <a:lnTo>
                      <a:pt x="0" y="1836"/>
                    </a:lnTo>
                    <a:lnTo>
                      <a:pt x="1" y="183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50" name="Freeform 86"/>
              <p:cNvSpPr>
                <a:spLocks/>
              </p:cNvSpPr>
              <p:nvPr/>
            </p:nvSpPr>
            <p:spPr bwMode="auto">
              <a:xfrm>
                <a:off x="2258" y="2434"/>
                <a:ext cx="59" cy="59"/>
              </a:xfrm>
              <a:custGeom>
                <a:avLst/>
                <a:gdLst/>
                <a:ahLst/>
                <a:cxnLst>
                  <a:cxn ang="0">
                    <a:pos x="354" y="0"/>
                  </a:cxn>
                  <a:cxn ang="0">
                    <a:pos x="0" y="354"/>
                  </a:cxn>
                  <a:cxn ang="0">
                    <a:pos x="1" y="354"/>
                  </a:cxn>
                </a:cxnLst>
                <a:rect l="0" t="0" r="r" b="b"/>
                <a:pathLst>
                  <a:path w="354" h="354">
                    <a:moveTo>
                      <a:pt x="354" y="0"/>
                    </a:moveTo>
                    <a:lnTo>
                      <a:pt x="0" y="354"/>
                    </a:lnTo>
                    <a:lnTo>
                      <a:pt x="1" y="35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51" name="Freeform 87"/>
              <p:cNvSpPr>
                <a:spLocks/>
              </p:cNvSpPr>
              <p:nvPr/>
            </p:nvSpPr>
            <p:spPr bwMode="auto">
              <a:xfrm>
                <a:off x="2596" y="1752"/>
                <a:ext cx="284" cy="284"/>
              </a:xfrm>
              <a:custGeom>
                <a:avLst/>
                <a:gdLst/>
                <a:ahLst/>
                <a:cxnLst>
                  <a:cxn ang="0">
                    <a:pos x="1706" y="0"/>
                  </a:cxn>
                  <a:cxn ang="0">
                    <a:pos x="0" y="1708"/>
                  </a:cxn>
                  <a:cxn ang="0">
                    <a:pos x="1" y="1708"/>
                  </a:cxn>
                </a:cxnLst>
                <a:rect l="0" t="0" r="r" b="b"/>
                <a:pathLst>
                  <a:path w="1706" h="1708">
                    <a:moveTo>
                      <a:pt x="1706" y="0"/>
                    </a:moveTo>
                    <a:lnTo>
                      <a:pt x="0" y="1708"/>
                    </a:lnTo>
                    <a:lnTo>
                      <a:pt x="1" y="17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52" name="Freeform 88"/>
              <p:cNvSpPr>
                <a:spLocks/>
              </p:cNvSpPr>
              <p:nvPr/>
            </p:nvSpPr>
            <p:spPr bwMode="auto">
              <a:xfrm>
                <a:off x="1716" y="2704"/>
                <a:ext cx="212" cy="212"/>
              </a:xfrm>
              <a:custGeom>
                <a:avLst/>
                <a:gdLst/>
                <a:ahLst/>
                <a:cxnLst>
                  <a:cxn ang="0">
                    <a:pos x="1269" y="0"/>
                  </a:cxn>
                  <a:cxn ang="0">
                    <a:pos x="0" y="1270"/>
                  </a:cxn>
                  <a:cxn ang="0">
                    <a:pos x="1" y="1270"/>
                  </a:cxn>
                </a:cxnLst>
                <a:rect l="0" t="0" r="r" b="b"/>
                <a:pathLst>
                  <a:path w="1269" h="1270">
                    <a:moveTo>
                      <a:pt x="1269" y="0"/>
                    </a:moveTo>
                    <a:lnTo>
                      <a:pt x="0" y="1270"/>
                    </a:lnTo>
                    <a:lnTo>
                      <a:pt x="1" y="127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53" name="Freeform 89"/>
              <p:cNvSpPr>
                <a:spLocks/>
              </p:cNvSpPr>
              <p:nvPr/>
            </p:nvSpPr>
            <p:spPr bwMode="auto">
              <a:xfrm>
                <a:off x="2356" y="2036"/>
                <a:ext cx="240" cy="240"/>
              </a:xfrm>
              <a:custGeom>
                <a:avLst/>
                <a:gdLst/>
                <a:ahLst/>
                <a:cxnLst>
                  <a:cxn ang="0">
                    <a:pos x="1440" y="0"/>
                  </a:cxn>
                  <a:cxn ang="0">
                    <a:pos x="0" y="1442"/>
                  </a:cxn>
                  <a:cxn ang="0">
                    <a:pos x="1" y="1442"/>
                  </a:cxn>
                </a:cxnLst>
                <a:rect l="0" t="0" r="r" b="b"/>
                <a:pathLst>
                  <a:path w="1440" h="1442">
                    <a:moveTo>
                      <a:pt x="1440" y="0"/>
                    </a:moveTo>
                    <a:lnTo>
                      <a:pt x="0" y="1442"/>
                    </a:lnTo>
                    <a:lnTo>
                      <a:pt x="1" y="144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54" name="Freeform 90"/>
              <p:cNvSpPr>
                <a:spLocks/>
              </p:cNvSpPr>
              <p:nvPr/>
            </p:nvSpPr>
            <p:spPr bwMode="auto">
              <a:xfrm>
                <a:off x="1928" y="2457"/>
                <a:ext cx="247" cy="247"/>
              </a:xfrm>
              <a:custGeom>
                <a:avLst/>
                <a:gdLst/>
                <a:ahLst/>
                <a:cxnLst>
                  <a:cxn ang="0">
                    <a:pos x="1483" y="0"/>
                  </a:cxn>
                  <a:cxn ang="0">
                    <a:pos x="0" y="1484"/>
                  </a:cxn>
                  <a:cxn ang="0">
                    <a:pos x="1" y="1484"/>
                  </a:cxn>
                </a:cxnLst>
                <a:rect l="0" t="0" r="r" b="b"/>
                <a:pathLst>
                  <a:path w="1483" h="1484">
                    <a:moveTo>
                      <a:pt x="1483" y="0"/>
                    </a:moveTo>
                    <a:lnTo>
                      <a:pt x="0" y="1484"/>
                    </a:lnTo>
                    <a:lnTo>
                      <a:pt x="1" y="148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55" name="Freeform 91"/>
              <p:cNvSpPr>
                <a:spLocks/>
              </p:cNvSpPr>
              <p:nvPr/>
            </p:nvSpPr>
            <p:spPr bwMode="auto">
              <a:xfrm>
                <a:off x="2175" y="2276"/>
                <a:ext cx="181" cy="181"/>
              </a:xfrm>
              <a:custGeom>
                <a:avLst/>
                <a:gdLst/>
                <a:ahLst/>
                <a:cxnLst>
                  <a:cxn ang="0">
                    <a:pos x="1082" y="0"/>
                  </a:cxn>
                  <a:cxn ang="0">
                    <a:pos x="0" y="1082"/>
                  </a:cxn>
                  <a:cxn ang="0">
                    <a:pos x="1" y="1082"/>
                  </a:cxn>
                </a:cxnLst>
                <a:rect l="0" t="0" r="r" b="b"/>
                <a:pathLst>
                  <a:path w="1082" h="1082">
                    <a:moveTo>
                      <a:pt x="1082" y="0"/>
                    </a:moveTo>
                    <a:lnTo>
                      <a:pt x="0" y="1082"/>
                    </a:lnTo>
                    <a:lnTo>
                      <a:pt x="1" y="108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56" name="Freeform 92"/>
              <p:cNvSpPr>
                <a:spLocks/>
              </p:cNvSpPr>
              <p:nvPr/>
            </p:nvSpPr>
            <p:spPr bwMode="auto">
              <a:xfrm>
                <a:off x="2513" y="1633"/>
                <a:ext cx="367" cy="367"/>
              </a:xfrm>
              <a:custGeom>
                <a:avLst/>
                <a:gdLst/>
                <a:ahLst/>
                <a:cxnLst>
                  <a:cxn ang="0">
                    <a:pos x="2204" y="0"/>
                  </a:cxn>
                  <a:cxn ang="0">
                    <a:pos x="0" y="2205"/>
                  </a:cxn>
                  <a:cxn ang="0">
                    <a:pos x="1" y="2205"/>
                  </a:cxn>
                </a:cxnLst>
                <a:rect l="0" t="0" r="r" b="b"/>
                <a:pathLst>
                  <a:path w="2204" h="2205">
                    <a:moveTo>
                      <a:pt x="2204" y="0"/>
                    </a:moveTo>
                    <a:lnTo>
                      <a:pt x="0" y="2205"/>
                    </a:lnTo>
                    <a:lnTo>
                      <a:pt x="1" y="220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57" name="Freeform 93"/>
              <p:cNvSpPr>
                <a:spLocks/>
              </p:cNvSpPr>
              <p:nvPr/>
            </p:nvSpPr>
            <p:spPr bwMode="auto">
              <a:xfrm>
                <a:off x="1672" y="2604"/>
                <a:ext cx="237" cy="238"/>
              </a:xfrm>
              <a:custGeom>
                <a:avLst/>
                <a:gdLst/>
                <a:ahLst/>
                <a:cxnLst>
                  <a:cxn ang="0">
                    <a:pos x="1426" y="0"/>
                  </a:cxn>
                  <a:cxn ang="0">
                    <a:pos x="0" y="1426"/>
                  </a:cxn>
                  <a:cxn ang="0">
                    <a:pos x="1" y="1426"/>
                  </a:cxn>
                </a:cxnLst>
                <a:rect l="0" t="0" r="r" b="b"/>
                <a:pathLst>
                  <a:path w="1426" h="1426">
                    <a:moveTo>
                      <a:pt x="1426" y="0"/>
                    </a:moveTo>
                    <a:lnTo>
                      <a:pt x="0" y="1426"/>
                    </a:lnTo>
                    <a:lnTo>
                      <a:pt x="1" y="142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58" name="Freeform 94"/>
              <p:cNvSpPr>
                <a:spLocks/>
              </p:cNvSpPr>
              <p:nvPr/>
            </p:nvSpPr>
            <p:spPr bwMode="auto">
              <a:xfrm>
                <a:off x="2413" y="2000"/>
                <a:ext cx="100" cy="100"/>
              </a:xfrm>
              <a:custGeom>
                <a:avLst/>
                <a:gdLst/>
                <a:ahLst/>
                <a:cxnLst>
                  <a:cxn ang="0">
                    <a:pos x="598" y="0"/>
                  </a:cxn>
                  <a:cxn ang="0">
                    <a:pos x="0" y="600"/>
                  </a:cxn>
                  <a:cxn ang="0">
                    <a:pos x="1" y="600"/>
                  </a:cxn>
                </a:cxnLst>
                <a:rect l="0" t="0" r="r" b="b"/>
                <a:pathLst>
                  <a:path w="598" h="600">
                    <a:moveTo>
                      <a:pt x="598" y="0"/>
                    </a:moveTo>
                    <a:lnTo>
                      <a:pt x="0" y="600"/>
                    </a:lnTo>
                    <a:lnTo>
                      <a:pt x="1" y="60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59" name="Freeform 95"/>
              <p:cNvSpPr>
                <a:spLocks/>
              </p:cNvSpPr>
              <p:nvPr/>
            </p:nvSpPr>
            <p:spPr bwMode="auto">
              <a:xfrm>
                <a:off x="1909" y="2421"/>
                <a:ext cx="183" cy="183"/>
              </a:xfrm>
              <a:custGeom>
                <a:avLst/>
                <a:gdLst/>
                <a:ahLst/>
                <a:cxnLst>
                  <a:cxn ang="0">
                    <a:pos x="1098" y="0"/>
                  </a:cxn>
                  <a:cxn ang="0">
                    <a:pos x="0" y="1100"/>
                  </a:cxn>
                  <a:cxn ang="0">
                    <a:pos x="1" y="1100"/>
                  </a:cxn>
                </a:cxnLst>
                <a:rect l="0" t="0" r="r" b="b"/>
                <a:pathLst>
                  <a:path w="1098" h="1100">
                    <a:moveTo>
                      <a:pt x="1098" y="0"/>
                    </a:moveTo>
                    <a:lnTo>
                      <a:pt x="0" y="1100"/>
                    </a:lnTo>
                    <a:lnTo>
                      <a:pt x="1" y="110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0" name="Freeform 96"/>
              <p:cNvSpPr>
                <a:spLocks/>
              </p:cNvSpPr>
              <p:nvPr/>
            </p:nvSpPr>
            <p:spPr bwMode="auto">
              <a:xfrm>
                <a:off x="2092" y="2100"/>
                <a:ext cx="321" cy="321"/>
              </a:xfrm>
              <a:custGeom>
                <a:avLst/>
                <a:gdLst/>
                <a:ahLst/>
                <a:cxnLst>
                  <a:cxn ang="0">
                    <a:pos x="1924" y="0"/>
                  </a:cxn>
                  <a:cxn ang="0">
                    <a:pos x="0" y="1924"/>
                  </a:cxn>
                  <a:cxn ang="0">
                    <a:pos x="1" y="1924"/>
                  </a:cxn>
                </a:cxnLst>
                <a:rect l="0" t="0" r="r" b="b"/>
                <a:pathLst>
                  <a:path w="1924" h="1924">
                    <a:moveTo>
                      <a:pt x="1924" y="0"/>
                    </a:moveTo>
                    <a:lnTo>
                      <a:pt x="0" y="1924"/>
                    </a:lnTo>
                    <a:lnTo>
                      <a:pt x="1" y="19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1" name="Freeform 97"/>
              <p:cNvSpPr>
                <a:spLocks/>
              </p:cNvSpPr>
              <p:nvPr/>
            </p:nvSpPr>
            <p:spPr bwMode="auto">
              <a:xfrm>
                <a:off x="2850" y="1514"/>
                <a:ext cx="30" cy="29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0" y="178"/>
                  </a:cxn>
                  <a:cxn ang="0">
                    <a:pos x="1" y="178"/>
                  </a:cxn>
                </a:cxnLst>
                <a:rect l="0" t="0" r="r" b="b"/>
                <a:pathLst>
                  <a:path w="178" h="178">
                    <a:moveTo>
                      <a:pt x="178" y="0"/>
                    </a:moveTo>
                    <a:lnTo>
                      <a:pt x="0" y="178"/>
                    </a:lnTo>
                    <a:lnTo>
                      <a:pt x="1" y="17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2" name="Freeform 98"/>
              <p:cNvSpPr>
                <a:spLocks/>
              </p:cNvSpPr>
              <p:nvPr/>
            </p:nvSpPr>
            <p:spPr bwMode="auto">
              <a:xfrm>
                <a:off x="1631" y="2497"/>
                <a:ext cx="266" cy="267"/>
              </a:xfrm>
              <a:custGeom>
                <a:avLst/>
                <a:gdLst/>
                <a:ahLst/>
                <a:cxnLst>
                  <a:cxn ang="0">
                    <a:pos x="1598" y="0"/>
                  </a:cxn>
                  <a:cxn ang="0">
                    <a:pos x="0" y="1598"/>
                  </a:cxn>
                  <a:cxn ang="0">
                    <a:pos x="1" y="1598"/>
                  </a:cxn>
                </a:cxnLst>
                <a:rect l="0" t="0" r="r" b="b"/>
                <a:pathLst>
                  <a:path w="1598" h="1598">
                    <a:moveTo>
                      <a:pt x="1598" y="0"/>
                    </a:moveTo>
                    <a:lnTo>
                      <a:pt x="0" y="1598"/>
                    </a:lnTo>
                    <a:lnTo>
                      <a:pt x="1" y="159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3" name="Freeform 99"/>
              <p:cNvSpPr>
                <a:spLocks/>
              </p:cNvSpPr>
              <p:nvPr/>
            </p:nvSpPr>
            <p:spPr bwMode="auto">
              <a:xfrm>
                <a:off x="2501" y="1543"/>
                <a:ext cx="349" cy="350"/>
              </a:xfrm>
              <a:custGeom>
                <a:avLst/>
                <a:gdLst/>
                <a:ahLst/>
                <a:cxnLst>
                  <a:cxn ang="0">
                    <a:pos x="2097" y="0"/>
                  </a:cxn>
                  <a:cxn ang="0">
                    <a:pos x="0" y="2098"/>
                  </a:cxn>
                  <a:cxn ang="0">
                    <a:pos x="1" y="2098"/>
                  </a:cxn>
                </a:cxnLst>
                <a:rect l="0" t="0" r="r" b="b"/>
                <a:pathLst>
                  <a:path w="2097" h="2098">
                    <a:moveTo>
                      <a:pt x="2097" y="0"/>
                    </a:moveTo>
                    <a:lnTo>
                      <a:pt x="0" y="2098"/>
                    </a:lnTo>
                    <a:lnTo>
                      <a:pt x="1" y="209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4" name="Freeform 100"/>
              <p:cNvSpPr>
                <a:spLocks/>
              </p:cNvSpPr>
              <p:nvPr/>
            </p:nvSpPr>
            <p:spPr bwMode="auto">
              <a:xfrm>
                <a:off x="1897" y="2385"/>
                <a:ext cx="112" cy="112"/>
              </a:xfrm>
              <a:custGeom>
                <a:avLst/>
                <a:gdLst/>
                <a:ahLst/>
                <a:cxnLst>
                  <a:cxn ang="0">
                    <a:pos x="674" y="0"/>
                  </a:cxn>
                  <a:cxn ang="0">
                    <a:pos x="0" y="676"/>
                  </a:cxn>
                  <a:cxn ang="0">
                    <a:pos x="1" y="676"/>
                  </a:cxn>
                </a:cxnLst>
                <a:rect l="0" t="0" r="r" b="b"/>
                <a:pathLst>
                  <a:path w="674" h="676">
                    <a:moveTo>
                      <a:pt x="674" y="0"/>
                    </a:moveTo>
                    <a:lnTo>
                      <a:pt x="0" y="676"/>
                    </a:lnTo>
                    <a:lnTo>
                      <a:pt x="1" y="67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5" name="Freeform 101"/>
              <p:cNvSpPr>
                <a:spLocks/>
              </p:cNvSpPr>
              <p:nvPr/>
            </p:nvSpPr>
            <p:spPr bwMode="auto">
              <a:xfrm>
                <a:off x="2009" y="1893"/>
                <a:ext cx="492" cy="492"/>
              </a:xfrm>
              <a:custGeom>
                <a:avLst/>
                <a:gdLst/>
                <a:ahLst/>
                <a:cxnLst>
                  <a:cxn ang="0">
                    <a:pos x="2948" y="0"/>
                  </a:cxn>
                  <a:cxn ang="0">
                    <a:pos x="2522" y="426"/>
                  </a:cxn>
                  <a:cxn ang="0">
                    <a:pos x="0" y="2950"/>
                  </a:cxn>
                  <a:cxn ang="0">
                    <a:pos x="1" y="2950"/>
                  </a:cxn>
                </a:cxnLst>
                <a:rect l="0" t="0" r="r" b="b"/>
                <a:pathLst>
                  <a:path w="2948" h="2950">
                    <a:moveTo>
                      <a:pt x="2948" y="0"/>
                    </a:moveTo>
                    <a:lnTo>
                      <a:pt x="2522" y="426"/>
                    </a:lnTo>
                    <a:lnTo>
                      <a:pt x="0" y="2950"/>
                    </a:lnTo>
                    <a:lnTo>
                      <a:pt x="1" y="295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6" name="Freeform 102"/>
              <p:cNvSpPr>
                <a:spLocks/>
              </p:cNvSpPr>
              <p:nvPr/>
            </p:nvSpPr>
            <p:spPr bwMode="auto">
              <a:xfrm>
                <a:off x="2767" y="1394"/>
                <a:ext cx="113" cy="113"/>
              </a:xfrm>
              <a:custGeom>
                <a:avLst/>
                <a:gdLst/>
                <a:ahLst/>
                <a:cxnLst>
                  <a:cxn ang="0">
                    <a:pos x="675" y="0"/>
                  </a:cxn>
                  <a:cxn ang="0">
                    <a:pos x="0" y="677"/>
                  </a:cxn>
                  <a:cxn ang="0">
                    <a:pos x="1" y="677"/>
                  </a:cxn>
                </a:cxnLst>
                <a:rect l="0" t="0" r="r" b="b"/>
                <a:pathLst>
                  <a:path w="675" h="677">
                    <a:moveTo>
                      <a:pt x="675" y="0"/>
                    </a:moveTo>
                    <a:lnTo>
                      <a:pt x="0" y="677"/>
                    </a:lnTo>
                    <a:lnTo>
                      <a:pt x="1" y="67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7" name="Freeform 103"/>
              <p:cNvSpPr>
                <a:spLocks/>
              </p:cNvSpPr>
              <p:nvPr/>
            </p:nvSpPr>
            <p:spPr bwMode="auto">
              <a:xfrm>
                <a:off x="1594" y="2383"/>
                <a:ext cx="298" cy="298"/>
              </a:xfrm>
              <a:custGeom>
                <a:avLst/>
                <a:gdLst/>
                <a:ahLst/>
                <a:cxnLst>
                  <a:cxn ang="0">
                    <a:pos x="1789" y="0"/>
                  </a:cxn>
                  <a:cxn ang="0">
                    <a:pos x="0" y="1789"/>
                  </a:cxn>
                  <a:cxn ang="0">
                    <a:pos x="1" y="1789"/>
                  </a:cxn>
                </a:cxnLst>
                <a:rect l="0" t="0" r="r" b="b"/>
                <a:pathLst>
                  <a:path w="1789" h="1789">
                    <a:moveTo>
                      <a:pt x="1789" y="0"/>
                    </a:moveTo>
                    <a:lnTo>
                      <a:pt x="0" y="1789"/>
                    </a:lnTo>
                    <a:lnTo>
                      <a:pt x="1" y="178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8" name="Freeform 104"/>
              <p:cNvSpPr>
                <a:spLocks/>
              </p:cNvSpPr>
              <p:nvPr/>
            </p:nvSpPr>
            <p:spPr bwMode="auto">
              <a:xfrm>
                <a:off x="2658" y="1507"/>
                <a:ext cx="109" cy="109"/>
              </a:xfrm>
              <a:custGeom>
                <a:avLst/>
                <a:gdLst/>
                <a:ahLst/>
                <a:cxnLst>
                  <a:cxn ang="0">
                    <a:pos x="653" y="0"/>
                  </a:cxn>
                  <a:cxn ang="0">
                    <a:pos x="0" y="653"/>
                  </a:cxn>
                  <a:cxn ang="0">
                    <a:pos x="1" y="653"/>
                  </a:cxn>
                </a:cxnLst>
                <a:rect l="0" t="0" r="r" b="b"/>
                <a:pathLst>
                  <a:path w="653" h="653">
                    <a:moveTo>
                      <a:pt x="653" y="0"/>
                    </a:moveTo>
                    <a:lnTo>
                      <a:pt x="0" y="653"/>
                    </a:lnTo>
                    <a:lnTo>
                      <a:pt x="1" y="6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69" name="Freeform 105"/>
              <p:cNvSpPr>
                <a:spLocks/>
              </p:cNvSpPr>
              <p:nvPr/>
            </p:nvSpPr>
            <p:spPr bwMode="auto">
              <a:xfrm>
                <a:off x="1892" y="2349"/>
                <a:ext cx="34" cy="34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0" y="206"/>
                  </a:cxn>
                  <a:cxn ang="0">
                    <a:pos x="1" y="206"/>
                  </a:cxn>
                </a:cxnLst>
                <a:rect l="0" t="0" r="r" b="b"/>
                <a:pathLst>
                  <a:path w="205" h="206">
                    <a:moveTo>
                      <a:pt x="205" y="0"/>
                    </a:moveTo>
                    <a:lnTo>
                      <a:pt x="0" y="206"/>
                    </a:lnTo>
                    <a:lnTo>
                      <a:pt x="1" y="20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0" name="Freeform 106"/>
              <p:cNvSpPr>
                <a:spLocks/>
              </p:cNvSpPr>
              <p:nvPr/>
            </p:nvSpPr>
            <p:spPr bwMode="auto">
              <a:xfrm>
                <a:off x="1926" y="1616"/>
                <a:ext cx="732" cy="733"/>
              </a:xfrm>
              <a:custGeom>
                <a:avLst/>
                <a:gdLst/>
                <a:ahLst/>
                <a:cxnLst>
                  <a:cxn ang="0">
                    <a:pos x="4392" y="0"/>
                  </a:cxn>
                  <a:cxn ang="0">
                    <a:pos x="2522" y="1871"/>
                  </a:cxn>
                  <a:cxn ang="0">
                    <a:pos x="0" y="4395"/>
                  </a:cxn>
                  <a:cxn ang="0">
                    <a:pos x="1" y="4395"/>
                  </a:cxn>
                </a:cxnLst>
                <a:rect l="0" t="0" r="r" b="b"/>
                <a:pathLst>
                  <a:path w="4392" h="4395">
                    <a:moveTo>
                      <a:pt x="4392" y="0"/>
                    </a:moveTo>
                    <a:lnTo>
                      <a:pt x="2522" y="1871"/>
                    </a:lnTo>
                    <a:lnTo>
                      <a:pt x="0" y="4395"/>
                    </a:lnTo>
                    <a:lnTo>
                      <a:pt x="1" y="439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1" name="Freeform 107"/>
              <p:cNvSpPr>
                <a:spLocks/>
              </p:cNvSpPr>
              <p:nvPr/>
            </p:nvSpPr>
            <p:spPr bwMode="auto">
              <a:xfrm>
                <a:off x="2684" y="1276"/>
                <a:ext cx="196" cy="195"/>
              </a:xfrm>
              <a:custGeom>
                <a:avLst/>
                <a:gdLst/>
                <a:ahLst/>
                <a:cxnLst>
                  <a:cxn ang="0">
                    <a:pos x="1173" y="0"/>
                  </a:cxn>
                  <a:cxn ang="0">
                    <a:pos x="0" y="1174"/>
                  </a:cxn>
                  <a:cxn ang="0">
                    <a:pos x="1" y="1174"/>
                  </a:cxn>
                </a:cxnLst>
                <a:rect l="0" t="0" r="r" b="b"/>
                <a:pathLst>
                  <a:path w="1173" h="1174">
                    <a:moveTo>
                      <a:pt x="1173" y="0"/>
                    </a:moveTo>
                    <a:lnTo>
                      <a:pt x="0" y="1174"/>
                    </a:lnTo>
                    <a:lnTo>
                      <a:pt x="1" y="117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2" name="Freeform 108"/>
              <p:cNvSpPr>
                <a:spLocks/>
              </p:cNvSpPr>
              <p:nvPr/>
            </p:nvSpPr>
            <p:spPr bwMode="auto">
              <a:xfrm>
                <a:off x="1562" y="2313"/>
                <a:ext cx="282" cy="281"/>
              </a:xfrm>
              <a:custGeom>
                <a:avLst/>
                <a:gdLst/>
                <a:ahLst/>
                <a:cxnLst>
                  <a:cxn ang="0">
                    <a:pos x="1688" y="0"/>
                  </a:cxn>
                  <a:cxn ang="0">
                    <a:pos x="0" y="1689"/>
                  </a:cxn>
                  <a:cxn ang="0">
                    <a:pos x="1" y="1689"/>
                  </a:cxn>
                </a:cxnLst>
                <a:rect l="0" t="0" r="r" b="b"/>
                <a:pathLst>
                  <a:path w="1688" h="1689">
                    <a:moveTo>
                      <a:pt x="1688" y="0"/>
                    </a:moveTo>
                    <a:lnTo>
                      <a:pt x="0" y="1689"/>
                    </a:lnTo>
                    <a:lnTo>
                      <a:pt x="1" y="168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3" name="Freeform 109"/>
              <p:cNvSpPr>
                <a:spLocks/>
              </p:cNvSpPr>
              <p:nvPr/>
            </p:nvSpPr>
            <p:spPr bwMode="auto">
              <a:xfrm>
                <a:off x="2264" y="1471"/>
                <a:ext cx="420" cy="421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0" y="2525"/>
                  </a:cxn>
                  <a:cxn ang="0">
                    <a:pos x="1" y="2525"/>
                  </a:cxn>
                </a:cxnLst>
                <a:rect l="0" t="0" r="r" b="b"/>
                <a:pathLst>
                  <a:path w="2522" h="2525">
                    <a:moveTo>
                      <a:pt x="2522" y="0"/>
                    </a:moveTo>
                    <a:lnTo>
                      <a:pt x="0" y="2525"/>
                    </a:lnTo>
                    <a:lnTo>
                      <a:pt x="1" y="25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4" name="Freeform 110"/>
              <p:cNvSpPr>
                <a:spLocks/>
              </p:cNvSpPr>
              <p:nvPr/>
            </p:nvSpPr>
            <p:spPr bwMode="auto">
              <a:xfrm>
                <a:off x="1844" y="2259"/>
                <a:ext cx="53" cy="54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0" y="322"/>
                  </a:cxn>
                  <a:cxn ang="0">
                    <a:pos x="1" y="322"/>
                  </a:cxn>
                </a:cxnLst>
                <a:rect l="0" t="0" r="r" b="b"/>
                <a:pathLst>
                  <a:path w="321" h="322">
                    <a:moveTo>
                      <a:pt x="321" y="0"/>
                    </a:moveTo>
                    <a:lnTo>
                      <a:pt x="0" y="322"/>
                    </a:lnTo>
                    <a:lnTo>
                      <a:pt x="1" y="3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5" name="Freeform 111"/>
              <p:cNvSpPr>
                <a:spLocks/>
              </p:cNvSpPr>
              <p:nvPr/>
            </p:nvSpPr>
            <p:spPr bwMode="auto">
              <a:xfrm>
                <a:off x="1897" y="1892"/>
                <a:ext cx="367" cy="367"/>
              </a:xfrm>
              <a:custGeom>
                <a:avLst/>
                <a:gdLst/>
                <a:ahLst/>
                <a:cxnLst>
                  <a:cxn ang="0">
                    <a:pos x="2201" y="0"/>
                  </a:cxn>
                  <a:cxn ang="0">
                    <a:pos x="0" y="2202"/>
                  </a:cxn>
                  <a:cxn ang="0">
                    <a:pos x="1" y="2202"/>
                  </a:cxn>
                </a:cxnLst>
                <a:rect l="0" t="0" r="r" b="b"/>
                <a:pathLst>
                  <a:path w="2201" h="2202">
                    <a:moveTo>
                      <a:pt x="2201" y="0"/>
                    </a:moveTo>
                    <a:lnTo>
                      <a:pt x="0" y="2202"/>
                    </a:lnTo>
                    <a:lnTo>
                      <a:pt x="1" y="220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6" name="Freeform 112"/>
              <p:cNvSpPr>
                <a:spLocks/>
              </p:cNvSpPr>
              <p:nvPr/>
            </p:nvSpPr>
            <p:spPr bwMode="auto">
              <a:xfrm>
                <a:off x="2602" y="1157"/>
                <a:ext cx="278" cy="278"/>
              </a:xfrm>
              <a:custGeom>
                <a:avLst/>
                <a:gdLst/>
                <a:ahLst/>
                <a:cxnLst>
                  <a:cxn ang="0">
                    <a:pos x="1670" y="0"/>
                  </a:cxn>
                  <a:cxn ang="0">
                    <a:pos x="0" y="1672"/>
                  </a:cxn>
                  <a:cxn ang="0">
                    <a:pos x="1" y="1672"/>
                  </a:cxn>
                </a:cxnLst>
                <a:rect l="0" t="0" r="r" b="b"/>
                <a:pathLst>
                  <a:path w="1670" h="1672">
                    <a:moveTo>
                      <a:pt x="1670" y="0"/>
                    </a:moveTo>
                    <a:lnTo>
                      <a:pt x="0" y="1672"/>
                    </a:lnTo>
                    <a:lnTo>
                      <a:pt x="1" y="167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7" name="Freeform 113"/>
              <p:cNvSpPr>
                <a:spLocks/>
              </p:cNvSpPr>
              <p:nvPr/>
            </p:nvSpPr>
            <p:spPr bwMode="auto">
              <a:xfrm>
                <a:off x="1535" y="2276"/>
                <a:ext cx="226" cy="226"/>
              </a:xfrm>
              <a:custGeom>
                <a:avLst/>
                <a:gdLst/>
                <a:ahLst/>
                <a:cxnLst>
                  <a:cxn ang="0">
                    <a:pos x="1352" y="0"/>
                  </a:cxn>
                  <a:cxn ang="0">
                    <a:pos x="0" y="1352"/>
                  </a:cxn>
                  <a:cxn ang="0">
                    <a:pos x="1" y="1352"/>
                  </a:cxn>
                </a:cxnLst>
                <a:rect l="0" t="0" r="r" b="b"/>
                <a:pathLst>
                  <a:path w="1352" h="1352">
                    <a:moveTo>
                      <a:pt x="1352" y="0"/>
                    </a:moveTo>
                    <a:lnTo>
                      <a:pt x="0" y="1352"/>
                    </a:lnTo>
                    <a:lnTo>
                      <a:pt x="1" y="135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8" name="Freeform 114"/>
              <p:cNvSpPr>
                <a:spLocks/>
              </p:cNvSpPr>
              <p:nvPr/>
            </p:nvSpPr>
            <p:spPr bwMode="auto">
              <a:xfrm>
                <a:off x="2181" y="1435"/>
                <a:ext cx="421" cy="421"/>
              </a:xfrm>
              <a:custGeom>
                <a:avLst/>
                <a:gdLst/>
                <a:ahLst/>
                <a:cxnLst>
                  <a:cxn ang="0">
                    <a:pos x="2523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3" h="2524">
                    <a:moveTo>
                      <a:pt x="2523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79" name="Freeform 115"/>
              <p:cNvSpPr>
                <a:spLocks/>
              </p:cNvSpPr>
              <p:nvPr/>
            </p:nvSpPr>
            <p:spPr bwMode="auto">
              <a:xfrm>
                <a:off x="1761" y="2123"/>
                <a:ext cx="153" cy="153"/>
              </a:xfrm>
              <a:custGeom>
                <a:avLst/>
                <a:gdLst/>
                <a:ahLst/>
                <a:cxnLst>
                  <a:cxn ang="0">
                    <a:pos x="923" y="0"/>
                  </a:cxn>
                  <a:cxn ang="0">
                    <a:pos x="0" y="924"/>
                  </a:cxn>
                  <a:cxn ang="0">
                    <a:pos x="1" y="924"/>
                  </a:cxn>
                </a:cxnLst>
                <a:rect l="0" t="0" r="r" b="b"/>
                <a:pathLst>
                  <a:path w="923" h="924">
                    <a:moveTo>
                      <a:pt x="923" y="0"/>
                    </a:moveTo>
                    <a:lnTo>
                      <a:pt x="0" y="924"/>
                    </a:lnTo>
                    <a:lnTo>
                      <a:pt x="1" y="9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0" name="Freeform 116"/>
              <p:cNvSpPr>
                <a:spLocks/>
              </p:cNvSpPr>
              <p:nvPr/>
            </p:nvSpPr>
            <p:spPr bwMode="auto">
              <a:xfrm>
                <a:off x="1914" y="1856"/>
                <a:ext cx="267" cy="267"/>
              </a:xfrm>
              <a:custGeom>
                <a:avLst/>
                <a:gdLst/>
                <a:ahLst/>
                <a:cxnLst>
                  <a:cxn ang="0">
                    <a:pos x="1599" y="0"/>
                  </a:cxn>
                  <a:cxn ang="0">
                    <a:pos x="0" y="1600"/>
                  </a:cxn>
                  <a:cxn ang="0">
                    <a:pos x="1" y="1600"/>
                  </a:cxn>
                </a:cxnLst>
                <a:rect l="0" t="0" r="r" b="b"/>
                <a:pathLst>
                  <a:path w="1599" h="1600">
                    <a:moveTo>
                      <a:pt x="1599" y="0"/>
                    </a:moveTo>
                    <a:lnTo>
                      <a:pt x="0" y="1600"/>
                    </a:lnTo>
                    <a:lnTo>
                      <a:pt x="1" y="160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1" name="Freeform 117"/>
              <p:cNvSpPr>
                <a:spLocks/>
              </p:cNvSpPr>
              <p:nvPr/>
            </p:nvSpPr>
            <p:spPr bwMode="auto">
              <a:xfrm>
                <a:off x="2519" y="1037"/>
                <a:ext cx="361" cy="362"/>
              </a:xfrm>
              <a:custGeom>
                <a:avLst/>
                <a:gdLst/>
                <a:ahLst/>
                <a:cxnLst>
                  <a:cxn ang="0">
                    <a:pos x="2168" y="0"/>
                  </a:cxn>
                  <a:cxn ang="0">
                    <a:pos x="0" y="2171"/>
                  </a:cxn>
                  <a:cxn ang="0">
                    <a:pos x="1" y="2171"/>
                  </a:cxn>
                </a:cxnLst>
                <a:rect l="0" t="0" r="r" b="b"/>
                <a:pathLst>
                  <a:path w="2168" h="2171">
                    <a:moveTo>
                      <a:pt x="2168" y="0"/>
                    </a:moveTo>
                    <a:lnTo>
                      <a:pt x="0" y="2171"/>
                    </a:lnTo>
                    <a:lnTo>
                      <a:pt x="1" y="217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2" name="Freeform 118"/>
              <p:cNvSpPr>
                <a:spLocks/>
              </p:cNvSpPr>
              <p:nvPr/>
            </p:nvSpPr>
            <p:spPr bwMode="auto">
              <a:xfrm>
                <a:off x="1514" y="2240"/>
                <a:ext cx="164" cy="164"/>
              </a:xfrm>
              <a:custGeom>
                <a:avLst/>
                <a:gdLst/>
                <a:ahLst/>
                <a:cxnLst>
                  <a:cxn ang="0">
                    <a:pos x="981" y="0"/>
                  </a:cxn>
                  <a:cxn ang="0">
                    <a:pos x="0" y="981"/>
                  </a:cxn>
                  <a:cxn ang="0">
                    <a:pos x="1" y="981"/>
                  </a:cxn>
                </a:cxnLst>
                <a:rect l="0" t="0" r="r" b="b"/>
                <a:pathLst>
                  <a:path w="981" h="981">
                    <a:moveTo>
                      <a:pt x="981" y="0"/>
                    </a:moveTo>
                    <a:lnTo>
                      <a:pt x="0" y="981"/>
                    </a:lnTo>
                    <a:lnTo>
                      <a:pt x="1" y="981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3" name="Freeform 119"/>
              <p:cNvSpPr>
                <a:spLocks/>
              </p:cNvSpPr>
              <p:nvPr/>
            </p:nvSpPr>
            <p:spPr bwMode="auto">
              <a:xfrm>
                <a:off x="2098" y="1399"/>
                <a:ext cx="421" cy="421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2" h="2524">
                    <a:moveTo>
                      <a:pt x="2522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4" name="Freeform 120"/>
              <p:cNvSpPr>
                <a:spLocks/>
              </p:cNvSpPr>
              <p:nvPr/>
            </p:nvSpPr>
            <p:spPr bwMode="auto">
              <a:xfrm>
                <a:off x="1678" y="1968"/>
                <a:ext cx="272" cy="272"/>
              </a:xfrm>
              <a:custGeom>
                <a:avLst/>
                <a:gdLst/>
                <a:ahLst/>
                <a:cxnLst>
                  <a:cxn ang="0">
                    <a:pos x="1634" y="0"/>
                  </a:cxn>
                  <a:cxn ang="0">
                    <a:pos x="0" y="1634"/>
                  </a:cxn>
                  <a:cxn ang="0">
                    <a:pos x="1" y="1634"/>
                  </a:cxn>
                </a:cxnLst>
                <a:rect l="0" t="0" r="r" b="b"/>
                <a:pathLst>
                  <a:path w="1634" h="1634">
                    <a:moveTo>
                      <a:pt x="1634" y="0"/>
                    </a:moveTo>
                    <a:lnTo>
                      <a:pt x="0" y="1634"/>
                    </a:lnTo>
                    <a:lnTo>
                      <a:pt x="1" y="163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5" name="Freeform 121"/>
              <p:cNvSpPr>
                <a:spLocks/>
              </p:cNvSpPr>
              <p:nvPr/>
            </p:nvSpPr>
            <p:spPr bwMode="auto">
              <a:xfrm>
                <a:off x="1950" y="1820"/>
                <a:ext cx="148" cy="148"/>
              </a:xfrm>
              <a:custGeom>
                <a:avLst/>
                <a:gdLst/>
                <a:ahLst/>
                <a:cxnLst>
                  <a:cxn ang="0">
                    <a:pos x="888" y="0"/>
                  </a:cxn>
                  <a:cxn ang="0">
                    <a:pos x="0" y="890"/>
                  </a:cxn>
                  <a:cxn ang="0">
                    <a:pos x="1" y="890"/>
                  </a:cxn>
                </a:cxnLst>
                <a:rect l="0" t="0" r="r" b="b"/>
                <a:pathLst>
                  <a:path w="888" h="890">
                    <a:moveTo>
                      <a:pt x="888" y="0"/>
                    </a:moveTo>
                    <a:lnTo>
                      <a:pt x="0" y="890"/>
                    </a:lnTo>
                    <a:lnTo>
                      <a:pt x="1" y="89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6" name="Freeform 122"/>
              <p:cNvSpPr>
                <a:spLocks/>
              </p:cNvSpPr>
              <p:nvPr/>
            </p:nvSpPr>
            <p:spPr bwMode="auto">
              <a:xfrm>
                <a:off x="2788" y="918"/>
                <a:ext cx="92" cy="93"/>
              </a:xfrm>
              <a:custGeom>
                <a:avLst/>
                <a:gdLst/>
                <a:ahLst/>
                <a:cxnLst>
                  <a:cxn ang="0">
                    <a:pos x="553" y="0"/>
                  </a:cxn>
                  <a:cxn ang="0">
                    <a:pos x="0" y="553"/>
                  </a:cxn>
                  <a:cxn ang="0">
                    <a:pos x="1" y="553"/>
                  </a:cxn>
                </a:cxnLst>
                <a:rect l="0" t="0" r="r" b="b"/>
                <a:pathLst>
                  <a:path w="553" h="553">
                    <a:moveTo>
                      <a:pt x="553" y="0"/>
                    </a:moveTo>
                    <a:lnTo>
                      <a:pt x="0" y="553"/>
                    </a:lnTo>
                    <a:lnTo>
                      <a:pt x="1" y="55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7" name="Freeform 123"/>
              <p:cNvSpPr>
                <a:spLocks/>
              </p:cNvSpPr>
              <p:nvPr/>
            </p:nvSpPr>
            <p:spPr bwMode="auto">
              <a:xfrm>
                <a:off x="1500" y="2204"/>
                <a:ext cx="95" cy="96"/>
              </a:xfrm>
              <a:custGeom>
                <a:avLst/>
                <a:gdLst/>
                <a:ahLst/>
                <a:cxnLst>
                  <a:cxn ang="0">
                    <a:pos x="571" y="0"/>
                  </a:cxn>
                  <a:cxn ang="0">
                    <a:pos x="0" y="572"/>
                  </a:cxn>
                  <a:cxn ang="0">
                    <a:pos x="1" y="572"/>
                  </a:cxn>
                </a:cxnLst>
                <a:rect l="0" t="0" r="r" b="b"/>
                <a:pathLst>
                  <a:path w="571" h="572">
                    <a:moveTo>
                      <a:pt x="571" y="0"/>
                    </a:moveTo>
                    <a:lnTo>
                      <a:pt x="0" y="572"/>
                    </a:lnTo>
                    <a:lnTo>
                      <a:pt x="1" y="57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8" name="Freeform 124"/>
              <p:cNvSpPr>
                <a:spLocks/>
              </p:cNvSpPr>
              <p:nvPr/>
            </p:nvSpPr>
            <p:spPr bwMode="auto">
              <a:xfrm>
                <a:off x="2436" y="1011"/>
                <a:ext cx="352" cy="352"/>
              </a:xfrm>
              <a:custGeom>
                <a:avLst/>
                <a:gdLst/>
                <a:ahLst/>
                <a:cxnLst>
                  <a:cxn ang="0">
                    <a:pos x="2112" y="0"/>
                  </a:cxn>
                  <a:cxn ang="0">
                    <a:pos x="0" y="2114"/>
                  </a:cxn>
                  <a:cxn ang="0">
                    <a:pos x="1" y="2114"/>
                  </a:cxn>
                </a:cxnLst>
                <a:rect l="0" t="0" r="r" b="b"/>
                <a:pathLst>
                  <a:path w="2112" h="2114">
                    <a:moveTo>
                      <a:pt x="2112" y="0"/>
                    </a:moveTo>
                    <a:lnTo>
                      <a:pt x="0" y="2114"/>
                    </a:lnTo>
                    <a:lnTo>
                      <a:pt x="1" y="21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89" name="Freeform 125"/>
              <p:cNvSpPr>
                <a:spLocks/>
              </p:cNvSpPr>
              <p:nvPr/>
            </p:nvSpPr>
            <p:spPr bwMode="auto">
              <a:xfrm>
                <a:off x="1595" y="1784"/>
                <a:ext cx="420" cy="420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2" h="2524">
                    <a:moveTo>
                      <a:pt x="2522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0" name="Freeform 126"/>
              <p:cNvSpPr>
                <a:spLocks/>
              </p:cNvSpPr>
              <p:nvPr/>
            </p:nvSpPr>
            <p:spPr bwMode="auto">
              <a:xfrm>
                <a:off x="2015" y="1363"/>
                <a:ext cx="421" cy="421"/>
              </a:xfrm>
              <a:custGeom>
                <a:avLst/>
                <a:gdLst/>
                <a:ahLst/>
                <a:cxnLst>
                  <a:cxn ang="0">
                    <a:pos x="2523" y="0"/>
                  </a:cxn>
                  <a:cxn ang="0">
                    <a:pos x="10" y="2515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3" h="2524">
                    <a:moveTo>
                      <a:pt x="2523" y="0"/>
                    </a:moveTo>
                    <a:lnTo>
                      <a:pt x="10" y="2515"/>
                    </a:ln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1" name="Freeform 127"/>
              <p:cNvSpPr>
                <a:spLocks/>
              </p:cNvSpPr>
              <p:nvPr/>
            </p:nvSpPr>
            <p:spPr bwMode="auto">
              <a:xfrm>
                <a:off x="2511" y="799"/>
                <a:ext cx="369" cy="370"/>
              </a:xfrm>
              <a:custGeom>
                <a:avLst/>
                <a:gdLst/>
                <a:ahLst/>
                <a:cxnLst>
                  <a:cxn ang="0">
                    <a:pos x="2215" y="0"/>
                  </a:cxn>
                  <a:cxn ang="0">
                    <a:pos x="0" y="2216"/>
                  </a:cxn>
                  <a:cxn ang="0">
                    <a:pos x="1" y="2216"/>
                  </a:cxn>
                </a:cxnLst>
                <a:rect l="0" t="0" r="r" b="b"/>
                <a:pathLst>
                  <a:path w="2215" h="2216">
                    <a:moveTo>
                      <a:pt x="2215" y="0"/>
                    </a:moveTo>
                    <a:lnTo>
                      <a:pt x="0" y="2216"/>
                    </a:lnTo>
                    <a:lnTo>
                      <a:pt x="1" y="221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2" name="Freeform 128"/>
              <p:cNvSpPr>
                <a:spLocks/>
              </p:cNvSpPr>
              <p:nvPr/>
            </p:nvSpPr>
            <p:spPr bwMode="auto">
              <a:xfrm>
                <a:off x="1493" y="2168"/>
                <a:ext cx="19" cy="19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0" y="114"/>
                  </a:cxn>
                  <a:cxn ang="0">
                    <a:pos x="1" y="114"/>
                  </a:cxn>
                </a:cxnLst>
                <a:rect l="0" t="0" r="r" b="b"/>
                <a:pathLst>
                  <a:path w="116" h="114">
                    <a:moveTo>
                      <a:pt x="116" y="0"/>
                    </a:moveTo>
                    <a:lnTo>
                      <a:pt x="0" y="114"/>
                    </a:lnTo>
                    <a:lnTo>
                      <a:pt x="1" y="11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3" name="Freeform 129"/>
              <p:cNvSpPr>
                <a:spLocks/>
              </p:cNvSpPr>
              <p:nvPr/>
            </p:nvSpPr>
            <p:spPr bwMode="auto">
              <a:xfrm>
                <a:off x="2353" y="1169"/>
                <a:ext cx="158" cy="158"/>
              </a:xfrm>
              <a:custGeom>
                <a:avLst/>
                <a:gdLst/>
                <a:ahLst/>
                <a:cxnLst>
                  <a:cxn ang="0">
                    <a:pos x="947" y="0"/>
                  </a:cxn>
                  <a:cxn ang="0">
                    <a:pos x="0" y="949"/>
                  </a:cxn>
                  <a:cxn ang="0">
                    <a:pos x="1" y="949"/>
                  </a:cxn>
                </a:cxnLst>
                <a:rect l="0" t="0" r="r" b="b"/>
                <a:pathLst>
                  <a:path w="947" h="949">
                    <a:moveTo>
                      <a:pt x="947" y="0"/>
                    </a:moveTo>
                    <a:lnTo>
                      <a:pt x="0" y="949"/>
                    </a:lnTo>
                    <a:lnTo>
                      <a:pt x="1" y="94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4" name="Freeform 130"/>
              <p:cNvSpPr>
                <a:spLocks/>
              </p:cNvSpPr>
              <p:nvPr/>
            </p:nvSpPr>
            <p:spPr bwMode="auto">
              <a:xfrm>
                <a:off x="1512" y="1748"/>
                <a:ext cx="420" cy="420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2" h="2524">
                    <a:moveTo>
                      <a:pt x="2522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5" name="Freeform 131"/>
              <p:cNvSpPr>
                <a:spLocks/>
              </p:cNvSpPr>
              <p:nvPr/>
            </p:nvSpPr>
            <p:spPr bwMode="auto">
              <a:xfrm>
                <a:off x="1932" y="1327"/>
                <a:ext cx="421" cy="421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1454" y="1067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2" h="2524">
                    <a:moveTo>
                      <a:pt x="2522" y="0"/>
                    </a:moveTo>
                    <a:lnTo>
                      <a:pt x="1454" y="1067"/>
                    </a:ln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6" name="Freeform 132"/>
              <p:cNvSpPr>
                <a:spLocks/>
              </p:cNvSpPr>
              <p:nvPr/>
            </p:nvSpPr>
            <p:spPr bwMode="auto">
              <a:xfrm>
                <a:off x="2270" y="775"/>
                <a:ext cx="515" cy="516"/>
              </a:xfrm>
              <a:custGeom>
                <a:avLst/>
                <a:gdLst/>
                <a:ahLst/>
                <a:cxnLst>
                  <a:cxn ang="0">
                    <a:pos x="3093" y="0"/>
                  </a:cxn>
                  <a:cxn ang="0">
                    <a:pos x="0" y="3096"/>
                  </a:cxn>
                  <a:cxn ang="0">
                    <a:pos x="1" y="3096"/>
                  </a:cxn>
                </a:cxnLst>
                <a:rect l="0" t="0" r="r" b="b"/>
                <a:pathLst>
                  <a:path w="3093" h="3096">
                    <a:moveTo>
                      <a:pt x="3093" y="0"/>
                    </a:moveTo>
                    <a:lnTo>
                      <a:pt x="0" y="3096"/>
                    </a:lnTo>
                    <a:lnTo>
                      <a:pt x="1" y="309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7" name="Freeform 133"/>
              <p:cNvSpPr>
                <a:spLocks/>
              </p:cNvSpPr>
              <p:nvPr/>
            </p:nvSpPr>
            <p:spPr bwMode="auto">
              <a:xfrm>
                <a:off x="1496" y="1712"/>
                <a:ext cx="353" cy="353"/>
              </a:xfrm>
              <a:custGeom>
                <a:avLst/>
                <a:gdLst/>
                <a:ahLst/>
                <a:cxnLst>
                  <a:cxn ang="0">
                    <a:pos x="2121" y="0"/>
                  </a:cxn>
                  <a:cxn ang="0">
                    <a:pos x="0" y="2123"/>
                  </a:cxn>
                  <a:cxn ang="0">
                    <a:pos x="1" y="2123"/>
                  </a:cxn>
                </a:cxnLst>
                <a:rect l="0" t="0" r="r" b="b"/>
                <a:pathLst>
                  <a:path w="2121" h="2123">
                    <a:moveTo>
                      <a:pt x="2121" y="0"/>
                    </a:moveTo>
                    <a:lnTo>
                      <a:pt x="0" y="2123"/>
                    </a:lnTo>
                    <a:lnTo>
                      <a:pt x="1" y="21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8" name="Freeform 134"/>
              <p:cNvSpPr>
                <a:spLocks/>
              </p:cNvSpPr>
              <p:nvPr/>
            </p:nvSpPr>
            <p:spPr bwMode="auto">
              <a:xfrm>
                <a:off x="1849" y="1291"/>
                <a:ext cx="421" cy="421"/>
              </a:xfrm>
              <a:custGeom>
                <a:avLst/>
                <a:gdLst/>
                <a:ahLst/>
                <a:cxnLst>
                  <a:cxn ang="0">
                    <a:pos x="2523" y="0"/>
                  </a:cxn>
                  <a:cxn ang="0">
                    <a:pos x="0" y="2525"/>
                  </a:cxn>
                  <a:cxn ang="0">
                    <a:pos x="1" y="2525"/>
                  </a:cxn>
                </a:cxnLst>
                <a:rect l="0" t="0" r="r" b="b"/>
                <a:pathLst>
                  <a:path w="2523" h="2525">
                    <a:moveTo>
                      <a:pt x="2523" y="0"/>
                    </a:moveTo>
                    <a:lnTo>
                      <a:pt x="0" y="2525"/>
                    </a:lnTo>
                    <a:lnTo>
                      <a:pt x="1" y="25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99" name="Freeform 135"/>
              <p:cNvSpPr>
                <a:spLocks/>
              </p:cNvSpPr>
              <p:nvPr/>
            </p:nvSpPr>
            <p:spPr bwMode="auto">
              <a:xfrm>
                <a:off x="2187" y="791"/>
                <a:ext cx="464" cy="464"/>
              </a:xfrm>
              <a:custGeom>
                <a:avLst/>
                <a:gdLst/>
                <a:ahLst/>
                <a:cxnLst>
                  <a:cxn ang="0">
                    <a:pos x="2782" y="0"/>
                  </a:cxn>
                  <a:cxn ang="0">
                    <a:pos x="0" y="2785"/>
                  </a:cxn>
                  <a:cxn ang="0">
                    <a:pos x="1" y="2785"/>
                  </a:cxn>
                </a:cxnLst>
                <a:rect l="0" t="0" r="r" b="b"/>
                <a:pathLst>
                  <a:path w="2782" h="2785">
                    <a:moveTo>
                      <a:pt x="2782" y="0"/>
                    </a:moveTo>
                    <a:lnTo>
                      <a:pt x="0" y="2785"/>
                    </a:lnTo>
                    <a:lnTo>
                      <a:pt x="1" y="278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0" name="Freeform 136"/>
              <p:cNvSpPr>
                <a:spLocks/>
              </p:cNvSpPr>
              <p:nvPr/>
            </p:nvSpPr>
            <p:spPr bwMode="auto">
              <a:xfrm>
                <a:off x="1512" y="1675"/>
                <a:ext cx="255" cy="256"/>
              </a:xfrm>
              <a:custGeom>
                <a:avLst/>
                <a:gdLst/>
                <a:ahLst/>
                <a:cxnLst>
                  <a:cxn ang="0">
                    <a:pos x="1530" y="0"/>
                  </a:cxn>
                  <a:cxn ang="0">
                    <a:pos x="0" y="1530"/>
                  </a:cxn>
                  <a:cxn ang="0">
                    <a:pos x="1" y="1530"/>
                  </a:cxn>
                </a:cxnLst>
                <a:rect l="0" t="0" r="r" b="b"/>
                <a:pathLst>
                  <a:path w="1530" h="1530">
                    <a:moveTo>
                      <a:pt x="1530" y="0"/>
                    </a:moveTo>
                    <a:lnTo>
                      <a:pt x="0" y="1530"/>
                    </a:lnTo>
                    <a:lnTo>
                      <a:pt x="1" y="153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1" name="Freeform 137"/>
              <p:cNvSpPr>
                <a:spLocks/>
              </p:cNvSpPr>
              <p:nvPr/>
            </p:nvSpPr>
            <p:spPr bwMode="auto">
              <a:xfrm>
                <a:off x="1767" y="1255"/>
                <a:ext cx="420" cy="420"/>
              </a:xfrm>
              <a:custGeom>
                <a:avLst/>
                <a:gdLst/>
                <a:ahLst/>
                <a:cxnLst>
                  <a:cxn ang="0">
                    <a:pos x="2522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2" h="2524">
                    <a:moveTo>
                      <a:pt x="2522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2" name="Freeform 138"/>
              <p:cNvSpPr>
                <a:spLocks/>
              </p:cNvSpPr>
              <p:nvPr/>
            </p:nvSpPr>
            <p:spPr bwMode="auto">
              <a:xfrm>
                <a:off x="2104" y="826"/>
                <a:ext cx="393" cy="393"/>
              </a:xfrm>
              <a:custGeom>
                <a:avLst/>
                <a:gdLst/>
                <a:ahLst/>
                <a:cxnLst>
                  <a:cxn ang="0">
                    <a:pos x="2357" y="0"/>
                  </a:cxn>
                  <a:cxn ang="0">
                    <a:pos x="0" y="2360"/>
                  </a:cxn>
                  <a:cxn ang="0">
                    <a:pos x="1" y="2360"/>
                  </a:cxn>
                </a:cxnLst>
                <a:rect l="0" t="0" r="r" b="b"/>
                <a:pathLst>
                  <a:path w="2357" h="2360">
                    <a:moveTo>
                      <a:pt x="2357" y="0"/>
                    </a:moveTo>
                    <a:lnTo>
                      <a:pt x="0" y="2360"/>
                    </a:lnTo>
                    <a:lnTo>
                      <a:pt x="1" y="236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3" name="Freeform 139"/>
              <p:cNvSpPr>
                <a:spLocks/>
              </p:cNvSpPr>
              <p:nvPr/>
            </p:nvSpPr>
            <p:spPr bwMode="auto">
              <a:xfrm>
                <a:off x="1547" y="1639"/>
                <a:ext cx="137" cy="138"/>
              </a:xfrm>
              <a:custGeom>
                <a:avLst/>
                <a:gdLst/>
                <a:ahLst/>
                <a:cxnLst>
                  <a:cxn ang="0">
                    <a:pos x="823" y="0"/>
                  </a:cxn>
                  <a:cxn ang="0">
                    <a:pos x="0" y="823"/>
                  </a:cxn>
                  <a:cxn ang="0">
                    <a:pos x="1" y="823"/>
                  </a:cxn>
                </a:cxnLst>
                <a:rect l="0" t="0" r="r" b="b"/>
                <a:pathLst>
                  <a:path w="823" h="823">
                    <a:moveTo>
                      <a:pt x="823" y="0"/>
                    </a:moveTo>
                    <a:lnTo>
                      <a:pt x="0" y="823"/>
                    </a:lnTo>
                    <a:lnTo>
                      <a:pt x="1" y="82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4" name="Freeform 140"/>
              <p:cNvSpPr>
                <a:spLocks/>
              </p:cNvSpPr>
              <p:nvPr/>
            </p:nvSpPr>
            <p:spPr bwMode="auto">
              <a:xfrm>
                <a:off x="1684" y="1219"/>
                <a:ext cx="420" cy="420"/>
              </a:xfrm>
              <a:custGeom>
                <a:avLst/>
                <a:gdLst/>
                <a:ahLst/>
                <a:cxnLst>
                  <a:cxn ang="0">
                    <a:pos x="2523" y="0"/>
                  </a:cxn>
                  <a:cxn ang="0">
                    <a:pos x="0" y="2524"/>
                  </a:cxn>
                  <a:cxn ang="0">
                    <a:pos x="1" y="2524"/>
                  </a:cxn>
                </a:cxnLst>
                <a:rect l="0" t="0" r="r" b="b"/>
                <a:pathLst>
                  <a:path w="2523" h="2524">
                    <a:moveTo>
                      <a:pt x="2523" y="0"/>
                    </a:moveTo>
                    <a:lnTo>
                      <a:pt x="0" y="2524"/>
                    </a:lnTo>
                    <a:lnTo>
                      <a:pt x="1" y="252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5" name="Freeform 141"/>
              <p:cNvSpPr>
                <a:spLocks/>
              </p:cNvSpPr>
              <p:nvPr/>
            </p:nvSpPr>
            <p:spPr bwMode="auto">
              <a:xfrm>
                <a:off x="1616" y="895"/>
                <a:ext cx="693" cy="694"/>
              </a:xfrm>
              <a:custGeom>
                <a:avLst/>
                <a:gdLst/>
                <a:ahLst/>
                <a:cxnLst>
                  <a:cxn ang="0">
                    <a:pos x="4160" y="0"/>
                  </a:cxn>
                  <a:cxn ang="0">
                    <a:pos x="2433" y="1728"/>
                  </a:cxn>
                  <a:cxn ang="0">
                    <a:pos x="0" y="4163"/>
                  </a:cxn>
                  <a:cxn ang="0">
                    <a:pos x="1" y="4163"/>
                  </a:cxn>
                </a:cxnLst>
                <a:rect l="0" t="0" r="r" b="b"/>
                <a:pathLst>
                  <a:path w="4160" h="4163">
                    <a:moveTo>
                      <a:pt x="4160" y="0"/>
                    </a:moveTo>
                    <a:lnTo>
                      <a:pt x="2433" y="1728"/>
                    </a:lnTo>
                    <a:lnTo>
                      <a:pt x="0" y="4163"/>
                    </a:lnTo>
                    <a:lnTo>
                      <a:pt x="1" y="416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06" name="Freeform 142"/>
              <p:cNvSpPr>
                <a:spLocks/>
              </p:cNvSpPr>
              <p:nvPr/>
            </p:nvSpPr>
            <p:spPr bwMode="auto">
              <a:xfrm>
                <a:off x="1816" y="1095"/>
                <a:ext cx="174" cy="174"/>
              </a:xfrm>
              <a:custGeom>
                <a:avLst/>
                <a:gdLst/>
                <a:ahLst/>
                <a:cxnLst>
                  <a:cxn ang="0">
                    <a:pos x="1042" y="0"/>
                  </a:cxn>
                  <a:cxn ang="0">
                    <a:pos x="735" y="309"/>
                  </a:cxn>
                  <a:cxn ang="0">
                    <a:pos x="0" y="1043"/>
                  </a:cxn>
                  <a:cxn ang="0">
                    <a:pos x="1" y="1043"/>
                  </a:cxn>
                </a:cxnLst>
                <a:rect l="0" t="0" r="r" b="b"/>
                <a:pathLst>
                  <a:path w="1042" h="1043">
                    <a:moveTo>
                      <a:pt x="1042" y="0"/>
                    </a:moveTo>
                    <a:lnTo>
                      <a:pt x="735" y="309"/>
                    </a:lnTo>
                    <a:lnTo>
                      <a:pt x="0" y="1043"/>
                    </a:lnTo>
                    <a:lnTo>
                      <a:pt x="1" y="10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1407" name="Text Box 143"/>
            <p:cNvSpPr txBox="1">
              <a:spLocks noChangeArrowheads="1"/>
            </p:cNvSpPr>
            <p:nvPr/>
          </p:nvSpPr>
          <p:spPr bwMode="auto">
            <a:xfrm>
              <a:off x="4805" y="3838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0°</a:t>
              </a:r>
            </a:p>
          </p:txBody>
        </p:sp>
        <p:sp>
          <p:nvSpPr>
            <p:cNvPr id="11408" name="Text Box 144"/>
            <p:cNvSpPr txBox="1">
              <a:spLocks noChangeArrowheads="1"/>
            </p:cNvSpPr>
            <p:nvPr/>
          </p:nvSpPr>
          <p:spPr bwMode="auto">
            <a:xfrm>
              <a:off x="4516" y="3505"/>
              <a:ext cx="9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43°08′</a:t>
              </a:r>
            </a:p>
          </p:txBody>
        </p:sp>
        <p:sp>
          <p:nvSpPr>
            <p:cNvPr id="11409" name="Text Box 145"/>
            <p:cNvSpPr txBox="1">
              <a:spLocks noChangeArrowheads="1"/>
            </p:cNvSpPr>
            <p:nvPr/>
          </p:nvSpPr>
          <p:spPr bwMode="auto">
            <a:xfrm>
              <a:off x="4697" y="2552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90°</a:t>
              </a:r>
            </a:p>
          </p:txBody>
        </p:sp>
        <p:sp>
          <p:nvSpPr>
            <p:cNvPr id="11410" name="Text Box 146"/>
            <p:cNvSpPr txBox="1">
              <a:spLocks noChangeArrowheads="1"/>
            </p:cNvSpPr>
            <p:nvPr/>
          </p:nvSpPr>
          <p:spPr bwMode="auto">
            <a:xfrm>
              <a:off x="4516" y="3051"/>
              <a:ext cx="10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66°34′</a:t>
              </a:r>
            </a:p>
          </p:txBody>
        </p:sp>
        <p:sp>
          <p:nvSpPr>
            <p:cNvPr id="11411" name="Text Box 147"/>
            <p:cNvSpPr txBox="1">
              <a:spLocks noChangeArrowheads="1"/>
            </p:cNvSpPr>
            <p:nvPr/>
          </p:nvSpPr>
          <p:spPr bwMode="auto">
            <a:xfrm>
              <a:off x="4519" y="1682"/>
              <a:ext cx="9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46°52′</a:t>
              </a:r>
            </a:p>
          </p:txBody>
        </p:sp>
        <p:sp>
          <p:nvSpPr>
            <p:cNvPr id="11412" name="Text Box 148"/>
            <p:cNvSpPr txBox="1">
              <a:spLocks noChangeArrowheads="1"/>
            </p:cNvSpPr>
            <p:nvPr/>
          </p:nvSpPr>
          <p:spPr bwMode="auto">
            <a:xfrm>
              <a:off x="4535" y="1264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>
                  <a:latin typeface="黑体" pitchFamily="2" charset="-122"/>
                </a:rPr>
                <a:t>23°26</a:t>
              </a:r>
              <a:r>
                <a:rPr lang="en-US" altLang="zh-CN" sz="1600">
                  <a:latin typeface="Arial" charset="0"/>
                  <a:ea typeface="宋体" pitchFamily="2" charset="-122"/>
                </a:rPr>
                <a:t>′</a:t>
              </a:r>
            </a:p>
          </p:txBody>
        </p:sp>
        <p:sp>
          <p:nvSpPr>
            <p:cNvPr id="11415" name="Line 151"/>
            <p:cNvSpPr>
              <a:spLocks noChangeShapeType="1"/>
            </p:cNvSpPr>
            <p:nvPr/>
          </p:nvSpPr>
          <p:spPr bwMode="auto">
            <a:xfrm rot="1380000" flipH="1">
              <a:off x="1612" y="1174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6" name="Line 152"/>
            <p:cNvSpPr>
              <a:spLocks noChangeShapeType="1"/>
            </p:cNvSpPr>
            <p:nvPr/>
          </p:nvSpPr>
          <p:spPr bwMode="auto">
            <a:xfrm rot="1380000" flipH="1">
              <a:off x="1465" y="1456"/>
              <a:ext cx="2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7" name="Line 153"/>
            <p:cNvSpPr>
              <a:spLocks noChangeShapeType="1"/>
            </p:cNvSpPr>
            <p:nvPr/>
          </p:nvSpPr>
          <p:spPr bwMode="auto">
            <a:xfrm rot="1380000" flipH="1" flipV="1">
              <a:off x="1251" y="2196"/>
              <a:ext cx="3392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18" name="Line 154"/>
            <p:cNvSpPr>
              <a:spLocks noChangeShapeType="1"/>
            </p:cNvSpPr>
            <p:nvPr/>
          </p:nvSpPr>
          <p:spPr bwMode="auto">
            <a:xfrm rot="1380000" flipH="1">
              <a:off x="1178" y="2112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0" name="Line 156"/>
            <p:cNvSpPr>
              <a:spLocks noChangeShapeType="1"/>
            </p:cNvSpPr>
            <p:nvPr/>
          </p:nvSpPr>
          <p:spPr bwMode="auto">
            <a:xfrm rot="1380000" flipH="1">
              <a:off x="613" y="3515"/>
              <a:ext cx="28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1" name="Line 157"/>
            <p:cNvSpPr>
              <a:spLocks noChangeShapeType="1"/>
            </p:cNvSpPr>
            <p:nvPr/>
          </p:nvSpPr>
          <p:spPr bwMode="auto">
            <a:xfrm rot="1380000" flipH="1">
              <a:off x="588" y="3530"/>
              <a:ext cx="21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22" name="Text Box 158"/>
            <p:cNvSpPr txBox="1">
              <a:spLocks noChangeArrowheads="1"/>
            </p:cNvSpPr>
            <p:nvPr/>
          </p:nvSpPr>
          <p:spPr bwMode="auto">
            <a:xfrm rot="1380000">
              <a:off x="1602" y="737"/>
              <a:ext cx="1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24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00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  <p:sp>
          <p:nvSpPr>
            <p:cNvPr id="11424" name="Text Box 160"/>
            <p:cNvSpPr txBox="1">
              <a:spLocks noChangeArrowheads="1"/>
            </p:cNvSpPr>
            <p:nvPr/>
          </p:nvSpPr>
          <p:spPr bwMode="auto">
            <a:xfrm rot="1380000">
              <a:off x="1284" y="1508"/>
              <a:ext cx="9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13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13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  <p:sp>
          <p:nvSpPr>
            <p:cNvPr id="11425" name="Text Box 161"/>
            <p:cNvSpPr txBox="1">
              <a:spLocks noChangeArrowheads="1"/>
            </p:cNvSpPr>
            <p:nvPr/>
          </p:nvSpPr>
          <p:spPr bwMode="auto">
            <a:xfrm rot="1380000">
              <a:off x="1066" y="1870"/>
              <a:ext cx="100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12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00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  <p:sp>
          <p:nvSpPr>
            <p:cNvPr id="11426" name="Text Box 162"/>
            <p:cNvSpPr txBox="1">
              <a:spLocks noChangeArrowheads="1"/>
            </p:cNvSpPr>
            <p:nvPr/>
          </p:nvSpPr>
          <p:spPr bwMode="auto">
            <a:xfrm rot="1380000">
              <a:off x="921" y="2279"/>
              <a:ext cx="9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10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47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  <p:sp>
          <p:nvSpPr>
            <p:cNvPr id="11428" name="Text Box 164"/>
            <p:cNvSpPr txBox="1">
              <a:spLocks noChangeArrowheads="1"/>
            </p:cNvSpPr>
            <p:nvPr/>
          </p:nvSpPr>
          <p:spPr bwMode="auto">
            <a:xfrm rot="1380000">
              <a:off x="559" y="3306"/>
              <a:ext cx="1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00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00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  <p:sp>
          <p:nvSpPr>
            <p:cNvPr id="11433" name="Text Box 169"/>
            <p:cNvSpPr txBox="1">
              <a:spLocks noChangeArrowheads="1"/>
            </p:cNvSpPr>
            <p:nvPr/>
          </p:nvSpPr>
          <p:spPr bwMode="auto">
            <a:xfrm rot="1380000">
              <a:off x="1429" y="1099"/>
              <a:ext cx="1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18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29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  <p:sp>
          <p:nvSpPr>
            <p:cNvPr id="11434" name="Line 170"/>
            <p:cNvSpPr>
              <a:spLocks noChangeShapeType="1"/>
            </p:cNvSpPr>
            <p:nvPr/>
          </p:nvSpPr>
          <p:spPr bwMode="auto">
            <a:xfrm rot="1380000" flipH="1" flipV="1">
              <a:off x="915" y="2986"/>
              <a:ext cx="3392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36" name="Text Box 172"/>
            <p:cNvSpPr txBox="1">
              <a:spLocks noChangeArrowheads="1"/>
            </p:cNvSpPr>
            <p:nvPr/>
          </p:nvSpPr>
          <p:spPr bwMode="auto">
            <a:xfrm rot="1380000">
              <a:off x="649" y="2959"/>
              <a:ext cx="12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</a:rPr>
                <a:t>05</a:t>
              </a:r>
              <a:r>
                <a:rPr lang="zh-CN" altLang="en-US" dirty="0">
                  <a:solidFill>
                    <a:srgbClr val="00B050"/>
                  </a:solidFill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</a:rPr>
                <a:t>31</a:t>
              </a:r>
              <a:r>
                <a:rPr lang="zh-CN" altLang="en-US" dirty="0">
                  <a:solidFill>
                    <a:srgbClr val="00B050"/>
                  </a:solidFill>
                </a:rPr>
                <a:t>分</a:t>
              </a:r>
            </a:p>
          </p:txBody>
        </p:sp>
      </p:grpSp>
      <p:sp>
        <p:nvSpPr>
          <p:cNvPr id="11452" name="WordArt 188"/>
          <p:cNvSpPr>
            <a:spLocks noChangeArrowheads="1" noChangeShapeType="1" noTextEdit="1"/>
          </p:cNvSpPr>
          <p:nvPr/>
        </p:nvSpPr>
        <p:spPr bwMode="auto">
          <a:xfrm>
            <a:off x="4356100" y="92075"/>
            <a:ext cx="4464050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 dirty="0"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隶书"/>
                <a:ea typeface="隶书"/>
              </a:rPr>
              <a:t>夏至日太阳光照图</a:t>
            </a:r>
          </a:p>
        </p:txBody>
      </p:sp>
      <p:sp>
        <p:nvSpPr>
          <p:cNvPr id="11458" name="Text Box 194"/>
          <p:cNvSpPr txBox="1">
            <a:spLocks noChangeArrowheads="1"/>
          </p:cNvSpPr>
          <p:nvPr/>
        </p:nvSpPr>
        <p:spPr bwMode="auto">
          <a:xfrm>
            <a:off x="106363" y="5445125"/>
            <a:ext cx="5473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FFFF00"/>
              </a:buClr>
            </a:pPr>
            <a:r>
              <a:rPr lang="zh-CN" altLang="en-US" sz="3200" dirty="0"/>
              <a:t>太阳直射在哪个纬度？</a:t>
            </a:r>
          </a:p>
          <a:p>
            <a:pPr algn="l">
              <a:spcBef>
                <a:spcPct val="50000"/>
              </a:spcBef>
              <a:buClr>
                <a:srgbClr val="FFFF00"/>
              </a:buClr>
            </a:pPr>
            <a:r>
              <a:rPr lang="zh-CN" altLang="en-US" sz="3200" dirty="0"/>
              <a:t>全球</a:t>
            </a:r>
            <a:r>
              <a:rPr lang="zh-CN" altLang="en-US" sz="3200" dirty="0" smtClean="0"/>
              <a:t>昼夜长短有</a:t>
            </a:r>
            <a:r>
              <a:rPr lang="zh-CN" altLang="en-US" sz="3200" dirty="0"/>
              <a:t>什么分布规律？</a:t>
            </a:r>
          </a:p>
        </p:txBody>
      </p:sp>
      <p:sp>
        <p:nvSpPr>
          <p:cNvPr id="11459" name="Text Box 195"/>
          <p:cNvSpPr txBox="1">
            <a:spLocks noChangeArrowheads="1"/>
          </p:cNvSpPr>
          <p:nvPr/>
        </p:nvSpPr>
        <p:spPr bwMode="auto">
          <a:xfrm>
            <a:off x="2267744" y="5445224"/>
            <a:ext cx="2303462" cy="588962"/>
          </a:xfrm>
          <a:prstGeom prst="rect">
            <a:avLst/>
          </a:prstGeom>
          <a:solidFill>
            <a:srgbClr val="000066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</a:rPr>
              <a:t>北回归线</a:t>
            </a:r>
          </a:p>
        </p:txBody>
      </p:sp>
      <p:sp>
        <p:nvSpPr>
          <p:cNvPr id="11460" name="Text Box 196"/>
          <p:cNvSpPr txBox="1">
            <a:spLocks noChangeArrowheads="1"/>
          </p:cNvSpPr>
          <p:nvPr/>
        </p:nvSpPr>
        <p:spPr bwMode="auto">
          <a:xfrm>
            <a:off x="0" y="5517232"/>
            <a:ext cx="8461375" cy="1169987"/>
          </a:xfrm>
          <a:prstGeom prst="rect">
            <a:avLst/>
          </a:prstGeom>
          <a:solidFill>
            <a:srgbClr val="000066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FFFF00"/>
                </a:solidFill>
              </a:rPr>
              <a:t>北半球昼长夜短</a:t>
            </a:r>
            <a:r>
              <a:rPr lang="en-US" altLang="zh-CN" sz="2800" dirty="0">
                <a:solidFill>
                  <a:srgbClr val="FFFF00"/>
                </a:solidFill>
              </a:rPr>
              <a:t>,</a:t>
            </a:r>
            <a:r>
              <a:rPr lang="zh-CN" altLang="en-US" sz="2800" dirty="0">
                <a:solidFill>
                  <a:srgbClr val="FFFF00"/>
                </a:solidFill>
              </a:rPr>
              <a:t>纬度越高昼越长</a:t>
            </a:r>
            <a:r>
              <a:rPr lang="en-US" altLang="zh-CN" sz="2800" dirty="0">
                <a:solidFill>
                  <a:srgbClr val="FFFF00"/>
                </a:solidFill>
              </a:rPr>
              <a:t>,</a:t>
            </a:r>
            <a:r>
              <a:rPr lang="zh-CN" altLang="en-US" sz="2800" dirty="0">
                <a:solidFill>
                  <a:srgbClr val="FFFF00"/>
                </a:solidFill>
              </a:rPr>
              <a:t>北极圈内有极昼；</a:t>
            </a:r>
          </a:p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FFFF00"/>
                </a:solidFill>
              </a:rPr>
              <a:t>南半球反之</a:t>
            </a:r>
            <a:r>
              <a:rPr lang="en-US" altLang="zh-CN" sz="2800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8" grpId="0"/>
      <p:bldP spid="11459" grpId="0" animBg="1"/>
      <p:bldP spid="114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1403350" y="260350"/>
            <a:ext cx="7770813" cy="5649913"/>
            <a:chOff x="564" y="663"/>
            <a:chExt cx="4895" cy="3559"/>
          </a:xfrm>
        </p:grpSpPr>
        <p:grpSp>
          <p:nvGrpSpPr>
            <p:cNvPr id="3" name="Group 148"/>
            <p:cNvGrpSpPr>
              <a:grpSpLocks/>
            </p:cNvGrpSpPr>
            <p:nvPr/>
          </p:nvGrpSpPr>
          <p:grpSpPr bwMode="auto">
            <a:xfrm>
              <a:off x="657" y="944"/>
              <a:ext cx="3312" cy="2548"/>
              <a:chOff x="1084" y="772"/>
              <a:chExt cx="3610" cy="2777"/>
            </a:xfrm>
          </p:grpSpPr>
          <p:sp>
            <p:nvSpPr>
              <p:cNvPr id="17412" name="Freeform 4"/>
              <p:cNvSpPr>
                <a:spLocks/>
              </p:cNvSpPr>
              <p:nvPr/>
            </p:nvSpPr>
            <p:spPr bwMode="auto">
              <a:xfrm>
                <a:off x="2071" y="772"/>
                <a:ext cx="2623" cy="1388"/>
              </a:xfrm>
              <a:custGeom>
                <a:avLst/>
                <a:gdLst/>
                <a:ahLst/>
                <a:cxnLst>
                  <a:cxn ang="0">
                    <a:pos x="15731" y="7981"/>
                  </a:cxn>
                  <a:cxn ang="0">
                    <a:pos x="15703" y="7546"/>
                  </a:cxn>
                  <a:cxn ang="0">
                    <a:pos x="15650" y="7113"/>
                  </a:cxn>
                  <a:cxn ang="0">
                    <a:pos x="15575" y="6683"/>
                  </a:cxn>
                  <a:cxn ang="0">
                    <a:pos x="15477" y="6258"/>
                  </a:cxn>
                  <a:cxn ang="0">
                    <a:pos x="15358" y="5838"/>
                  </a:cxn>
                  <a:cxn ang="0">
                    <a:pos x="15217" y="5426"/>
                  </a:cxn>
                  <a:cxn ang="0">
                    <a:pos x="15055" y="5022"/>
                  </a:cxn>
                  <a:cxn ang="0">
                    <a:pos x="14872" y="4626"/>
                  </a:cxn>
                  <a:cxn ang="0">
                    <a:pos x="14667" y="4240"/>
                  </a:cxn>
                  <a:cxn ang="0">
                    <a:pos x="14444" y="3867"/>
                  </a:cxn>
                  <a:cxn ang="0">
                    <a:pos x="14201" y="3504"/>
                  </a:cxn>
                  <a:cxn ang="0">
                    <a:pos x="13939" y="3156"/>
                  </a:cxn>
                  <a:cxn ang="0">
                    <a:pos x="13660" y="2820"/>
                  </a:cxn>
                  <a:cxn ang="0">
                    <a:pos x="13363" y="2502"/>
                  </a:cxn>
                  <a:cxn ang="0">
                    <a:pos x="13050" y="2198"/>
                  </a:cxn>
                  <a:cxn ang="0">
                    <a:pos x="12722" y="1911"/>
                  </a:cxn>
                  <a:cxn ang="0">
                    <a:pos x="12378" y="1643"/>
                  </a:cxn>
                  <a:cxn ang="0">
                    <a:pos x="12022" y="1392"/>
                  </a:cxn>
                  <a:cxn ang="0">
                    <a:pos x="11653" y="1159"/>
                  </a:cxn>
                  <a:cxn ang="0">
                    <a:pos x="11273" y="947"/>
                  </a:cxn>
                  <a:cxn ang="0">
                    <a:pos x="10881" y="756"/>
                  </a:cxn>
                  <a:cxn ang="0">
                    <a:pos x="10481" y="584"/>
                  </a:cxn>
                  <a:cxn ang="0">
                    <a:pos x="10071" y="435"/>
                  </a:cxn>
                  <a:cxn ang="0">
                    <a:pos x="9655" y="307"/>
                  </a:cxn>
                  <a:cxn ang="0">
                    <a:pos x="9232" y="201"/>
                  </a:cxn>
                  <a:cxn ang="0">
                    <a:pos x="8804" y="116"/>
                  </a:cxn>
                  <a:cxn ang="0">
                    <a:pos x="8373" y="55"/>
                  </a:cxn>
                  <a:cxn ang="0">
                    <a:pos x="7939" y="17"/>
                  </a:cxn>
                  <a:cxn ang="0">
                    <a:pos x="7503" y="0"/>
                  </a:cxn>
                  <a:cxn ang="0">
                    <a:pos x="7068" y="7"/>
                  </a:cxn>
                  <a:cxn ang="0">
                    <a:pos x="6633" y="37"/>
                  </a:cxn>
                  <a:cxn ang="0">
                    <a:pos x="6201" y="90"/>
                  </a:cxn>
                  <a:cxn ang="0">
                    <a:pos x="5771" y="164"/>
                  </a:cxn>
                  <a:cxn ang="0">
                    <a:pos x="5346" y="261"/>
                  </a:cxn>
                  <a:cxn ang="0">
                    <a:pos x="4927" y="381"/>
                  </a:cxn>
                  <a:cxn ang="0">
                    <a:pos x="4515" y="523"/>
                  </a:cxn>
                  <a:cxn ang="0">
                    <a:pos x="4111" y="685"/>
                  </a:cxn>
                  <a:cxn ang="0">
                    <a:pos x="3716" y="868"/>
                  </a:cxn>
                  <a:cxn ang="0">
                    <a:pos x="3330" y="1073"/>
                  </a:cxn>
                  <a:cxn ang="0">
                    <a:pos x="2957" y="1296"/>
                  </a:cxn>
                  <a:cxn ang="0">
                    <a:pos x="2595" y="1540"/>
                  </a:cxn>
                  <a:cxn ang="0">
                    <a:pos x="2246" y="1801"/>
                  </a:cxn>
                  <a:cxn ang="0">
                    <a:pos x="1912" y="2081"/>
                  </a:cxn>
                  <a:cxn ang="0">
                    <a:pos x="1593" y="2378"/>
                  </a:cxn>
                  <a:cxn ang="0">
                    <a:pos x="1289" y="2691"/>
                  </a:cxn>
                  <a:cxn ang="0">
                    <a:pos x="1003" y="3020"/>
                  </a:cxn>
                  <a:cxn ang="0">
                    <a:pos x="734" y="3364"/>
                  </a:cxn>
                  <a:cxn ang="0">
                    <a:pos x="484" y="3719"/>
                  </a:cxn>
                  <a:cxn ang="0">
                    <a:pos x="252" y="4090"/>
                  </a:cxn>
                  <a:cxn ang="0">
                    <a:pos x="41" y="4470"/>
                  </a:cxn>
                </a:cxnLst>
                <a:rect l="0" t="0" r="r" b="b"/>
                <a:pathLst>
                  <a:path w="15740" h="8329">
                    <a:moveTo>
                      <a:pt x="15740" y="8329"/>
                    </a:moveTo>
                    <a:lnTo>
                      <a:pt x="15739" y="8242"/>
                    </a:lnTo>
                    <a:lnTo>
                      <a:pt x="15738" y="8155"/>
                    </a:lnTo>
                    <a:lnTo>
                      <a:pt x="15736" y="8068"/>
                    </a:lnTo>
                    <a:lnTo>
                      <a:pt x="15731" y="7981"/>
                    </a:lnTo>
                    <a:lnTo>
                      <a:pt x="15727" y="7893"/>
                    </a:lnTo>
                    <a:lnTo>
                      <a:pt x="15723" y="7806"/>
                    </a:lnTo>
                    <a:lnTo>
                      <a:pt x="15717" y="7720"/>
                    </a:lnTo>
                    <a:lnTo>
                      <a:pt x="15710" y="7632"/>
                    </a:lnTo>
                    <a:lnTo>
                      <a:pt x="15703" y="7546"/>
                    </a:lnTo>
                    <a:lnTo>
                      <a:pt x="15693" y="7458"/>
                    </a:lnTo>
                    <a:lnTo>
                      <a:pt x="15684" y="7372"/>
                    </a:lnTo>
                    <a:lnTo>
                      <a:pt x="15674" y="7285"/>
                    </a:lnTo>
                    <a:lnTo>
                      <a:pt x="15663" y="7199"/>
                    </a:lnTo>
                    <a:lnTo>
                      <a:pt x="15650" y="7113"/>
                    </a:lnTo>
                    <a:lnTo>
                      <a:pt x="15637" y="7026"/>
                    </a:lnTo>
                    <a:lnTo>
                      <a:pt x="15622" y="6940"/>
                    </a:lnTo>
                    <a:lnTo>
                      <a:pt x="15608" y="6855"/>
                    </a:lnTo>
                    <a:lnTo>
                      <a:pt x="15592" y="6768"/>
                    </a:lnTo>
                    <a:lnTo>
                      <a:pt x="15575" y="6683"/>
                    </a:lnTo>
                    <a:lnTo>
                      <a:pt x="15558" y="6597"/>
                    </a:lnTo>
                    <a:lnTo>
                      <a:pt x="15539" y="6512"/>
                    </a:lnTo>
                    <a:lnTo>
                      <a:pt x="15520" y="6428"/>
                    </a:lnTo>
                    <a:lnTo>
                      <a:pt x="15499" y="6342"/>
                    </a:lnTo>
                    <a:lnTo>
                      <a:pt x="15477" y="6258"/>
                    </a:lnTo>
                    <a:lnTo>
                      <a:pt x="15456" y="6174"/>
                    </a:lnTo>
                    <a:lnTo>
                      <a:pt x="15433" y="6089"/>
                    </a:lnTo>
                    <a:lnTo>
                      <a:pt x="15408" y="6006"/>
                    </a:lnTo>
                    <a:lnTo>
                      <a:pt x="15384" y="5922"/>
                    </a:lnTo>
                    <a:lnTo>
                      <a:pt x="15358" y="5838"/>
                    </a:lnTo>
                    <a:lnTo>
                      <a:pt x="15332" y="5755"/>
                    </a:lnTo>
                    <a:lnTo>
                      <a:pt x="15305" y="5673"/>
                    </a:lnTo>
                    <a:lnTo>
                      <a:pt x="15276" y="5590"/>
                    </a:lnTo>
                    <a:lnTo>
                      <a:pt x="15247" y="5508"/>
                    </a:lnTo>
                    <a:lnTo>
                      <a:pt x="15217" y="5426"/>
                    </a:lnTo>
                    <a:lnTo>
                      <a:pt x="15186" y="5345"/>
                    </a:lnTo>
                    <a:lnTo>
                      <a:pt x="15154" y="5263"/>
                    </a:lnTo>
                    <a:lnTo>
                      <a:pt x="15123" y="5182"/>
                    </a:lnTo>
                    <a:lnTo>
                      <a:pt x="15089" y="5102"/>
                    </a:lnTo>
                    <a:lnTo>
                      <a:pt x="15055" y="5022"/>
                    </a:lnTo>
                    <a:lnTo>
                      <a:pt x="15020" y="4941"/>
                    </a:lnTo>
                    <a:lnTo>
                      <a:pt x="14984" y="4862"/>
                    </a:lnTo>
                    <a:lnTo>
                      <a:pt x="14947" y="4783"/>
                    </a:lnTo>
                    <a:lnTo>
                      <a:pt x="14910" y="4704"/>
                    </a:lnTo>
                    <a:lnTo>
                      <a:pt x="14872" y="4626"/>
                    </a:lnTo>
                    <a:lnTo>
                      <a:pt x="14832" y="4547"/>
                    </a:lnTo>
                    <a:lnTo>
                      <a:pt x="14792" y="4470"/>
                    </a:lnTo>
                    <a:lnTo>
                      <a:pt x="14751" y="4393"/>
                    </a:lnTo>
                    <a:lnTo>
                      <a:pt x="14710" y="4317"/>
                    </a:lnTo>
                    <a:lnTo>
                      <a:pt x="14667" y="4240"/>
                    </a:lnTo>
                    <a:lnTo>
                      <a:pt x="14624" y="4165"/>
                    </a:lnTo>
                    <a:lnTo>
                      <a:pt x="14580" y="4090"/>
                    </a:lnTo>
                    <a:lnTo>
                      <a:pt x="14535" y="4015"/>
                    </a:lnTo>
                    <a:lnTo>
                      <a:pt x="14490" y="3941"/>
                    </a:lnTo>
                    <a:lnTo>
                      <a:pt x="14444" y="3867"/>
                    </a:lnTo>
                    <a:lnTo>
                      <a:pt x="14396" y="3792"/>
                    </a:lnTo>
                    <a:lnTo>
                      <a:pt x="14349" y="3719"/>
                    </a:lnTo>
                    <a:lnTo>
                      <a:pt x="14300" y="3647"/>
                    </a:lnTo>
                    <a:lnTo>
                      <a:pt x="14250" y="3575"/>
                    </a:lnTo>
                    <a:lnTo>
                      <a:pt x="14201" y="3504"/>
                    </a:lnTo>
                    <a:lnTo>
                      <a:pt x="14150" y="3433"/>
                    </a:lnTo>
                    <a:lnTo>
                      <a:pt x="14098" y="3364"/>
                    </a:lnTo>
                    <a:lnTo>
                      <a:pt x="14046" y="3294"/>
                    </a:lnTo>
                    <a:lnTo>
                      <a:pt x="13993" y="3224"/>
                    </a:lnTo>
                    <a:lnTo>
                      <a:pt x="13939" y="3156"/>
                    </a:lnTo>
                    <a:lnTo>
                      <a:pt x="13884" y="3088"/>
                    </a:lnTo>
                    <a:lnTo>
                      <a:pt x="13830" y="3020"/>
                    </a:lnTo>
                    <a:lnTo>
                      <a:pt x="13773" y="2953"/>
                    </a:lnTo>
                    <a:lnTo>
                      <a:pt x="13716" y="2886"/>
                    </a:lnTo>
                    <a:lnTo>
                      <a:pt x="13660" y="2820"/>
                    </a:lnTo>
                    <a:lnTo>
                      <a:pt x="13601" y="2756"/>
                    </a:lnTo>
                    <a:lnTo>
                      <a:pt x="13543" y="2691"/>
                    </a:lnTo>
                    <a:lnTo>
                      <a:pt x="13483" y="2627"/>
                    </a:lnTo>
                    <a:lnTo>
                      <a:pt x="13423" y="2564"/>
                    </a:lnTo>
                    <a:lnTo>
                      <a:pt x="13363" y="2502"/>
                    </a:lnTo>
                    <a:lnTo>
                      <a:pt x="13302" y="2440"/>
                    </a:lnTo>
                    <a:lnTo>
                      <a:pt x="13239" y="2378"/>
                    </a:lnTo>
                    <a:lnTo>
                      <a:pt x="13176" y="2317"/>
                    </a:lnTo>
                    <a:lnTo>
                      <a:pt x="13114" y="2258"/>
                    </a:lnTo>
                    <a:lnTo>
                      <a:pt x="13050" y="2198"/>
                    </a:lnTo>
                    <a:lnTo>
                      <a:pt x="12985" y="2140"/>
                    </a:lnTo>
                    <a:lnTo>
                      <a:pt x="12920" y="2081"/>
                    </a:lnTo>
                    <a:lnTo>
                      <a:pt x="12855" y="2024"/>
                    </a:lnTo>
                    <a:lnTo>
                      <a:pt x="12789" y="1968"/>
                    </a:lnTo>
                    <a:lnTo>
                      <a:pt x="12722" y="1911"/>
                    </a:lnTo>
                    <a:lnTo>
                      <a:pt x="12654" y="1856"/>
                    </a:lnTo>
                    <a:lnTo>
                      <a:pt x="12586" y="1801"/>
                    </a:lnTo>
                    <a:lnTo>
                      <a:pt x="12517" y="1748"/>
                    </a:lnTo>
                    <a:lnTo>
                      <a:pt x="12448" y="1694"/>
                    </a:lnTo>
                    <a:lnTo>
                      <a:pt x="12378" y="1643"/>
                    </a:lnTo>
                    <a:lnTo>
                      <a:pt x="12308" y="1590"/>
                    </a:lnTo>
                    <a:lnTo>
                      <a:pt x="12237" y="1540"/>
                    </a:lnTo>
                    <a:lnTo>
                      <a:pt x="12166" y="1489"/>
                    </a:lnTo>
                    <a:lnTo>
                      <a:pt x="12094" y="1440"/>
                    </a:lnTo>
                    <a:lnTo>
                      <a:pt x="12022" y="1392"/>
                    </a:lnTo>
                    <a:lnTo>
                      <a:pt x="11949" y="1343"/>
                    </a:lnTo>
                    <a:lnTo>
                      <a:pt x="11876" y="1296"/>
                    </a:lnTo>
                    <a:lnTo>
                      <a:pt x="11802" y="1250"/>
                    </a:lnTo>
                    <a:lnTo>
                      <a:pt x="11728" y="1205"/>
                    </a:lnTo>
                    <a:lnTo>
                      <a:pt x="11653" y="1159"/>
                    </a:lnTo>
                    <a:lnTo>
                      <a:pt x="11578" y="1116"/>
                    </a:lnTo>
                    <a:lnTo>
                      <a:pt x="11502" y="1073"/>
                    </a:lnTo>
                    <a:lnTo>
                      <a:pt x="11426" y="1030"/>
                    </a:lnTo>
                    <a:lnTo>
                      <a:pt x="11350" y="989"/>
                    </a:lnTo>
                    <a:lnTo>
                      <a:pt x="11273" y="947"/>
                    </a:lnTo>
                    <a:lnTo>
                      <a:pt x="11194" y="907"/>
                    </a:lnTo>
                    <a:lnTo>
                      <a:pt x="11117" y="868"/>
                    </a:lnTo>
                    <a:lnTo>
                      <a:pt x="11039" y="830"/>
                    </a:lnTo>
                    <a:lnTo>
                      <a:pt x="10960" y="792"/>
                    </a:lnTo>
                    <a:lnTo>
                      <a:pt x="10881" y="756"/>
                    </a:lnTo>
                    <a:lnTo>
                      <a:pt x="10802" y="720"/>
                    </a:lnTo>
                    <a:lnTo>
                      <a:pt x="10721" y="685"/>
                    </a:lnTo>
                    <a:lnTo>
                      <a:pt x="10641" y="650"/>
                    </a:lnTo>
                    <a:lnTo>
                      <a:pt x="10561" y="617"/>
                    </a:lnTo>
                    <a:lnTo>
                      <a:pt x="10481" y="584"/>
                    </a:lnTo>
                    <a:lnTo>
                      <a:pt x="10399" y="553"/>
                    </a:lnTo>
                    <a:lnTo>
                      <a:pt x="10317" y="523"/>
                    </a:lnTo>
                    <a:lnTo>
                      <a:pt x="10236" y="492"/>
                    </a:lnTo>
                    <a:lnTo>
                      <a:pt x="10154" y="463"/>
                    </a:lnTo>
                    <a:lnTo>
                      <a:pt x="10071" y="435"/>
                    </a:lnTo>
                    <a:lnTo>
                      <a:pt x="9988" y="407"/>
                    </a:lnTo>
                    <a:lnTo>
                      <a:pt x="9906" y="381"/>
                    </a:lnTo>
                    <a:lnTo>
                      <a:pt x="9822" y="355"/>
                    </a:lnTo>
                    <a:lnTo>
                      <a:pt x="9738" y="330"/>
                    </a:lnTo>
                    <a:lnTo>
                      <a:pt x="9655" y="307"/>
                    </a:lnTo>
                    <a:lnTo>
                      <a:pt x="9570" y="284"/>
                    </a:lnTo>
                    <a:lnTo>
                      <a:pt x="9486" y="261"/>
                    </a:lnTo>
                    <a:lnTo>
                      <a:pt x="9402" y="240"/>
                    </a:lnTo>
                    <a:lnTo>
                      <a:pt x="9316" y="220"/>
                    </a:lnTo>
                    <a:lnTo>
                      <a:pt x="9232" y="201"/>
                    </a:lnTo>
                    <a:lnTo>
                      <a:pt x="9147" y="182"/>
                    </a:lnTo>
                    <a:lnTo>
                      <a:pt x="9061" y="164"/>
                    </a:lnTo>
                    <a:lnTo>
                      <a:pt x="8976" y="147"/>
                    </a:lnTo>
                    <a:lnTo>
                      <a:pt x="8890" y="132"/>
                    </a:lnTo>
                    <a:lnTo>
                      <a:pt x="8804" y="116"/>
                    </a:lnTo>
                    <a:lnTo>
                      <a:pt x="8719" y="102"/>
                    </a:lnTo>
                    <a:lnTo>
                      <a:pt x="8632" y="90"/>
                    </a:lnTo>
                    <a:lnTo>
                      <a:pt x="8546" y="77"/>
                    </a:lnTo>
                    <a:lnTo>
                      <a:pt x="8459" y="66"/>
                    </a:lnTo>
                    <a:lnTo>
                      <a:pt x="8373" y="55"/>
                    </a:lnTo>
                    <a:lnTo>
                      <a:pt x="8287" y="45"/>
                    </a:lnTo>
                    <a:lnTo>
                      <a:pt x="8199" y="37"/>
                    </a:lnTo>
                    <a:lnTo>
                      <a:pt x="8113" y="29"/>
                    </a:lnTo>
                    <a:lnTo>
                      <a:pt x="8025" y="22"/>
                    </a:lnTo>
                    <a:lnTo>
                      <a:pt x="7939" y="17"/>
                    </a:lnTo>
                    <a:lnTo>
                      <a:pt x="7852" y="11"/>
                    </a:lnTo>
                    <a:lnTo>
                      <a:pt x="7765" y="7"/>
                    </a:lnTo>
                    <a:lnTo>
                      <a:pt x="7678" y="4"/>
                    </a:lnTo>
                    <a:lnTo>
                      <a:pt x="7590" y="1"/>
                    </a:lnTo>
                    <a:lnTo>
                      <a:pt x="7503" y="0"/>
                    </a:lnTo>
                    <a:lnTo>
                      <a:pt x="7416" y="0"/>
                    </a:lnTo>
                    <a:lnTo>
                      <a:pt x="7329" y="0"/>
                    </a:lnTo>
                    <a:lnTo>
                      <a:pt x="7242" y="1"/>
                    </a:lnTo>
                    <a:lnTo>
                      <a:pt x="7155" y="4"/>
                    </a:lnTo>
                    <a:lnTo>
                      <a:pt x="7068" y="7"/>
                    </a:lnTo>
                    <a:lnTo>
                      <a:pt x="6980" y="11"/>
                    </a:lnTo>
                    <a:lnTo>
                      <a:pt x="6894" y="17"/>
                    </a:lnTo>
                    <a:lnTo>
                      <a:pt x="6807" y="22"/>
                    </a:lnTo>
                    <a:lnTo>
                      <a:pt x="6720" y="29"/>
                    </a:lnTo>
                    <a:lnTo>
                      <a:pt x="6633" y="37"/>
                    </a:lnTo>
                    <a:lnTo>
                      <a:pt x="6546" y="45"/>
                    </a:lnTo>
                    <a:lnTo>
                      <a:pt x="6460" y="55"/>
                    </a:lnTo>
                    <a:lnTo>
                      <a:pt x="6374" y="66"/>
                    </a:lnTo>
                    <a:lnTo>
                      <a:pt x="6287" y="77"/>
                    </a:lnTo>
                    <a:lnTo>
                      <a:pt x="6201" y="90"/>
                    </a:lnTo>
                    <a:lnTo>
                      <a:pt x="6114" y="102"/>
                    </a:lnTo>
                    <a:lnTo>
                      <a:pt x="6028" y="116"/>
                    </a:lnTo>
                    <a:lnTo>
                      <a:pt x="5943" y="132"/>
                    </a:lnTo>
                    <a:lnTo>
                      <a:pt x="5856" y="147"/>
                    </a:lnTo>
                    <a:lnTo>
                      <a:pt x="5771" y="164"/>
                    </a:lnTo>
                    <a:lnTo>
                      <a:pt x="5685" y="182"/>
                    </a:lnTo>
                    <a:lnTo>
                      <a:pt x="5601" y="201"/>
                    </a:lnTo>
                    <a:lnTo>
                      <a:pt x="5516" y="220"/>
                    </a:lnTo>
                    <a:lnTo>
                      <a:pt x="5431" y="240"/>
                    </a:lnTo>
                    <a:lnTo>
                      <a:pt x="5346" y="261"/>
                    </a:lnTo>
                    <a:lnTo>
                      <a:pt x="5262" y="284"/>
                    </a:lnTo>
                    <a:lnTo>
                      <a:pt x="5178" y="307"/>
                    </a:lnTo>
                    <a:lnTo>
                      <a:pt x="5094" y="330"/>
                    </a:lnTo>
                    <a:lnTo>
                      <a:pt x="5011" y="355"/>
                    </a:lnTo>
                    <a:lnTo>
                      <a:pt x="4927" y="381"/>
                    </a:lnTo>
                    <a:lnTo>
                      <a:pt x="4844" y="407"/>
                    </a:lnTo>
                    <a:lnTo>
                      <a:pt x="4762" y="435"/>
                    </a:lnTo>
                    <a:lnTo>
                      <a:pt x="4679" y="463"/>
                    </a:lnTo>
                    <a:lnTo>
                      <a:pt x="4597" y="492"/>
                    </a:lnTo>
                    <a:lnTo>
                      <a:pt x="4515" y="523"/>
                    </a:lnTo>
                    <a:lnTo>
                      <a:pt x="4434" y="553"/>
                    </a:lnTo>
                    <a:lnTo>
                      <a:pt x="4352" y="584"/>
                    </a:lnTo>
                    <a:lnTo>
                      <a:pt x="4271" y="617"/>
                    </a:lnTo>
                    <a:lnTo>
                      <a:pt x="4191" y="650"/>
                    </a:lnTo>
                    <a:lnTo>
                      <a:pt x="4111" y="685"/>
                    </a:lnTo>
                    <a:lnTo>
                      <a:pt x="4030" y="720"/>
                    </a:lnTo>
                    <a:lnTo>
                      <a:pt x="3951" y="756"/>
                    </a:lnTo>
                    <a:lnTo>
                      <a:pt x="3872" y="792"/>
                    </a:lnTo>
                    <a:lnTo>
                      <a:pt x="3794" y="830"/>
                    </a:lnTo>
                    <a:lnTo>
                      <a:pt x="3716" y="868"/>
                    </a:lnTo>
                    <a:lnTo>
                      <a:pt x="3638" y="907"/>
                    </a:lnTo>
                    <a:lnTo>
                      <a:pt x="3560" y="947"/>
                    </a:lnTo>
                    <a:lnTo>
                      <a:pt x="3483" y="989"/>
                    </a:lnTo>
                    <a:lnTo>
                      <a:pt x="3406" y="1030"/>
                    </a:lnTo>
                    <a:lnTo>
                      <a:pt x="3330" y="1073"/>
                    </a:lnTo>
                    <a:lnTo>
                      <a:pt x="3255" y="1116"/>
                    </a:lnTo>
                    <a:lnTo>
                      <a:pt x="3180" y="1159"/>
                    </a:lnTo>
                    <a:lnTo>
                      <a:pt x="3105" y="1205"/>
                    </a:lnTo>
                    <a:lnTo>
                      <a:pt x="3031" y="1250"/>
                    </a:lnTo>
                    <a:lnTo>
                      <a:pt x="2957" y="1296"/>
                    </a:lnTo>
                    <a:lnTo>
                      <a:pt x="2884" y="1343"/>
                    </a:lnTo>
                    <a:lnTo>
                      <a:pt x="2811" y="1392"/>
                    </a:lnTo>
                    <a:lnTo>
                      <a:pt x="2738" y="1440"/>
                    </a:lnTo>
                    <a:lnTo>
                      <a:pt x="2667" y="1489"/>
                    </a:lnTo>
                    <a:lnTo>
                      <a:pt x="2595" y="1540"/>
                    </a:lnTo>
                    <a:lnTo>
                      <a:pt x="2524" y="1590"/>
                    </a:lnTo>
                    <a:lnTo>
                      <a:pt x="2454" y="1643"/>
                    </a:lnTo>
                    <a:lnTo>
                      <a:pt x="2384" y="1694"/>
                    </a:lnTo>
                    <a:lnTo>
                      <a:pt x="2315" y="1748"/>
                    </a:lnTo>
                    <a:lnTo>
                      <a:pt x="2246" y="1801"/>
                    </a:lnTo>
                    <a:lnTo>
                      <a:pt x="2178" y="1856"/>
                    </a:lnTo>
                    <a:lnTo>
                      <a:pt x="2111" y="1911"/>
                    </a:lnTo>
                    <a:lnTo>
                      <a:pt x="2044" y="1968"/>
                    </a:lnTo>
                    <a:lnTo>
                      <a:pt x="1977" y="2024"/>
                    </a:lnTo>
                    <a:lnTo>
                      <a:pt x="1912" y="2081"/>
                    </a:lnTo>
                    <a:lnTo>
                      <a:pt x="1847" y="2140"/>
                    </a:lnTo>
                    <a:lnTo>
                      <a:pt x="1783" y="2198"/>
                    </a:lnTo>
                    <a:lnTo>
                      <a:pt x="1718" y="2258"/>
                    </a:lnTo>
                    <a:lnTo>
                      <a:pt x="1655" y="2317"/>
                    </a:lnTo>
                    <a:lnTo>
                      <a:pt x="1593" y="2378"/>
                    </a:lnTo>
                    <a:lnTo>
                      <a:pt x="1531" y="2440"/>
                    </a:lnTo>
                    <a:lnTo>
                      <a:pt x="1469" y="2502"/>
                    </a:lnTo>
                    <a:lnTo>
                      <a:pt x="1409" y="2564"/>
                    </a:lnTo>
                    <a:lnTo>
                      <a:pt x="1349" y="2627"/>
                    </a:lnTo>
                    <a:lnTo>
                      <a:pt x="1289" y="2691"/>
                    </a:lnTo>
                    <a:lnTo>
                      <a:pt x="1231" y="2756"/>
                    </a:lnTo>
                    <a:lnTo>
                      <a:pt x="1173" y="2820"/>
                    </a:lnTo>
                    <a:lnTo>
                      <a:pt x="1115" y="2886"/>
                    </a:lnTo>
                    <a:lnTo>
                      <a:pt x="1059" y="2953"/>
                    </a:lnTo>
                    <a:lnTo>
                      <a:pt x="1003" y="3020"/>
                    </a:lnTo>
                    <a:lnTo>
                      <a:pt x="948" y="3088"/>
                    </a:lnTo>
                    <a:lnTo>
                      <a:pt x="893" y="3156"/>
                    </a:lnTo>
                    <a:lnTo>
                      <a:pt x="840" y="3224"/>
                    </a:lnTo>
                    <a:lnTo>
                      <a:pt x="786" y="3294"/>
                    </a:lnTo>
                    <a:lnTo>
                      <a:pt x="734" y="3364"/>
                    </a:lnTo>
                    <a:lnTo>
                      <a:pt x="682" y="3433"/>
                    </a:lnTo>
                    <a:lnTo>
                      <a:pt x="632" y="3504"/>
                    </a:lnTo>
                    <a:lnTo>
                      <a:pt x="582" y="3575"/>
                    </a:lnTo>
                    <a:lnTo>
                      <a:pt x="532" y="3647"/>
                    </a:lnTo>
                    <a:lnTo>
                      <a:pt x="484" y="3719"/>
                    </a:lnTo>
                    <a:lnTo>
                      <a:pt x="436" y="3792"/>
                    </a:lnTo>
                    <a:lnTo>
                      <a:pt x="389" y="3867"/>
                    </a:lnTo>
                    <a:lnTo>
                      <a:pt x="342" y="3941"/>
                    </a:lnTo>
                    <a:lnTo>
                      <a:pt x="297" y="4015"/>
                    </a:lnTo>
                    <a:lnTo>
                      <a:pt x="252" y="4090"/>
                    </a:lnTo>
                    <a:lnTo>
                      <a:pt x="208" y="4165"/>
                    </a:lnTo>
                    <a:lnTo>
                      <a:pt x="165" y="4240"/>
                    </a:lnTo>
                    <a:lnTo>
                      <a:pt x="123" y="4317"/>
                    </a:lnTo>
                    <a:lnTo>
                      <a:pt x="81" y="4393"/>
                    </a:lnTo>
                    <a:lnTo>
                      <a:pt x="41" y="4470"/>
                    </a:lnTo>
                    <a:lnTo>
                      <a:pt x="0" y="4547"/>
                    </a:lnTo>
                    <a:lnTo>
                      <a:pt x="2" y="4547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3" name="Freeform 5"/>
              <p:cNvSpPr>
                <a:spLocks/>
              </p:cNvSpPr>
              <p:nvPr/>
            </p:nvSpPr>
            <p:spPr bwMode="auto">
              <a:xfrm>
                <a:off x="1920" y="1530"/>
                <a:ext cx="2202" cy="2018"/>
              </a:xfrm>
              <a:custGeom>
                <a:avLst/>
                <a:gdLst/>
                <a:ahLst/>
                <a:cxnLst>
                  <a:cxn ang="0">
                    <a:pos x="755" y="315"/>
                  </a:cxn>
                  <a:cxn ang="0">
                    <a:pos x="585" y="716"/>
                  </a:cxn>
                  <a:cxn ang="0">
                    <a:pos x="434" y="1126"/>
                  </a:cxn>
                  <a:cxn ang="0">
                    <a:pos x="307" y="1542"/>
                  </a:cxn>
                  <a:cxn ang="0">
                    <a:pos x="201" y="1965"/>
                  </a:cxn>
                  <a:cxn ang="0">
                    <a:pos x="117" y="2393"/>
                  </a:cxn>
                  <a:cxn ang="0">
                    <a:pos x="55" y="2825"/>
                  </a:cxn>
                  <a:cxn ang="0">
                    <a:pos x="17" y="3259"/>
                  </a:cxn>
                  <a:cxn ang="0">
                    <a:pos x="0" y="3695"/>
                  </a:cxn>
                  <a:cxn ang="0">
                    <a:pos x="7" y="4131"/>
                  </a:cxn>
                  <a:cxn ang="0">
                    <a:pos x="37" y="4566"/>
                  </a:cxn>
                  <a:cxn ang="0">
                    <a:pos x="90" y="4999"/>
                  </a:cxn>
                  <a:cxn ang="0">
                    <a:pos x="164" y="5429"/>
                  </a:cxn>
                  <a:cxn ang="0">
                    <a:pos x="262" y="5854"/>
                  </a:cxn>
                  <a:cxn ang="0">
                    <a:pos x="381" y="6274"/>
                  </a:cxn>
                  <a:cxn ang="0">
                    <a:pos x="522" y="6686"/>
                  </a:cxn>
                  <a:cxn ang="0">
                    <a:pos x="684" y="7090"/>
                  </a:cxn>
                  <a:cxn ang="0">
                    <a:pos x="868" y="7486"/>
                  </a:cxn>
                  <a:cxn ang="0">
                    <a:pos x="1072" y="7871"/>
                  </a:cxn>
                  <a:cxn ang="0">
                    <a:pos x="1296" y="8245"/>
                  </a:cxn>
                  <a:cxn ang="0">
                    <a:pos x="1539" y="8608"/>
                  </a:cxn>
                  <a:cxn ang="0">
                    <a:pos x="1800" y="8956"/>
                  </a:cxn>
                  <a:cxn ang="0">
                    <a:pos x="2080" y="9290"/>
                  </a:cxn>
                  <a:cxn ang="0">
                    <a:pos x="2376" y="9610"/>
                  </a:cxn>
                  <a:cxn ang="0">
                    <a:pos x="2690" y="9914"/>
                  </a:cxn>
                  <a:cxn ang="0">
                    <a:pos x="3018" y="10201"/>
                  </a:cxn>
                  <a:cxn ang="0">
                    <a:pos x="3361" y="10469"/>
                  </a:cxn>
                  <a:cxn ang="0">
                    <a:pos x="3718" y="10720"/>
                  </a:cxn>
                  <a:cxn ang="0">
                    <a:pos x="4087" y="10952"/>
                  </a:cxn>
                  <a:cxn ang="0">
                    <a:pos x="4467" y="11165"/>
                  </a:cxn>
                  <a:cxn ang="0">
                    <a:pos x="4858" y="11356"/>
                  </a:cxn>
                  <a:cxn ang="0">
                    <a:pos x="5259" y="11528"/>
                  </a:cxn>
                  <a:cxn ang="0">
                    <a:pos x="5669" y="11677"/>
                  </a:cxn>
                  <a:cxn ang="0">
                    <a:pos x="6085" y="11805"/>
                  </a:cxn>
                  <a:cxn ang="0">
                    <a:pos x="6508" y="11911"/>
                  </a:cxn>
                  <a:cxn ang="0">
                    <a:pos x="6935" y="11996"/>
                  </a:cxn>
                  <a:cxn ang="0">
                    <a:pos x="7367" y="12057"/>
                  </a:cxn>
                  <a:cxn ang="0">
                    <a:pos x="7801" y="12095"/>
                  </a:cxn>
                  <a:cxn ang="0">
                    <a:pos x="8236" y="12112"/>
                  </a:cxn>
                  <a:cxn ang="0">
                    <a:pos x="8672" y="12105"/>
                  </a:cxn>
                  <a:cxn ang="0">
                    <a:pos x="9106" y="12075"/>
                  </a:cxn>
                  <a:cxn ang="0">
                    <a:pos x="9539" y="12022"/>
                  </a:cxn>
                  <a:cxn ang="0">
                    <a:pos x="9968" y="11947"/>
                  </a:cxn>
                  <a:cxn ang="0">
                    <a:pos x="10393" y="11851"/>
                  </a:cxn>
                  <a:cxn ang="0">
                    <a:pos x="10813" y="11731"/>
                  </a:cxn>
                  <a:cxn ang="0">
                    <a:pos x="11224" y="11589"/>
                  </a:cxn>
                  <a:cxn ang="0">
                    <a:pos x="11628" y="11427"/>
                  </a:cxn>
                  <a:cxn ang="0">
                    <a:pos x="12024" y="11244"/>
                  </a:cxn>
                  <a:cxn ang="0">
                    <a:pos x="12409" y="11039"/>
                  </a:cxn>
                  <a:cxn ang="0">
                    <a:pos x="12783" y="10816"/>
                  </a:cxn>
                  <a:cxn ang="0">
                    <a:pos x="13144" y="10572"/>
                  </a:cxn>
                </a:cxnLst>
                <a:rect l="0" t="0" r="r" b="b"/>
                <a:pathLst>
                  <a:path w="13216" h="12112">
                    <a:moveTo>
                      <a:pt x="907" y="0"/>
                    </a:moveTo>
                    <a:lnTo>
                      <a:pt x="868" y="79"/>
                    </a:lnTo>
                    <a:lnTo>
                      <a:pt x="829" y="157"/>
                    </a:lnTo>
                    <a:lnTo>
                      <a:pt x="792" y="236"/>
                    </a:lnTo>
                    <a:lnTo>
                      <a:pt x="755" y="315"/>
                    </a:lnTo>
                    <a:lnTo>
                      <a:pt x="719" y="394"/>
                    </a:lnTo>
                    <a:lnTo>
                      <a:pt x="684" y="475"/>
                    </a:lnTo>
                    <a:lnTo>
                      <a:pt x="650" y="555"/>
                    </a:lnTo>
                    <a:lnTo>
                      <a:pt x="617" y="635"/>
                    </a:lnTo>
                    <a:lnTo>
                      <a:pt x="585" y="716"/>
                    </a:lnTo>
                    <a:lnTo>
                      <a:pt x="553" y="798"/>
                    </a:lnTo>
                    <a:lnTo>
                      <a:pt x="522" y="879"/>
                    </a:lnTo>
                    <a:lnTo>
                      <a:pt x="492" y="961"/>
                    </a:lnTo>
                    <a:lnTo>
                      <a:pt x="463" y="1043"/>
                    </a:lnTo>
                    <a:lnTo>
                      <a:pt x="434" y="1126"/>
                    </a:lnTo>
                    <a:lnTo>
                      <a:pt x="408" y="1208"/>
                    </a:lnTo>
                    <a:lnTo>
                      <a:pt x="381" y="1291"/>
                    </a:lnTo>
                    <a:lnTo>
                      <a:pt x="355" y="1375"/>
                    </a:lnTo>
                    <a:lnTo>
                      <a:pt x="330" y="1459"/>
                    </a:lnTo>
                    <a:lnTo>
                      <a:pt x="307" y="1542"/>
                    </a:lnTo>
                    <a:lnTo>
                      <a:pt x="284" y="1627"/>
                    </a:lnTo>
                    <a:lnTo>
                      <a:pt x="262" y="1711"/>
                    </a:lnTo>
                    <a:lnTo>
                      <a:pt x="240" y="1795"/>
                    </a:lnTo>
                    <a:lnTo>
                      <a:pt x="220" y="1881"/>
                    </a:lnTo>
                    <a:lnTo>
                      <a:pt x="201" y="1965"/>
                    </a:lnTo>
                    <a:lnTo>
                      <a:pt x="182" y="2050"/>
                    </a:lnTo>
                    <a:lnTo>
                      <a:pt x="164" y="2136"/>
                    </a:lnTo>
                    <a:lnTo>
                      <a:pt x="147" y="2221"/>
                    </a:lnTo>
                    <a:lnTo>
                      <a:pt x="132" y="2308"/>
                    </a:lnTo>
                    <a:lnTo>
                      <a:pt x="117" y="2393"/>
                    </a:lnTo>
                    <a:lnTo>
                      <a:pt x="102" y="2479"/>
                    </a:lnTo>
                    <a:lnTo>
                      <a:pt x="90" y="2566"/>
                    </a:lnTo>
                    <a:lnTo>
                      <a:pt x="77" y="2652"/>
                    </a:lnTo>
                    <a:lnTo>
                      <a:pt x="66" y="2738"/>
                    </a:lnTo>
                    <a:lnTo>
                      <a:pt x="55" y="2825"/>
                    </a:lnTo>
                    <a:lnTo>
                      <a:pt x="46" y="2911"/>
                    </a:lnTo>
                    <a:lnTo>
                      <a:pt x="37" y="2999"/>
                    </a:lnTo>
                    <a:lnTo>
                      <a:pt x="29" y="3085"/>
                    </a:lnTo>
                    <a:lnTo>
                      <a:pt x="23" y="3173"/>
                    </a:lnTo>
                    <a:lnTo>
                      <a:pt x="17" y="3259"/>
                    </a:lnTo>
                    <a:lnTo>
                      <a:pt x="12" y="3346"/>
                    </a:lnTo>
                    <a:lnTo>
                      <a:pt x="7" y="3434"/>
                    </a:lnTo>
                    <a:lnTo>
                      <a:pt x="4" y="3521"/>
                    </a:lnTo>
                    <a:lnTo>
                      <a:pt x="2" y="3608"/>
                    </a:lnTo>
                    <a:lnTo>
                      <a:pt x="0" y="3695"/>
                    </a:lnTo>
                    <a:lnTo>
                      <a:pt x="0" y="3782"/>
                    </a:lnTo>
                    <a:lnTo>
                      <a:pt x="0" y="3870"/>
                    </a:lnTo>
                    <a:lnTo>
                      <a:pt x="2" y="3957"/>
                    </a:lnTo>
                    <a:lnTo>
                      <a:pt x="4" y="4044"/>
                    </a:lnTo>
                    <a:lnTo>
                      <a:pt x="7" y="4131"/>
                    </a:lnTo>
                    <a:lnTo>
                      <a:pt x="12" y="4219"/>
                    </a:lnTo>
                    <a:lnTo>
                      <a:pt x="17" y="4305"/>
                    </a:lnTo>
                    <a:lnTo>
                      <a:pt x="23" y="4392"/>
                    </a:lnTo>
                    <a:lnTo>
                      <a:pt x="29" y="4480"/>
                    </a:lnTo>
                    <a:lnTo>
                      <a:pt x="37" y="4566"/>
                    </a:lnTo>
                    <a:lnTo>
                      <a:pt x="46" y="4653"/>
                    </a:lnTo>
                    <a:lnTo>
                      <a:pt x="55" y="4740"/>
                    </a:lnTo>
                    <a:lnTo>
                      <a:pt x="66" y="4826"/>
                    </a:lnTo>
                    <a:lnTo>
                      <a:pt x="77" y="4913"/>
                    </a:lnTo>
                    <a:lnTo>
                      <a:pt x="90" y="4999"/>
                    </a:lnTo>
                    <a:lnTo>
                      <a:pt x="102" y="5086"/>
                    </a:lnTo>
                    <a:lnTo>
                      <a:pt x="117" y="5171"/>
                    </a:lnTo>
                    <a:lnTo>
                      <a:pt x="132" y="5257"/>
                    </a:lnTo>
                    <a:lnTo>
                      <a:pt x="147" y="5343"/>
                    </a:lnTo>
                    <a:lnTo>
                      <a:pt x="164" y="5429"/>
                    </a:lnTo>
                    <a:lnTo>
                      <a:pt x="182" y="5515"/>
                    </a:lnTo>
                    <a:lnTo>
                      <a:pt x="201" y="5600"/>
                    </a:lnTo>
                    <a:lnTo>
                      <a:pt x="220" y="5684"/>
                    </a:lnTo>
                    <a:lnTo>
                      <a:pt x="240" y="5770"/>
                    </a:lnTo>
                    <a:lnTo>
                      <a:pt x="262" y="5854"/>
                    </a:lnTo>
                    <a:lnTo>
                      <a:pt x="284" y="5938"/>
                    </a:lnTo>
                    <a:lnTo>
                      <a:pt x="307" y="6023"/>
                    </a:lnTo>
                    <a:lnTo>
                      <a:pt x="330" y="6106"/>
                    </a:lnTo>
                    <a:lnTo>
                      <a:pt x="355" y="6190"/>
                    </a:lnTo>
                    <a:lnTo>
                      <a:pt x="381" y="6274"/>
                    </a:lnTo>
                    <a:lnTo>
                      <a:pt x="408" y="6356"/>
                    </a:lnTo>
                    <a:lnTo>
                      <a:pt x="434" y="6439"/>
                    </a:lnTo>
                    <a:lnTo>
                      <a:pt x="463" y="6522"/>
                    </a:lnTo>
                    <a:lnTo>
                      <a:pt x="492" y="6604"/>
                    </a:lnTo>
                    <a:lnTo>
                      <a:pt x="522" y="6686"/>
                    </a:lnTo>
                    <a:lnTo>
                      <a:pt x="553" y="6767"/>
                    </a:lnTo>
                    <a:lnTo>
                      <a:pt x="585" y="6849"/>
                    </a:lnTo>
                    <a:lnTo>
                      <a:pt x="617" y="6930"/>
                    </a:lnTo>
                    <a:lnTo>
                      <a:pt x="650" y="7010"/>
                    </a:lnTo>
                    <a:lnTo>
                      <a:pt x="684" y="7090"/>
                    </a:lnTo>
                    <a:lnTo>
                      <a:pt x="719" y="7171"/>
                    </a:lnTo>
                    <a:lnTo>
                      <a:pt x="755" y="7250"/>
                    </a:lnTo>
                    <a:lnTo>
                      <a:pt x="792" y="7329"/>
                    </a:lnTo>
                    <a:lnTo>
                      <a:pt x="829" y="7408"/>
                    </a:lnTo>
                    <a:lnTo>
                      <a:pt x="868" y="7486"/>
                    </a:lnTo>
                    <a:lnTo>
                      <a:pt x="907" y="7564"/>
                    </a:lnTo>
                    <a:lnTo>
                      <a:pt x="948" y="7642"/>
                    </a:lnTo>
                    <a:lnTo>
                      <a:pt x="988" y="7719"/>
                    </a:lnTo>
                    <a:lnTo>
                      <a:pt x="1030" y="7795"/>
                    </a:lnTo>
                    <a:lnTo>
                      <a:pt x="1072" y="7871"/>
                    </a:lnTo>
                    <a:lnTo>
                      <a:pt x="1115" y="7947"/>
                    </a:lnTo>
                    <a:lnTo>
                      <a:pt x="1159" y="8022"/>
                    </a:lnTo>
                    <a:lnTo>
                      <a:pt x="1204" y="8097"/>
                    </a:lnTo>
                    <a:lnTo>
                      <a:pt x="1249" y="8171"/>
                    </a:lnTo>
                    <a:lnTo>
                      <a:pt x="1296" y="8245"/>
                    </a:lnTo>
                    <a:lnTo>
                      <a:pt x="1343" y="8320"/>
                    </a:lnTo>
                    <a:lnTo>
                      <a:pt x="1391" y="8392"/>
                    </a:lnTo>
                    <a:lnTo>
                      <a:pt x="1439" y="8465"/>
                    </a:lnTo>
                    <a:lnTo>
                      <a:pt x="1489" y="8537"/>
                    </a:lnTo>
                    <a:lnTo>
                      <a:pt x="1539" y="8608"/>
                    </a:lnTo>
                    <a:lnTo>
                      <a:pt x="1589" y="8678"/>
                    </a:lnTo>
                    <a:lnTo>
                      <a:pt x="1641" y="8748"/>
                    </a:lnTo>
                    <a:lnTo>
                      <a:pt x="1693" y="8818"/>
                    </a:lnTo>
                    <a:lnTo>
                      <a:pt x="1747" y="8887"/>
                    </a:lnTo>
                    <a:lnTo>
                      <a:pt x="1800" y="8956"/>
                    </a:lnTo>
                    <a:lnTo>
                      <a:pt x="1855" y="9024"/>
                    </a:lnTo>
                    <a:lnTo>
                      <a:pt x="1910" y="9092"/>
                    </a:lnTo>
                    <a:lnTo>
                      <a:pt x="1966" y="9159"/>
                    </a:lnTo>
                    <a:lnTo>
                      <a:pt x="2022" y="9226"/>
                    </a:lnTo>
                    <a:lnTo>
                      <a:pt x="2080" y="9290"/>
                    </a:lnTo>
                    <a:lnTo>
                      <a:pt x="2138" y="9356"/>
                    </a:lnTo>
                    <a:lnTo>
                      <a:pt x="2196" y="9420"/>
                    </a:lnTo>
                    <a:lnTo>
                      <a:pt x="2256" y="9485"/>
                    </a:lnTo>
                    <a:lnTo>
                      <a:pt x="2316" y="9548"/>
                    </a:lnTo>
                    <a:lnTo>
                      <a:pt x="2376" y="9610"/>
                    </a:lnTo>
                    <a:lnTo>
                      <a:pt x="2438" y="9672"/>
                    </a:lnTo>
                    <a:lnTo>
                      <a:pt x="2500" y="9734"/>
                    </a:lnTo>
                    <a:lnTo>
                      <a:pt x="2562" y="9794"/>
                    </a:lnTo>
                    <a:lnTo>
                      <a:pt x="2625" y="9854"/>
                    </a:lnTo>
                    <a:lnTo>
                      <a:pt x="2690" y="9914"/>
                    </a:lnTo>
                    <a:lnTo>
                      <a:pt x="2754" y="9972"/>
                    </a:lnTo>
                    <a:lnTo>
                      <a:pt x="2819" y="10031"/>
                    </a:lnTo>
                    <a:lnTo>
                      <a:pt x="2884" y="10088"/>
                    </a:lnTo>
                    <a:lnTo>
                      <a:pt x="2951" y="10144"/>
                    </a:lnTo>
                    <a:lnTo>
                      <a:pt x="3018" y="10201"/>
                    </a:lnTo>
                    <a:lnTo>
                      <a:pt x="3085" y="10255"/>
                    </a:lnTo>
                    <a:lnTo>
                      <a:pt x="3153" y="10311"/>
                    </a:lnTo>
                    <a:lnTo>
                      <a:pt x="3222" y="10364"/>
                    </a:lnTo>
                    <a:lnTo>
                      <a:pt x="3291" y="10417"/>
                    </a:lnTo>
                    <a:lnTo>
                      <a:pt x="3361" y="10469"/>
                    </a:lnTo>
                    <a:lnTo>
                      <a:pt x="3431" y="10522"/>
                    </a:lnTo>
                    <a:lnTo>
                      <a:pt x="3502" y="10572"/>
                    </a:lnTo>
                    <a:lnTo>
                      <a:pt x="3574" y="10622"/>
                    </a:lnTo>
                    <a:lnTo>
                      <a:pt x="3645" y="10672"/>
                    </a:lnTo>
                    <a:lnTo>
                      <a:pt x="3718" y="10720"/>
                    </a:lnTo>
                    <a:lnTo>
                      <a:pt x="3791" y="10769"/>
                    </a:lnTo>
                    <a:lnTo>
                      <a:pt x="3864" y="10816"/>
                    </a:lnTo>
                    <a:lnTo>
                      <a:pt x="3938" y="10862"/>
                    </a:lnTo>
                    <a:lnTo>
                      <a:pt x="4012" y="10907"/>
                    </a:lnTo>
                    <a:lnTo>
                      <a:pt x="4087" y="10952"/>
                    </a:lnTo>
                    <a:lnTo>
                      <a:pt x="4162" y="10996"/>
                    </a:lnTo>
                    <a:lnTo>
                      <a:pt x="4237" y="11039"/>
                    </a:lnTo>
                    <a:lnTo>
                      <a:pt x="4313" y="11082"/>
                    </a:lnTo>
                    <a:lnTo>
                      <a:pt x="4390" y="11123"/>
                    </a:lnTo>
                    <a:lnTo>
                      <a:pt x="4467" y="11165"/>
                    </a:lnTo>
                    <a:lnTo>
                      <a:pt x="4545" y="11205"/>
                    </a:lnTo>
                    <a:lnTo>
                      <a:pt x="4623" y="11244"/>
                    </a:lnTo>
                    <a:lnTo>
                      <a:pt x="4701" y="11282"/>
                    </a:lnTo>
                    <a:lnTo>
                      <a:pt x="4779" y="11319"/>
                    </a:lnTo>
                    <a:lnTo>
                      <a:pt x="4858" y="11356"/>
                    </a:lnTo>
                    <a:lnTo>
                      <a:pt x="4937" y="11392"/>
                    </a:lnTo>
                    <a:lnTo>
                      <a:pt x="5018" y="11427"/>
                    </a:lnTo>
                    <a:lnTo>
                      <a:pt x="5098" y="11461"/>
                    </a:lnTo>
                    <a:lnTo>
                      <a:pt x="5178" y="11495"/>
                    </a:lnTo>
                    <a:lnTo>
                      <a:pt x="5259" y="11528"/>
                    </a:lnTo>
                    <a:lnTo>
                      <a:pt x="5341" y="11558"/>
                    </a:lnTo>
                    <a:lnTo>
                      <a:pt x="5422" y="11589"/>
                    </a:lnTo>
                    <a:lnTo>
                      <a:pt x="5504" y="11619"/>
                    </a:lnTo>
                    <a:lnTo>
                      <a:pt x="5586" y="11649"/>
                    </a:lnTo>
                    <a:lnTo>
                      <a:pt x="5669" y="11677"/>
                    </a:lnTo>
                    <a:lnTo>
                      <a:pt x="5751" y="11705"/>
                    </a:lnTo>
                    <a:lnTo>
                      <a:pt x="5834" y="11731"/>
                    </a:lnTo>
                    <a:lnTo>
                      <a:pt x="5918" y="11757"/>
                    </a:lnTo>
                    <a:lnTo>
                      <a:pt x="6001" y="11782"/>
                    </a:lnTo>
                    <a:lnTo>
                      <a:pt x="6085" y="11805"/>
                    </a:lnTo>
                    <a:lnTo>
                      <a:pt x="6169" y="11828"/>
                    </a:lnTo>
                    <a:lnTo>
                      <a:pt x="6253" y="11851"/>
                    </a:lnTo>
                    <a:lnTo>
                      <a:pt x="6338" y="11871"/>
                    </a:lnTo>
                    <a:lnTo>
                      <a:pt x="6423" y="11892"/>
                    </a:lnTo>
                    <a:lnTo>
                      <a:pt x="6508" y="11911"/>
                    </a:lnTo>
                    <a:lnTo>
                      <a:pt x="6592" y="11930"/>
                    </a:lnTo>
                    <a:lnTo>
                      <a:pt x="6678" y="11947"/>
                    </a:lnTo>
                    <a:lnTo>
                      <a:pt x="6763" y="11965"/>
                    </a:lnTo>
                    <a:lnTo>
                      <a:pt x="6850" y="11980"/>
                    </a:lnTo>
                    <a:lnTo>
                      <a:pt x="6935" y="11996"/>
                    </a:lnTo>
                    <a:lnTo>
                      <a:pt x="7021" y="12010"/>
                    </a:lnTo>
                    <a:lnTo>
                      <a:pt x="7108" y="12022"/>
                    </a:lnTo>
                    <a:lnTo>
                      <a:pt x="7194" y="12035"/>
                    </a:lnTo>
                    <a:lnTo>
                      <a:pt x="7281" y="12046"/>
                    </a:lnTo>
                    <a:lnTo>
                      <a:pt x="7367" y="12057"/>
                    </a:lnTo>
                    <a:lnTo>
                      <a:pt x="7453" y="12067"/>
                    </a:lnTo>
                    <a:lnTo>
                      <a:pt x="7540" y="12075"/>
                    </a:lnTo>
                    <a:lnTo>
                      <a:pt x="7627" y="12083"/>
                    </a:lnTo>
                    <a:lnTo>
                      <a:pt x="7714" y="12089"/>
                    </a:lnTo>
                    <a:lnTo>
                      <a:pt x="7801" y="12095"/>
                    </a:lnTo>
                    <a:lnTo>
                      <a:pt x="7887" y="12101"/>
                    </a:lnTo>
                    <a:lnTo>
                      <a:pt x="7975" y="12105"/>
                    </a:lnTo>
                    <a:lnTo>
                      <a:pt x="8062" y="12108"/>
                    </a:lnTo>
                    <a:lnTo>
                      <a:pt x="8149" y="12110"/>
                    </a:lnTo>
                    <a:lnTo>
                      <a:pt x="8236" y="12112"/>
                    </a:lnTo>
                    <a:lnTo>
                      <a:pt x="8323" y="12112"/>
                    </a:lnTo>
                    <a:lnTo>
                      <a:pt x="8410" y="12112"/>
                    </a:lnTo>
                    <a:lnTo>
                      <a:pt x="8497" y="12110"/>
                    </a:lnTo>
                    <a:lnTo>
                      <a:pt x="8585" y="12108"/>
                    </a:lnTo>
                    <a:lnTo>
                      <a:pt x="8672" y="12105"/>
                    </a:lnTo>
                    <a:lnTo>
                      <a:pt x="8759" y="12101"/>
                    </a:lnTo>
                    <a:lnTo>
                      <a:pt x="8846" y="12095"/>
                    </a:lnTo>
                    <a:lnTo>
                      <a:pt x="8932" y="12089"/>
                    </a:lnTo>
                    <a:lnTo>
                      <a:pt x="9020" y="12083"/>
                    </a:lnTo>
                    <a:lnTo>
                      <a:pt x="9106" y="12075"/>
                    </a:lnTo>
                    <a:lnTo>
                      <a:pt x="9194" y="12067"/>
                    </a:lnTo>
                    <a:lnTo>
                      <a:pt x="9280" y="12057"/>
                    </a:lnTo>
                    <a:lnTo>
                      <a:pt x="9366" y="12046"/>
                    </a:lnTo>
                    <a:lnTo>
                      <a:pt x="9453" y="12035"/>
                    </a:lnTo>
                    <a:lnTo>
                      <a:pt x="9539" y="12022"/>
                    </a:lnTo>
                    <a:lnTo>
                      <a:pt x="9626" y="12010"/>
                    </a:lnTo>
                    <a:lnTo>
                      <a:pt x="9711" y="11996"/>
                    </a:lnTo>
                    <a:lnTo>
                      <a:pt x="9797" y="11980"/>
                    </a:lnTo>
                    <a:lnTo>
                      <a:pt x="9883" y="11965"/>
                    </a:lnTo>
                    <a:lnTo>
                      <a:pt x="9968" y="11947"/>
                    </a:lnTo>
                    <a:lnTo>
                      <a:pt x="10054" y="11930"/>
                    </a:lnTo>
                    <a:lnTo>
                      <a:pt x="10139" y="11911"/>
                    </a:lnTo>
                    <a:lnTo>
                      <a:pt x="10223" y="11892"/>
                    </a:lnTo>
                    <a:lnTo>
                      <a:pt x="10309" y="11871"/>
                    </a:lnTo>
                    <a:lnTo>
                      <a:pt x="10393" y="11851"/>
                    </a:lnTo>
                    <a:lnTo>
                      <a:pt x="10477" y="11828"/>
                    </a:lnTo>
                    <a:lnTo>
                      <a:pt x="10562" y="11805"/>
                    </a:lnTo>
                    <a:lnTo>
                      <a:pt x="10645" y="11782"/>
                    </a:lnTo>
                    <a:lnTo>
                      <a:pt x="10729" y="11757"/>
                    </a:lnTo>
                    <a:lnTo>
                      <a:pt x="10813" y="11731"/>
                    </a:lnTo>
                    <a:lnTo>
                      <a:pt x="10895" y="11705"/>
                    </a:lnTo>
                    <a:lnTo>
                      <a:pt x="10978" y="11677"/>
                    </a:lnTo>
                    <a:lnTo>
                      <a:pt x="11061" y="11649"/>
                    </a:lnTo>
                    <a:lnTo>
                      <a:pt x="11143" y="11619"/>
                    </a:lnTo>
                    <a:lnTo>
                      <a:pt x="11224" y="11589"/>
                    </a:lnTo>
                    <a:lnTo>
                      <a:pt x="11306" y="11558"/>
                    </a:lnTo>
                    <a:lnTo>
                      <a:pt x="11388" y="11528"/>
                    </a:lnTo>
                    <a:lnTo>
                      <a:pt x="11468" y="11495"/>
                    </a:lnTo>
                    <a:lnTo>
                      <a:pt x="11548" y="11461"/>
                    </a:lnTo>
                    <a:lnTo>
                      <a:pt x="11628" y="11427"/>
                    </a:lnTo>
                    <a:lnTo>
                      <a:pt x="11709" y="11392"/>
                    </a:lnTo>
                    <a:lnTo>
                      <a:pt x="11788" y="11356"/>
                    </a:lnTo>
                    <a:lnTo>
                      <a:pt x="11867" y="11319"/>
                    </a:lnTo>
                    <a:lnTo>
                      <a:pt x="11946" y="11282"/>
                    </a:lnTo>
                    <a:lnTo>
                      <a:pt x="12024" y="11244"/>
                    </a:lnTo>
                    <a:lnTo>
                      <a:pt x="12101" y="11205"/>
                    </a:lnTo>
                    <a:lnTo>
                      <a:pt x="12180" y="11165"/>
                    </a:lnTo>
                    <a:lnTo>
                      <a:pt x="12257" y="11123"/>
                    </a:lnTo>
                    <a:lnTo>
                      <a:pt x="12333" y="11082"/>
                    </a:lnTo>
                    <a:lnTo>
                      <a:pt x="12409" y="11039"/>
                    </a:lnTo>
                    <a:lnTo>
                      <a:pt x="12485" y="10996"/>
                    </a:lnTo>
                    <a:lnTo>
                      <a:pt x="12560" y="10952"/>
                    </a:lnTo>
                    <a:lnTo>
                      <a:pt x="12635" y="10907"/>
                    </a:lnTo>
                    <a:lnTo>
                      <a:pt x="12709" y="10862"/>
                    </a:lnTo>
                    <a:lnTo>
                      <a:pt x="12783" y="10816"/>
                    </a:lnTo>
                    <a:lnTo>
                      <a:pt x="12856" y="10769"/>
                    </a:lnTo>
                    <a:lnTo>
                      <a:pt x="12929" y="10720"/>
                    </a:lnTo>
                    <a:lnTo>
                      <a:pt x="13001" y="10672"/>
                    </a:lnTo>
                    <a:lnTo>
                      <a:pt x="13073" y="10622"/>
                    </a:lnTo>
                    <a:lnTo>
                      <a:pt x="13144" y="10572"/>
                    </a:lnTo>
                    <a:lnTo>
                      <a:pt x="13215" y="10522"/>
                    </a:lnTo>
                    <a:lnTo>
                      <a:pt x="13216" y="1052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4" name="Freeform 6"/>
              <p:cNvSpPr>
                <a:spLocks/>
              </p:cNvSpPr>
              <p:nvPr/>
            </p:nvSpPr>
            <p:spPr bwMode="auto">
              <a:xfrm>
                <a:off x="4122" y="2160"/>
                <a:ext cx="572" cy="1123"/>
              </a:xfrm>
              <a:custGeom>
                <a:avLst/>
                <a:gdLst/>
                <a:ahLst/>
                <a:cxnLst>
                  <a:cxn ang="0">
                    <a:pos x="70" y="6687"/>
                  </a:cxn>
                  <a:cxn ang="0">
                    <a:pos x="209" y="6582"/>
                  </a:cxn>
                  <a:cxn ang="0">
                    <a:pos x="346" y="6473"/>
                  </a:cxn>
                  <a:cxn ang="0">
                    <a:pos x="481" y="6362"/>
                  </a:cxn>
                  <a:cxn ang="0">
                    <a:pos x="612" y="6249"/>
                  </a:cxn>
                  <a:cxn ang="0">
                    <a:pos x="742" y="6132"/>
                  </a:cxn>
                  <a:cxn ang="0">
                    <a:pos x="868" y="6012"/>
                  </a:cxn>
                  <a:cxn ang="0">
                    <a:pos x="994" y="5890"/>
                  </a:cxn>
                  <a:cxn ang="0">
                    <a:pos x="1115" y="5766"/>
                  </a:cxn>
                  <a:cxn ang="0">
                    <a:pos x="1235" y="5638"/>
                  </a:cxn>
                  <a:cxn ang="0">
                    <a:pos x="1352" y="5508"/>
                  </a:cxn>
                  <a:cxn ang="0">
                    <a:pos x="1465" y="5377"/>
                  </a:cxn>
                  <a:cxn ang="0">
                    <a:pos x="1576" y="5242"/>
                  </a:cxn>
                  <a:cxn ang="0">
                    <a:pos x="1685" y="5105"/>
                  </a:cxn>
                  <a:cxn ang="0">
                    <a:pos x="1790" y="4966"/>
                  </a:cxn>
                  <a:cxn ang="0">
                    <a:pos x="1893" y="4826"/>
                  </a:cxn>
                  <a:cxn ang="0">
                    <a:pos x="1992" y="4683"/>
                  </a:cxn>
                  <a:cxn ang="0">
                    <a:pos x="2088" y="4538"/>
                  </a:cxn>
                  <a:cxn ang="0">
                    <a:pos x="2182" y="4389"/>
                  </a:cxn>
                  <a:cxn ang="0">
                    <a:pos x="2272" y="4240"/>
                  </a:cxn>
                  <a:cxn ang="0">
                    <a:pos x="2359" y="4089"/>
                  </a:cxn>
                  <a:cxn ang="0">
                    <a:pos x="2443" y="3937"/>
                  </a:cxn>
                  <a:cxn ang="0">
                    <a:pos x="2524" y="3782"/>
                  </a:cxn>
                  <a:cxn ang="0">
                    <a:pos x="2602" y="3626"/>
                  </a:cxn>
                  <a:cxn ang="0">
                    <a:pos x="2676" y="3468"/>
                  </a:cxn>
                  <a:cxn ang="0">
                    <a:pos x="2747" y="3308"/>
                  </a:cxn>
                  <a:cxn ang="0">
                    <a:pos x="2815" y="3148"/>
                  </a:cxn>
                  <a:cxn ang="0">
                    <a:pos x="2878" y="2985"/>
                  </a:cxn>
                  <a:cxn ang="0">
                    <a:pos x="2939" y="2822"/>
                  </a:cxn>
                  <a:cxn ang="0">
                    <a:pos x="2997" y="2657"/>
                  </a:cxn>
                  <a:cxn ang="0">
                    <a:pos x="3050" y="2492"/>
                  </a:cxn>
                  <a:cxn ang="0">
                    <a:pos x="3100" y="2324"/>
                  </a:cxn>
                  <a:cxn ang="0">
                    <a:pos x="3148" y="2156"/>
                  </a:cxn>
                  <a:cxn ang="0">
                    <a:pos x="3191" y="1988"/>
                  </a:cxn>
                  <a:cxn ang="0">
                    <a:pos x="3231" y="1818"/>
                  </a:cxn>
                  <a:cxn ang="0">
                    <a:pos x="3267" y="1647"/>
                  </a:cxn>
                  <a:cxn ang="0">
                    <a:pos x="3300" y="1475"/>
                  </a:cxn>
                  <a:cxn ang="0">
                    <a:pos x="3329" y="1304"/>
                  </a:cxn>
                  <a:cxn ang="0">
                    <a:pos x="3355" y="1131"/>
                  </a:cxn>
                  <a:cxn ang="0">
                    <a:pos x="3376" y="958"/>
                  </a:cxn>
                  <a:cxn ang="0">
                    <a:pos x="3395" y="784"/>
                  </a:cxn>
                  <a:cxn ang="0">
                    <a:pos x="3409" y="610"/>
                  </a:cxn>
                  <a:cxn ang="0">
                    <a:pos x="3419" y="437"/>
                  </a:cxn>
                  <a:cxn ang="0">
                    <a:pos x="3428" y="262"/>
                  </a:cxn>
                  <a:cxn ang="0">
                    <a:pos x="3431" y="88"/>
                  </a:cxn>
                  <a:cxn ang="0">
                    <a:pos x="3433" y="0"/>
                  </a:cxn>
                </a:cxnLst>
                <a:rect l="0" t="0" r="r" b="b"/>
                <a:pathLst>
                  <a:path w="3433" h="6740">
                    <a:moveTo>
                      <a:pt x="0" y="6740"/>
                    </a:moveTo>
                    <a:lnTo>
                      <a:pt x="70" y="6687"/>
                    </a:lnTo>
                    <a:lnTo>
                      <a:pt x="140" y="6635"/>
                    </a:lnTo>
                    <a:lnTo>
                      <a:pt x="209" y="6582"/>
                    </a:lnTo>
                    <a:lnTo>
                      <a:pt x="278" y="6529"/>
                    </a:lnTo>
                    <a:lnTo>
                      <a:pt x="346" y="6473"/>
                    </a:lnTo>
                    <a:lnTo>
                      <a:pt x="414" y="6419"/>
                    </a:lnTo>
                    <a:lnTo>
                      <a:pt x="481" y="6362"/>
                    </a:lnTo>
                    <a:lnTo>
                      <a:pt x="547" y="6306"/>
                    </a:lnTo>
                    <a:lnTo>
                      <a:pt x="612" y="6249"/>
                    </a:lnTo>
                    <a:lnTo>
                      <a:pt x="677" y="6190"/>
                    </a:lnTo>
                    <a:lnTo>
                      <a:pt x="742" y="6132"/>
                    </a:lnTo>
                    <a:lnTo>
                      <a:pt x="806" y="6072"/>
                    </a:lnTo>
                    <a:lnTo>
                      <a:pt x="868" y="6012"/>
                    </a:lnTo>
                    <a:lnTo>
                      <a:pt x="931" y="5952"/>
                    </a:lnTo>
                    <a:lnTo>
                      <a:pt x="994" y="5890"/>
                    </a:lnTo>
                    <a:lnTo>
                      <a:pt x="1055" y="5828"/>
                    </a:lnTo>
                    <a:lnTo>
                      <a:pt x="1115" y="5766"/>
                    </a:lnTo>
                    <a:lnTo>
                      <a:pt x="1175" y="5703"/>
                    </a:lnTo>
                    <a:lnTo>
                      <a:pt x="1235" y="5638"/>
                    </a:lnTo>
                    <a:lnTo>
                      <a:pt x="1293" y="5574"/>
                    </a:lnTo>
                    <a:lnTo>
                      <a:pt x="1352" y="5508"/>
                    </a:lnTo>
                    <a:lnTo>
                      <a:pt x="1408" y="5444"/>
                    </a:lnTo>
                    <a:lnTo>
                      <a:pt x="1465" y="5377"/>
                    </a:lnTo>
                    <a:lnTo>
                      <a:pt x="1522" y="5310"/>
                    </a:lnTo>
                    <a:lnTo>
                      <a:pt x="1576" y="5242"/>
                    </a:lnTo>
                    <a:lnTo>
                      <a:pt x="1631" y="5174"/>
                    </a:lnTo>
                    <a:lnTo>
                      <a:pt x="1685" y="5105"/>
                    </a:lnTo>
                    <a:lnTo>
                      <a:pt x="1738" y="5036"/>
                    </a:lnTo>
                    <a:lnTo>
                      <a:pt x="1790" y="4966"/>
                    </a:lnTo>
                    <a:lnTo>
                      <a:pt x="1842" y="4896"/>
                    </a:lnTo>
                    <a:lnTo>
                      <a:pt x="1893" y="4826"/>
                    </a:lnTo>
                    <a:lnTo>
                      <a:pt x="1942" y="4755"/>
                    </a:lnTo>
                    <a:lnTo>
                      <a:pt x="1992" y="4683"/>
                    </a:lnTo>
                    <a:lnTo>
                      <a:pt x="2041" y="4610"/>
                    </a:lnTo>
                    <a:lnTo>
                      <a:pt x="2088" y="4538"/>
                    </a:lnTo>
                    <a:lnTo>
                      <a:pt x="2136" y="4463"/>
                    </a:lnTo>
                    <a:lnTo>
                      <a:pt x="2182" y="4389"/>
                    </a:lnTo>
                    <a:lnTo>
                      <a:pt x="2227" y="4315"/>
                    </a:lnTo>
                    <a:lnTo>
                      <a:pt x="2272" y="4240"/>
                    </a:lnTo>
                    <a:lnTo>
                      <a:pt x="2316" y="4165"/>
                    </a:lnTo>
                    <a:lnTo>
                      <a:pt x="2359" y="4089"/>
                    </a:lnTo>
                    <a:lnTo>
                      <a:pt x="2402" y="4013"/>
                    </a:lnTo>
                    <a:lnTo>
                      <a:pt x="2443" y="3937"/>
                    </a:lnTo>
                    <a:lnTo>
                      <a:pt x="2484" y="3860"/>
                    </a:lnTo>
                    <a:lnTo>
                      <a:pt x="2524" y="3782"/>
                    </a:lnTo>
                    <a:lnTo>
                      <a:pt x="2564" y="3704"/>
                    </a:lnTo>
                    <a:lnTo>
                      <a:pt x="2602" y="3626"/>
                    </a:lnTo>
                    <a:lnTo>
                      <a:pt x="2639" y="3547"/>
                    </a:lnTo>
                    <a:lnTo>
                      <a:pt x="2676" y="3468"/>
                    </a:lnTo>
                    <a:lnTo>
                      <a:pt x="2712" y="3389"/>
                    </a:lnTo>
                    <a:lnTo>
                      <a:pt x="2747" y="3308"/>
                    </a:lnTo>
                    <a:lnTo>
                      <a:pt x="2781" y="3228"/>
                    </a:lnTo>
                    <a:lnTo>
                      <a:pt x="2815" y="3148"/>
                    </a:lnTo>
                    <a:lnTo>
                      <a:pt x="2846" y="3067"/>
                    </a:lnTo>
                    <a:lnTo>
                      <a:pt x="2878" y="2985"/>
                    </a:lnTo>
                    <a:lnTo>
                      <a:pt x="2909" y="2904"/>
                    </a:lnTo>
                    <a:lnTo>
                      <a:pt x="2939" y="2822"/>
                    </a:lnTo>
                    <a:lnTo>
                      <a:pt x="2968" y="2740"/>
                    </a:lnTo>
                    <a:lnTo>
                      <a:pt x="2997" y="2657"/>
                    </a:lnTo>
                    <a:lnTo>
                      <a:pt x="3024" y="2574"/>
                    </a:lnTo>
                    <a:lnTo>
                      <a:pt x="3050" y="2492"/>
                    </a:lnTo>
                    <a:lnTo>
                      <a:pt x="3076" y="2408"/>
                    </a:lnTo>
                    <a:lnTo>
                      <a:pt x="3100" y="2324"/>
                    </a:lnTo>
                    <a:lnTo>
                      <a:pt x="3125" y="2241"/>
                    </a:lnTo>
                    <a:lnTo>
                      <a:pt x="3148" y="2156"/>
                    </a:lnTo>
                    <a:lnTo>
                      <a:pt x="3169" y="2072"/>
                    </a:lnTo>
                    <a:lnTo>
                      <a:pt x="3191" y="1988"/>
                    </a:lnTo>
                    <a:lnTo>
                      <a:pt x="3212" y="1902"/>
                    </a:lnTo>
                    <a:lnTo>
                      <a:pt x="3231" y="1818"/>
                    </a:lnTo>
                    <a:lnTo>
                      <a:pt x="3250" y="1733"/>
                    </a:lnTo>
                    <a:lnTo>
                      <a:pt x="3267" y="1647"/>
                    </a:lnTo>
                    <a:lnTo>
                      <a:pt x="3284" y="1561"/>
                    </a:lnTo>
                    <a:lnTo>
                      <a:pt x="3300" y="1475"/>
                    </a:lnTo>
                    <a:lnTo>
                      <a:pt x="3314" y="1389"/>
                    </a:lnTo>
                    <a:lnTo>
                      <a:pt x="3329" y="1304"/>
                    </a:lnTo>
                    <a:lnTo>
                      <a:pt x="3342" y="1217"/>
                    </a:lnTo>
                    <a:lnTo>
                      <a:pt x="3355" y="1131"/>
                    </a:lnTo>
                    <a:lnTo>
                      <a:pt x="3366" y="1044"/>
                    </a:lnTo>
                    <a:lnTo>
                      <a:pt x="3376" y="958"/>
                    </a:lnTo>
                    <a:lnTo>
                      <a:pt x="3385" y="871"/>
                    </a:lnTo>
                    <a:lnTo>
                      <a:pt x="3395" y="784"/>
                    </a:lnTo>
                    <a:lnTo>
                      <a:pt x="3402" y="698"/>
                    </a:lnTo>
                    <a:lnTo>
                      <a:pt x="3409" y="610"/>
                    </a:lnTo>
                    <a:lnTo>
                      <a:pt x="3415" y="523"/>
                    </a:lnTo>
                    <a:lnTo>
                      <a:pt x="3419" y="437"/>
                    </a:lnTo>
                    <a:lnTo>
                      <a:pt x="3423" y="349"/>
                    </a:lnTo>
                    <a:lnTo>
                      <a:pt x="3428" y="262"/>
                    </a:lnTo>
                    <a:lnTo>
                      <a:pt x="3430" y="175"/>
                    </a:lnTo>
                    <a:lnTo>
                      <a:pt x="3431" y="88"/>
                    </a:lnTo>
                    <a:lnTo>
                      <a:pt x="3432" y="0"/>
                    </a:lnTo>
                    <a:lnTo>
                      <a:pt x="34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auto">
              <a:xfrm>
                <a:off x="2754" y="887"/>
                <a:ext cx="1106" cy="2546"/>
              </a:xfrm>
              <a:custGeom>
                <a:avLst/>
                <a:gdLst/>
                <a:ahLst/>
                <a:cxnLst>
                  <a:cxn ang="0">
                    <a:pos x="6638" y="0"/>
                  </a:cxn>
                  <a:cxn ang="0">
                    <a:pos x="0" y="15279"/>
                  </a:cxn>
                  <a:cxn ang="0">
                    <a:pos x="1" y="15279"/>
                  </a:cxn>
                </a:cxnLst>
                <a:rect l="0" t="0" r="r" b="b"/>
                <a:pathLst>
                  <a:path w="6638" h="15279">
                    <a:moveTo>
                      <a:pt x="6638" y="0"/>
                    </a:moveTo>
                    <a:lnTo>
                      <a:pt x="0" y="15279"/>
                    </a:lnTo>
                    <a:lnTo>
                      <a:pt x="1" y="1527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auto">
              <a:xfrm>
                <a:off x="2035" y="1606"/>
                <a:ext cx="2544" cy="11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65" y="6643"/>
                  </a:cxn>
                  <a:cxn ang="0">
                    <a:pos x="15267" y="6643"/>
                  </a:cxn>
                </a:cxnLst>
                <a:rect l="0" t="0" r="r" b="b"/>
                <a:pathLst>
                  <a:path w="15267" h="6643">
                    <a:moveTo>
                      <a:pt x="0" y="0"/>
                    </a:moveTo>
                    <a:lnTo>
                      <a:pt x="15265" y="6643"/>
                    </a:lnTo>
                    <a:lnTo>
                      <a:pt x="15267" y="6643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auto">
              <a:xfrm>
                <a:off x="2319" y="886"/>
                <a:ext cx="1541" cy="2438"/>
              </a:xfrm>
              <a:custGeom>
                <a:avLst/>
                <a:gdLst/>
                <a:ahLst/>
                <a:cxnLst>
                  <a:cxn ang="0">
                    <a:pos x="8923" y="0"/>
                  </a:cxn>
                  <a:cxn ang="0">
                    <a:pos x="8522" y="10"/>
                  </a:cxn>
                  <a:cxn ang="0">
                    <a:pos x="8120" y="39"/>
                  </a:cxn>
                  <a:cxn ang="0">
                    <a:pos x="7721" y="86"/>
                  </a:cxn>
                  <a:cxn ang="0">
                    <a:pos x="7325" y="149"/>
                  </a:cxn>
                  <a:cxn ang="0">
                    <a:pos x="6932" y="232"/>
                  </a:cxn>
                  <a:cxn ang="0">
                    <a:pos x="6544" y="330"/>
                  </a:cxn>
                  <a:cxn ang="0">
                    <a:pos x="6159" y="448"/>
                  </a:cxn>
                  <a:cxn ang="0">
                    <a:pos x="5780" y="581"/>
                  </a:cxn>
                  <a:cxn ang="0">
                    <a:pos x="5408" y="733"/>
                  </a:cxn>
                  <a:cxn ang="0">
                    <a:pos x="5043" y="900"/>
                  </a:cxn>
                  <a:cxn ang="0">
                    <a:pos x="4686" y="1083"/>
                  </a:cxn>
                  <a:cxn ang="0">
                    <a:pos x="4337" y="1283"/>
                  </a:cxn>
                  <a:cxn ang="0">
                    <a:pos x="3998" y="1498"/>
                  </a:cxn>
                  <a:cxn ang="0">
                    <a:pos x="3669" y="1728"/>
                  </a:cxn>
                  <a:cxn ang="0">
                    <a:pos x="3350" y="1972"/>
                  </a:cxn>
                  <a:cxn ang="0">
                    <a:pos x="3042" y="2230"/>
                  </a:cxn>
                  <a:cxn ang="0">
                    <a:pos x="2746" y="2503"/>
                  </a:cxn>
                  <a:cxn ang="0">
                    <a:pos x="2463" y="2788"/>
                  </a:cxn>
                  <a:cxn ang="0">
                    <a:pos x="2193" y="3085"/>
                  </a:cxn>
                  <a:cxn ang="0">
                    <a:pos x="1937" y="3394"/>
                  </a:cxn>
                  <a:cxn ang="0">
                    <a:pos x="1695" y="3715"/>
                  </a:cxn>
                  <a:cxn ang="0">
                    <a:pos x="1467" y="4046"/>
                  </a:cxn>
                  <a:cxn ang="0">
                    <a:pos x="1254" y="4387"/>
                  </a:cxn>
                  <a:cxn ang="0">
                    <a:pos x="1057" y="4737"/>
                  </a:cxn>
                  <a:cxn ang="0">
                    <a:pos x="875" y="5096"/>
                  </a:cxn>
                  <a:cxn ang="0">
                    <a:pos x="711" y="5462"/>
                  </a:cxn>
                  <a:cxn ang="0">
                    <a:pos x="561" y="5835"/>
                  </a:cxn>
                  <a:cxn ang="0">
                    <a:pos x="430" y="6215"/>
                  </a:cxn>
                  <a:cxn ang="0">
                    <a:pos x="316" y="6601"/>
                  </a:cxn>
                  <a:cxn ang="0">
                    <a:pos x="219" y="6990"/>
                  </a:cxn>
                  <a:cxn ang="0">
                    <a:pos x="139" y="7384"/>
                  </a:cxn>
                  <a:cxn ang="0">
                    <a:pos x="77" y="7781"/>
                  </a:cxn>
                  <a:cxn ang="0">
                    <a:pos x="34" y="8180"/>
                  </a:cxn>
                  <a:cxn ang="0">
                    <a:pos x="7" y="8582"/>
                  </a:cxn>
                  <a:cxn ang="0">
                    <a:pos x="0" y="8984"/>
                  </a:cxn>
                  <a:cxn ang="0">
                    <a:pos x="9" y="9386"/>
                  </a:cxn>
                  <a:cxn ang="0">
                    <a:pos x="38" y="9786"/>
                  </a:cxn>
                  <a:cxn ang="0">
                    <a:pos x="83" y="10185"/>
                  </a:cxn>
                  <a:cxn ang="0">
                    <a:pos x="147" y="10582"/>
                  </a:cxn>
                  <a:cxn ang="0">
                    <a:pos x="228" y="10976"/>
                  </a:cxn>
                  <a:cxn ang="0">
                    <a:pos x="328" y="11366"/>
                  </a:cxn>
                  <a:cxn ang="0">
                    <a:pos x="444" y="11751"/>
                  </a:cxn>
                  <a:cxn ang="0">
                    <a:pos x="578" y="12129"/>
                  </a:cxn>
                  <a:cxn ang="0">
                    <a:pos x="728" y="12501"/>
                  </a:cxn>
                  <a:cxn ang="0">
                    <a:pos x="895" y="12868"/>
                  </a:cxn>
                  <a:cxn ang="0">
                    <a:pos x="1078" y="13226"/>
                  </a:cxn>
                  <a:cxn ang="0">
                    <a:pos x="1276" y="13574"/>
                  </a:cxn>
                  <a:cxn ang="0">
                    <a:pos x="1491" y="13914"/>
                  </a:cxn>
                  <a:cxn ang="0">
                    <a:pos x="1721" y="14244"/>
                  </a:cxn>
                  <a:cxn ang="0">
                    <a:pos x="1964" y="14563"/>
                  </a:cxn>
                </a:cxnLst>
                <a:rect l="0" t="0" r="r" b="b"/>
                <a:pathLst>
                  <a:path w="9244" h="14625">
                    <a:moveTo>
                      <a:pt x="9244" y="4"/>
                    </a:moveTo>
                    <a:lnTo>
                      <a:pt x="9163" y="2"/>
                    </a:lnTo>
                    <a:lnTo>
                      <a:pt x="9083" y="1"/>
                    </a:lnTo>
                    <a:lnTo>
                      <a:pt x="9003" y="0"/>
                    </a:lnTo>
                    <a:lnTo>
                      <a:pt x="8923" y="0"/>
                    </a:lnTo>
                    <a:lnTo>
                      <a:pt x="8843" y="0"/>
                    </a:lnTo>
                    <a:lnTo>
                      <a:pt x="8762" y="2"/>
                    </a:lnTo>
                    <a:lnTo>
                      <a:pt x="8682" y="4"/>
                    </a:lnTo>
                    <a:lnTo>
                      <a:pt x="8602" y="7"/>
                    </a:lnTo>
                    <a:lnTo>
                      <a:pt x="8522" y="10"/>
                    </a:lnTo>
                    <a:lnTo>
                      <a:pt x="8441" y="15"/>
                    </a:lnTo>
                    <a:lnTo>
                      <a:pt x="8361" y="20"/>
                    </a:lnTo>
                    <a:lnTo>
                      <a:pt x="8281" y="25"/>
                    </a:lnTo>
                    <a:lnTo>
                      <a:pt x="8201" y="32"/>
                    </a:lnTo>
                    <a:lnTo>
                      <a:pt x="8120" y="39"/>
                    </a:lnTo>
                    <a:lnTo>
                      <a:pt x="8041" y="46"/>
                    </a:lnTo>
                    <a:lnTo>
                      <a:pt x="7961" y="56"/>
                    </a:lnTo>
                    <a:lnTo>
                      <a:pt x="7881" y="65"/>
                    </a:lnTo>
                    <a:lnTo>
                      <a:pt x="7802" y="74"/>
                    </a:lnTo>
                    <a:lnTo>
                      <a:pt x="7721" y="86"/>
                    </a:lnTo>
                    <a:lnTo>
                      <a:pt x="7642" y="97"/>
                    </a:lnTo>
                    <a:lnTo>
                      <a:pt x="7563" y="109"/>
                    </a:lnTo>
                    <a:lnTo>
                      <a:pt x="7484" y="122"/>
                    </a:lnTo>
                    <a:lnTo>
                      <a:pt x="7405" y="135"/>
                    </a:lnTo>
                    <a:lnTo>
                      <a:pt x="7325" y="149"/>
                    </a:lnTo>
                    <a:lnTo>
                      <a:pt x="7246" y="165"/>
                    </a:lnTo>
                    <a:lnTo>
                      <a:pt x="7168" y="180"/>
                    </a:lnTo>
                    <a:lnTo>
                      <a:pt x="7089" y="197"/>
                    </a:lnTo>
                    <a:lnTo>
                      <a:pt x="7011" y="213"/>
                    </a:lnTo>
                    <a:lnTo>
                      <a:pt x="6932" y="232"/>
                    </a:lnTo>
                    <a:lnTo>
                      <a:pt x="6854" y="250"/>
                    </a:lnTo>
                    <a:lnTo>
                      <a:pt x="6776" y="269"/>
                    </a:lnTo>
                    <a:lnTo>
                      <a:pt x="6698" y="289"/>
                    </a:lnTo>
                    <a:lnTo>
                      <a:pt x="6621" y="310"/>
                    </a:lnTo>
                    <a:lnTo>
                      <a:pt x="6544" y="330"/>
                    </a:lnTo>
                    <a:lnTo>
                      <a:pt x="6465" y="353"/>
                    </a:lnTo>
                    <a:lnTo>
                      <a:pt x="6388" y="376"/>
                    </a:lnTo>
                    <a:lnTo>
                      <a:pt x="6312" y="399"/>
                    </a:lnTo>
                    <a:lnTo>
                      <a:pt x="6235" y="423"/>
                    </a:lnTo>
                    <a:lnTo>
                      <a:pt x="6159" y="448"/>
                    </a:lnTo>
                    <a:lnTo>
                      <a:pt x="6083" y="473"/>
                    </a:lnTo>
                    <a:lnTo>
                      <a:pt x="6007" y="499"/>
                    </a:lnTo>
                    <a:lnTo>
                      <a:pt x="5931" y="526"/>
                    </a:lnTo>
                    <a:lnTo>
                      <a:pt x="5856" y="554"/>
                    </a:lnTo>
                    <a:lnTo>
                      <a:pt x="5780" y="581"/>
                    </a:lnTo>
                    <a:lnTo>
                      <a:pt x="5705" y="610"/>
                    </a:lnTo>
                    <a:lnTo>
                      <a:pt x="5630" y="640"/>
                    </a:lnTo>
                    <a:lnTo>
                      <a:pt x="5556" y="670"/>
                    </a:lnTo>
                    <a:lnTo>
                      <a:pt x="5482" y="701"/>
                    </a:lnTo>
                    <a:lnTo>
                      <a:pt x="5408" y="733"/>
                    </a:lnTo>
                    <a:lnTo>
                      <a:pt x="5334" y="764"/>
                    </a:lnTo>
                    <a:lnTo>
                      <a:pt x="5261" y="797"/>
                    </a:lnTo>
                    <a:lnTo>
                      <a:pt x="5188" y="831"/>
                    </a:lnTo>
                    <a:lnTo>
                      <a:pt x="5115" y="865"/>
                    </a:lnTo>
                    <a:lnTo>
                      <a:pt x="5043" y="900"/>
                    </a:lnTo>
                    <a:lnTo>
                      <a:pt x="4971" y="935"/>
                    </a:lnTo>
                    <a:lnTo>
                      <a:pt x="4899" y="971"/>
                    </a:lnTo>
                    <a:lnTo>
                      <a:pt x="4828" y="1008"/>
                    </a:lnTo>
                    <a:lnTo>
                      <a:pt x="4757" y="1045"/>
                    </a:lnTo>
                    <a:lnTo>
                      <a:pt x="4686" y="1083"/>
                    </a:lnTo>
                    <a:lnTo>
                      <a:pt x="4615" y="1122"/>
                    </a:lnTo>
                    <a:lnTo>
                      <a:pt x="4545" y="1161"/>
                    </a:lnTo>
                    <a:lnTo>
                      <a:pt x="4475" y="1202"/>
                    </a:lnTo>
                    <a:lnTo>
                      <a:pt x="4406" y="1242"/>
                    </a:lnTo>
                    <a:lnTo>
                      <a:pt x="4337" y="1283"/>
                    </a:lnTo>
                    <a:lnTo>
                      <a:pt x="4268" y="1325"/>
                    </a:lnTo>
                    <a:lnTo>
                      <a:pt x="4201" y="1367"/>
                    </a:lnTo>
                    <a:lnTo>
                      <a:pt x="4133" y="1410"/>
                    </a:lnTo>
                    <a:lnTo>
                      <a:pt x="4065" y="1454"/>
                    </a:lnTo>
                    <a:lnTo>
                      <a:pt x="3998" y="1498"/>
                    </a:lnTo>
                    <a:lnTo>
                      <a:pt x="3931" y="1543"/>
                    </a:lnTo>
                    <a:lnTo>
                      <a:pt x="3864" y="1588"/>
                    </a:lnTo>
                    <a:lnTo>
                      <a:pt x="3798" y="1634"/>
                    </a:lnTo>
                    <a:lnTo>
                      <a:pt x="3734" y="1681"/>
                    </a:lnTo>
                    <a:lnTo>
                      <a:pt x="3669" y="1728"/>
                    </a:lnTo>
                    <a:lnTo>
                      <a:pt x="3604" y="1775"/>
                    </a:lnTo>
                    <a:lnTo>
                      <a:pt x="3539" y="1824"/>
                    </a:lnTo>
                    <a:lnTo>
                      <a:pt x="3475" y="1872"/>
                    </a:lnTo>
                    <a:lnTo>
                      <a:pt x="3413" y="1923"/>
                    </a:lnTo>
                    <a:lnTo>
                      <a:pt x="3350" y="1972"/>
                    </a:lnTo>
                    <a:lnTo>
                      <a:pt x="3287" y="2022"/>
                    </a:lnTo>
                    <a:lnTo>
                      <a:pt x="3225" y="2074"/>
                    </a:lnTo>
                    <a:lnTo>
                      <a:pt x="3164" y="2125"/>
                    </a:lnTo>
                    <a:lnTo>
                      <a:pt x="3103" y="2178"/>
                    </a:lnTo>
                    <a:lnTo>
                      <a:pt x="3042" y="2230"/>
                    </a:lnTo>
                    <a:lnTo>
                      <a:pt x="2982" y="2284"/>
                    </a:lnTo>
                    <a:lnTo>
                      <a:pt x="2922" y="2338"/>
                    </a:lnTo>
                    <a:lnTo>
                      <a:pt x="2863" y="2393"/>
                    </a:lnTo>
                    <a:lnTo>
                      <a:pt x="2805" y="2447"/>
                    </a:lnTo>
                    <a:lnTo>
                      <a:pt x="2746" y="2503"/>
                    </a:lnTo>
                    <a:lnTo>
                      <a:pt x="2689" y="2558"/>
                    </a:lnTo>
                    <a:lnTo>
                      <a:pt x="2632" y="2615"/>
                    </a:lnTo>
                    <a:lnTo>
                      <a:pt x="2575" y="2672"/>
                    </a:lnTo>
                    <a:lnTo>
                      <a:pt x="2519" y="2730"/>
                    </a:lnTo>
                    <a:lnTo>
                      <a:pt x="2463" y="2788"/>
                    </a:lnTo>
                    <a:lnTo>
                      <a:pt x="2408" y="2846"/>
                    </a:lnTo>
                    <a:lnTo>
                      <a:pt x="2353" y="2905"/>
                    </a:lnTo>
                    <a:lnTo>
                      <a:pt x="2300" y="2965"/>
                    </a:lnTo>
                    <a:lnTo>
                      <a:pt x="2246" y="3024"/>
                    </a:lnTo>
                    <a:lnTo>
                      <a:pt x="2193" y="3085"/>
                    </a:lnTo>
                    <a:lnTo>
                      <a:pt x="2141" y="3146"/>
                    </a:lnTo>
                    <a:lnTo>
                      <a:pt x="2089" y="3207"/>
                    </a:lnTo>
                    <a:lnTo>
                      <a:pt x="2037" y="3269"/>
                    </a:lnTo>
                    <a:lnTo>
                      <a:pt x="1987" y="3332"/>
                    </a:lnTo>
                    <a:lnTo>
                      <a:pt x="1937" y="3394"/>
                    </a:lnTo>
                    <a:lnTo>
                      <a:pt x="1887" y="3457"/>
                    </a:lnTo>
                    <a:lnTo>
                      <a:pt x="1838" y="3521"/>
                    </a:lnTo>
                    <a:lnTo>
                      <a:pt x="1790" y="3586"/>
                    </a:lnTo>
                    <a:lnTo>
                      <a:pt x="1742" y="3650"/>
                    </a:lnTo>
                    <a:lnTo>
                      <a:pt x="1695" y="3715"/>
                    </a:lnTo>
                    <a:lnTo>
                      <a:pt x="1648" y="3780"/>
                    </a:lnTo>
                    <a:lnTo>
                      <a:pt x="1601" y="3846"/>
                    </a:lnTo>
                    <a:lnTo>
                      <a:pt x="1556" y="3912"/>
                    </a:lnTo>
                    <a:lnTo>
                      <a:pt x="1511" y="3979"/>
                    </a:lnTo>
                    <a:lnTo>
                      <a:pt x="1467" y="4046"/>
                    </a:lnTo>
                    <a:lnTo>
                      <a:pt x="1423" y="4113"/>
                    </a:lnTo>
                    <a:lnTo>
                      <a:pt x="1380" y="4181"/>
                    </a:lnTo>
                    <a:lnTo>
                      <a:pt x="1337" y="4249"/>
                    </a:lnTo>
                    <a:lnTo>
                      <a:pt x="1295" y="4318"/>
                    </a:lnTo>
                    <a:lnTo>
                      <a:pt x="1254" y="4387"/>
                    </a:lnTo>
                    <a:lnTo>
                      <a:pt x="1214" y="4456"/>
                    </a:lnTo>
                    <a:lnTo>
                      <a:pt x="1173" y="4526"/>
                    </a:lnTo>
                    <a:lnTo>
                      <a:pt x="1133" y="4596"/>
                    </a:lnTo>
                    <a:lnTo>
                      <a:pt x="1095" y="4666"/>
                    </a:lnTo>
                    <a:lnTo>
                      <a:pt x="1057" y="4737"/>
                    </a:lnTo>
                    <a:lnTo>
                      <a:pt x="1019" y="4808"/>
                    </a:lnTo>
                    <a:lnTo>
                      <a:pt x="982" y="4880"/>
                    </a:lnTo>
                    <a:lnTo>
                      <a:pt x="946" y="4951"/>
                    </a:lnTo>
                    <a:lnTo>
                      <a:pt x="910" y="5023"/>
                    </a:lnTo>
                    <a:lnTo>
                      <a:pt x="875" y="5096"/>
                    </a:lnTo>
                    <a:lnTo>
                      <a:pt x="841" y="5168"/>
                    </a:lnTo>
                    <a:lnTo>
                      <a:pt x="807" y="5241"/>
                    </a:lnTo>
                    <a:lnTo>
                      <a:pt x="774" y="5315"/>
                    </a:lnTo>
                    <a:lnTo>
                      <a:pt x="743" y="5388"/>
                    </a:lnTo>
                    <a:lnTo>
                      <a:pt x="711" y="5462"/>
                    </a:lnTo>
                    <a:lnTo>
                      <a:pt x="680" y="5536"/>
                    </a:lnTo>
                    <a:lnTo>
                      <a:pt x="649" y="5610"/>
                    </a:lnTo>
                    <a:lnTo>
                      <a:pt x="619" y="5685"/>
                    </a:lnTo>
                    <a:lnTo>
                      <a:pt x="590" y="5760"/>
                    </a:lnTo>
                    <a:lnTo>
                      <a:pt x="561" y="5835"/>
                    </a:lnTo>
                    <a:lnTo>
                      <a:pt x="535" y="5910"/>
                    </a:lnTo>
                    <a:lnTo>
                      <a:pt x="507" y="5986"/>
                    </a:lnTo>
                    <a:lnTo>
                      <a:pt x="481" y="6063"/>
                    </a:lnTo>
                    <a:lnTo>
                      <a:pt x="456" y="6139"/>
                    </a:lnTo>
                    <a:lnTo>
                      <a:pt x="430" y="6215"/>
                    </a:lnTo>
                    <a:lnTo>
                      <a:pt x="406" y="6292"/>
                    </a:lnTo>
                    <a:lnTo>
                      <a:pt x="383" y="6368"/>
                    </a:lnTo>
                    <a:lnTo>
                      <a:pt x="360" y="6445"/>
                    </a:lnTo>
                    <a:lnTo>
                      <a:pt x="337" y="6522"/>
                    </a:lnTo>
                    <a:lnTo>
                      <a:pt x="316" y="6601"/>
                    </a:lnTo>
                    <a:lnTo>
                      <a:pt x="295" y="6678"/>
                    </a:lnTo>
                    <a:lnTo>
                      <a:pt x="275" y="6756"/>
                    </a:lnTo>
                    <a:lnTo>
                      <a:pt x="256" y="6834"/>
                    </a:lnTo>
                    <a:lnTo>
                      <a:pt x="236" y="6912"/>
                    </a:lnTo>
                    <a:lnTo>
                      <a:pt x="219" y="6990"/>
                    </a:lnTo>
                    <a:lnTo>
                      <a:pt x="201" y="7069"/>
                    </a:lnTo>
                    <a:lnTo>
                      <a:pt x="185" y="7148"/>
                    </a:lnTo>
                    <a:lnTo>
                      <a:pt x="169" y="7226"/>
                    </a:lnTo>
                    <a:lnTo>
                      <a:pt x="154" y="7305"/>
                    </a:lnTo>
                    <a:lnTo>
                      <a:pt x="139" y="7384"/>
                    </a:lnTo>
                    <a:lnTo>
                      <a:pt x="125" y="7463"/>
                    </a:lnTo>
                    <a:lnTo>
                      <a:pt x="112" y="7543"/>
                    </a:lnTo>
                    <a:lnTo>
                      <a:pt x="100" y="7622"/>
                    </a:lnTo>
                    <a:lnTo>
                      <a:pt x="88" y="7702"/>
                    </a:lnTo>
                    <a:lnTo>
                      <a:pt x="77" y="7781"/>
                    </a:lnTo>
                    <a:lnTo>
                      <a:pt x="67" y="7861"/>
                    </a:lnTo>
                    <a:lnTo>
                      <a:pt x="57" y="7941"/>
                    </a:lnTo>
                    <a:lnTo>
                      <a:pt x="49" y="8021"/>
                    </a:lnTo>
                    <a:lnTo>
                      <a:pt x="41" y="8101"/>
                    </a:lnTo>
                    <a:lnTo>
                      <a:pt x="34" y="8180"/>
                    </a:lnTo>
                    <a:lnTo>
                      <a:pt x="27" y="8261"/>
                    </a:lnTo>
                    <a:lnTo>
                      <a:pt x="20" y="8341"/>
                    </a:lnTo>
                    <a:lnTo>
                      <a:pt x="15" y="8421"/>
                    </a:lnTo>
                    <a:lnTo>
                      <a:pt x="11" y="8501"/>
                    </a:lnTo>
                    <a:lnTo>
                      <a:pt x="7" y="8582"/>
                    </a:lnTo>
                    <a:lnTo>
                      <a:pt x="4" y="8662"/>
                    </a:lnTo>
                    <a:lnTo>
                      <a:pt x="2" y="8742"/>
                    </a:lnTo>
                    <a:lnTo>
                      <a:pt x="1" y="8823"/>
                    </a:lnTo>
                    <a:lnTo>
                      <a:pt x="0" y="8903"/>
                    </a:lnTo>
                    <a:lnTo>
                      <a:pt x="0" y="8984"/>
                    </a:lnTo>
                    <a:lnTo>
                      <a:pt x="0" y="9064"/>
                    </a:lnTo>
                    <a:lnTo>
                      <a:pt x="1" y="9144"/>
                    </a:lnTo>
                    <a:lnTo>
                      <a:pt x="3" y="9224"/>
                    </a:lnTo>
                    <a:lnTo>
                      <a:pt x="6" y="9305"/>
                    </a:lnTo>
                    <a:lnTo>
                      <a:pt x="9" y="9386"/>
                    </a:lnTo>
                    <a:lnTo>
                      <a:pt x="13" y="9466"/>
                    </a:lnTo>
                    <a:lnTo>
                      <a:pt x="18" y="9546"/>
                    </a:lnTo>
                    <a:lnTo>
                      <a:pt x="25" y="9627"/>
                    </a:lnTo>
                    <a:lnTo>
                      <a:pt x="31" y="9706"/>
                    </a:lnTo>
                    <a:lnTo>
                      <a:pt x="38" y="9786"/>
                    </a:lnTo>
                    <a:lnTo>
                      <a:pt x="45" y="9866"/>
                    </a:lnTo>
                    <a:lnTo>
                      <a:pt x="53" y="9946"/>
                    </a:lnTo>
                    <a:lnTo>
                      <a:pt x="63" y="10026"/>
                    </a:lnTo>
                    <a:lnTo>
                      <a:pt x="73" y="10106"/>
                    </a:lnTo>
                    <a:lnTo>
                      <a:pt x="83" y="10185"/>
                    </a:lnTo>
                    <a:lnTo>
                      <a:pt x="95" y="10265"/>
                    </a:lnTo>
                    <a:lnTo>
                      <a:pt x="107" y="10345"/>
                    </a:lnTo>
                    <a:lnTo>
                      <a:pt x="119" y="10424"/>
                    </a:lnTo>
                    <a:lnTo>
                      <a:pt x="133" y="10503"/>
                    </a:lnTo>
                    <a:lnTo>
                      <a:pt x="147" y="10582"/>
                    </a:lnTo>
                    <a:lnTo>
                      <a:pt x="162" y="10661"/>
                    </a:lnTo>
                    <a:lnTo>
                      <a:pt x="178" y="10741"/>
                    </a:lnTo>
                    <a:lnTo>
                      <a:pt x="194" y="10819"/>
                    </a:lnTo>
                    <a:lnTo>
                      <a:pt x="211" y="10898"/>
                    </a:lnTo>
                    <a:lnTo>
                      <a:pt x="228" y="10976"/>
                    </a:lnTo>
                    <a:lnTo>
                      <a:pt x="247" y="11054"/>
                    </a:lnTo>
                    <a:lnTo>
                      <a:pt x="266" y="11132"/>
                    </a:lnTo>
                    <a:lnTo>
                      <a:pt x="286" y="11211"/>
                    </a:lnTo>
                    <a:lnTo>
                      <a:pt x="306" y="11288"/>
                    </a:lnTo>
                    <a:lnTo>
                      <a:pt x="328" y="11366"/>
                    </a:lnTo>
                    <a:lnTo>
                      <a:pt x="350" y="11443"/>
                    </a:lnTo>
                    <a:lnTo>
                      <a:pt x="372" y="11520"/>
                    </a:lnTo>
                    <a:lnTo>
                      <a:pt x="396" y="11597"/>
                    </a:lnTo>
                    <a:lnTo>
                      <a:pt x="420" y="11673"/>
                    </a:lnTo>
                    <a:lnTo>
                      <a:pt x="444" y="11751"/>
                    </a:lnTo>
                    <a:lnTo>
                      <a:pt x="469" y="11827"/>
                    </a:lnTo>
                    <a:lnTo>
                      <a:pt x="496" y="11903"/>
                    </a:lnTo>
                    <a:lnTo>
                      <a:pt x="522" y="11978"/>
                    </a:lnTo>
                    <a:lnTo>
                      <a:pt x="549" y="12054"/>
                    </a:lnTo>
                    <a:lnTo>
                      <a:pt x="578" y="12129"/>
                    </a:lnTo>
                    <a:lnTo>
                      <a:pt x="607" y="12204"/>
                    </a:lnTo>
                    <a:lnTo>
                      <a:pt x="636" y="12279"/>
                    </a:lnTo>
                    <a:lnTo>
                      <a:pt x="665" y="12353"/>
                    </a:lnTo>
                    <a:lnTo>
                      <a:pt x="696" y="12427"/>
                    </a:lnTo>
                    <a:lnTo>
                      <a:pt x="728" y="12501"/>
                    </a:lnTo>
                    <a:lnTo>
                      <a:pt x="760" y="12575"/>
                    </a:lnTo>
                    <a:lnTo>
                      <a:pt x="793" y="12649"/>
                    </a:lnTo>
                    <a:lnTo>
                      <a:pt x="826" y="12722"/>
                    </a:lnTo>
                    <a:lnTo>
                      <a:pt x="860" y="12795"/>
                    </a:lnTo>
                    <a:lnTo>
                      <a:pt x="895" y="12868"/>
                    </a:lnTo>
                    <a:lnTo>
                      <a:pt x="930" y="12940"/>
                    </a:lnTo>
                    <a:lnTo>
                      <a:pt x="966" y="13012"/>
                    </a:lnTo>
                    <a:lnTo>
                      <a:pt x="1003" y="13083"/>
                    </a:lnTo>
                    <a:lnTo>
                      <a:pt x="1040" y="13155"/>
                    </a:lnTo>
                    <a:lnTo>
                      <a:pt x="1078" y="13226"/>
                    </a:lnTo>
                    <a:lnTo>
                      <a:pt x="1117" y="13295"/>
                    </a:lnTo>
                    <a:lnTo>
                      <a:pt x="1156" y="13365"/>
                    </a:lnTo>
                    <a:lnTo>
                      <a:pt x="1195" y="13435"/>
                    </a:lnTo>
                    <a:lnTo>
                      <a:pt x="1236" y="13505"/>
                    </a:lnTo>
                    <a:lnTo>
                      <a:pt x="1276" y="13574"/>
                    </a:lnTo>
                    <a:lnTo>
                      <a:pt x="1319" y="13643"/>
                    </a:lnTo>
                    <a:lnTo>
                      <a:pt x="1361" y="13711"/>
                    </a:lnTo>
                    <a:lnTo>
                      <a:pt x="1404" y="13779"/>
                    </a:lnTo>
                    <a:lnTo>
                      <a:pt x="1447" y="13847"/>
                    </a:lnTo>
                    <a:lnTo>
                      <a:pt x="1491" y="13914"/>
                    </a:lnTo>
                    <a:lnTo>
                      <a:pt x="1536" y="13981"/>
                    </a:lnTo>
                    <a:lnTo>
                      <a:pt x="1581" y="14047"/>
                    </a:lnTo>
                    <a:lnTo>
                      <a:pt x="1627" y="14113"/>
                    </a:lnTo>
                    <a:lnTo>
                      <a:pt x="1673" y="14179"/>
                    </a:lnTo>
                    <a:lnTo>
                      <a:pt x="1721" y="14244"/>
                    </a:lnTo>
                    <a:lnTo>
                      <a:pt x="1768" y="14309"/>
                    </a:lnTo>
                    <a:lnTo>
                      <a:pt x="1816" y="14372"/>
                    </a:lnTo>
                    <a:lnTo>
                      <a:pt x="1866" y="14437"/>
                    </a:lnTo>
                    <a:lnTo>
                      <a:pt x="1915" y="14500"/>
                    </a:lnTo>
                    <a:lnTo>
                      <a:pt x="1964" y="14563"/>
                    </a:lnTo>
                    <a:lnTo>
                      <a:pt x="2015" y="14625"/>
                    </a:lnTo>
                    <a:lnTo>
                      <a:pt x="2016" y="14625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auto">
              <a:xfrm>
                <a:off x="2655" y="3324"/>
                <a:ext cx="99" cy="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63"/>
                  </a:cxn>
                  <a:cxn ang="0">
                    <a:pos x="103" y="124"/>
                  </a:cxn>
                  <a:cxn ang="0">
                    <a:pos x="155" y="186"/>
                  </a:cxn>
                  <a:cxn ang="0">
                    <a:pos x="208" y="246"/>
                  </a:cxn>
                  <a:cxn ang="0">
                    <a:pos x="261" y="306"/>
                  </a:cxn>
                  <a:cxn ang="0">
                    <a:pos x="315" y="366"/>
                  </a:cxn>
                  <a:cxn ang="0">
                    <a:pos x="369" y="425"/>
                  </a:cxn>
                  <a:cxn ang="0">
                    <a:pos x="424" y="484"/>
                  </a:cxn>
                  <a:cxn ang="0">
                    <a:pos x="479" y="542"/>
                  </a:cxn>
                  <a:cxn ang="0">
                    <a:pos x="535" y="600"/>
                  </a:cxn>
                  <a:cxn ang="0">
                    <a:pos x="591" y="658"/>
                  </a:cxn>
                  <a:cxn ang="0">
                    <a:pos x="592" y="658"/>
                  </a:cxn>
                </a:cxnLst>
                <a:rect l="0" t="0" r="r" b="b"/>
                <a:pathLst>
                  <a:path w="592" h="658">
                    <a:moveTo>
                      <a:pt x="0" y="0"/>
                    </a:moveTo>
                    <a:lnTo>
                      <a:pt x="51" y="63"/>
                    </a:lnTo>
                    <a:lnTo>
                      <a:pt x="103" y="124"/>
                    </a:lnTo>
                    <a:lnTo>
                      <a:pt x="155" y="186"/>
                    </a:lnTo>
                    <a:lnTo>
                      <a:pt x="208" y="246"/>
                    </a:lnTo>
                    <a:lnTo>
                      <a:pt x="261" y="306"/>
                    </a:lnTo>
                    <a:lnTo>
                      <a:pt x="315" y="366"/>
                    </a:lnTo>
                    <a:lnTo>
                      <a:pt x="369" y="425"/>
                    </a:lnTo>
                    <a:lnTo>
                      <a:pt x="424" y="484"/>
                    </a:lnTo>
                    <a:lnTo>
                      <a:pt x="479" y="542"/>
                    </a:lnTo>
                    <a:lnTo>
                      <a:pt x="535" y="600"/>
                    </a:lnTo>
                    <a:lnTo>
                      <a:pt x="591" y="658"/>
                    </a:lnTo>
                    <a:lnTo>
                      <a:pt x="592" y="65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19" name="Freeform 11"/>
              <p:cNvSpPr>
                <a:spLocks/>
              </p:cNvSpPr>
              <p:nvPr/>
            </p:nvSpPr>
            <p:spPr bwMode="auto">
              <a:xfrm>
                <a:off x="2695" y="887"/>
                <a:ext cx="1165" cy="2546"/>
              </a:xfrm>
              <a:custGeom>
                <a:avLst/>
                <a:gdLst/>
                <a:ahLst/>
                <a:cxnLst>
                  <a:cxn ang="0">
                    <a:pos x="6820" y="102"/>
                  </a:cxn>
                  <a:cxn ang="0">
                    <a:pos x="6564" y="259"/>
                  </a:cxn>
                  <a:cxn ang="0">
                    <a:pos x="6311" y="422"/>
                  </a:cxn>
                  <a:cxn ang="0">
                    <a:pos x="6062" y="591"/>
                  </a:cxn>
                  <a:cxn ang="0">
                    <a:pos x="5817" y="763"/>
                  </a:cxn>
                  <a:cxn ang="0">
                    <a:pos x="5575" y="942"/>
                  </a:cxn>
                  <a:cxn ang="0">
                    <a:pos x="5338" y="1126"/>
                  </a:cxn>
                  <a:cxn ang="0">
                    <a:pos x="5103" y="1315"/>
                  </a:cxn>
                  <a:cxn ang="0">
                    <a:pos x="4874" y="1508"/>
                  </a:cxn>
                  <a:cxn ang="0">
                    <a:pos x="4649" y="1707"/>
                  </a:cxn>
                  <a:cxn ang="0">
                    <a:pos x="4427" y="1910"/>
                  </a:cxn>
                  <a:cxn ang="0">
                    <a:pos x="4210" y="2118"/>
                  </a:cxn>
                  <a:cxn ang="0">
                    <a:pos x="3999" y="2331"/>
                  </a:cxn>
                  <a:cxn ang="0">
                    <a:pos x="3791" y="2548"/>
                  </a:cxn>
                  <a:cxn ang="0">
                    <a:pos x="3588" y="2770"/>
                  </a:cxn>
                  <a:cxn ang="0">
                    <a:pos x="3390" y="2995"/>
                  </a:cxn>
                  <a:cxn ang="0">
                    <a:pos x="3196" y="3226"/>
                  </a:cxn>
                  <a:cxn ang="0">
                    <a:pos x="3008" y="3460"/>
                  </a:cxn>
                  <a:cxn ang="0">
                    <a:pos x="2825" y="3698"/>
                  </a:cxn>
                  <a:cxn ang="0">
                    <a:pos x="2647" y="3940"/>
                  </a:cxn>
                  <a:cxn ang="0">
                    <a:pos x="2474" y="4186"/>
                  </a:cxn>
                  <a:cxn ang="0">
                    <a:pos x="2307" y="4435"/>
                  </a:cxn>
                  <a:cxn ang="0">
                    <a:pos x="2144" y="4689"/>
                  </a:cxn>
                  <a:cxn ang="0">
                    <a:pos x="1987" y="4945"/>
                  </a:cxn>
                  <a:cxn ang="0">
                    <a:pos x="1835" y="5204"/>
                  </a:cxn>
                  <a:cxn ang="0">
                    <a:pos x="1690" y="5467"/>
                  </a:cxn>
                  <a:cxn ang="0">
                    <a:pos x="1549" y="5733"/>
                  </a:cxn>
                  <a:cxn ang="0">
                    <a:pos x="1416" y="6002"/>
                  </a:cxn>
                  <a:cxn ang="0">
                    <a:pos x="1287" y="6274"/>
                  </a:cxn>
                  <a:cxn ang="0">
                    <a:pos x="1165" y="6548"/>
                  </a:cxn>
                  <a:cxn ang="0">
                    <a:pos x="1048" y="6825"/>
                  </a:cxn>
                  <a:cxn ang="0">
                    <a:pos x="936" y="7104"/>
                  </a:cxn>
                  <a:cxn ang="0">
                    <a:pos x="832" y="7385"/>
                  </a:cxn>
                  <a:cxn ang="0">
                    <a:pos x="733" y="7669"/>
                  </a:cxn>
                  <a:cxn ang="0">
                    <a:pos x="640" y="7955"/>
                  </a:cxn>
                  <a:cxn ang="0">
                    <a:pos x="554" y="8243"/>
                  </a:cxn>
                  <a:cxn ang="0">
                    <a:pos x="474" y="8533"/>
                  </a:cxn>
                  <a:cxn ang="0">
                    <a:pos x="400" y="8824"/>
                  </a:cxn>
                  <a:cxn ang="0">
                    <a:pos x="332" y="9117"/>
                  </a:cxn>
                  <a:cxn ang="0">
                    <a:pos x="270" y="9411"/>
                  </a:cxn>
                  <a:cxn ang="0">
                    <a:pos x="214" y="9707"/>
                  </a:cxn>
                  <a:cxn ang="0">
                    <a:pos x="165" y="10003"/>
                  </a:cxn>
                  <a:cxn ang="0">
                    <a:pos x="123" y="10300"/>
                  </a:cxn>
                  <a:cxn ang="0">
                    <a:pos x="86" y="10599"/>
                  </a:cxn>
                  <a:cxn ang="0">
                    <a:pos x="56" y="10898"/>
                  </a:cxn>
                  <a:cxn ang="0">
                    <a:pos x="33" y="11197"/>
                  </a:cxn>
                  <a:cxn ang="0">
                    <a:pos x="16" y="11498"/>
                  </a:cxn>
                  <a:cxn ang="0">
                    <a:pos x="6" y="11798"/>
                  </a:cxn>
                  <a:cxn ang="0">
                    <a:pos x="0" y="12098"/>
                  </a:cxn>
                  <a:cxn ang="0">
                    <a:pos x="4" y="12399"/>
                  </a:cxn>
                  <a:cxn ang="0">
                    <a:pos x="12" y="12700"/>
                  </a:cxn>
                  <a:cxn ang="0">
                    <a:pos x="27" y="12999"/>
                  </a:cxn>
                  <a:cxn ang="0">
                    <a:pos x="48" y="13300"/>
                  </a:cxn>
                  <a:cxn ang="0">
                    <a:pos x="77" y="13599"/>
                  </a:cxn>
                  <a:cxn ang="0">
                    <a:pos x="111" y="13897"/>
                  </a:cxn>
                  <a:cxn ang="0">
                    <a:pos x="151" y="14196"/>
                  </a:cxn>
                  <a:cxn ang="0">
                    <a:pos x="198" y="14492"/>
                  </a:cxn>
                  <a:cxn ang="0">
                    <a:pos x="251" y="14788"/>
                  </a:cxn>
                  <a:cxn ang="0">
                    <a:pos x="311" y="15082"/>
                  </a:cxn>
                  <a:cxn ang="0">
                    <a:pos x="355" y="15279"/>
                  </a:cxn>
                </a:cxnLst>
                <a:rect l="0" t="0" r="r" b="b"/>
                <a:pathLst>
                  <a:path w="6992" h="15279">
                    <a:moveTo>
                      <a:pt x="6992" y="0"/>
                    </a:moveTo>
                    <a:lnTo>
                      <a:pt x="6905" y="52"/>
                    </a:lnTo>
                    <a:lnTo>
                      <a:pt x="6820" y="102"/>
                    </a:lnTo>
                    <a:lnTo>
                      <a:pt x="6733" y="155"/>
                    </a:lnTo>
                    <a:lnTo>
                      <a:pt x="6648" y="207"/>
                    </a:lnTo>
                    <a:lnTo>
                      <a:pt x="6564" y="259"/>
                    </a:lnTo>
                    <a:lnTo>
                      <a:pt x="6479" y="313"/>
                    </a:lnTo>
                    <a:lnTo>
                      <a:pt x="6395" y="367"/>
                    </a:lnTo>
                    <a:lnTo>
                      <a:pt x="6311" y="422"/>
                    </a:lnTo>
                    <a:lnTo>
                      <a:pt x="6227" y="478"/>
                    </a:lnTo>
                    <a:lnTo>
                      <a:pt x="6144" y="534"/>
                    </a:lnTo>
                    <a:lnTo>
                      <a:pt x="6062" y="591"/>
                    </a:lnTo>
                    <a:lnTo>
                      <a:pt x="5980" y="647"/>
                    </a:lnTo>
                    <a:lnTo>
                      <a:pt x="5898" y="706"/>
                    </a:lnTo>
                    <a:lnTo>
                      <a:pt x="5817" y="763"/>
                    </a:lnTo>
                    <a:lnTo>
                      <a:pt x="5736" y="823"/>
                    </a:lnTo>
                    <a:lnTo>
                      <a:pt x="5656" y="882"/>
                    </a:lnTo>
                    <a:lnTo>
                      <a:pt x="5575" y="942"/>
                    </a:lnTo>
                    <a:lnTo>
                      <a:pt x="5495" y="1003"/>
                    </a:lnTo>
                    <a:lnTo>
                      <a:pt x="5416" y="1064"/>
                    </a:lnTo>
                    <a:lnTo>
                      <a:pt x="5338" y="1126"/>
                    </a:lnTo>
                    <a:lnTo>
                      <a:pt x="5259" y="1188"/>
                    </a:lnTo>
                    <a:lnTo>
                      <a:pt x="5181" y="1251"/>
                    </a:lnTo>
                    <a:lnTo>
                      <a:pt x="5103" y="1315"/>
                    </a:lnTo>
                    <a:lnTo>
                      <a:pt x="5027" y="1379"/>
                    </a:lnTo>
                    <a:lnTo>
                      <a:pt x="4950" y="1443"/>
                    </a:lnTo>
                    <a:lnTo>
                      <a:pt x="4874" y="1508"/>
                    </a:lnTo>
                    <a:lnTo>
                      <a:pt x="4799" y="1574"/>
                    </a:lnTo>
                    <a:lnTo>
                      <a:pt x="4724" y="1641"/>
                    </a:lnTo>
                    <a:lnTo>
                      <a:pt x="4649" y="1707"/>
                    </a:lnTo>
                    <a:lnTo>
                      <a:pt x="4575" y="1775"/>
                    </a:lnTo>
                    <a:lnTo>
                      <a:pt x="4500" y="1842"/>
                    </a:lnTo>
                    <a:lnTo>
                      <a:pt x="4427" y="1910"/>
                    </a:lnTo>
                    <a:lnTo>
                      <a:pt x="4354" y="1979"/>
                    </a:lnTo>
                    <a:lnTo>
                      <a:pt x="4282" y="2048"/>
                    </a:lnTo>
                    <a:lnTo>
                      <a:pt x="4210" y="2118"/>
                    </a:lnTo>
                    <a:lnTo>
                      <a:pt x="4139" y="2189"/>
                    </a:lnTo>
                    <a:lnTo>
                      <a:pt x="4068" y="2260"/>
                    </a:lnTo>
                    <a:lnTo>
                      <a:pt x="3999" y="2331"/>
                    </a:lnTo>
                    <a:lnTo>
                      <a:pt x="3929" y="2403"/>
                    </a:lnTo>
                    <a:lnTo>
                      <a:pt x="3860" y="2475"/>
                    </a:lnTo>
                    <a:lnTo>
                      <a:pt x="3791" y="2548"/>
                    </a:lnTo>
                    <a:lnTo>
                      <a:pt x="3723" y="2622"/>
                    </a:lnTo>
                    <a:lnTo>
                      <a:pt x="3655" y="2695"/>
                    </a:lnTo>
                    <a:lnTo>
                      <a:pt x="3588" y="2770"/>
                    </a:lnTo>
                    <a:lnTo>
                      <a:pt x="3521" y="2844"/>
                    </a:lnTo>
                    <a:lnTo>
                      <a:pt x="3455" y="2920"/>
                    </a:lnTo>
                    <a:lnTo>
                      <a:pt x="3390" y="2995"/>
                    </a:lnTo>
                    <a:lnTo>
                      <a:pt x="3325" y="3072"/>
                    </a:lnTo>
                    <a:lnTo>
                      <a:pt x="3260" y="3149"/>
                    </a:lnTo>
                    <a:lnTo>
                      <a:pt x="3196" y="3226"/>
                    </a:lnTo>
                    <a:lnTo>
                      <a:pt x="3133" y="3303"/>
                    </a:lnTo>
                    <a:lnTo>
                      <a:pt x="3071" y="3381"/>
                    </a:lnTo>
                    <a:lnTo>
                      <a:pt x="3008" y="3460"/>
                    </a:lnTo>
                    <a:lnTo>
                      <a:pt x="2946" y="3539"/>
                    </a:lnTo>
                    <a:lnTo>
                      <a:pt x="2886" y="3618"/>
                    </a:lnTo>
                    <a:lnTo>
                      <a:pt x="2825" y="3698"/>
                    </a:lnTo>
                    <a:lnTo>
                      <a:pt x="2765" y="3778"/>
                    </a:lnTo>
                    <a:lnTo>
                      <a:pt x="2706" y="3859"/>
                    </a:lnTo>
                    <a:lnTo>
                      <a:pt x="2647" y="3940"/>
                    </a:lnTo>
                    <a:lnTo>
                      <a:pt x="2588" y="4022"/>
                    </a:lnTo>
                    <a:lnTo>
                      <a:pt x="2531" y="4103"/>
                    </a:lnTo>
                    <a:lnTo>
                      <a:pt x="2474" y="4186"/>
                    </a:lnTo>
                    <a:lnTo>
                      <a:pt x="2418" y="4269"/>
                    </a:lnTo>
                    <a:lnTo>
                      <a:pt x="2361" y="4352"/>
                    </a:lnTo>
                    <a:lnTo>
                      <a:pt x="2307" y="4435"/>
                    </a:lnTo>
                    <a:lnTo>
                      <a:pt x="2251" y="4519"/>
                    </a:lnTo>
                    <a:lnTo>
                      <a:pt x="2197" y="4603"/>
                    </a:lnTo>
                    <a:lnTo>
                      <a:pt x="2144" y="4689"/>
                    </a:lnTo>
                    <a:lnTo>
                      <a:pt x="2091" y="4773"/>
                    </a:lnTo>
                    <a:lnTo>
                      <a:pt x="2039" y="4858"/>
                    </a:lnTo>
                    <a:lnTo>
                      <a:pt x="1987" y="4945"/>
                    </a:lnTo>
                    <a:lnTo>
                      <a:pt x="1936" y="5031"/>
                    </a:lnTo>
                    <a:lnTo>
                      <a:pt x="1886" y="5117"/>
                    </a:lnTo>
                    <a:lnTo>
                      <a:pt x="1835" y="5204"/>
                    </a:lnTo>
                    <a:lnTo>
                      <a:pt x="1786" y="5291"/>
                    </a:lnTo>
                    <a:lnTo>
                      <a:pt x="1738" y="5379"/>
                    </a:lnTo>
                    <a:lnTo>
                      <a:pt x="1690" y="5467"/>
                    </a:lnTo>
                    <a:lnTo>
                      <a:pt x="1643" y="5556"/>
                    </a:lnTo>
                    <a:lnTo>
                      <a:pt x="1596" y="5644"/>
                    </a:lnTo>
                    <a:lnTo>
                      <a:pt x="1549" y="5733"/>
                    </a:lnTo>
                    <a:lnTo>
                      <a:pt x="1504" y="5822"/>
                    </a:lnTo>
                    <a:lnTo>
                      <a:pt x="1460" y="5911"/>
                    </a:lnTo>
                    <a:lnTo>
                      <a:pt x="1416" y="6002"/>
                    </a:lnTo>
                    <a:lnTo>
                      <a:pt x="1373" y="6091"/>
                    </a:lnTo>
                    <a:lnTo>
                      <a:pt x="1329" y="6183"/>
                    </a:lnTo>
                    <a:lnTo>
                      <a:pt x="1287" y="6274"/>
                    </a:lnTo>
                    <a:lnTo>
                      <a:pt x="1246" y="6364"/>
                    </a:lnTo>
                    <a:lnTo>
                      <a:pt x="1205" y="6456"/>
                    </a:lnTo>
                    <a:lnTo>
                      <a:pt x="1165" y="6548"/>
                    </a:lnTo>
                    <a:lnTo>
                      <a:pt x="1125" y="6640"/>
                    </a:lnTo>
                    <a:lnTo>
                      <a:pt x="1086" y="6732"/>
                    </a:lnTo>
                    <a:lnTo>
                      <a:pt x="1048" y="6825"/>
                    </a:lnTo>
                    <a:lnTo>
                      <a:pt x="1011" y="6917"/>
                    </a:lnTo>
                    <a:lnTo>
                      <a:pt x="973" y="7011"/>
                    </a:lnTo>
                    <a:lnTo>
                      <a:pt x="936" y="7104"/>
                    </a:lnTo>
                    <a:lnTo>
                      <a:pt x="901" y="7197"/>
                    </a:lnTo>
                    <a:lnTo>
                      <a:pt x="867" y="7292"/>
                    </a:lnTo>
                    <a:lnTo>
                      <a:pt x="832" y="7385"/>
                    </a:lnTo>
                    <a:lnTo>
                      <a:pt x="799" y="7480"/>
                    </a:lnTo>
                    <a:lnTo>
                      <a:pt x="766" y="7575"/>
                    </a:lnTo>
                    <a:lnTo>
                      <a:pt x="733" y="7669"/>
                    </a:lnTo>
                    <a:lnTo>
                      <a:pt x="702" y="7765"/>
                    </a:lnTo>
                    <a:lnTo>
                      <a:pt x="671" y="7860"/>
                    </a:lnTo>
                    <a:lnTo>
                      <a:pt x="640" y="7955"/>
                    </a:lnTo>
                    <a:lnTo>
                      <a:pt x="610" y="8051"/>
                    </a:lnTo>
                    <a:lnTo>
                      <a:pt x="582" y="8147"/>
                    </a:lnTo>
                    <a:lnTo>
                      <a:pt x="554" y="8243"/>
                    </a:lnTo>
                    <a:lnTo>
                      <a:pt x="526" y="8340"/>
                    </a:lnTo>
                    <a:lnTo>
                      <a:pt x="499" y="8436"/>
                    </a:lnTo>
                    <a:lnTo>
                      <a:pt x="474" y="8533"/>
                    </a:lnTo>
                    <a:lnTo>
                      <a:pt x="448" y="8630"/>
                    </a:lnTo>
                    <a:lnTo>
                      <a:pt x="423" y="8727"/>
                    </a:lnTo>
                    <a:lnTo>
                      <a:pt x="400" y="8824"/>
                    </a:lnTo>
                    <a:lnTo>
                      <a:pt x="376" y="8921"/>
                    </a:lnTo>
                    <a:lnTo>
                      <a:pt x="353" y="9019"/>
                    </a:lnTo>
                    <a:lnTo>
                      <a:pt x="332" y="9117"/>
                    </a:lnTo>
                    <a:lnTo>
                      <a:pt x="310" y="9215"/>
                    </a:lnTo>
                    <a:lnTo>
                      <a:pt x="289" y="9313"/>
                    </a:lnTo>
                    <a:lnTo>
                      <a:pt x="270" y="9411"/>
                    </a:lnTo>
                    <a:lnTo>
                      <a:pt x="250" y="9509"/>
                    </a:lnTo>
                    <a:lnTo>
                      <a:pt x="232" y="9608"/>
                    </a:lnTo>
                    <a:lnTo>
                      <a:pt x="214" y="9707"/>
                    </a:lnTo>
                    <a:lnTo>
                      <a:pt x="197" y="9806"/>
                    </a:lnTo>
                    <a:lnTo>
                      <a:pt x="180" y="9904"/>
                    </a:lnTo>
                    <a:lnTo>
                      <a:pt x="165" y="10003"/>
                    </a:lnTo>
                    <a:lnTo>
                      <a:pt x="151" y="10102"/>
                    </a:lnTo>
                    <a:lnTo>
                      <a:pt x="136" y="10202"/>
                    </a:lnTo>
                    <a:lnTo>
                      <a:pt x="123" y="10300"/>
                    </a:lnTo>
                    <a:lnTo>
                      <a:pt x="109" y="10400"/>
                    </a:lnTo>
                    <a:lnTo>
                      <a:pt x="98" y="10499"/>
                    </a:lnTo>
                    <a:lnTo>
                      <a:pt x="86" y="10599"/>
                    </a:lnTo>
                    <a:lnTo>
                      <a:pt x="76" y="10698"/>
                    </a:lnTo>
                    <a:lnTo>
                      <a:pt x="65" y="10798"/>
                    </a:lnTo>
                    <a:lnTo>
                      <a:pt x="56" y="10898"/>
                    </a:lnTo>
                    <a:lnTo>
                      <a:pt x="48" y="10998"/>
                    </a:lnTo>
                    <a:lnTo>
                      <a:pt x="40" y="11098"/>
                    </a:lnTo>
                    <a:lnTo>
                      <a:pt x="33" y="11197"/>
                    </a:lnTo>
                    <a:lnTo>
                      <a:pt x="26" y="11297"/>
                    </a:lnTo>
                    <a:lnTo>
                      <a:pt x="21" y="11398"/>
                    </a:lnTo>
                    <a:lnTo>
                      <a:pt x="16" y="11498"/>
                    </a:lnTo>
                    <a:lnTo>
                      <a:pt x="12" y="11597"/>
                    </a:lnTo>
                    <a:lnTo>
                      <a:pt x="8" y="11698"/>
                    </a:lnTo>
                    <a:lnTo>
                      <a:pt x="6" y="11798"/>
                    </a:lnTo>
                    <a:lnTo>
                      <a:pt x="4" y="11898"/>
                    </a:lnTo>
                    <a:lnTo>
                      <a:pt x="1" y="11999"/>
                    </a:lnTo>
                    <a:lnTo>
                      <a:pt x="0" y="12098"/>
                    </a:lnTo>
                    <a:lnTo>
                      <a:pt x="0" y="12199"/>
                    </a:lnTo>
                    <a:lnTo>
                      <a:pt x="1" y="12299"/>
                    </a:lnTo>
                    <a:lnTo>
                      <a:pt x="4" y="12399"/>
                    </a:lnTo>
                    <a:lnTo>
                      <a:pt x="6" y="12499"/>
                    </a:lnTo>
                    <a:lnTo>
                      <a:pt x="8" y="12599"/>
                    </a:lnTo>
                    <a:lnTo>
                      <a:pt x="12" y="12700"/>
                    </a:lnTo>
                    <a:lnTo>
                      <a:pt x="16" y="12800"/>
                    </a:lnTo>
                    <a:lnTo>
                      <a:pt x="21" y="12900"/>
                    </a:lnTo>
                    <a:lnTo>
                      <a:pt x="27" y="12999"/>
                    </a:lnTo>
                    <a:lnTo>
                      <a:pt x="33" y="13100"/>
                    </a:lnTo>
                    <a:lnTo>
                      <a:pt x="41" y="13200"/>
                    </a:lnTo>
                    <a:lnTo>
                      <a:pt x="48" y="13300"/>
                    </a:lnTo>
                    <a:lnTo>
                      <a:pt x="57" y="13399"/>
                    </a:lnTo>
                    <a:lnTo>
                      <a:pt x="66" y="13499"/>
                    </a:lnTo>
                    <a:lnTo>
                      <a:pt x="77" y="13599"/>
                    </a:lnTo>
                    <a:lnTo>
                      <a:pt x="87" y="13699"/>
                    </a:lnTo>
                    <a:lnTo>
                      <a:pt x="98" y="13799"/>
                    </a:lnTo>
                    <a:lnTo>
                      <a:pt x="111" y="13897"/>
                    </a:lnTo>
                    <a:lnTo>
                      <a:pt x="123" y="13997"/>
                    </a:lnTo>
                    <a:lnTo>
                      <a:pt x="137" y="14096"/>
                    </a:lnTo>
                    <a:lnTo>
                      <a:pt x="151" y="14196"/>
                    </a:lnTo>
                    <a:lnTo>
                      <a:pt x="166" y="14294"/>
                    </a:lnTo>
                    <a:lnTo>
                      <a:pt x="181" y="14393"/>
                    </a:lnTo>
                    <a:lnTo>
                      <a:pt x="198" y="14492"/>
                    </a:lnTo>
                    <a:lnTo>
                      <a:pt x="215" y="14591"/>
                    </a:lnTo>
                    <a:lnTo>
                      <a:pt x="233" y="14689"/>
                    </a:lnTo>
                    <a:lnTo>
                      <a:pt x="251" y="14788"/>
                    </a:lnTo>
                    <a:lnTo>
                      <a:pt x="271" y="14887"/>
                    </a:lnTo>
                    <a:lnTo>
                      <a:pt x="291" y="14985"/>
                    </a:lnTo>
                    <a:lnTo>
                      <a:pt x="311" y="15082"/>
                    </a:lnTo>
                    <a:lnTo>
                      <a:pt x="333" y="15181"/>
                    </a:lnTo>
                    <a:lnTo>
                      <a:pt x="354" y="15279"/>
                    </a:lnTo>
                    <a:lnTo>
                      <a:pt x="355" y="15279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0" name="Freeform 12"/>
              <p:cNvSpPr>
                <a:spLocks/>
              </p:cNvSpPr>
              <p:nvPr/>
            </p:nvSpPr>
            <p:spPr bwMode="auto">
              <a:xfrm>
                <a:off x="2754" y="887"/>
                <a:ext cx="1165" cy="2546"/>
              </a:xfrm>
              <a:custGeom>
                <a:avLst/>
                <a:gdLst/>
                <a:ahLst/>
                <a:cxnLst>
                  <a:cxn ang="0">
                    <a:pos x="173" y="15177"/>
                  </a:cxn>
                  <a:cxn ang="0">
                    <a:pos x="429" y="15019"/>
                  </a:cxn>
                  <a:cxn ang="0">
                    <a:pos x="681" y="14857"/>
                  </a:cxn>
                  <a:cxn ang="0">
                    <a:pos x="930" y="14688"/>
                  </a:cxn>
                  <a:cxn ang="0">
                    <a:pos x="1176" y="14515"/>
                  </a:cxn>
                  <a:cxn ang="0">
                    <a:pos x="1418" y="14337"/>
                  </a:cxn>
                  <a:cxn ang="0">
                    <a:pos x="1655" y="14152"/>
                  </a:cxn>
                  <a:cxn ang="0">
                    <a:pos x="1889" y="13964"/>
                  </a:cxn>
                  <a:cxn ang="0">
                    <a:pos x="2118" y="13771"/>
                  </a:cxn>
                  <a:cxn ang="0">
                    <a:pos x="2343" y="13572"/>
                  </a:cxn>
                  <a:cxn ang="0">
                    <a:pos x="2565" y="13369"/>
                  </a:cxn>
                  <a:cxn ang="0">
                    <a:pos x="2782" y="13161"/>
                  </a:cxn>
                  <a:cxn ang="0">
                    <a:pos x="2994" y="12948"/>
                  </a:cxn>
                  <a:cxn ang="0">
                    <a:pos x="3201" y="12731"/>
                  </a:cxn>
                  <a:cxn ang="0">
                    <a:pos x="3405" y="12509"/>
                  </a:cxn>
                  <a:cxn ang="0">
                    <a:pos x="3602" y="12283"/>
                  </a:cxn>
                  <a:cxn ang="0">
                    <a:pos x="3796" y="12053"/>
                  </a:cxn>
                  <a:cxn ang="0">
                    <a:pos x="3984" y="11819"/>
                  </a:cxn>
                  <a:cxn ang="0">
                    <a:pos x="4168" y="11581"/>
                  </a:cxn>
                  <a:cxn ang="0">
                    <a:pos x="4346" y="11339"/>
                  </a:cxn>
                  <a:cxn ang="0">
                    <a:pos x="4519" y="11093"/>
                  </a:cxn>
                  <a:cxn ang="0">
                    <a:pos x="4686" y="10843"/>
                  </a:cxn>
                  <a:cxn ang="0">
                    <a:pos x="4849" y="10590"/>
                  </a:cxn>
                  <a:cxn ang="0">
                    <a:pos x="5005" y="10334"/>
                  </a:cxn>
                  <a:cxn ang="0">
                    <a:pos x="5157" y="10075"/>
                  </a:cxn>
                  <a:cxn ang="0">
                    <a:pos x="5303" y="9812"/>
                  </a:cxn>
                  <a:cxn ang="0">
                    <a:pos x="5442" y="9546"/>
                  </a:cxn>
                  <a:cxn ang="0">
                    <a:pos x="5577" y="9277"/>
                  </a:cxn>
                  <a:cxn ang="0">
                    <a:pos x="5705" y="9005"/>
                  </a:cxn>
                  <a:cxn ang="0">
                    <a:pos x="5828" y="8731"/>
                  </a:cxn>
                  <a:cxn ang="0">
                    <a:pos x="5944" y="8454"/>
                  </a:cxn>
                  <a:cxn ang="0">
                    <a:pos x="6055" y="8175"/>
                  </a:cxn>
                  <a:cxn ang="0">
                    <a:pos x="6160" y="7894"/>
                  </a:cxn>
                  <a:cxn ang="0">
                    <a:pos x="6259" y="7610"/>
                  </a:cxn>
                  <a:cxn ang="0">
                    <a:pos x="6352" y="7324"/>
                  </a:cxn>
                  <a:cxn ang="0">
                    <a:pos x="6438" y="7036"/>
                  </a:cxn>
                  <a:cxn ang="0">
                    <a:pos x="6519" y="6746"/>
                  </a:cxn>
                  <a:cxn ang="0">
                    <a:pos x="6593" y="6455"/>
                  </a:cxn>
                  <a:cxn ang="0">
                    <a:pos x="6661" y="6162"/>
                  </a:cxn>
                  <a:cxn ang="0">
                    <a:pos x="6723" y="5868"/>
                  </a:cxn>
                  <a:cxn ang="0">
                    <a:pos x="6779" y="5572"/>
                  </a:cxn>
                  <a:cxn ang="0">
                    <a:pos x="6827" y="5276"/>
                  </a:cxn>
                  <a:cxn ang="0">
                    <a:pos x="6870" y="4979"/>
                  </a:cxn>
                  <a:cxn ang="0">
                    <a:pos x="6906" y="4680"/>
                  </a:cxn>
                  <a:cxn ang="0">
                    <a:pos x="6936" y="4381"/>
                  </a:cxn>
                  <a:cxn ang="0">
                    <a:pos x="6960" y="4082"/>
                  </a:cxn>
                  <a:cxn ang="0">
                    <a:pos x="6976" y="3781"/>
                  </a:cxn>
                  <a:cxn ang="0">
                    <a:pos x="6987" y="3481"/>
                  </a:cxn>
                  <a:cxn ang="0">
                    <a:pos x="6991" y="3181"/>
                  </a:cxn>
                  <a:cxn ang="0">
                    <a:pos x="6989" y="2879"/>
                  </a:cxn>
                  <a:cxn ang="0">
                    <a:pos x="6980" y="2579"/>
                  </a:cxn>
                  <a:cxn ang="0">
                    <a:pos x="6966" y="2279"/>
                  </a:cxn>
                  <a:cxn ang="0">
                    <a:pos x="6944" y="1979"/>
                  </a:cxn>
                  <a:cxn ang="0">
                    <a:pos x="6916" y="1680"/>
                  </a:cxn>
                  <a:cxn ang="0">
                    <a:pos x="6882" y="1382"/>
                  </a:cxn>
                  <a:cxn ang="0">
                    <a:pos x="6841" y="1083"/>
                  </a:cxn>
                  <a:cxn ang="0">
                    <a:pos x="6794" y="787"/>
                  </a:cxn>
                  <a:cxn ang="0">
                    <a:pos x="6741" y="491"/>
                  </a:cxn>
                  <a:cxn ang="0">
                    <a:pos x="6681" y="197"/>
                  </a:cxn>
                  <a:cxn ang="0">
                    <a:pos x="6639" y="0"/>
                  </a:cxn>
                </a:cxnLst>
                <a:rect l="0" t="0" r="r" b="b"/>
                <a:pathLst>
                  <a:path w="6991" h="15279">
                    <a:moveTo>
                      <a:pt x="0" y="15279"/>
                    </a:moveTo>
                    <a:lnTo>
                      <a:pt x="87" y="15227"/>
                    </a:lnTo>
                    <a:lnTo>
                      <a:pt x="173" y="15177"/>
                    </a:lnTo>
                    <a:lnTo>
                      <a:pt x="258" y="15124"/>
                    </a:lnTo>
                    <a:lnTo>
                      <a:pt x="344" y="15072"/>
                    </a:lnTo>
                    <a:lnTo>
                      <a:pt x="429" y="15019"/>
                    </a:lnTo>
                    <a:lnTo>
                      <a:pt x="514" y="14966"/>
                    </a:lnTo>
                    <a:lnTo>
                      <a:pt x="598" y="14911"/>
                    </a:lnTo>
                    <a:lnTo>
                      <a:pt x="681" y="14857"/>
                    </a:lnTo>
                    <a:lnTo>
                      <a:pt x="765" y="14801"/>
                    </a:lnTo>
                    <a:lnTo>
                      <a:pt x="848" y="14745"/>
                    </a:lnTo>
                    <a:lnTo>
                      <a:pt x="930" y="14688"/>
                    </a:lnTo>
                    <a:lnTo>
                      <a:pt x="1012" y="14632"/>
                    </a:lnTo>
                    <a:lnTo>
                      <a:pt x="1095" y="14573"/>
                    </a:lnTo>
                    <a:lnTo>
                      <a:pt x="1176" y="14515"/>
                    </a:lnTo>
                    <a:lnTo>
                      <a:pt x="1256" y="14456"/>
                    </a:lnTo>
                    <a:lnTo>
                      <a:pt x="1337" y="14396"/>
                    </a:lnTo>
                    <a:lnTo>
                      <a:pt x="1418" y="14337"/>
                    </a:lnTo>
                    <a:lnTo>
                      <a:pt x="1497" y="14276"/>
                    </a:lnTo>
                    <a:lnTo>
                      <a:pt x="1576" y="14215"/>
                    </a:lnTo>
                    <a:lnTo>
                      <a:pt x="1655" y="14152"/>
                    </a:lnTo>
                    <a:lnTo>
                      <a:pt x="1733" y="14091"/>
                    </a:lnTo>
                    <a:lnTo>
                      <a:pt x="1812" y="14028"/>
                    </a:lnTo>
                    <a:lnTo>
                      <a:pt x="1889" y="13964"/>
                    </a:lnTo>
                    <a:lnTo>
                      <a:pt x="1966" y="13900"/>
                    </a:lnTo>
                    <a:lnTo>
                      <a:pt x="2042" y="13836"/>
                    </a:lnTo>
                    <a:lnTo>
                      <a:pt x="2118" y="13771"/>
                    </a:lnTo>
                    <a:lnTo>
                      <a:pt x="2194" y="13705"/>
                    </a:lnTo>
                    <a:lnTo>
                      <a:pt x="2269" y="13638"/>
                    </a:lnTo>
                    <a:lnTo>
                      <a:pt x="2343" y="13572"/>
                    </a:lnTo>
                    <a:lnTo>
                      <a:pt x="2418" y="13504"/>
                    </a:lnTo>
                    <a:lnTo>
                      <a:pt x="2491" y="13437"/>
                    </a:lnTo>
                    <a:lnTo>
                      <a:pt x="2565" y="13369"/>
                    </a:lnTo>
                    <a:lnTo>
                      <a:pt x="2638" y="13300"/>
                    </a:lnTo>
                    <a:lnTo>
                      <a:pt x="2710" y="13230"/>
                    </a:lnTo>
                    <a:lnTo>
                      <a:pt x="2782" y="13161"/>
                    </a:lnTo>
                    <a:lnTo>
                      <a:pt x="2853" y="13090"/>
                    </a:lnTo>
                    <a:lnTo>
                      <a:pt x="2923" y="13019"/>
                    </a:lnTo>
                    <a:lnTo>
                      <a:pt x="2994" y="12948"/>
                    </a:lnTo>
                    <a:lnTo>
                      <a:pt x="3063" y="12876"/>
                    </a:lnTo>
                    <a:lnTo>
                      <a:pt x="3133" y="12803"/>
                    </a:lnTo>
                    <a:lnTo>
                      <a:pt x="3201" y="12731"/>
                    </a:lnTo>
                    <a:lnTo>
                      <a:pt x="3270" y="12657"/>
                    </a:lnTo>
                    <a:lnTo>
                      <a:pt x="3337" y="12583"/>
                    </a:lnTo>
                    <a:lnTo>
                      <a:pt x="3405" y="12509"/>
                    </a:lnTo>
                    <a:lnTo>
                      <a:pt x="3471" y="12434"/>
                    </a:lnTo>
                    <a:lnTo>
                      <a:pt x="3538" y="12359"/>
                    </a:lnTo>
                    <a:lnTo>
                      <a:pt x="3602" y="12283"/>
                    </a:lnTo>
                    <a:lnTo>
                      <a:pt x="3668" y="12207"/>
                    </a:lnTo>
                    <a:lnTo>
                      <a:pt x="3732" y="12130"/>
                    </a:lnTo>
                    <a:lnTo>
                      <a:pt x="3796" y="12053"/>
                    </a:lnTo>
                    <a:lnTo>
                      <a:pt x="3859" y="11976"/>
                    </a:lnTo>
                    <a:lnTo>
                      <a:pt x="3922" y="11898"/>
                    </a:lnTo>
                    <a:lnTo>
                      <a:pt x="3984" y="11819"/>
                    </a:lnTo>
                    <a:lnTo>
                      <a:pt x="4046" y="11740"/>
                    </a:lnTo>
                    <a:lnTo>
                      <a:pt x="4107" y="11660"/>
                    </a:lnTo>
                    <a:lnTo>
                      <a:pt x="4168" y="11581"/>
                    </a:lnTo>
                    <a:lnTo>
                      <a:pt x="4228" y="11501"/>
                    </a:lnTo>
                    <a:lnTo>
                      <a:pt x="4287" y="11419"/>
                    </a:lnTo>
                    <a:lnTo>
                      <a:pt x="4346" y="11339"/>
                    </a:lnTo>
                    <a:lnTo>
                      <a:pt x="4404" y="11257"/>
                    </a:lnTo>
                    <a:lnTo>
                      <a:pt x="4461" y="11176"/>
                    </a:lnTo>
                    <a:lnTo>
                      <a:pt x="4519" y="11093"/>
                    </a:lnTo>
                    <a:lnTo>
                      <a:pt x="4575" y="11010"/>
                    </a:lnTo>
                    <a:lnTo>
                      <a:pt x="4631" y="10927"/>
                    </a:lnTo>
                    <a:lnTo>
                      <a:pt x="4686" y="10843"/>
                    </a:lnTo>
                    <a:lnTo>
                      <a:pt x="4741" y="10760"/>
                    </a:lnTo>
                    <a:lnTo>
                      <a:pt x="4795" y="10676"/>
                    </a:lnTo>
                    <a:lnTo>
                      <a:pt x="4849" y="10590"/>
                    </a:lnTo>
                    <a:lnTo>
                      <a:pt x="4901" y="10506"/>
                    </a:lnTo>
                    <a:lnTo>
                      <a:pt x="4954" y="10420"/>
                    </a:lnTo>
                    <a:lnTo>
                      <a:pt x="5005" y="10334"/>
                    </a:lnTo>
                    <a:lnTo>
                      <a:pt x="5057" y="10248"/>
                    </a:lnTo>
                    <a:lnTo>
                      <a:pt x="5107" y="10162"/>
                    </a:lnTo>
                    <a:lnTo>
                      <a:pt x="5157" y="10075"/>
                    </a:lnTo>
                    <a:lnTo>
                      <a:pt x="5206" y="9988"/>
                    </a:lnTo>
                    <a:lnTo>
                      <a:pt x="5254" y="9900"/>
                    </a:lnTo>
                    <a:lnTo>
                      <a:pt x="5303" y="9812"/>
                    </a:lnTo>
                    <a:lnTo>
                      <a:pt x="5350" y="9723"/>
                    </a:lnTo>
                    <a:lnTo>
                      <a:pt x="5396" y="9635"/>
                    </a:lnTo>
                    <a:lnTo>
                      <a:pt x="5442" y="9546"/>
                    </a:lnTo>
                    <a:lnTo>
                      <a:pt x="5488" y="9457"/>
                    </a:lnTo>
                    <a:lnTo>
                      <a:pt x="5533" y="9367"/>
                    </a:lnTo>
                    <a:lnTo>
                      <a:pt x="5577" y="9277"/>
                    </a:lnTo>
                    <a:lnTo>
                      <a:pt x="5620" y="9186"/>
                    </a:lnTo>
                    <a:lnTo>
                      <a:pt x="5663" y="9096"/>
                    </a:lnTo>
                    <a:lnTo>
                      <a:pt x="5705" y="9005"/>
                    </a:lnTo>
                    <a:lnTo>
                      <a:pt x="5747" y="8914"/>
                    </a:lnTo>
                    <a:lnTo>
                      <a:pt x="5788" y="8823"/>
                    </a:lnTo>
                    <a:lnTo>
                      <a:pt x="5828" y="8731"/>
                    </a:lnTo>
                    <a:lnTo>
                      <a:pt x="5867" y="8639"/>
                    </a:lnTo>
                    <a:lnTo>
                      <a:pt x="5906" y="8547"/>
                    </a:lnTo>
                    <a:lnTo>
                      <a:pt x="5944" y="8454"/>
                    </a:lnTo>
                    <a:lnTo>
                      <a:pt x="5982" y="8362"/>
                    </a:lnTo>
                    <a:lnTo>
                      <a:pt x="6019" y="8268"/>
                    </a:lnTo>
                    <a:lnTo>
                      <a:pt x="6055" y="8175"/>
                    </a:lnTo>
                    <a:lnTo>
                      <a:pt x="6091" y="8081"/>
                    </a:lnTo>
                    <a:lnTo>
                      <a:pt x="6126" y="7987"/>
                    </a:lnTo>
                    <a:lnTo>
                      <a:pt x="6160" y="7894"/>
                    </a:lnTo>
                    <a:lnTo>
                      <a:pt x="6194" y="7799"/>
                    </a:lnTo>
                    <a:lnTo>
                      <a:pt x="6227" y="7704"/>
                    </a:lnTo>
                    <a:lnTo>
                      <a:pt x="6259" y="7610"/>
                    </a:lnTo>
                    <a:lnTo>
                      <a:pt x="6291" y="7514"/>
                    </a:lnTo>
                    <a:lnTo>
                      <a:pt x="6322" y="7419"/>
                    </a:lnTo>
                    <a:lnTo>
                      <a:pt x="6352" y="7324"/>
                    </a:lnTo>
                    <a:lnTo>
                      <a:pt x="6382" y="7228"/>
                    </a:lnTo>
                    <a:lnTo>
                      <a:pt x="6410" y="7131"/>
                    </a:lnTo>
                    <a:lnTo>
                      <a:pt x="6438" y="7036"/>
                    </a:lnTo>
                    <a:lnTo>
                      <a:pt x="6466" y="6939"/>
                    </a:lnTo>
                    <a:lnTo>
                      <a:pt x="6493" y="6842"/>
                    </a:lnTo>
                    <a:lnTo>
                      <a:pt x="6519" y="6746"/>
                    </a:lnTo>
                    <a:lnTo>
                      <a:pt x="6544" y="6649"/>
                    </a:lnTo>
                    <a:lnTo>
                      <a:pt x="6569" y="6552"/>
                    </a:lnTo>
                    <a:lnTo>
                      <a:pt x="6593" y="6455"/>
                    </a:lnTo>
                    <a:lnTo>
                      <a:pt x="6616" y="6358"/>
                    </a:lnTo>
                    <a:lnTo>
                      <a:pt x="6639" y="6260"/>
                    </a:lnTo>
                    <a:lnTo>
                      <a:pt x="6661" y="6162"/>
                    </a:lnTo>
                    <a:lnTo>
                      <a:pt x="6682" y="6064"/>
                    </a:lnTo>
                    <a:lnTo>
                      <a:pt x="6702" y="5966"/>
                    </a:lnTo>
                    <a:lnTo>
                      <a:pt x="6723" y="5868"/>
                    </a:lnTo>
                    <a:lnTo>
                      <a:pt x="6742" y="5770"/>
                    </a:lnTo>
                    <a:lnTo>
                      <a:pt x="6760" y="5671"/>
                    </a:lnTo>
                    <a:lnTo>
                      <a:pt x="6779" y="5572"/>
                    </a:lnTo>
                    <a:lnTo>
                      <a:pt x="6795" y="5473"/>
                    </a:lnTo>
                    <a:lnTo>
                      <a:pt x="6811" y="5375"/>
                    </a:lnTo>
                    <a:lnTo>
                      <a:pt x="6827" y="5276"/>
                    </a:lnTo>
                    <a:lnTo>
                      <a:pt x="6842" y="5177"/>
                    </a:lnTo>
                    <a:lnTo>
                      <a:pt x="6857" y="5077"/>
                    </a:lnTo>
                    <a:lnTo>
                      <a:pt x="6870" y="4979"/>
                    </a:lnTo>
                    <a:lnTo>
                      <a:pt x="6882" y="4879"/>
                    </a:lnTo>
                    <a:lnTo>
                      <a:pt x="6895" y="4779"/>
                    </a:lnTo>
                    <a:lnTo>
                      <a:pt x="6906" y="4680"/>
                    </a:lnTo>
                    <a:lnTo>
                      <a:pt x="6916" y="4581"/>
                    </a:lnTo>
                    <a:lnTo>
                      <a:pt x="6927" y="4481"/>
                    </a:lnTo>
                    <a:lnTo>
                      <a:pt x="6936" y="4381"/>
                    </a:lnTo>
                    <a:lnTo>
                      <a:pt x="6944" y="4281"/>
                    </a:lnTo>
                    <a:lnTo>
                      <a:pt x="6952" y="4181"/>
                    </a:lnTo>
                    <a:lnTo>
                      <a:pt x="6960" y="4082"/>
                    </a:lnTo>
                    <a:lnTo>
                      <a:pt x="6966" y="3981"/>
                    </a:lnTo>
                    <a:lnTo>
                      <a:pt x="6972" y="3881"/>
                    </a:lnTo>
                    <a:lnTo>
                      <a:pt x="6976" y="3781"/>
                    </a:lnTo>
                    <a:lnTo>
                      <a:pt x="6981" y="3682"/>
                    </a:lnTo>
                    <a:lnTo>
                      <a:pt x="6984" y="3581"/>
                    </a:lnTo>
                    <a:lnTo>
                      <a:pt x="6987" y="3481"/>
                    </a:lnTo>
                    <a:lnTo>
                      <a:pt x="6989" y="3380"/>
                    </a:lnTo>
                    <a:lnTo>
                      <a:pt x="6990" y="3280"/>
                    </a:lnTo>
                    <a:lnTo>
                      <a:pt x="6991" y="3181"/>
                    </a:lnTo>
                    <a:lnTo>
                      <a:pt x="6991" y="3080"/>
                    </a:lnTo>
                    <a:lnTo>
                      <a:pt x="6990" y="2980"/>
                    </a:lnTo>
                    <a:lnTo>
                      <a:pt x="6989" y="2879"/>
                    </a:lnTo>
                    <a:lnTo>
                      <a:pt x="6987" y="2779"/>
                    </a:lnTo>
                    <a:lnTo>
                      <a:pt x="6984" y="2680"/>
                    </a:lnTo>
                    <a:lnTo>
                      <a:pt x="6980" y="2579"/>
                    </a:lnTo>
                    <a:lnTo>
                      <a:pt x="6976" y="2479"/>
                    </a:lnTo>
                    <a:lnTo>
                      <a:pt x="6971" y="2379"/>
                    </a:lnTo>
                    <a:lnTo>
                      <a:pt x="6966" y="2279"/>
                    </a:lnTo>
                    <a:lnTo>
                      <a:pt x="6960" y="2179"/>
                    </a:lnTo>
                    <a:lnTo>
                      <a:pt x="6952" y="2079"/>
                    </a:lnTo>
                    <a:lnTo>
                      <a:pt x="6944" y="1979"/>
                    </a:lnTo>
                    <a:lnTo>
                      <a:pt x="6936" y="1879"/>
                    </a:lnTo>
                    <a:lnTo>
                      <a:pt x="6927" y="1780"/>
                    </a:lnTo>
                    <a:lnTo>
                      <a:pt x="6916" y="1680"/>
                    </a:lnTo>
                    <a:lnTo>
                      <a:pt x="6905" y="1580"/>
                    </a:lnTo>
                    <a:lnTo>
                      <a:pt x="6894" y="1480"/>
                    </a:lnTo>
                    <a:lnTo>
                      <a:pt x="6882" y="1382"/>
                    </a:lnTo>
                    <a:lnTo>
                      <a:pt x="6869" y="1282"/>
                    </a:lnTo>
                    <a:lnTo>
                      <a:pt x="6856" y="1183"/>
                    </a:lnTo>
                    <a:lnTo>
                      <a:pt x="6841" y="1083"/>
                    </a:lnTo>
                    <a:lnTo>
                      <a:pt x="6826" y="985"/>
                    </a:lnTo>
                    <a:lnTo>
                      <a:pt x="6810" y="886"/>
                    </a:lnTo>
                    <a:lnTo>
                      <a:pt x="6794" y="787"/>
                    </a:lnTo>
                    <a:lnTo>
                      <a:pt x="6778" y="688"/>
                    </a:lnTo>
                    <a:lnTo>
                      <a:pt x="6759" y="590"/>
                    </a:lnTo>
                    <a:lnTo>
                      <a:pt x="6741" y="491"/>
                    </a:lnTo>
                    <a:lnTo>
                      <a:pt x="6722" y="392"/>
                    </a:lnTo>
                    <a:lnTo>
                      <a:pt x="6701" y="294"/>
                    </a:lnTo>
                    <a:lnTo>
                      <a:pt x="6681" y="197"/>
                    </a:lnTo>
                    <a:lnTo>
                      <a:pt x="6660" y="98"/>
                    </a:lnTo>
                    <a:lnTo>
                      <a:pt x="6638" y="0"/>
                    </a:lnTo>
                    <a:lnTo>
                      <a:pt x="66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1" name="Freeform 13"/>
              <p:cNvSpPr>
                <a:spLocks/>
              </p:cNvSpPr>
              <p:nvPr/>
            </p:nvSpPr>
            <p:spPr bwMode="auto">
              <a:xfrm>
                <a:off x="2754" y="996"/>
                <a:ext cx="1541" cy="2438"/>
              </a:xfrm>
              <a:custGeom>
                <a:avLst/>
                <a:gdLst/>
                <a:ahLst/>
                <a:cxnLst>
                  <a:cxn ang="0">
                    <a:pos x="321" y="14625"/>
                  </a:cxn>
                  <a:cxn ang="0">
                    <a:pos x="723" y="14615"/>
                  </a:cxn>
                  <a:cxn ang="0">
                    <a:pos x="1123" y="14586"/>
                  </a:cxn>
                  <a:cxn ang="0">
                    <a:pos x="1523" y="14539"/>
                  </a:cxn>
                  <a:cxn ang="0">
                    <a:pos x="1919" y="14476"/>
                  </a:cxn>
                  <a:cxn ang="0">
                    <a:pos x="2313" y="14393"/>
                  </a:cxn>
                  <a:cxn ang="0">
                    <a:pos x="2701" y="14294"/>
                  </a:cxn>
                  <a:cxn ang="0">
                    <a:pos x="3085" y="14177"/>
                  </a:cxn>
                  <a:cxn ang="0">
                    <a:pos x="3465" y="14044"/>
                  </a:cxn>
                  <a:cxn ang="0">
                    <a:pos x="3836" y="13892"/>
                  </a:cxn>
                  <a:cxn ang="0">
                    <a:pos x="4201" y="13725"/>
                  </a:cxn>
                  <a:cxn ang="0">
                    <a:pos x="4559" y="13542"/>
                  </a:cxn>
                  <a:cxn ang="0">
                    <a:pos x="4908" y="13342"/>
                  </a:cxn>
                  <a:cxn ang="0">
                    <a:pos x="5247" y="13127"/>
                  </a:cxn>
                  <a:cxn ang="0">
                    <a:pos x="5576" y="12897"/>
                  </a:cxn>
                  <a:cxn ang="0">
                    <a:pos x="5895" y="12653"/>
                  </a:cxn>
                  <a:cxn ang="0">
                    <a:pos x="6203" y="12394"/>
                  </a:cxn>
                  <a:cxn ang="0">
                    <a:pos x="6498" y="12122"/>
                  </a:cxn>
                  <a:cxn ang="0">
                    <a:pos x="6781" y="11837"/>
                  </a:cxn>
                  <a:cxn ang="0">
                    <a:pos x="7051" y="11540"/>
                  </a:cxn>
                  <a:cxn ang="0">
                    <a:pos x="7307" y="11231"/>
                  </a:cxn>
                  <a:cxn ang="0">
                    <a:pos x="7550" y="10910"/>
                  </a:cxn>
                  <a:cxn ang="0">
                    <a:pos x="7777" y="10579"/>
                  </a:cxn>
                  <a:cxn ang="0">
                    <a:pos x="7990" y="10238"/>
                  </a:cxn>
                  <a:cxn ang="0">
                    <a:pos x="8188" y="9888"/>
                  </a:cxn>
                  <a:cxn ang="0">
                    <a:pos x="8369" y="9529"/>
                  </a:cxn>
                  <a:cxn ang="0">
                    <a:pos x="8534" y="9163"/>
                  </a:cxn>
                  <a:cxn ang="0">
                    <a:pos x="8682" y="8790"/>
                  </a:cxn>
                  <a:cxn ang="0">
                    <a:pos x="8814" y="8410"/>
                  </a:cxn>
                  <a:cxn ang="0">
                    <a:pos x="8928" y="8024"/>
                  </a:cxn>
                  <a:cxn ang="0">
                    <a:pos x="9026" y="7635"/>
                  </a:cxn>
                  <a:cxn ang="0">
                    <a:pos x="9105" y="7241"/>
                  </a:cxn>
                  <a:cxn ang="0">
                    <a:pos x="9167" y="6844"/>
                  </a:cxn>
                  <a:cxn ang="0">
                    <a:pos x="9211" y="6445"/>
                  </a:cxn>
                  <a:cxn ang="0">
                    <a:pos x="9237" y="6043"/>
                  </a:cxn>
                  <a:cxn ang="0">
                    <a:pos x="9245" y="5641"/>
                  </a:cxn>
                  <a:cxn ang="0">
                    <a:pos x="9235" y="5239"/>
                  </a:cxn>
                  <a:cxn ang="0">
                    <a:pos x="9207" y="4839"/>
                  </a:cxn>
                  <a:cxn ang="0">
                    <a:pos x="9161" y="4439"/>
                  </a:cxn>
                  <a:cxn ang="0">
                    <a:pos x="9097" y="4043"/>
                  </a:cxn>
                  <a:cxn ang="0">
                    <a:pos x="9016" y="3649"/>
                  </a:cxn>
                  <a:cxn ang="0">
                    <a:pos x="8917" y="3259"/>
                  </a:cxn>
                  <a:cxn ang="0">
                    <a:pos x="8801" y="2874"/>
                  </a:cxn>
                  <a:cxn ang="0">
                    <a:pos x="8667" y="2496"/>
                  </a:cxn>
                  <a:cxn ang="0">
                    <a:pos x="8517" y="2124"/>
                  </a:cxn>
                  <a:cxn ang="0">
                    <a:pos x="8349" y="1757"/>
                  </a:cxn>
                  <a:cxn ang="0">
                    <a:pos x="8166" y="1399"/>
                  </a:cxn>
                  <a:cxn ang="0">
                    <a:pos x="7968" y="1051"/>
                  </a:cxn>
                  <a:cxn ang="0">
                    <a:pos x="7754" y="711"/>
                  </a:cxn>
                  <a:cxn ang="0">
                    <a:pos x="7523" y="381"/>
                  </a:cxn>
                  <a:cxn ang="0">
                    <a:pos x="7279" y="61"/>
                  </a:cxn>
                </a:cxnLst>
                <a:rect l="0" t="0" r="r" b="b"/>
                <a:pathLst>
                  <a:path w="9245" h="14625">
                    <a:moveTo>
                      <a:pt x="0" y="14621"/>
                    </a:moveTo>
                    <a:lnTo>
                      <a:pt x="81" y="14623"/>
                    </a:lnTo>
                    <a:lnTo>
                      <a:pt x="161" y="14624"/>
                    </a:lnTo>
                    <a:lnTo>
                      <a:pt x="241" y="14625"/>
                    </a:lnTo>
                    <a:lnTo>
                      <a:pt x="321" y="14625"/>
                    </a:lnTo>
                    <a:lnTo>
                      <a:pt x="401" y="14624"/>
                    </a:lnTo>
                    <a:lnTo>
                      <a:pt x="483" y="14623"/>
                    </a:lnTo>
                    <a:lnTo>
                      <a:pt x="563" y="14621"/>
                    </a:lnTo>
                    <a:lnTo>
                      <a:pt x="643" y="14618"/>
                    </a:lnTo>
                    <a:lnTo>
                      <a:pt x="723" y="14615"/>
                    </a:lnTo>
                    <a:lnTo>
                      <a:pt x="804" y="14610"/>
                    </a:lnTo>
                    <a:lnTo>
                      <a:pt x="884" y="14605"/>
                    </a:lnTo>
                    <a:lnTo>
                      <a:pt x="964" y="14599"/>
                    </a:lnTo>
                    <a:lnTo>
                      <a:pt x="1043" y="14593"/>
                    </a:lnTo>
                    <a:lnTo>
                      <a:pt x="1123" y="14586"/>
                    </a:lnTo>
                    <a:lnTo>
                      <a:pt x="1204" y="14579"/>
                    </a:lnTo>
                    <a:lnTo>
                      <a:pt x="1284" y="14569"/>
                    </a:lnTo>
                    <a:lnTo>
                      <a:pt x="1363" y="14560"/>
                    </a:lnTo>
                    <a:lnTo>
                      <a:pt x="1443" y="14551"/>
                    </a:lnTo>
                    <a:lnTo>
                      <a:pt x="1523" y="14539"/>
                    </a:lnTo>
                    <a:lnTo>
                      <a:pt x="1602" y="14528"/>
                    </a:lnTo>
                    <a:lnTo>
                      <a:pt x="1681" y="14516"/>
                    </a:lnTo>
                    <a:lnTo>
                      <a:pt x="1761" y="14503"/>
                    </a:lnTo>
                    <a:lnTo>
                      <a:pt x="1840" y="14490"/>
                    </a:lnTo>
                    <a:lnTo>
                      <a:pt x="1919" y="14476"/>
                    </a:lnTo>
                    <a:lnTo>
                      <a:pt x="1998" y="14460"/>
                    </a:lnTo>
                    <a:lnTo>
                      <a:pt x="2077" y="14445"/>
                    </a:lnTo>
                    <a:lnTo>
                      <a:pt x="2155" y="14428"/>
                    </a:lnTo>
                    <a:lnTo>
                      <a:pt x="2233" y="14411"/>
                    </a:lnTo>
                    <a:lnTo>
                      <a:pt x="2313" y="14393"/>
                    </a:lnTo>
                    <a:lnTo>
                      <a:pt x="2391" y="14375"/>
                    </a:lnTo>
                    <a:lnTo>
                      <a:pt x="2468" y="14356"/>
                    </a:lnTo>
                    <a:lnTo>
                      <a:pt x="2546" y="14336"/>
                    </a:lnTo>
                    <a:lnTo>
                      <a:pt x="2624" y="14315"/>
                    </a:lnTo>
                    <a:lnTo>
                      <a:pt x="2701" y="14294"/>
                    </a:lnTo>
                    <a:lnTo>
                      <a:pt x="2778" y="14272"/>
                    </a:lnTo>
                    <a:lnTo>
                      <a:pt x="2856" y="14249"/>
                    </a:lnTo>
                    <a:lnTo>
                      <a:pt x="2933" y="14226"/>
                    </a:lnTo>
                    <a:lnTo>
                      <a:pt x="3009" y="14202"/>
                    </a:lnTo>
                    <a:lnTo>
                      <a:pt x="3085" y="14177"/>
                    </a:lnTo>
                    <a:lnTo>
                      <a:pt x="3162" y="14152"/>
                    </a:lnTo>
                    <a:lnTo>
                      <a:pt x="3237" y="14126"/>
                    </a:lnTo>
                    <a:lnTo>
                      <a:pt x="3313" y="14099"/>
                    </a:lnTo>
                    <a:lnTo>
                      <a:pt x="3388" y="14071"/>
                    </a:lnTo>
                    <a:lnTo>
                      <a:pt x="3465" y="14044"/>
                    </a:lnTo>
                    <a:lnTo>
                      <a:pt x="3539" y="14015"/>
                    </a:lnTo>
                    <a:lnTo>
                      <a:pt x="3614" y="13985"/>
                    </a:lnTo>
                    <a:lnTo>
                      <a:pt x="3688" y="13955"/>
                    </a:lnTo>
                    <a:lnTo>
                      <a:pt x="3763" y="13924"/>
                    </a:lnTo>
                    <a:lnTo>
                      <a:pt x="3836" y="13892"/>
                    </a:lnTo>
                    <a:lnTo>
                      <a:pt x="3910" y="13861"/>
                    </a:lnTo>
                    <a:lnTo>
                      <a:pt x="3983" y="13828"/>
                    </a:lnTo>
                    <a:lnTo>
                      <a:pt x="4056" y="13794"/>
                    </a:lnTo>
                    <a:lnTo>
                      <a:pt x="4129" y="13760"/>
                    </a:lnTo>
                    <a:lnTo>
                      <a:pt x="4201" y="13725"/>
                    </a:lnTo>
                    <a:lnTo>
                      <a:pt x="4274" y="13690"/>
                    </a:lnTo>
                    <a:lnTo>
                      <a:pt x="4345" y="13654"/>
                    </a:lnTo>
                    <a:lnTo>
                      <a:pt x="4417" y="13617"/>
                    </a:lnTo>
                    <a:lnTo>
                      <a:pt x="4488" y="13580"/>
                    </a:lnTo>
                    <a:lnTo>
                      <a:pt x="4559" y="13542"/>
                    </a:lnTo>
                    <a:lnTo>
                      <a:pt x="4629" y="13503"/>
                    </a:lnTo>
                    <a:lnTo>
                      <a:pt x="4699" y="13464"/>
                    </a:lnTo>
                    <a:lnTo>
                      <a:pt x="4769" y="13423"/>
                    </a:lnTo>
                    <a:lnTo>
                      <a:pt x="4839" y="13383"/>
                    </a:lnTo>
                    <a:lnTo>
                      <a:pt x="4908" y="13342"/>
                    </a:lnTo>
                    <a:lnTo>
                      <a:pt x="4975" y="13300"/>
                    </a:lnTo>
                    <a:lnTo>
                      <a:pt x="5044" y="13258"/>
                    </a:lnTo>
                    <a:lnTo>
                      <a:pt x="5112" y="13215"/>
                    </a:lnTo>
                    <a:lnTo>
                      <a:pt x="5179" y="13171"/>
                    </a:lnTo>
                    <a:lnTo>
                      <a:pt x="5247" y="13127"/>
                    </a:lnTo>
                    <a:lnTo>
                      <a:pt x="5313" y="13082"/>
                    </a:lnTo>
                    <a:lnTo>
                      <a:pt x="5380" y="13037"/>
                    </a:lnTo>
                    <a:lnTo>
                      <a:pt x="5446" y="12991"/>
                    </a:lnTo>
                    <a:lnTo>
                      <a:pt x="5511" y="12944"/>
                    </a:lnTo>
                    <a:lnTo>
                      <a:pt x="5576" y="12897"/>
                    </a:lnTo>
                    <a:lnTo>
                      <a:pt x="5641" y="12849"/>
                    </a:lnTo>
                    <a:lnTo>
                      <a:pt x="5705" y="12801"/>
                    </a:lnTo>
                    <a:lnTo>
                      <a:pt x="5769" y="12752"/>
                    </a:lnTo>
                    <a:lnTo>
                      <a:pt x="5832" y="12702"/>
                    </a:lnTo>
                    <a:lnTo>
                      <a:pt x="5895" y="12653"/>
                    </a:lnTo>
                    <a:lnTo>
                      <a:pt x="5957" y="12603"/>
                    </a:lnTo>
                    <a:lnTo>
                      <a:pt x="6019" y="12551"/>
                    </a:lnTo>
                    <a:lnTo>
                      <a:pt x="6081" y="12500"/>
                    </a:lnTo>
                    <a:lnTo>
                      <a:pt x="6142" y="12447"/>
                    </a:lnTo>
                    <a:lnTo>
                      <a:pt x="6203" y="12394"/>
                    </a:lnTo>
                    <a:lnTo>
                      <a:pt x="6262" y="12341"/>
                    </a:lnTo>
                    <a:lnTo>
                      <a:pt x="6322" y="12287"/>
                    </a:lnTo>
                    <a:lnTo>
                      <a:pt x="6382" y="12232"/>
                    </a:lnTo>
                    <a:lnTo>
                      <a:pt x="6440" y="12178"/>
                    </a:lnTo>
                    <a:lnTo>
                      <a:pt x="6498" y="12122"/>
                    </a:lnTo>
                    <a:lnTo>
                      <a:pt x="6555" y="12067"/>
                    </a:lnTo>
                    <a:lnTo>
                      <a:pt x="6613" y="12010"/>
                    </a:lnTo>
                    <a:lnTo>
                      <a:pt x="6670" y="11953"/>
                    </a:lnTo>
                    <a:lnTo>
                      <a:pt x="6725" y="11895"/>
                    </a:lnTo>
                    <a:lnTo>
                      <a:pt x="6781" y="11837"/>
                    </a:lnTo>
                    <a:lnTo>
                      <a:pt x="6836" y="11779"/>
                    </a:lnTo>
                    <a:lnTo>
                      <a:pt x="6891" y="11720"/>
                    </a:lnTo>
                    <a:lnTo>
                      <a:pt x="6944" y="11660"/>
                    </a:lnTo>
                    <a:lnTo>
                      <a:pt x="6998" y="11600"/>
                    </a:lnTo>
                    <a:lnTo>
                      <a:pt x="7051" y="11540"/>
                    </a:lnTo>
                    <a:lnTo>
                      <a:pt x="7104" y="11478"/>
                    </a:lnTo>
                    <a:lnTo>
                      <a:pt x="7155" y="11418"/>
                    </a:lnTo>
                    <a:lnTo>
                      <a:pt x="7206" y="11356"/>
                    </a:lnTo>
                    <a:lnTo>
                      <a:pt x="7257" y="11293"/>
                    </a:lnTo>
                    <a:lnTo>
                      <a:pt x="7307" y="11231"/>
                    </a:lnTo>
                    <a:lnTo>
                      <a:pt x="7358" y="11168"/>
                    </a:lnTo>
                    <a:lnTo>
                      <a:pt x="7406" y="11104"/>
                    </a:lnTo>
                    <a:lnTo>
                      <a:pt x="7454" y="11039"/>
                    </a:lnTo>
                    <a:lnTo>
                      <a:pt x="7503" y="10975"/>
                    </a:lnTo>
                    <a:lnTo>
                      <a:pt x="7550" y="10910"/>
                    </a:lnTo>
                    <a:lnTo>
                      <a:pt x="7596" y="10845"/>
                    </a:lnTo>
                    <a:lnTo>
                      <a:pt x="7643" y="10779"/>
                    </a:lnTo>
                    <a:lnTo>
                      <a:pt x="7688" y="10712"/>
                    </a:lnTo>
                    <a:lnTo>
                      <a:pt x="7733" y="10646"/>
                    </a:lnTo>
                    <a:lnTo>
                      <a:pt x="7777" y="10579"/>
                    </a:lnTo>
                    <a:lnTo>
                      <a:pt x="7822" y="10512"/>
                    </a:lnTo>
                    <a:lnTo>
                      <a:pt x="7865" y="10444"/>
                    </a:lnTo>
                    <a:lnTo>
                      <a:pt x="7907" y="10376"/>
                    </a:lnTo>
                    <a:lnTo>
                      <a:pt x="7949" y="10307"/>
                    </a:lnTo>
                    <a:lnTo>
                      <a:pt x="7990" y="10238"/>
                    </a:lnTo>
                    <a:lnTo>
                      <a:pt x="8031" y="10169"/>
                    </a:lnTo>
                    <a:lnTo>
                      <a:pt x="8071" y="10099"/>
                    </a:lnTo>
                    <a:lnTo>
                      <a:pt x="8111" y="10029"/>
                    </a:lnTo>
                    <a:lnTo>
                      <a:pt x="8150" y="9959"/>
                    </a:lnTo>
                    <a:lnTo>
                      <a:pt x="8188" y="9888"/>
                    </a:lnTo>
                    <a:lnTo>
                      <a:pt x="8225" y="9817"/>
                    </a:lnTo>
                    <a:lnTo>
                      <a:pt x="8262" y="9745"/>
                    </a:lnTo>
                    <a:lnTo>
                      <a:pt x="8298" y="9674"/>
                    </a:lnTo>
                    <a:lnTo>
                      <a:pt x="8334" y="9601"/>
                    </a:lnTo>
                    <a:lnTo>
                      <a:pt x="8369" y="9529"/>
                    </a:lnTo>
                    <a:lnTo>
                      <a:pt x="8403" y="9456"/>
                    </a:lnTo>
                    <a:lnTo>
                      <a:pt x="8437" y="9384"/>
                    </a:lnTo>
                    <a:lnTo>
                      <a:pt x="8470" y="9310"/>
                    </a:lnTo>
                    <a:lnTo>
                      <a:pt x="8502" y="9237"/>
                    </a:lnTo>
                    <a:lnTo>
                      <a:pt x="8534" y="9163"/>
                    </a:lnTo>
                    <a:lnTo>
                      <a:pt x="8565" y="9089"/>
                    </a:lnTo>
                    <a:lnTo>
                      <a:pt x="8595" y="9014"/>
                    </a:lnTo>
                    <a:lnTo>
                      <a:pt x="8625" y="8940"/>
                    </a:lnTo>
                    <a:lnTo>
                      <a:pt x="8654" y="8865"/>
                    </a:lnTo>
                    <a:lnTo>
                      <a:pt x="8682" y="8790"/>
                    </a:lnTo>
                    <a:lnTo>
                      <a:pt x="8710" y="8715"/>
                    </a:lnTo>
                    <a:lnTo>
                      <a:pt x="8737" y="8639"/>
                    </a:lnTo>
                    <a:lnTo>
                      <a:pt x="8764" y="8562"/>
                    </a:lnTo>
                    <a:lnTo>
                      <a:pt x="8789" y="8486"/>
                    </a:lnTo>
                    <a:lnTo>
                      <a:pt x="8814" y="8410"/>
                    </a:lnTo>
                    <a:lnTo>
                      <a:pt x="8839" y="8333"/>
                    </a:lnTo>
                    <a:lnTo>
                      <a:pt x="8861" y="8257"/>
                    </a:lnTo>
                    <a:lnTo>
                      <a:pt x="8885" y="8180"/>
                    </a:lnTo>
                    <a:lnTo>
                      <a:pt x="8907" y="8102"/>
                    </a:lnTo>
                    <a:lnTo>
                      <a:pt x="8928" y="8024"/>
                    </a:lnTo>
                    <a:lnTo>
                      <a:pt x="8949" y="7947"/>
                    </a:lnTo>
                    <a:lnTo>
                      <a:pt x="8969" y="7869"/>
                    </a:lnTo>
                    <a:lnTo>
                      <a:pt x="8989" y="7791"/>
                    </a:lnTo>
                    <a:lnTo>
                      <a:pt x="9007" y="7713"/>
                    </a:lnTo>
                    <a:lnTo>
                      <a:pt x="9026" y="7635"/>
                    </a:lnTo>
                    <a:lnTo>
                      <a:pt x="9042" y="7556"/>
                    </a:lnTo>
                    <a:lnTo>
                      <a:pt x="9060" y="7477"/>
                    </a:lnTo>
                    <a:lnTo>
                      <a:pt x="9075" y="7399"/>
                    </a:lnTo>
                    <a:lnTo>
                      <a:pt x="9091" y="7320"/>
                    </a:lnTo>
                    <a:lnTo>
                      <a:pt x="9105" y="7241"/>
                    </a:lnTo>
                    <a:lnTo>
                      <a:pt x="9119" y="7161"/>
                    </a:lnTo>
                    <a:lnTo>
                      <a:pt x="9132" y="7082"/>
                    </a:lnTo>
                    <a:lnTo>
                      <a:pt x="9144" y="7003"/>
                    </a:lnTo>
                    <a:lnTo>
                      <a:pt x="9156" y="6923"/>
                    </a:lnTo>
                    <a:lnTo>
                      <a:pt x="9167" y="6844"/>
                    </a:lnTo>
                    <a:lnTo>
                      <a:pt x="9177" y="6763"/>
                    </a:lnTo>
                    <a:lnTo>
                      <a:pt x="9186" y="6684"/>
                    </a:lnTo>
                    <a:lnTo>
                      <a:pt x="9196" y="6604"/>
                    </a:lnTo>
                    <a:lnTo>
                      <a:pt x="9204" y="6524"/>
                    </a:lnTo>
                    <a:lnTo>
                      <a:pt x="9211" y="6445"/>
                    </a:lnTo>
                    <a:lnTo>
                      <a:pt x="9217" y="6364"/>
                    </a:lnTo>
                    <a:lnTo>
                      <a:pt x="9223" y="6284"/>
                    </a:lnTo>
                    <a:lnTo>
                      <a:pt x="9229" y="6204"/>
                    </a:lnTo>
                    <a:lnTo>
                      <a:pt x="9233" y="6124"/>
                    </a:lnTo>
                    <a:lnTo>
                      <a:pt x="9237" y="6043"/>
                    </a:lnTo>
                    <a:lnTo>
                      <a:pt x="9240" y="5963"/>
                    </a:lnTo>
                    <a:lnTo>
                      <a:pt x="9242" y="5882"/>
                    </a:lnTo>
                    <a:lnTo>
                      <a:pt x="9244" y="5802"/>
                    </a:lnTo>
                    <a:lnTo>
                      <a:pt x="9245" y="5721"/>
                    </a:lnTo>
                    <a:lnTo>
                      <a:pt x="9245" y="5641"/>
                    </a:lnTo>
                    <a:lnTo>
                      <a:pt x="9244" y="5561"/>
                    </a:lnTo>
                    <a:lnTo>
                      <a:pt x="9243" y="5481"/>
                    </a:lnTo>
                    <a:lnTo>
                      <a:pt x="9241" y="5401"/>
                    </a:lnTo>
                    <a:lnTo>
                      <a:pt x="9238" y="5319"/>
                    </a:lnTo>
                    <a:lnTo>
                      <a:pt x="9235" y="5239"/>
                    </a:lnTo>
                    <a:lnTo>
                      <a:pt x="9231" y="5159"/>
                    </a:lnTo>
                    <a:lnTo>
                      <a:pt x="9226" y="5079"/>
                    </a:lnTo>
                    <a:lnTo>
                      <a:pt x="9220" y="4998"/>
                    </a:lnTo>
                    <a:lnTo>
                      <a:pt x="9214" y="4918"/>
                    </a:lnTo>
                    <a:lnTo>
                      <a:pt x="9207" y="4839"/>
                    </a:lnTo>
                    <a:lnTo>
                      <a:pt x="9199" y="4759"/>
                    </a:lnTo>
                    <a:lnTo>
                      <a:pt x="9191" y="4679"/>
                    </a:lnTo>
                    <a:lnTo>
                      <a:pt x="9181" y="4598"/>
                    </a:lnTo>
                    <a:lnTo>
                      <a:pt x="9172" y="4519"/>
                    </a:lnTo>
                    <a:lnTo>
                      <a:pt x="9161" y="4439"/>
                    </a:lnTo>
                    <a:lnTo>
                      <a:pt x="9149" y="4360"/>
                    </a:lnTo>
                    <a:lnTo>
                      <a:pt x="9137" y="4280"/>
                    </a:lnTo>
                    <a:lnTo>
                      <a:pt x="9125" y="4201"/>
                    </a:lnTo>
                    <a:lnTo>
                      <a:pt x="9111" y="4122"/>
                    </a:lnTo>
                    <a:lnTo>
                      <a:pt x="9097" y="4043"/>
                    </a:lnTo>
                    <a:lnTo>
                      <a:pt x="9083" y="3964"/>
                    </a:lnTo>
                    <a:lnTo>
                      <a:pt x="9067" y="3884"/>
                    </a:lnTo>
                    <a:lnTo>
                      <a:pt x="9051" y="3806"/>
                    </a:lnTo>
                    <a:lnTo>
                      <a:pt x="9033" y="3727"/>
                    </a:lnTo>
                    <a:lnTo>
                      <a:pt x="9016" y="3649"/>
                    </a:lnTo>
                    <a:lnTo>
                      <a:pt x="8997" y="3571"/>
                    </a:lnTo>
                    <a:lnTo>
                      <a:pt x="8979" y="3493"/>
                    </a:lnTo>
                    <a:lnTo>
                      <a:pt x="8958" y="3414"/>
                    </a:lnTo>
                    <a:lnTo>
                      <a:pt x="8938" y="3337"/>
                    </a:lnTo>
                    <a:lnTo>
                      <a:pt x="8917" y="3259"/>
                    </a:lnTo>
                    <a:lnTo>
                      <a:pt x="8894" y="3182"/>
                    </a:lnTo>
                    <a:lnTo>
                      <a:pt x="8872" y="3105"/>
                    </a:lnTo>
                    <a:lnTo>
                      <a:pt x="8849" y="3028"/>
                    </a:lnTo>
                    <a:lnTo>
                      <a:pt x="8825" y="2952"/>
                    </a:lnTo>
                    <a:lnTo>
                      <a:pt x="8801" y="2874"/>
                    </a:lnTo>
                    <a:lnTo>
                      <a:pt x="8775" y="2798"/>
                    </a:lnTo>
                    <a:lnTo>
                      <a:pt x="8749" y="2722"/>
                    </a:lnTo>
                    <a:lnTo>
                      <a:pt x="8723" y="2647"/>
                    </a:lnTo>
                    <a:lnTo>
                      <a:pt x="8695" y="2571"/>
                    </a:lnTo>
                    <a:lnTo>
                      <a:pt x="8667" y="2496"/>
                    </a:lnTo>
                    <a:lnTo>
                      <a:pt x="8638" y="2421"/>
                    </a:lnTo>
                    <a:lnTo>
                      <a:pt x="8608" y="2346"/>
                    </a:lnTo>
                    <a:lnTo>
                      <a:pt x="8579" y="2272"/>
                    </a:lnTo>
                    <a:lnTo>
                      <a:pt x="8548" y="2197"/>
                    </a:lnTo>
                    <a:lnTo>
                      <a:pt x="8517" y="2124"/>
                    </a:lnTo>
                    <a:lnTo>
                      <a:pt x="8484" y="2049"/>
                    </a:lnTo>
                    <a:lnTo>
                      <a:pt x="8452" y="1976"/>
                    </a:lnTo>
                    <a:lnTo>
                      <a:pt x="8418" y="1902"/>
                    </a:lnTo>
                    <a:lnTo>
                      <a:pt x="8384" y="1830"/>
                    </a:lnTo>
                    <a:lnTo>
                      <a:pt x="8349" y="1757"/>
                    </a:lnTo>
                    <a:lnTo>
                      <a:pt x="8314" y="1685"/>
                    </a:lnTo>
                    <a:lnTo>
                      <a:pt x="8278" y="1613"/>
                    </a:lnTo>
                    <a:lnTo>
                      <a:pt x="8241" y="1542"/>
                    </a:lnTo>
                    <a:lnTo>
                      <a:pt x="8204" y="1470"/>
                    </a:lnTo>
                    <a:lnTo>
                      <a:pt x="8166" y="1399"/>
                    </a:lnTo>
                    <a:lnTo>
                      <a:pt x="8128" y="1329"/>
                    </a:lnTo>
                    <a:lnTo>
                      <a:pt x="8089" y="1260"/>
                    </a:lnTo>
                    <a:lnTo>
                      <a:pt x="8049" y="1190"/>
                    </a:lnTo>
                    <a:lnTo>
                      <a:pt x="8009" y="1120"/>
                    </a:lnTo>
                    <a:lnTo>
                      <a:pt x="7968" y="1051"/>
                    </a:lnTo>
                    <a:lnTo>
                      <a:pt x="7925" y="982"/>
                    </a:lnTo>
                    <a:lnTo>
                      <a:pt x="7883" y="914"/>
                    </a:lnTo>
                    <a:lnTo>
                      <a:pt x="7841" y="846"/>
                    </a:lnTo>
                    <a:lnTo>
                      <a:pt x="7797" y="778"/>
                    </a:lnTo>
                    <a:lnTo>
                      <a:pt x="7754" y="711"/>
                    </a:lnTo>
                    <a:lnTo>
                      <a:pt x="7708" y="644"/>
                    </a:lnTo>
                    <a:lnTo>
                      <a:pt x="7663" y="578"/>
                    </a:lnTo>
                    <a:lnTo>
                      <a:pt x="7617" y="512"/>
                    </a:lnTo>
                    <a:lnTo>
                      <a:pt x="7571" y="446"/>
                    </a:lnTo>
                    <a:lnTo>
                      <a:pt x="7523" y="381"/>
                    </a:lnTo>
                    <a:lnTo>
                      <a:pt x="7476" y="316"/>
                    </a:lnTo>
                    <a:lnTo>
                      <a:pt x="7428" y="252"/>
                    </a:lnTo>
                    <a:lnTo>
                      <a:pt x="7379" y="188"/>
                    </a:lnTo>
                    <a:lnTo>
                      <a:pt x="7330" y="125"/>
                    </a:lnTo>
                    <a:lnTo>
                      <a:pt x="7279" y="61"/>
                    </a:lnTo>
                    <a:lnTo>
                      <a:pt x="7229" y="0"/>
                    </a:lnTo>
                    <a:lnTo>
                      <a:pt x="723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2" name="Freeform 14"/>
              <p:cNvSpPr>
                <a:spLocks/>
              </p:cNvSpPr>
              <p:nvPr/>
            </p:nvSpPr>
            <p:spPr bwMode="auto">
              <a:xfrm>
                <a:off x="3860" y="887"/>
                <a:ext cx="99" cy="109"/>
              </a:xfrm>
              <a:custGeom>
                <a:avLst/>
                <a:gdLst/>
                <a:ahLst/>
                <a:cxnLst>
                  <a:cxn ang="0">
                    <a:pos x="591" y="658"/>
                  </a:cxn>
                  <a:cxn ang="0">
                    <a:pos x="541" y="595"/>
                  </a:cxn>
                  <a:cxn ang="0">
                    <a:pos x="488" y="533"/>
                  </a:cxn>
                  <a:cxn ang="0">
                    <a:pos x="437" y="472"/>
                  </a:cxn>
                  <a:cxn ang="0">
                    <a:pos x="383" y="412"/>
                  </a:cxn>
                  <a:cxn ang="0">
                    <a:pos x="331" y="352"/>
                  </a:cxn>
                  <a:cxn ang="0">
                    <a:pos x="276" y="291"/>
                  </a:cxn>
                  <a:cxn ang="0">
                    <a:pos x="223" y="233"/>
                  </a:cxn>
                  <a:cxn ang="0">
                    <a:pos x="167" y="174"/>
                  </a:cxn>
                  <a:cxn ang="0">
                    <a:pos x="113" y="115"/>
                  </a:cxn>
                  <a:cxn ang="0">
                    <a:pos x="56" y="58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591" h="658">
                    <a:moveTo>
                      <a:pt x="591" y="658"/>
                    </a:moveTo>
                    <a:lnTo>
                      <a:pt x="541" y="595"/>
                    </a:lnTo>
                    <a:lnTo>
                      <a:pt x="488" y="533"/>
                    </a:lnTo>
                    <a:lnTo>
                      <a:pt x="437" y="472"/>
                    </a:lnTo>
                    <a:lnTo>
                      <a:pt x="383" y="412"/>
                    </a:lnTo>
                    <a:lnTo>
                      <a:pt x="331" y="352"/>
                    </a:lnTo>
                    <a:lnTo>
                      <a:pt x="276" y="291"/>
                    </a:lnTo>
                    <a:lnTo>
                      <a:pt x="223" y="233"/>
                    </a:lnTo>
                    <a:lnTo>
                      <a:pt x="167" y="174"/>
                    </a:lnTo>
                    <a:lnTo>
                      <a:pt x="113" y="115"/>
                    </a:lnTo>
                    <a:lnTo>
                      <a:pt x="56" y="58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3" name="Freeform 15"/>
              <p:cNvSpPr>
                <a:spLocks/>
              </p:cNvSpPr>
              <p:nvPr/>
            </p:nvSpPr>
            <p:spPr bwMode="auto">
              <a:xfrm>
                <a:off x="2361" y="1145"/>
                <a:ext cx="2333" cy="1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00" y="6092"/>
                  </a:cxn>
                  <a:cxn ang="0">
                    <a:pos x="14001" y="6092"/>
                  </a:cxn>
                </a:cxnLst>
                <a:rect l="0" t="0" r="r" b="b"/>
                <a:pathLst>
                  <a:path w="14001" h="6092">
                    <a:moveTo>
                      <a:pt x="0" y="0"/>
                    </a:moveTo>
                    <a:lnTo>
                      <a:pt x="14000" y="6092"/>
                    </a:lnTo>
                    <a:lnTo>
                      <a:pt x="14001" y="6092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4" name="Freeform 16"/>
              <p:cNvSpPr>
                <a:spLocks/>
              </p:cNvSpPr>
              <p:nvPr/>
            </p:nvSpPr>
            <p:spPr bwMode="auto">
              <a:xfrm>
                <a:off x="1920" y="2160"/>
                <a:ext cx="2333" cy="10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99" y="6093"/>
                  </a:cxn>
                  <a:cxn ang="0">
                    <a:pos x="14000" y="6093"/>
                  </a:cxn>
                </a:cxnLst>
                <a:rect l="0" t="0" r="r" b="b"/>
                <a:pathLst>
                  <a:path w="14000" h="6093">
                    <a:moveTo>
                      <a:pt x="0" y="0"/>
                    </a:moveTo>
                    <a:lnTo>
                      <a:pt x="13999" y="6093"/>
                    </a:lnTo>
                    <a:lnTo>
                      <a:pt x="14000" y="6093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5" name="Freeform 17"/>
              <p:cNvSpPr>
                <a:spLocks/>
              </p:cNvSpPr>
              <p:nvPr/>
            </p:nvSpPr>
            <p:spPr bwMode="auto">
              <a:xfrm>
                <a:off x="2292" y="3107"/>
                <a:ext cx="1015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87" y="2649"/>
                  </a:cxn>
                  <a:cxn ang="0">
                    <a:pos x="6089" y="2649"/>
                  </a:cxn>
                </a:cxnLst>
                <a:rect l="0" t="0" r="r" b="b"/>
                <a:pathLst>
                  <a:path w="6089" h="2649">
                    <a:moveTo>
                      <a:pt x="0" y="0"/>
                    </a:moveTo>
                    <a:lnTo>
                      <a:pt x="6087" y="2649"/>
                    </a:lnTo>
                    <a:lnTo>
                      <a:pt x="6089" y="2649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6" name="Freeform 18"/>
              <p:cNvSpPr>
                <a:spLocks/>
              </p:cNvSpPr>
              <p:nvPr/>
            </p:nvSpPr>
            <p:spPr bwMode="auto">
              <a:xfrm>
                <a:off x="3307" y="772"/>
                <a:ext cx="1015" cy="44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88" y="2649"/>
                  </a:cxn>
                  <a:cxn ang="0">
                    <a:pos x="6089" y="2649"/>
                  </a:cxn>
                </a:cxnLst>
                <a:rect l="0" t="0" r="r" b="b"/>
                <a:pathLst>
                  <a:path w="6089" h="2649">
                    <a:moveTo>
                      <a:pt x="0" y="0"/>
                    </a:moveTo>
                    <a:lnTo>
                      <a:pt x="6088" y="2649"/>
                    </a:lnTo>
                    <a:lnTo>
                      <a:pt x="6089" y="2649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" name="Freeform 19"/>
              <p:cNvSpPr>
                <a:spLocks/>
              </p:cNvSpPr>
              <p:nvPr/>
            </p:nvSpPr>
            <p:spPr bwMode="auto">
              <a:xfrm>
                <a:off x="3307" y="772"/>
                <a:ext cx="1" cy="27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659"/>
                  </a:cxn>
                  <a:cxn ang="0">
                    <a:pos x="2" y="16659"/>
                  </a:cxn>
                </a:cxnLst>
                <a:rect l="0" t="0" r="r" b="b"/>
                <a:pathLst>
                  <a:path w="2" h="16659">
                    <a:moveTo>
                      <a:pt x="0" y="0"/>
                    </a:moveTo>
                    <a:lnTo>
                      <a:pt x="0" y="16659"/>
                    </a:lnTo>
                    <a:lnTo>
                      <a:pt x="2" y="16659"/>
                    </a:ln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8" name="Freeform 20"/>
              <p:cNvSpPr>
                <a:spLocks/>
              </p:cNvSpPr>
              <p:nvPr/>
            </p:nvSpPr>
            <p:spPr bwMode="auto">
              <a:xfrm>
                <a:off x="1183" y="3548"/>
                <a:ext cx="2124" cy="1"/>
              </a:xfrm>
              <a:custGeom>
                <a:avLst/>
                <a:gdLst/>
                <a:ahLst/>
                <a:cxnLst>
                  <a:cxn ang="0">
                    <a:pos x="12744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2744">
                    <a:moveTo>
                      <a:pt x="12744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" name="Freeform 21"/>
              <p:cNvSpPr>
                <a:spLocks/>
              </p:cNvSpPr>
              <p:nvPr/>
            </p:nvSpPr>
            <p:spPr bwMode="auto">
              <a:xfrm>
                <a:off x="1084" y="3113"/>
                <a:ext cx="1178" cy="1"/>
              </a:xfrm>
              <a:custGeom>
                <a:avLst/>
                <a:gdLst/>
                <a:ahLst/>
                <a:cxnLst>
                  <a:cxn ang="0">
                    <a:pos x="7068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068">
                    <a:moveTo>
                      <a:pt x="7068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0" name="Freeform 22"/>
              <p:cNvSpPr>
                <a:spLocks/>
              </p:cNvSpPr>
              <p:nvPr/>
            </p:nvSpPr>
            <p:spPr bwMode="auto">
              <a:xfrm>
                <a:off x="1183" y="1616"/>
                <a:ext cx="852" cy="1"/>
              </a:xfrm>
              <a:custGeom>
                <a:avLst/>
                <a:gdLst/>
                <a:ahLst/>
                <a:cxnLst>
                  <a:cxn ang="0">
                    <a:pos x="5111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5111">
                    <a:moveTo>
                      <a:pt x="5111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1" name="Freeform 23"/>
              <p:cNvSpPr>
                <a:spLocks/>
              </p:cNvSpPr>
              <p:nvPr/>
            </p:nvSpPr>
            <p:spPr bwMode="auto">
              <a:xfrm>
                <a:off x="1183" y="2160"/>
                <a:ext cx="737" cy="1"/>
              </a:xfrm>
              <a:custGeom>
                <a:avLst/>
                <a:gdLst/>
                <a:ahLst/>
                <a:cxnLst>
                  <a:cxn ang="0">
                    <a:pos x="4421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421">
                    <a:moveTo>
                      <a:pt x="4421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28575" cmpd="sng">
                <a:solidFill>
                  <a:srgbClr val="7030A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" name="Freeform 24"/>
              <p:cNvSpPr>
                <a:spLocks/>
              </p:cNvSpPr>
              <p:nvPr/>
            </p:nvSpPr>
            <p:spPr bwMode="auto">
              <a:xfrm>
                <a:off x="1200" y="1125"/>
                <a:ext cx="1122" cy="1"/>
              </a:xfrm>
              <a:custGeom>
                <a:avLst/>
                <a:gdLst/>
                <a:ahLst/>
                <a:cxnLst>
                  <a:cxn ang="0">
                    <a:pos x="6657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6657">
                    <a:moveTo>
                      <a:pt x="6657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" name="Freeform 25"/>
              <p:cNvSpPr>
                <a:spLocks/>
              </p:cNvSpPr>
              <p:nvPr/>
            </p:nvSpPr>
            <p:spPr bwMode="auto">
              <a:xfrm>
                <a:off x="1183" y="772"/>
                <a:ext cx="2124" cy="1"/>
              </a:xfrm>
              <a:custGeom>
                <a:avLst/>
                <a:gdLst/>
                <a:ahLst/>
                <a:cxnLst>
                  <a:cxn ang="0">
                    <a:pos x="12744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2744">
                    <a:moveTo>
                      <a:pt x="12744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" name="Freeform 26"/>
              <p:cNvSpPr>
                <a:spLocks/>
              </p:cNvSpPr>
              <p:nvPr/>
            </p:nvSpPr>
            <p:spPr bwMode="auto">
              <a:xfrm>
                <a:off x="3307" y="772"/>
                <a:ext cx="28" cy="27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117" y="50"/>
                  </a:cxn>
                  <a:cxn ang="0">
                    <a:pos x="165" y="0"/>
                  </a:cxn>
                  <a:cxn ang="0">
                    <a:pos x="166" y="0"/>
                  </a:cxn>
                </a:cxnLst>
                <a:rect l="0" t="0" r="r" b="b"/>
                <a:pathLst>
                  <a:path w="166" h="166">
                    <a:moveTo>
                      <a:pt x="0" y="166"/>
                    </a:moveTo>
                    <a:lnTo>
                      <a:pt x="117" y="50"/>
                    </a:lnTo>
                    <a:lnTo>
                      <a:pt x="165" y="0"/>
                    </a:lnTo>
                    <a:lnTo>
                      <a:pt x="16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" name="Freeform 27"/>
              <p:cNvSpPr>
                <a:spLocks/>
              </p:cNvSpPr>
              <p:nvPr/>
            </p:nvSpPr>
            <p:spPr bwMode="auto">
              <a:xfrm>
                <a:off x="3307" y="779"/>
                <a:ext cx="140" cy="139"/>
              </a:xfrm>
              <a:custGeom>
                <a:avLst/>
                <a:gdLst/>
                <a:ahLst/>
                <a:cxnLst>
                  <a:cxn ang="0">
                    <a:pos x="0" y="839"/>
                  </a:cxn>
                  <a:cxn ang="0">
                    <a:pos x="614" y="225"/>
                  </a:cxn>
                  <a:cxn ang="0">
                    <a:pos x="838" y="0"/>
                  </a:cxn>
                  <a:cxn ang="0">
                    <a:pos x="839" y="0"/>
                  </a:cxn>
                </a:cxnLst>
                <a:rect l="0" t="0" r="r" b="b"/>
                <a:pathLst>
                  <a:path w="839" h="839">
                    <a:moveTo>
                      <a:pt x="0" y="839"/>
                    </a:moveTo>
                    <a:lnTo>
                      <a:pt x="614" y="225"/>
                    </a:lnTo>
                    <a:lnTo>
                      <a:pt x="838" y="0"/>
                    </a:lnTo>
                    <a:lnTo>
                      <a:pt x="8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" name="Freeform 28"/>
              <p:cNvSpPr>
                <a:spLocks/>
              </p:cNvSpPr>
              <p:nvPr/>
            </p:nvSpPr>
            <p:spPr bwMode="auto">
              <a:xfrm>
                <a:off x="3307" y="944"/>
                <a:ext cx="94" cy="93"/>
              </a:xfrm>
              <a:custGeom>
                <a:avLst/>
                <a:gdLst/>
                <a:ahLst/>
                <a:cxnLst>
                  <a:cxn ang="0">
                    <a:pos x="0" y="561"/>
                  </a:cxn>
                  <a:cxn ang="0">
                    <a:pos x="562" y="0"/>
                  </a:cxn>
                  <a:cxn ang="0">
                    <a:pos x="563" y="0"/>
                  </a:cxn>
                </a:cxnLst>
                <a:rect l="0" t="0" r="r" b="b"/>
                <a:pathLst>
                  <a:path w="563" h="561">
                    <a:moveTo>
                      <a:pt x="0" y="561"/>
                    </a:moveTo>
                    <a:lnTo>
                      <a:pt x="562" y="0"/>
                    </a:lnTo>
                    <a:lnTo>
                      <a:pt x="56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7" name="Freeform 29"/>
              <p:cNvSpPr>
                <a:spLocks/>
              </p:cNvSpPr>
              <p:nvPr/>
            </p:nvSpPr>
            <p:spPr bwMode="auto">
              <a:xfrm>
                <a:off x="3492" y="793"/>
                <a:ext cx="59" cy="59"/>
              </a:xfrm>
              <a:custGeom>
                <a:avLst/>
                <a:gdLst/>
                <a:ahLst/>
                <a:cxnLst>
                  <a:cxn ang="0">
                    <a:pos x="0" y="354"/>
                  </a:cxn>
                  <a:cxn ang="0">
                    <a:pos x="353" y="0"/>
                  </a:cxn>
                  <a:cxn ang="0">
                    <a:pos x="354" y="0"/>
                  </a:cxn>
                </a:cxnLst>
                <a:rect l="0" t="0" r="r" b="b"/>
                <a:pathLst>
                  <a:path w="354" h="354">
                    <a:moveTo>
                      <a:pt x="0" y="354"/>
                    </a:moveTo>
                    <a:lnTo>
                      <a:pt x="353" y="0"/>
                    </a:lnTo>
                    <a:lnTo>
                      <a:pt x="35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8" name="Freeform 30"/>
              <p:cNvSpPr>
                <a:spLocks/>
              </p:cNvSpPr>
              <p:nvPr/>
            </p:nvSpPr>
            <p:spPr bwMode="auto">
              <a:xfrm>
                <a:off x="3401" y="852"/>
                <a:ext cx="91" cy="92"/>
              </a:xfrm>
              <a:custGeom>
                <a:avLst/>
                <a:gdLst/>
                <a:ahLst/>
                <a:cxnLst>
                  <a:cxn ang="0">
                    <a:pos x="0" y="549"/>
                  </a:cxn>
                  <a:cxn ang="0">
                    <a:pos x="549" y="0"/>
                  </a:cxn>
                  <a:cxn ang="0">
                    <a:pos x="550" y="0"/>
                  </a:cxn>
                </a:cxnLst>
                <a:rect l="0" t="0" r="r" b="b"/>
                <a:pathLst>
                  <a:path w="550" h="549">
                    <a:moveTo>
                      <a:pt x="0" y="549"/>
                    </a:moveTo>
                    <a:lnTo>
                      <a:pt x="549" y="0"/>
                    </a:lnTo>
                    <a:lnTo>
                      <a:pt x="55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9" name="Freeform 31"/>
              <p:cNvSpPr>
                <a:spLocks/>
              </p:cNvSpPr>
              <p:nvPr/>
            </p:nvSpPr>
            <p:spPr bwMode="auto">
              <a:xfrm>
                <a:off x="3307" y="908"/>
                <a:ext cx="248" cy="249"/>
              </a:xfrm>
              <a:custGeom>
                <a:avLst/>
                <a:gdLst/>
                <a:ahLst/>
                <a:cxnLst>
                  <a:cxn ang="0">
                    <a:pos x="0" y="1489"/>
                  </a:cxn>
                  <a:cxn ang="0">
                    <a:pos x="1489" y="0"/>
                  </a:cxn>
                  <a:cxn ang="0">
                    <a:pos x="1490" y="0"/>
                  </a:cxn>
                </a:cxnLst>
                <a:rect l="0" t="0" r="r" b="b"/>
                <a:pathLst>
                  <a:path w="1490" h="1489">
                    <a:moveTo>
                      <a:pt x="0" y="1489"/>
                    </a:moveTo>
                    <a:lnTo>
                      <a:pt x="1489" y="0"/>
                    </a:lnTo>
                    <a:lnTo>
                      <a:pt x="149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0" name="Freeform 32"/>
              <p:cNvSpPr>
                <a:spLocks/>
              </p:cNvSpPr>
              <p:nvPr/>
            </p:nvSpPr>
            <p:spPr bwMode="auto">
              <a:xfrm>
                <a:off x="3575" y="814"/>
                <a:ext cx="74" cy="74"/>
              </a:xfrm>
              <a:custGeom>
                <a:avLst/>
                <a:gdLst/>
                <a:ahLst/>
                <a:cxnLst>
                  <a:cxn ang="0">
                    <a:pos x="0" y="444"/>
                  </a:cxn>
                  <a:cxn ang="0">
                    <a:pos x="442" y="0"/>
                  </a:cxn>
                  <a:cxn ang="0">
                    <a:pos x="443" y="0"/>
                  </a:cxn>
                </a:cxnLst>
                <a:rect l="0" t="0" r="r" b="b"/>
                <a:pathLst>
                  <a:path w="443" h="444">
                    <a:moveTo>
                      <a:pt x="0" y="444"/>
                    </a:moveTo>
                    <a:lnTo>
                      <a:pt x="442" y="0"/>
                    </a:lnTo>
                    <a:lnTo>
                      <a:pt x="44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1" name="Freeform 33"/>
              <p:cNvSpPr>
                <a:spLocks/>
              </p:cNvSpPr>
              <p:nvPr/>
            </p:nvSpPr>
            <p:spPr bwMode="auto">
              <a:xfrm>
                <a:off x="3555" y="888"/>
                <a:ext cx="20" cy="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19" y="0"/>
                  </a:cxn>
                  <a:cxn ang="0">
                    <a:pos x="120" y="0"/>
                  </a:cxn>
                </a:cxnLst>
                <a:rect l="0" t="0" r="r" b="b"/>
                <a:pathLst>
                  <a:path w="120" h="120">
                    <a:moveTo>
                      <a:pt x="0" y="120"/>
                    </a:moveTo>
                    <a:lnTo>
                      <a:pt x="119" y="0"/>
                    </a:lnTo>
                    <a:lnTo>
                      <a:pt x="12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" name="Freeform 34"/>
              <p:cNvSpPr>
                <a:spLocks/>
              </p:cNvSpPr>
              <p:nvPr/>
            </p:nvSpPr>
            <p:spPr bwMode="auto">
              <a:xfrm>
                <a:off x="3307" y="924"/>
                <a:ext cx="351" cy="352"/>
              </a:xfrm>
              <a:custGeom>
                <a:avLst/>
                <a:gdLst/>
                <a:ahLst/>
                <a:cxnLst>
                  <a:cxn ang="0">
                    <a:pos x="0" y="2107"/>
                  </a:cxn>
                  <a:cxn ang="0">
                    <a:pos x="2106" y="0"/>
                  </a:cxn>
                  <a:cxn ang="0">
                    <a:pos x="2107" y="0"/>
                  </a:cxn>
                </a:cxnLst>
                <a:rect l="0" t="0" r="r" b="b"/>
                <a:pathLst>
                  <a:path w="2107" h="2107">
                    <a:moveTo>
                      <a:pt x="0" y="2107"/>
                    </a:moveTo>
                    <a:lnTo>
                      <a:pt x="2106" y="0"/>
                    </a:lnTo>
                    <a:lnTo>
                      <a:pt x="210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3" name="Freeform 35"/>
              <p:cNvSpPr>
                <a:spLocks/>
              </p:cNvSpPr>
              <p:nvPr/>
            </p:nvSpPr>
            <p:spPr bwMode="auto">
              <a:xfrm>
                <a:off x="3691" y="841"/>
                <a:ext cx="50" cy="50"/>
              </a:xfrm>
              <a:custGeom>
                <a:avLst/>
                <a:gdLst/>
                <a:ahLst/>
                <a:cxnLst>
                  <a:cxn ang="0">
                    <a:pos x="0" y="297"/>
                  </a:cxn>
                  <a:cxn ang="0">
                    <a:pos x="297" y="0"/>
                  </a:cxn>
                  <a:cxn ang="0">
                    <a:pos x="298" y="0"/>
                  </a:cxn>
                </a:cxnLst>
                <a:rect l="0" t="0" r="r" b="b"/>
                <a:pathLst>
                  <a:path w="298" h="297">
                    <a:moveTo>
                      <a:pt x="0" y="297"/>
                    </a:moveTo>
                    <a:lnTo>
                      <a:pt x="297" y="0"/>
                    </a:lnTo>
                    <a:lnTo>
                      <a:pt x="29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4" name="Freeform 36"/>
              <p:cNvSpPr>
                <a:spLocks/>
              </p:cNvSpPr>
              <p:nvPr/>
            </p:nvSpPr>
            <p:spPr bwMode="auto">
              <a:xfrm>
                <a:off x="3658" y="891"/>
                <a:ext cx="33" cy="33"/>
              </a:xfrm>
              <a:custGeom>
                <a:avLst/>
                <a:gdLst/>
                <a:ahLst/>
                <a:cxnLst>
                  <a:cxn ang="0">
                    <a:pos x="0" y="201"/>
                  </a:cxn>
                  <a:cxn ang="0">
                    <a:pos x="201" y="0"/>
                  </a:cxn>
                  <a:cxn ang="0">
                    <a:pos x="202" y="0"/>
                  </a:cxn>
                </a:cxnLst>
                <a:rect l="0" t="0" r="r" b="b"/>
                <a:pathLst>
                  <a:path w="202" h="201">
                    <a:moveTo>
                      <a:pt x="0" y="201"/>
                    </a:moveTo>
                    <a:lnTo>
                      <a:pt x="201" y="0"/>
                    </a:lnTo>
                    <a:lnTo>
                      <a:pt x="20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5" name="Freeform 37"/>
              <p:cNvSpPr>
                <a:spLocks/>
              </p:cNvSpPr>
              <p:nvPr/>
            </p:nvSpPr>
            <p:spPr bwMode="auto">
              <a:xfrm>
                <a:off x="3307" y="962"/>
                <a:ext cx="432" cy="432"/>
              </a:xfrm>
              <a:custGeom>
                <a:avLst/>
                <a:gdLst/>
                <a:ahLst/>
                <a:cxnLst>
                  <a:cxn ang="0">
                    <a:pos x="0" y="2595"/>
                  </a:cxn>
                  <a:cxn ang="0">
                    <a:pos x="2594" y="0"/>
                  </a:cxn>
                  <a:cxn ang="0">
                    <a:pos x="2595" y="0"/>
                  </a:cxn>
                </a:cxnLst>
                <a:rect l="0" t="0" r="r" b="b"/>
                <a:pathLst>
                  <a:path w="2595" h="2595">
                    <a:moveTo>
                      <a:pt x="0" y="2595"/>
                    </a:moveTo>
                    <a:lnTo>
                      <a:pt x="2594" y="0"/>
                    </a:lnTo>
                    <a:lnTo>
                      <a:pt x="259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6" name="Freeform 38"/>
              <p:cNvSpPr>
                <a:spLocks/>
              </p:cNvSpPr>
              <p:nvPr/>
            </p:nvSpPr>
            <p:spPr bwMode="auto">
              <a:xfrm>
                <a:off x="3815" y="873"/>
                <a:ext cx="13" cy="13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76" y="0"/>
                  </a:cxn>
                  <a:cxn ang="0">
                    <a:pos x="77" y="0"/>
                  </a:cxn>
                </a:cxnLst>
                <a:rect l="0" t="0" r="r" b="b"/>
                <a:pathLst>
                  <a:path w="77" h="77">
                    <a:moveTo>
                      <a:pt x="0" y="77"/>
                    </a:moveTo>
                    <a:lnTo>
                      <a:pt x="76" y="0"/>
                    </a:lnTo>
                    <a:lnTo>
                      <a:pt x="7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7" name="Freeform 39"/>
              <p:cNvSpPr>
                <a:spLocks/>
              </p:cNvSpPr>
              <p:nvPr/>
            </p:nvSpPr>
            <p:spPr bwMode="auto">
              <a:xfrm>
                <a:off x="3739" y="886"/>
                <a:ext cx="76" cy="76"/>
              </a:xfrm>
              <a:custGeom>
                <a:avLst/>
                <a:gdLst/>
                <a:ahLst/>
                <a:cxnLst>
                  <a:cxn ang="0">
                    <a:pos x="0" y="456"/>
                  </a:cxn>
                  <a:cxn ang="0">
                    <a:pos x="9" y="447"/>
                  </a:cxn>
                  <a:cxn ang="0">
                    <a:pos x="455" y="0"/>
                  </a:cxn>
                  <a:cxn ang="0">
                    <a:pos x="456" y="0"/>
                  </a:cxn>
                </a:cxnLst>
                <a:rect l="0" t="0" r="r" b="b"/>
                <a:pathLst>
                  <a:path w="456" h="456">
                    <a:moveTo>
                      <a:pt x="0" y="456"/>
                    </a:moveTo>
                    <a:lnTo>
                      <a:pt x="9" y="447"/>
                    </a:lnTo>
                    <a:lnTo>
                      <a:pt x="455" y="0"/>
                    </a:lnTo>
                    <a:lnTo>
                      <a:pt x="45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8" name="Freeform 40"/>
              <p:cNvSpPr>
                <a:spLocks/>
              </p:cNvSpPr>
              <p:nvPr/>
            </p:nvSpPr>
            <p:spPr bwMode="auto">
              <a:xfrm>
                <a:off x="3307" y="1016"/>
                <a:ext cx="497" cy="498"/>
              </a:xfrm>
              <a:custGeom>
                <a:avLst/>
                <a:gdLst/>
                <a:ahLst/>
                <a:cxnLst>
                  <a:cxn ang="0">
                    <a:pos x="0" y="2984"/>
                  </a:cxn>
                  <a:cxn ang="0">
                    <a:pos x="2981" y="0"/>
                  </a:cxn>
                  <a:cxn ang="0">
                    <a:pos x="2982" y="0"/>
                  </a:cxn>
                </a:cxnLst>
                <a:rect l="0" t="0" r="r" b="b"/>
                <a:pathLst>
                  <a:path w="2982" h="2984">
                    <a:moveTo>
                      <a:pt x="0" y="2984"/>
                    </a:moveTo>
                    <a:lnTo>
                      <a:pt x="2981" y="0"/>
                    </a:lnTo>
                    <a:lnTo>
                      <a:pt x="298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9" name="Freeform 41"/>
              <p:cNvSpPr>
                <a:spLocks/>
              </p:cNvSpPr>
              <p:nvPr/>
            </p:nvSpPr>
            <p:spPr bwMode="auto">
              <a:xfrm>
                <a:off x="3896" y="910"/>
                <a:ext cx="14" cy="14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86" y="0"/>
                  </a:cxn>
                  <a:cxn ang="0">
                    <a:pos x="87" y="0"/>
                  </a:cxn>
                </a:cxnLst>
                <a:rect l="0" t="0" r="r" b="b"/>
                <a:pathLst>
                  <a:path w="87" h="86">
                    <a:moveTo>
                      <a:pt x="0" y="86"/>
                    </a:moveTo>
                    <a:lnTo>
                      <a:pt x="86" y="0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0" name="Freeform 42"/>
              <p:cNvSpPr>
                <a:spLocks/>
              </p:cNvSpPr>
              <p:nvPr/>
            </p:nvSpPr>
            <p:spPr bwMode="auto">
              <a:xfrm>
                <a:off x="3804" y="996"/>
                <a:ext cx="20" cy="20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120" y="0"/>
                  </a:cxn>
                  <a:cxn ang="0">
                    <a:pos x="121" y="0"/>
                  </a:cxn>
                </a:cxnLst>
                <a:rect l="0" t="0" r="r" b="b"/>
                <a:pathLst>
                  <a:path w="121" h="119">
                    <a:moveTo>
                      <a:pt x="0" y="119"/>
                    </a:moveTo>
                    <a:lnTo>
                      <a:pt x="120" y="0"/>
                    </a:lnTo>
                    <a:lnTo>
                      <a:pt x="12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1" name="Freeform 43"/>
              <p:cNvSpPr>
                <a:spLocks/>
              </p:cNvSpPr>
              <p:nvPr/>
            </p:nvSpPr>
            <p:spPr bwMode="auto">
              <a:xfrm>
                <a:off x="3873" y="924"/>
                <a:ext cx="23" cy="23"/>
              </a:xfrm>
              <a:custGeom>
                <a:avLst/>
                <a:gdLst/>
                <a:ahLst/>
                <a:cxnLst>
                  <a:cxn ang="0">
                    <a:pos x="0" y="137"/>
                  </a:cxn>
                  <a:cxn ang="0">
                    <a:pos x="137" y="0"/>
                  </a:cxn>
                  <a:cxn ang="0">
                    <a:pos x="138" y="0"/>
                  </a:cxn>
                </a:cxnLst>
                <a:rect l="0" t="0" r="r" b="b"/>
                <a:pathLst>
                  <a:path w="138" h="137">
                    <a:moveTo>
                      <a:pt x="0" y="137"/>
                    </a:moveTo>
                    <a:lnTo>
                      <a:pt x="137" y="0"/>
                    </a:lnTo>
                    <a:lnTo>
                      <a:pt x="13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2" name="Freeform 44"/>
              <p:cNvSpPr>
                <a:spLocks/>
              </p:cNvSpPr>
              <p:nvPr/>
            </p:nvSpPr>
            <p:spPr bwMode="auto">
              <a:xfrm>
                <a:off x="3307" y="1579"/>
                <a:ext cx="53" cy="54"/>
              </a:xfrm>
              <a:custGeom>
                <a:avLst/>
                <a:gdLst/>
                <a:ahLst/>
                <a:cxnLst>
                  <a:cxn ang="0">
                    <a:pos x="0" y="319"/>
                  </a:cxn>
                  <a:cxn ang="0">
                    <a:pos x="319" y="0"/>
                  </a:cxn>
                  <a:cxn ang="0">
                    <a:pos x="320" y="0"/>
                  </a:cxn>
                </a:cxnLst>
                <a:rect l="0" t="0" r="r" b="b"/>
                <a:pathLst>
                  <a:path w="320" h="319">
                    <a:moveTo>
                      <a:pt x="0" y="319"/>
                    </a:moveTo>
                    <a:lnTo>
                      <a:pt x="319" y="0"/>
                    </a:lnTo>
                    <a:lnTo>
                      <a:pt x="32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3" name="Freeform 45"/>
              <p:cNvSpPr>
                <a:spLocks/>
              </p:cNvSpPr>
              <p:nvPr/>
            </p:nvSpPr>
            <p:spPr bwMode="auto">
              <a:xfrm>
                <a:off x="3951" y="951"/>
                <a:ext cx="37" cy="37"/>
              </a:xfrm>
              <a:custGeom>
                <a:avLst/>
                <a:gdLst/>
                <a:ahLst/>
                <a:cxnLst>
                  <a:cxn ang="0">
                    <a:pos x="0" y="221"/>
                  </a:cxn>
                  <a:cxn ang="0">
                    <a:pos x="220" y="0"/>
                  </a:cxn>
                  <a:cxn ang="0">
                    <a:pos x="221" y="0"/>
                  </a:cxn>
                </a:cxnLst>
                <a:rect l="0" t="0" r="r" b="b"/>
                <a:pathLst>
                  <a:path w="221" h="221">
                    <a:moveTo>
                      <a:pt x="0" y="221"/>
                    </a:moveTo>
                    <a:lnTo>
                      <a:pt x="220" y="0"/>
                    </a:lnTo>
                    <a:lnTo>
                      <a:pt x="22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4" name="Freeform 46"/>
              <p:cNvSpPr>
                <a:spLocks/>
              </p:cNvSpPr>
              <p:nvPr/>
            </p:nvSpPr>
            <p:spPr bwMode="auto">
              <a:xfrm>
                <a:off x="3360" y="1227"/>
                <a:ext cx="352" cy="352"/>
              </a:xfrm>
              <a:custGeom>
                <a:avLst/>
                <a:gdLst/>
                <a:ahLst/>
                <a:cxnLst>
                  <a:cxn ang="0">
                    <a:pos x="0" y="2116"/>
                  </a:cxn>
                  <a:cxn ang="0">
                    <a:pos x="2113" y="0"/>
                  </a:cxn>
                  <a:cxn ang="0">
                    <a:pos x="2114" y="0"/>
                  </a:cxn>
                </a:cxnLst>
                <a:rect l="0" t="0" r="r" b="b"/>
                <a:pathLst>
                  <a:path w="2114" h="2116">
                    <a:moveTo>
                      <a:pt x="0" y="2116"/>
                    </a:moveTo>
                    <a:lnTo>
                      <a:pt x="2113" y="0"/>
                    </a:lnTo>
                    <a:lnTo>
                      <a:pt x="211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5" name="Freeform 47"/>
              <p:cNvSpPr>
                <a:spLocks/>
              </p:cNvSpPr>
              <p:nvPr/>
            </p:nvSpPr>
            <p:spPr bwMode="auto">
              <a:xfrm>
                <a:off x="3906" y="988"/>
                <a:ext cx="46" cy="45"/>
              </a:xfrm>
              <a:custGeom>
                <a:avLst/>
                <a:gdLst/>
                <a:ahLst/>
                <a:cxnLst>
                  <a:cxn ang="0">
                    <a:pos x="0" y="271"/>
                  </a:cxn>
                  <a:cxn ang="0">
                    <a:pos x="271" y="0"/>
                  </a:cxn>
                  <a:cxn ang="0">
                    <a:pos x="272" y="0"/>
                  </a:cxn>
                </a:cxnLst>
                <a:rect l="0" t="0" r="r" b="b"/>
                <a:pathLst>
                  <a:path w="272" h="271">
                    <a:moveTo>
                      <a:pt x="0" y="271"/>
                    </a:moveTo>
                    <a:lnTo>
                      <a:pt x="271" y="0"/>
                    </a:lnTo>
                    <a:lnTo>
                      <a:pt x="27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6" name="Freeform 48"/>
              <p:cNvSpPr>
                <a:spLocks/>
              </p:cNvSpPr>
              <p:nvPr/>
            </p:nvSpPr>
            <p:spPr bwMode="auto">
              <a:xfrm>
                <a:off x="3712" y="1033"/>
                <a:ext cx="195" cy="194"/>
              </a:xfrm>
              <a:custGeom>
                <a:avLst/>
                <a:gdLst/>
                <a:ahLst/>
                <a:cxnLst>
                  <a:cxn ang="0">
                    <a:pos x="0" y="1165"/>
                  </a:cxn>
                  <a:cxn ang="0">
                    <a:pos x="1073" y="92"/>
                  </a:cxn>
                  <a:cxn ang="0">
                    <a:pos x="1165" y="0"/>
                  </a:cxn>
                  <a:cxn ang="0">
                    <a:pos x="1166" y="0"/>
                  </a:cxn>
                </a:cxnLst>
                <a:rect l="0" t="0" r="r" b="b"/>
                <a:pathLst>
                  <a:path w="1166" h="1165">
                    <a:moveTo>
                      <a:pt x="0" y="1165"/>
                    </a:moveTo>
                    <a:lnTo>
                      <a:pt x="1073" y="92"/>
                    </a:lnTo>
                    <a:lnTo>
                      <a:pt x="1165" y="0"/>
                    </a:lnTo>
                    <a:lnTo>
                      <a:pt x="116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7" name="Freeform 49"/>
              <p:cNvSpPr>
                <a:spLocks/>
              </p:cNvSpPr>
              <p:nvPr/>
            </p:nvSpPr>
            <p:spPr bwMode="auto">
              <a:xfrm>
                <a:off x="3307" y="1615"/>
                <a:ext cx="136" cy="137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816" y="0"/>
                  </a:cxn>
                  <a:cxn ang="0">
                    <a:pos x="817" y="0"/>
                  </a:cxn>
                </a:cxnLst>
                <a:rect l="0" t="0" r="r" b="b"/>
                <a:pathLst>
                  <a:path w="817" h="816">
                    <a:moveTo>
                      <a:pt x="0" y="816"/>
                    </a:moveTo>
                    <a:lnTo>
                      <a:pt x="816" y="0"/>
                    </a:lnTo>
                    <a:lnTo>
                      <a:pt x="81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8" name="Freeform 50"/>
              <p:cNvSpPr>
                <a:spLocks/>
              </p:cNvSpPr>
              <p:nvPr/>
            </p:nvSpPr>
            <p:spPr bwMode="auto">
              <a:xfrm>
                <a:off x="4004" y="996"/>
                <a:ext cx="58" cy="58"/>
              </a:xfrm>
              <a:custGeom>
                <a:avLst/>
                <a:gdLst/>
                <a:ahLst/>
                <a:cxnLst>
                  <a:cxn ang="0">
                    <a:pos x="0" y="353"/>
                  </a:cxn>
                  <a:cxn ang="0">
                    <a:pos x="351" y="0"/>
                  </a:cxn>
                  <a:cxn ang="0">
                    <a:pos x="352" y="0"/>
                  </a:cxn>
                </a:cxnLst>
                <a:rect l="0" t="0" r="r" b="b"/>
                <a:pathLst>
                  <a:path w="352" h="353">
                    <a:moveTo>
                      <a:pt x="0" y="353"/>
                    </a:moveTo>
                    <a:lnTo>
                      <a:pt x="351" y="0"/>
                    </a:lnTo>
                    <a:lnTo>
                      <a:pt x="35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59" name="Freeform 51"/>
              <p:cNvSpPr>
                <a:spLocks/>
              </p:cNvSpPr>
              <p:nvPr/>
            </p:nvSpPr>
            <p:spPr bwMode="auto">
              <a:xfrm>
                <a:off x="3443" y="1438"/>
                <a:ext cx="178" cy="177"/>
              </a:xfrm>
              <a:custGeom>
                <a:avLst/>
                <a:gdLst/>
                <a:ahLst/>
                <a:cxnLst>
                  <a:cxn ang="0">
                    <a:pos x="0" y="1068"/>
                  </a:cxn>
                  <a:cxn ang="0">
                    <a:pos x="1068" y="0"/>
                  </a:cxn>
                  <a:cxn ang="0">
                    <a:pos x="1069" y="0"/>
                  </a:cxn>
                </a:cxnLst>
                <a:rect l="0" t="0" r="r" b="b"/>
                <a:pathLst>
                  <a:path w="1069" h="1068">
                    <a:moveTo>
                      <a:pt x="0" y="1068"/>
                    </a:moveTo>
                    <a:lnTo>
                      <a:pt x="1068" y="0"/>
                    </a:lnTo>
                    <a:lnTo>
                      <a:pt x="106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0" name="Freeform 52"/>
              <p:cNvSpPr>
                <a:spLocks/>
              </p:cNvSpPr>
              <p:nvPr/>
            </p:nvSpPr>
            <p:spPr bwMode="auto">
              <a:xfrm>
                <a:off x="3989" y="1054"/>
                <a:ext cx="15" cy="15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86" y="0"/>
                  </a:cxn>
                  <a:cxn ang="0">
                    <a:pos x="87" y="0"/>
                  </a:cxn>
                </a:cxnLst>
                <a:rect l="0" t="0" r="r" b="b"/>
                <a:pathLst>
                  <a:path w="87" h="86">
                    <a:moveTo>
                      <a:pt x="0" y="86"/>
                    </a:moveTo>
                    <a:lnTo>
                      <a:pt x="86" y="0"/>
                    </a:lnTo>
                    <a:lnTo>
                      <a:pt x="8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1" name="Freeform 53"/>
              <p:cNvSpPr>
                <a:spLocks/>
              </p:cNvSpPr>
              <p:nvPr/>
            </p:nvSpPr>
            <p:spPr bwMode="auto">
              <a:xfrm>
                <a:off x="3621" y="1069"/>
                <a:ext cx="369" cy="369"/>
              </a:xfrm>
              <a:custGeom>
                <a:avLst/>
                <a:gdLst/>
                <a:ahLst/>
                <a:cxnLst>
                  <a:cxn ang="0">
                    <a:pos x="0" y="2213"/>
                  </a:cxn>
                  <a:cxn ang="0">
                    <a:pos x="1704" y="507"/>
                  </a:cxn>
                  <a:cxn ang="0">
                    <a:pos x="2211" y="0"/>
                  </a:cxn>
                  <a:cxn ang="0">
                    <a:pos x="2212" y="0"/>
                  </a:cxn>
                </a:cxnLst>
                <a:rect l="0" t="0" r="r" b="b"/>
                <a:pathLst>
                  <a:path w="2212" h="2213">
                    <a:moveTo>
                      <a:pt x="0" y="2213"/>
                    </a:moveTo>
                    <a:lnTo>
                      <a:pt x="1704" y="507"/>
                    </a:lnTo>
                    <a:lnTo>
                      <a:pt x="2211" y="0"/>
                    </a:lnTo>
                    <a:lnTo>
                      <a:pt x="221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2" name="Freeform 54"/>
              <p:cNvSpPr>
                <a:spLocks/>
              </p:cNvSpPr>
              <p:nvPr/>
            </p:nvSpPr>
            <p:spPr bwMode="auto">
              <a:xfrm>
                <a:off x="3307" y="1651"/>
                <a:ext cx="219" cy="220"/>
              </a:xfrm>
              <a:custGeom>
                <a:avLst/>
                <a:gdLst/>
                <a:ahLst/>
                <a:cxnLst>
                  <a:cxn ang="0">
                    <a:pos x="0" y="1314"/>
                  </a:cxn>
                  <a:cxn ang="0">
                    <a:pos x="1314" y="0"/>
                  </a:cxn>
                  <a:cxn ang="0">
                    <a:pos x="1315" y="0"/>
                  </a:cxn>
                </a:cxnLst>
                <a:rect l="0" t="0" r="r" b="b"/>
                <a:pathLst>
                  <a:path w="1315" h="1314">
                    <a:moveTo>
                      <a:pt x="0" y="1314"/>
                    </a:moveTo>
                    <a:lnTo>
                      <a:pt x="1314" y="0"/>
                    </a:lnTo>
                    <a:lnTo>
                      <a:pt x="131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3" name="Freeform 55"/>
              <p:cNvSpPr>
                <a:spLocks/>
              </p:cNvSpPr>
              <p:nvPr/>
            </p:nvSpPr>
            <p:spPr bwMode="auto">
              <a:xfrm>
                <a:off x="4072" y="1044"/>
                <a:ext cx="61" cy="61"/>
              </a:xfrm>
              <a:custGeom>
                <a:avLst/>
                <a:gdLst/>
                <a:ahLst/>
                <a:cxnLst>
                  <a:cxn ang="0">
                    <a:pos x="0" y="362"/>
                  </a:cxn>
                  <a:cxn ang="0">
                    <a:pos x="362" y="0"/>
                  </a:cxn>
                  <a:cxn ang="0">
                    <a:pos x="363" y="0"/>
                  </a:cxn>
                </a:cxnLst>
                <a:rect l="0" t="0" r="r" b="b"/>
                <a:pathLst>
                  <a:path w="363" h="362">
                    <a:moveTo>
                      <a:pt x="0" y="362"/>
                    </a:moveTo>
                    <a:lnTo>
                      <a:pt x="362" y="0"/>
                    </a:lnTo>
                    <a:lnTo>
                      <a:pt x="36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4" name="Freeform 56"/>
              <p:cNvSpPr>
                <a:spLocks/>
              </p:cNvSpPr>
              <p:nvPr/>
            </p:nvSpPr>
            <p:spPr bwMode="auto">
              <a:xfrm>
                <a:off x="3526" y="1648"/>
                <a:ext cx="3" cy="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1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21">
                    <a:moveTo>
                      <a:pt x="0" y="21"/>
                    </a:moveTo>
                    <a:lnTo>
                      <a:pt x="21" y="0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5" name="Freeform 57"/>
              <p:cNvSpPr>
                <a:spLocks/>
              </p:cNvSpPr>
              <p:nvPr/>
            </p:nvSpPr>
            <p:spPr bwMode="auto">
              <a:xfrm>
                <a:off x="4052" y="1105"/>
                <a:ext cx="20" cy="2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19" y="0"/>
                  </a:cxn>
                  <a:cxn ang="0">
                    <a:pos x="120" y="0"/>
                  </a:cxn>
                </a:cxnLst>
                <a:rect l="0" t="0" r="r" b="b"/>
                <a:pathLst>
                  <a:path w="120" h="120">
                    <a:moveTo>
                      <a:pt x="0" y="120"/>
                    </a:moveTo>
                    <a:lnTo>
                      <a:pt x="119" y="0"/>
                    </a:lnTo>
                    <a:lnTo>
                      <a:pt x="12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6" name="Freeform 58"/>
              <p:cNvSpPr>
                <a:spLocks/>
              </p:cNvSpPr>
              <p:nvPr/>
            </p:nvSpPr>
            <p:spPr bwMode="auto">
              <a:xfrm>
                <a:off x="3529" y="1125"/>
                <a:ext cx="523" cy="523"/>
              </a:xfrm>
              <a:custGeom>
                <a:avLst/>
                <a:gdLst/>
                <a:ahLst/>
                <a:cxnLst>
                  <a:cxn ang="0">
                    <a:pos x="0" y="3140"/>
                  </a:cxn>
                  <a:cxn ang="0">
                    <a:pos x="2310" y="828"/>
                  </a:cxn>
                  <a:cxn ang="0">
                    <a:pos x="3138" y="0"/>
                  </a:cxn>
                  <a:cxn ang="0">
                    <a:pos x="3139" y="0"/>
                  </a:cxn>
                </a:cxnLst>
                <a:rect l="0" t="0" r="r" b="b"/>
                <a:pathLst>
                  <a:path w="3139" h="3140">
                    <a:moveTo>
                      <a:pt x="0" y="3140"/>
                    </a:moveTo>
                    <a:lnTo>
                      <a:pt x="2310" y="828"/>
                    </a:lnTo>
                    <a:lnTo>
                      <a:pt x="3138" y="0"/>
                    </a:lnTo>
                    <a:lnTo>
                      <a:pt x="313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7" name="Freeform 59"/>
              <p:cNvSpPr>
                <a:spLocks/>
              </p:cNvSpPr>
              <p:nvPr/>
            </p:nvSpPr>
            <p:spPr bwMode="auto">
              <a:xfrm>
                <a:off x="3307" y="1859"/>
                <a:ext cx="131" cy="131"/>
              </a:xfrm>
              <a:custGeom>
                <a:avLst/>
                <a:gdLst/>
                <a:ahLst/>
                <a:cxnLst>
                  <a:cxn ang="0">
                    <a:pos x="0" y="786"/>
                  </a:cxn>
                  <a:cxn ang="0">
                    <a:pos x="785" y="0"/>
                  </a:cxn>
                  <a:cxn ang="0">
                    <a:pos x="786" y="0"/>
                  </a:cxn>
                </a:cxnLst>
                <a:rect l="0" t="0" r="r" b="b"/>
                <a:pathLst>
                  <a:path w="786" h="786">
                    <a:moveTo>
                      <a:pt x="0" y="786"/>
                    </a:moveTo>
                    <a:lnTo>
                      <a:pt x="785" y="0"/>
                    </a:lnTo>
                    <a:lnTo>
                      <a:pt x="78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8" name="Freeform 60"/>
              <p:cNvSpPr>
                <a:spLocks/>
              </p:cNvSpPr>
              <p:nvPr/>
            </p:nvSpPr>
            <p:spPr bwMode="auto">
              <a:xfrm>
                <a:off x="4155" y="1097"/>
                <a:ext cx="44" cy="44"/>
              </a:xfrm>
              <a:custGeom>
                <a:avLst/>
                <a:gdLst/>
                <a:ahLst/>
                <a:cxnLst>
                  <a:cxn ang="0">
                    <a:pos x="0" y="264"/>
                  </a:cxn>
                  <a:cxn ang="0">
                    <a:pos x="263" y="0"/>
                  </a:cxn>
                  <a:cxn ang="0">
                    <a:pos x="264" y="0"/>
                  </a:cxn>
                </a:cxnLst>
                <a:rect l="0" t="0" r="r" b="b"/>
                <a:pathLst>
                  <a:path w="264" h="264">
                    <a:moveTo>
                      <a:pt x="0" y="264"/>
                    </a:moveTo>
                    <a:lnTo>
                      <a:pt x="263" y="0"/>
                    </a:lnTo>
                    <a:lnTo>
                      <a:pt x="26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69" name="Freeform 61"/>
              <p:cNvSpPr>
                <a:spLocks/>
              </p:cNvSpPr>
              <p:nvPr/>
            </p:nvSpPr>
            <p:spPr bwMode="auto">
              <a:xfrm>
                <a:off x="3438" y="1688"/>
                <a:ext cx="171" cy="171"/>
              </a:xfrm>
              <a:custGeom>
                <a:avLst/>
                <a:gdLst/>
                <a:ahLst/>
                <a:cxnLst>
                  <a:cxn ang="0">
                    <a:pos x="0" y="1026"/>
                  </a:cxn>
                  <a:cxn ang="0">
                    <a:pos x="1026" y="0"/>
                  </a:cxn>
                  <a:cxn ang="0">
                    <a:pos x="1027" y="0"/>
                  </a:cxn>
                </a:cxnLst>
                <a:rect l="0" t="0" r="r" b="b"/>
                <a:pathLst>
                  <a:path w="1027" h="1026">
                    <a:moveTo>
                      <a:pt x="0" y="1026"/>
                    </a:moveTo>
                    <a:lnTo>
                      <a:pt x="1026" y="0"/>
                    </a:lnTo>
                    <a:lnTo>
                      <a:pt x="102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0" name="Freeform 62"/>
              <p:cNvSpPr>
                <a:spLocks/>
              </p:cNvSpPr>
              <p:nvPr/>
            </p:nvSpPr>
            <p:spPr bwMode="auto">
              <a:xfrm>
                <a:off x="4097" y="1141"/>
                <a:ext cx="58" cy="58"/>
              </a:xfrm>
              <a:custGeom>
                <a:avLst/>
                <a:gdLst/>
                <a:ahLst/>
                <a:cxnLst>
                  <a:cxn ang="0">
                    <a:pos x="0" y="346"/>
                  </a:cxn>
                  <a:cxn ang="0">
                    <a:pos x="347" y="0"/>
                  </a:cxn>
                  <a:cxn ang="0">
                    <a:pos x="348" y="0"/>
                  </a:cxn>
                </a:cxnLst>
                <a:rect l="0" t="0" r="r" b="b"/>
                <a:pathLst>
                  <a:path w="348" h="346">
                    <a:moveTo>
                      <a:pt x="0" y="346"/>
                    </a:moveTo>
                    <a:lnTo>
                      <a:pt x="347" y="0"/>
                    </a:lnTo>
                    <a:lnTo>
                      <a:pt x="34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1" name="Freeform 63"/>
              <p:cNvSpPr>
                <a:spLocks/>
              </p:cNvSpPr>
              <p:nvPr/>
            </p:nvSpPr>
            <p:spPr bwMode="auto">
              <a:xfrm>
                <a:off x="3609" y="1199"/>
                <a:ext cx="489" cy="489"/>
              </a:xfrm>
              <a:custGeom>
                <a:avLst/>
                <a:gdLst/>
                <a:ahLst/>
                <a:cxnLst>
                  <a:cxn ang="0">
                    <a:pos x="0" y="2935"/>
                  </a:cxn>
                  <a:cxn ang="0">
                    <a:pos x="1860" y="1073"/>
                  </a:cxn>
                  <a:cxn ang="0">
                    <a:pos x="2932" y="0"/>
                  </a:cxn>
                  <a:cxn ang="0">
                    <a:pos x="2933" y="0"/>
                  </a:cxn>
                </a:cxnLst>
                <a:rect l="0" t="0" r="r" b="b"/>
                <a:pathLst>
                  <a:path w="2933" h="2935">
                    <a:moveTo>
                      <a:pt x="0" y="2935"/>
                    </a:moveTo>
                    <a:lnTo>
                      <a:pt x="1860" y="1073"/>
                    </a:lnTo>
                    <a:lnTo>
                      <a:pt x="2932" y="0"/>
                    </a:lnTo>
                    <a:lnTo>
                      <a:pt x="29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2" name="Freeform 64"/>
              <p:cNvSpPr>
                <a:spLocks/>
              </p:cNvSpPr>
              <p:nvPr/>
            </p:nvSpPr>
            <p:spPr bwMode="auto">
              <a:xfrm>
                <a:off x="3307" y="2069"/>
                <a:ext cx="40" cy="40"/>
              </a:xfrm>
              <a:custGeom>
                <a:avLst/>
                <a:gdLst/>
                <a:ahLst/>
                <a:cxnLst>
                  <a:cxn ang="0">
                    <a:pos x="0" y="237"/>
                  </a:cxn>
                  <a:cxn ang="0">
                    <a:pos x="237" y="0"/>
                  </a:cxn>
                  <a:cxn ang="0">
                    <a:pos x="238" y="0"/>
                  </a:cxn>
                </a:cxnLst>
                <a:rect l="0" t="0" r="r" b="b"/>
                <a:pathLst>
                  <a:path w="238" h="237">
                    <a:moveTo>
                      <a:pt x="0" y="237"/>
                    </a:moveTo>
                    <a:lnTo>
                      <a:pt x="237" y="0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3" name="Freeform 65"/>
              <p:cNvSpPr>
                <a:spLocks/>
              </p:cNvSpPr>
              <p:nvPr/>
            </p:nvSpPr>
            <p:spPr bwMode="auto">
              <a:xfrm>
                <a:off x="4238" y="1153"/>
                <a:ext cx="24" cy="24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43" y="0"/>
                  </a:cxn>
                  <a:cxn ang="0">
                    <a:pos x="144" y="0"/>
                  </a:cxn>
                </a:cxnLst>
                <a:rect l="0" t="0" r="r" b="b"/>
                <a:pathLst>
                  <a:path w="144" h="143">
                    <a:moveTo>
                      <a:pt x="0" y="143"/>
                    </a:moveTo>
                    <a:lnTo>
                      <a:pt x="143" y="0"/>
                    </a:lnTo>
                    <a:lnTo>
                      <a:pt x="1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4" name="Freeform 66"/>
              <p:cNvSpPr>
                <a:spLocks/>
              </p:cNvSpPr>
              <p:nvPr/>
            </p:nvSpPr>
            <p:spPr bwMode="auto">
              <a:xfrm>
                <a:off x="3346" y="1724"/>
                <a:ext cx="346" cy="345"/>
              </a:xfrm>
              <a:custGeom>
                <a:avLst/>
                <a:gdLst/>
                <a:ahLst/>
                <a:cxnLst>
                  <a:cxn ang="0">
                    <a:pos x="0" y="2073"/>
                  </a:cxn>
                  <a:cxn ang="0">
                    <a:pos x="2072" y="0"/>
                  </a:cxn>
                  <a:cxn ang="0">
                    <a:pos x="2073" y="0"/>
                  </a:cxn>
                </a:cxnLst>
                <a:rect l="0" t="0" r="r" b="b"/>
                <a:pathLst>
                  <a:path w="2073" h="2073">
                    <a:moveTo>
                      <a:pt x="0" y="2073"/>
                    </a:moveTo>
                    <a:lnTo>
                      <a:pt x="2072" y="0"/>
                    </a:lnTo>
                    <a:lnTo>
                      <a:pt x="207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5" name="Freeform 67"/>
              <p:cNvSpPr>
                <a:spLocks/>
              </p:cNvSpPr>
              <p:nvPr/>
            </p:nvSpPr>
            <p:spPr bwMode="auto">
              <a:xfrm>
                <a:off x="4139" y="1177"/>
                <a:ext cx="99" cy="99"/>
              </a:xfrm>
              <a:custGeom>
                <a:avLst/>
                <a:gdLst/>
                <a:ahLst/>
                <a:cxnLst>
                  <a:cxn ang="0">
                    <a:pos x="0" y="595"/>
                  </a:cxn>
                  <a:cxn ang="0">
                    <a:pos x="595" y="0"/>
                  </a:cxn>
                  <a:cxn ang="0">
                    <a:pos x="596" y="0"/>
                  </a:cxn>
                </a:cxnLst>
                <a:rect l="0" t="0" r="r" b="b"/>
                <a:pathLst>
                  <a:path w="596" h="595">
                    <a:moveTo>
                      <a:pt x="0" y="595"/>
                    </a:moveTo>
                    <a:lnTo>
                      <a:pt x="595" y="0"/>
                    </a:lnTo>
                    <a:lnTo>
                      <a:pt x="59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6" name="Freeform 68"/>
              <p:cNvSpPr>
                <a:spLocks/>
              </p:cNvSpPr>
              <p:nvPr/>
            </p:nvSpPr>
            <p:spPr bwMode="auto">
              <a:xfrm>
                <a:off x="3692" y="1276"/>
                <a:ext cx="447" cy="448"/>
              </a:xfrm>
              <a:custGeom>
                <a:avLst/>
                <a:gdLst/>
                <a:ahLst/>
                <a:cxnLst>
                  <a:cxn ang="0">
                    <a:pos x="0" y="2686"/>
                  </a:cxn>
                  <a:cxn ang="0">
                    <a:pos x="1353" y="1331"/>
                  </a:cxn>
                  <a:cxn ang="0">
                    <a:pos x="2683" y="0"/>
                  </a:cxn>
                  <a:cxn ang="0">
                    <a:pos x="2684" y="0"/>
                  </a:cxn>
                </a:cxnLst>
                <a:rect l="0" t="0" r="r" b="b"/>
                <a:pathLst>
                  <a:path w="2684" h="2686">
                    <a:moveTo>
                      <a:pt x="0" y="2686"/>
                    </a:moveTo>
                    <a:lnTo>
                      <a:pt x="1353" y="1331"/>
                    </a:lnTo>
                    <a:lnTo>
                      <a:pt x="2683" y="0"/>
                    </a:lnTo>
                    <a:lnTo>
                      <a:pt x="268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7" name="Freeform 69"/>
              <p:cNvSpPr>
                <a:spLocks/>
              </p:cNvSpPr>
              <p:nvPr/>
            </p:nvSpPr>
            <p:spPr bwMode="auto">
              <a:xfrm>
                <a:off x="3307" y="2180"/>
                <a:ext cx="47" cy="4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283" y="0"/>
                  </a:cxn>
                  <a:cxn ang="0">
                    <a:pos x="284" y="0"/>
                  </a:cxn>
                </a:cxnLst>
                <a:rect l="0" t="0" r="r" b="b"/>
                <a:pathLst>
                  <a:path w="284" h="283">
                    <a:moveTo>
                      <a:pt x="0" y="283"/>
                    </a:moveTo>
                    <a:lnTo>
                      <a:pt x="283" y="0"/>
                    </a:lnTo>
                    <a:lnTo>
                      <a:pt x="28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8" name="Freeform 70"/>
              <p:cNvSpPr>
                <a:spLocks/>
              </p:cNvSpPr>
              <p:nvPr/>
            </p:nvSpPr>
            <p:spPr bwMode="auto">
              <a:xfrm>
                <a:off x="4321" y="1213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79" name="Freeform 71"/>
              <p:cNvSpPr>
                <a:spLocks/>
              </p:cNvSpPr>
              <p:nvPr/>
            </p:nvSpPr>
            <p:spPr bwMode="auto">
              <a:xfrm>
                <a:off x="3354" y="1760"/>
                <a:ext cx="421" cy="420"/>
              </a:xfrm>
              <a:custGeom>
                <a:avLst/>
                <a:gdLst/>
                <a:ahLst/>
                <a:cxnLst>
                  <a:cxn ang="0">
                    <a:pos x="0" y="2524"/>
                  </a:cxn>
                  <a:cxn ang="0">
                    <a:pos x="2522" y="0"/>
                  </a:cxn>
                  <a:cxn ang="0">
                    <a:pos x="2523" y="0"/>
                  </a:cxn>
                </a:cxnLst>
                <a:rect l="0" t="0" r="r" b="b"/>
                <a:pathLst>
                  <a:path w="2523" h="2524">
                    <a:moveTo>
                      <a:pt x="0" y="2524"/>
                    </a:moveTo>
                    <a:lnTo>
                      <a:pt x="2522" y="0"/>
                    </a:lnTo>
                    <a:lnTo>
                      <a:pt x="252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0" name="Freeform 72"/>
              <p:cNvSpPr>
                <a:spLocks/>
              </p:cNvSpPr>
              <p:nvPr/>
            </p:nvSpPr>
            <p:spPr bwMode="auto">
              <a:xfrm>
                <a:off x="4176" y="1213"/>
                <a:ext cx="145" cy="145"/>
              </a:xfrm>
              <a:custGeom>
                <a:avLst/>
                <a:gdLst/>
                <a:ahLst/>
                <a:cxnLst>
                  <a:cxn ang="0">
                    <a:pos x="0" y="868"/>
                  </a:cxn>
                  <a:cxn ang="0">
                    <a:pos x="868" y="0"/>
                  </a:cxn>
                  <a:cxn ang="0">
                    <a:pos x="870" y="0"/>
                  </a:cxn>
                </a:cxnLst>
                <a:rect l="0" t="0" r="r" b="b"/>
                <a:pathLst>
                  <a:path w="870" h="868">
                    <a:moveTo>
                      <a:pt x="0" y="868"/>
                    </a:moveTo>
                    <a:lnTo>
                      <a:pt x="868" y="0"/>
                    </a:lnTo>
                    <a:lnTo>
                      <a:pt x="87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1" name="Freeform 73"/>
              <p:cNvSpPr>
                <a:spLocks/>
              </p:cNvSpPr>
              <p:nvPr/>
            </p:nvSpPr>
            <p:spPr bwMode="auto">
              <a:xfrm>
                <a:off x="3774" y="1358"/>
                <a:ext cx="402" cy="402"/>
              </a:xfrm>
              <a:custGeom>
                <a:avLst/>
                <a:gdLst/>
                <a:ahLst/>
                <a:cxnLst>
                  <a:cxn ang="0">
                    <a:pos x="0" y="2413"/>
                  </a:cxn>
                  <a:cxn ang="0">
                    <a:pos x="808" y="1605"/>
                  </a:cxn>
                  <a:cxn ang="0">
                    <a:pos x="2411" y="0"/>
                  </a:cxn>
                  <a:cxn ang="0">
                    <a:pos x="2412" y="0"/>
                  </a:cxn>
                </a:cxnLst>
                <a:rect l="0" t="0" r="r" b="b"/>
                <a:pathLst>
                  <a:path w="2412" h="2413">
                    <a:moveTo>
                      <a:pt x="0" y="2413"/>
                    </a:moveTo>
                    <a:lnTo>
                      <a:pt x="808" y="1605"/>
                    </a:lnTo>
                    <a:lnTo>
                      <a:pt x="2411" y="0"/>
                    </a:lnTo>
                    <a:lnTo>
                      <a:pt x="241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2" name="Freeform 74"/>
              <p:cNvSpPr>
                <a:spLocks/>
              </p:cNvSpPr>
              <p:nvPr/>
            </p:nvSpPr>
            <p:spPr bwMode="auto">
              <a:xfrm>
                <a:off x="3307" y="2216"/>
                <a:ext cx="130" cy="131"/>
              </a:xfrm>
              <a:custGeom>
                <a:avLst/>
                <a:gdLst/>
                <a:ahLst/>
                <a:cxnLst>
                  <a:cxn ang="0">
                    <a:pos x="0" y="782"/>
                  </a:cxn>
                  <a:cxn ang="0">
                    <a:pos x="781" y="0"/>
                  </a:cxn>
                  <a:cxn ang="0">
                    <a:pos x="782" y="0"/>
                  </a:cxn>
                </a:cxnLst>
                <a:rect l="0" t="0" r="r" b="b"/>
                <a:pathLst>
                  <a:path w="782" h="782">
                    <a:moveTo>
                      <a:pt x="0" y="782"/>
                    </a:moveTo>
                    <a:lnTo>
                      <a:pt x="781" y="0"/>
                    </a:lnTo>
                    <a:lnTo>
                      <a:pt x="78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3" name="Freeform 75"/>
              <p:cNvSpPr>
                <a:spLocks/>
              </p:cNvSpPr>
              <p:nvPr/>
            </p:nvSpPr>
            <p:spPr bwMode="auto">
              <a:xfrm>
                <a:off x="4209" y="1276"/>
                <a:ext cx="168" cy="167"/>
              </a:xfrm>
              <a:custGeom>
                <a:avLst/>
                <a:gdLst/>
                <a:ahLst/>
                <a:cxnLst>
                  <a:cxn ang="0">
                    <a:pos x="0" y="1004"/>
                  </a:cxn>
                  <a:cxn ang="0">
                    <a:pos x="1003" y="0"/>
                  </a:cxn>
                  <a:cxn ang="0">
                    <a:pos x="1004" y="0"/>
                  </a:cxn>
                </a:cxnLst>
                <a:rect l="0" t="0" r="r" b="b"/>
                <a:pathLst>
                  <a:path w="1004" h="1004">
                    <a:moveTo>
                      <a:pt x="0" y="1004"/>
                    </a:moveTo>
                    <a:lnTo>
                      <a:pt x="1003" y="0"/>
                    </a:lnTo>
                    <a:lnTo>
                      <a:pt x="100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4" name="Freeform 76"/>
              <p:cNvSpPr>
                <a:spLocks/>
              </p:cNvSpPr>
              <p:nvPr/>
            </p:nvSpPr>
            <p:spPr bwMode="auto">
              <a:xfrm>
                <a:off x="3437" y="1796"/>
                <a:ext cx="421" cy="420"/>
              </a:xfrm>
              <a:custGeom>
                <a:avLst/>
                <a:gdLst/>
                <a:ahLst/>
                <a:cxnLst>
                  <a:cxn ang="0">
                    <a:pos x="0" y="2524"/>
                  </a:cxn>
                  <a:cxn ang="0">
                    <a:pos x="2522" y="0"/>
                  </a:cxn>
                  <a:cxn ang="0">
                    <a:pos x="2523" y="0"/>
                  </a:cxn>
                </a:cxnLst>
                <a:rect l="0" t="0" r="r" b="b"/>
                <a:pathLst>
                  <a:path w="2523" h="2524">
                    <a:moveTo>
                      <a:pt x="0" y="2524"/>
                    </a:moveTo>
                    <a:lnTo>
                      <a:pt x="2522" y="0"/>
                    </a:lnTo>
                    <a:lnTo>
                      <a:pt x="252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5" name="Freeform 77"/>
              <p:cNvSpPr>
                <a:spLocks/>
              </p:cNvSpPr>
              <p:nvPr/>
            </p:nvSpPr>
            <p:spPr bwMode="auto">
              <a:xfrm>
                <a:off x="3892" y="1443"/>
                <a:ext cx="318" cy="318"/>
              </a:xfrm>
              <a:custGeom>
                <a:avLst/>
                <a:gdLst/>
                <a:ahLst/>
                <a:cxnLst>
                  <a:cxn ang="0">
                    <a:pos x="0" y="1905"/>
                  </a:cxn>
                  <a:cxn ang="0">
                    <a:pos x="1903" y="0"/>
                  </a:cxn>
                  <a:cxn ang="0">
                    <a:pos x="1904" y="0"/>
                  </a:cxn>
                </a:cxnLst>
                <a:rect l="0" t="0" r="r" b="b"/>
                <a:pathLst>
                  <a:path w="1904" h="1905">
                    <a:moveTo>
                      <a:pt x="0" y="1905"/>
                    </a:moveTo>
                    <a:lnTo>
                      <a:pt x="1903" y="0"/>
                    </a:lnTo>
                    <a:lnTo>
                      <a:pt x="190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6" name="Freeform 78"/>
              <p:cNvSpPr>
                <a:spLocks/>
              </p:cNvSpPr>
              <p:nvPr/>
            </p:nvSpPr>
            <p:spPr bwMode="auto">
              <a:xfrm>
                <a:off x="3857" y="1761"/>
                <a:ext cx="36" cy="35"/>
              </a:xfrm>
              <a:custGeom>
                <a:avLst/>
                <a:gdLst/>
                <a:ahLst/>
                <a:cxnLst>
                  <a:cxn ang="0">
                    <a:pos x="0" y="210"/>
                  </a:cxn>
                  <a:cxn ang="0">
                    <a:pos x="210" y="0"/>
                  </a:cxn>
                  <a:cxn ang="0">
                    <a:pos x="211" y="0"/>
                  </a:cxn>
                </a:cxnLst>
                <a:rect l="0" t="0" r="r" b="b"/>
                <a:pathLst>
                  <a:path w="211" h="210">
                    <a:moveTo>
                      <a:pt x="0" y="210"/>
                    </a:moveTo>
                    <a:lnTo>
                      <a:pt x="210" y="0"/>
                    </a:lnTo>
                    <a:lnTo>
                      <a:pt x="21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7" name="Freeform 79"/>
              <p:cNvSpPr>
                <a:spLocks/>
              </p:cNvSpPr>
              <p:nvPr/>
            </p:nvSpPr>
            <p:spPr bwMode="auto">
              <a:xfrm>
                <a:off x="3307" y="2253"/>
                <a:ext cx="213" cy="213"/>
              </a:xfrm>
              <a:custGeom>
                <a:avLst/>
                <a:gdLst/>
                <a:ahLst/>
                <a:cxnLst>
                  <a:cxn ang="0">
                    <a:pos x="0" y="1278"/>
                  </a:cxn>
                  <a:cxn ang="0">
                    <a:pos x="1278" y="0"/>
                  </a:cxn>
                  <a:cxn ang="0">
                    <a:pos x="1279" y="0"/>
                  </a:cxn>
                </a:cxnLst>
                <a:rect l="0" t="0" r="r" b="b"/>
                <a:pathLst>
                  <a:path w="1279" h="1278">
                    <a:moveTo>
                      <a:pt x="0" y="1278"/>
                    </a:moveTo>
                    <a:lnTo>
                      <a:pt x="1278" y="0"/>
                    </a:lnTo>
                    <a:lnTo>
                      <a:pt x="127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8" name="Freeform 80"/>
              <p:cNvSpPr>
                <a:spLocks/>
              </p:cNvSpPr>
              <p:nvPr/>
            </p:nvSpPr>
            <p:spPr bwMode="auto">
              <a:xfrm>
                <a:off x="4238" y="1343"/>
                <a:ext cx="191" cy="191"/>
              </a:xfrm>
              <a:custGeom>
                <a:avLst/>
                <a:gdLst/>
                <a:ahLst/>
                <a:cxnLst>
                  <a:cxn ang="0">
                    <a:pos x="0" y="1143"/>
                  </a:cxn>
                  <a:cxn ang="0">
                    <a:pos x="1142" y="0"/>
                  </a:cxn>
                  <a:cxn ang="0">
                    <a:pos x="1143" y="0"/>
                  </a:cxn>
                </a:cxnLst>
                <a:rect l="0" t="0" r="r" b="b"/>
                <a:pathLst>
                  <a:path w="1143" h="1143">
                    <a:moveTo>
                      <a:pt x="0" y="1143"/>
                    </a:moveTo>
                    <a:lnTo>
                      <a:pt x="1142" y="0"/>
                    </a:lnTo>
                    <a:lnTo>
                      <a:pt x="114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89" name="Freeform 81"/>
              <p:cNvSpPr>
                <a:spLocks/>
              </p:cNvSpPr>
              <p:nvPr/>
            </p:nvSpPr>
            <p:spPr bwMode="auto">
              <a:xfrm>
                <a:off x="3520" y="1907"/>
                <a:ext cx="346" cy="346"/>
              </a:xfrm>
              <a:custGeom>
                <a:avLst/>
                <a:gdLst/>
                <a:ahLst/>
                <a:cxnLst>
                  <a:cxn ang="0">
                    <a:pos x="0" y="2075"/>
                  </a:cxn>
                  <a:cxn ang="0">
                    <a:pos x="2074" y="0"/>
                  </a:cxn>
                  <a:cxn ang="0">
                    <a:pos x="2075" y="0"/>
                  </a:cxn>
                </a:cxnLst>
                <a:rect l="0" t="0" r="r" b="b"/>
                <a:pathLst>
                  <a:path w="2075" h="2075">
                    <a:moveTo>
                      <a:pt x="0" y="2075"/>
                    </a:moveTo>
                    <a:lnTo>
                      <a:pt x="2074" y="0"/>
                    </a:lnTo>
                    <a:lnTo>
                      <a:pt x="2075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0" name="Freeform 82"/>
              <p:cNvSpPr>
                <a:spLocks/>
              </p:cNvSpPr>
              <p:nvPr/>
            </p:nvSpPr>
            <p:spPr bwMode="auto">
              <a:xfrm>
                <a:off x="3940" y="1534"/>
                <a:ext cx="298" cy="298"/>
              </a:xfrm>
              <a:custGeom>
                <a:avLst/>
                <a:gdLst/>
                <a:ahLst/>
                <a:cxnLst>
                  <a:cxn ang="0">
                    <a:pos x="0" y="1789"/>
                  </a:cxn>
                  <a:cxn ang="0">
                    <a:pos x="1788" y="0"/>
                  </a:cxn>
                  <a:cxn ang="0">
                    <a:pos x="1789" y="0"/>
                  </a:cxn>
                </a:cxnLst>
                <a:rect l="0" t="0" r="r" b="b"/>
                <a:pathLst>
                  <a:path w="1789" h="1789">
                    <a:moveTo>
                      <a:pt x="0" y="1789"/>
                    </a:moveTo>
                    <a:lnTo>
                      <a:pt x="1788" y="0"/>
                    </a:lnTo>
                    <a:lnTo>
                      <a:pt x="178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1" name="Freeform 83"/>
              <p:cNvSpPr>
                <a:spLocks/>
              </p:cNvSpPr>
              <p:nvPr/>
            </p:nvSpPr>
            <p:spPr bwMode="auto">
              <a:xfrm>
                <a:off x="3865" y="1832"/>
                <a:ext cx="75" cy="75"/>
              </a:xfrm>
              <a:custGeom>
                <a:avLst/>
                <a:gdLst/>
                <a:ahLst/>
                <a:cxnLst>
                  <a:cxn ang="0">
                    <a:pos x="0" y="450"/>
                  </a:cxn>
                  <a:cxn ang="0">
                    <a:pos x="448" y="0"/>
                  </a:cxn>
                  <a:cxn ang="0">
                    <a:pos x="449" y="0"/>
                  </a:cxn>
                </a:cxnLst>
                <a:rect l="0" t="0" r="r" b="b"/>
                <a:pathLst>
                  <a:path w="449" h="450">
                    <a:moveTo>
                      <a:pt x="0" y="450"/>
                    </a:moveTo>
                    <a:lnTo>
                      <a:pt x="448" y="0"/>
                    </a:lnTo>
                    <a:lnTo>
                      <a:pt x="44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2" name="Freeform 84"/>
              <p:cNvSpPr>
                <a:spLocks/>
              </p:cNvSpPr>
              <p:nvPr/>
            </p:nvSpPr>
            <p:spPr bwMode="auto">
              <a:xfrm>
                <a:off x="3307" y="2289"/>
                <a:ext cx="296" cy="296"/>
              </a:xfrm>
              <a:custGeom>
                <a:avLst/>
                <a:gdLst/>
                <a:ahLst/>
                <a:cxnLst>
                  <a:cxn ang="0">
                    <a:pos x="0" y="1776"/>
                  </a:cxn>
                  <a:cxn ang="0">
                    <a:pos x="1776" y="0"/>
                  </a:cxn>
                  <a:cxn ang="0">
                    <a:pos x="1777" y="0"/>
                  </a:cxn>
                </a:cxnLst>
                <a:rect l="0" t="0" r="r" b="b"/>
                <a:pathLst>
                  <a:path w="1777" h="1776">
                    <a:moveTo>
                      <a:pt x="0" y="1776"/>
                    </a:moveTo>
                    <a:lnTo>
                      <a:pt x="1776" y="0"/>
                    </a:lnTo>
                    <a:lnTo>
                      <a:pt x="177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3" name="Freeform 85"/>
              <p:cNvSpPr>
                <a:spLocks/>
              </p:cNvSpPr>
              <p:nvPr/>
            </p:nvSpPr>
            <p:spPr bwMode="auto">
              <a:xfrm>
                <a:off x="4262" y="1414"/>
                <a:ext cx="215" cy="215"/>
              </a:xfrm>
              <a:custGeom>
                <a:avLst/>
                <a:gdLst/>
                <a:ahLst/>
                <a:cxnLst>
                  <a:cxn ang="0">
                    <a:pos x="0" y="1292"/>
                  </a:cxn>
                  <a:cxn ang="0">
                    <a:pos x="1289" y="0"/>
                  </a:cxn>
                  <a:cxn ang="0">
                    <a:pos x="1290" y="0"/>
                  </a:cxn>
                </a:cxnLst>
                <a:rect l="0" t="0" r="r" b="b"/>
                <a:pathLst>
                  <a:path w="1290" h="1292">
                    <a:moveTo>
                      <a:pt x="0" y="1292"/>
                    </a:moveTo>
                    <a:lnTo>
                      <a:pt x="1289" y="0"/>
                    </a:lnTo>
                    <a:lnTo>
                      <a:pt x="129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4" name="Freeform 86"/>
              <p:cNvSpPr>
                <a:spLocks/>
              </p:cNvSpPr>
              <p:nvPr/>
            </p:nvSpPr>
            <p:spPr bwMode="auto">
              <a:xfrm>
                <a:off x="3603" y="2066"/>
                <a:ext cx="222" cy="223"/>
              </a:xfrm>
              <a:custGeom>
                <a:avLst/>
                <a:gdLst/>
                <a:ahLst/>
                <a:cxnLst>
                  <a:cxn ang="0">
                    <a:pos x="0" y="1333"/>
                  </a:cxn>
                  <a:cxn ang="0">
                    <a:pos x="1331" y="0"/>
                  </a:cxn>
                  <a:cxn ang="0">
                    <a:pos x="1332" y="0"/>
                  </a:cxn>
                </a:cxnLst>
                <a:rect l="0" t="0" r="r" b="b"/>
                <a:pathLst>
                  <a:path w="1332" h="1333">
                    <a:moveTo>
                      <a:pt x="0" y="1333"/>
                    </a:moveTo>
                    <a:lnTo>
                      <a:pt x="1331" y="0"/>
                    </a:lnTo>
                    <a:lnTo>
                      <a:pt x="133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5" name="Freeform 87"/>
              <p:cNvSpPr>
                <a:spLocks/>
              </p:cNvSpPr>
              <p:nvPr/>
            </p:nvSpPr>
            <p:spPr bwMode="auto">
              <a:xfrm>
                <a:off x="4023" y="1629"/>
                <a:ext cx="239" cy="239"/>
              </a:xfrm>
              <a:custGeom>
                <a:avLst/>
                <a:gdLst/>
                <a:ahLst/>
                <a:cxnLst>
                  <a:cxn ang="0">
                    <a:pos x="0" y="1433"/>
                  </a:cxn>
                  <a:cxn ang="0">
                    <a:pos x="1432" y="0"/>
                  </a:cxn>
                  <a:cxn ang="0">
                    <a:pos x="1433" y="0"/>
                  </a:cxn>
                </a:cxnLst>
                <a:rect l="0" t="0" r="r" b="b"/>
                <a:pathLst>
                  <a:path w="1433" h="1433">
                    <a:moveTo>
                      <a:pt x="0" y="1433"/>
                    </a:moveTo>
                    <a:lnTo>
                      <a:pt x="1432" y="0"/>
                    </a:lnTo>
                    <a:lnTo>
                      <a:pt x="14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6" name="Freeform 88"/>
              <p:cNvSpPr>
                <a:spLocks/>
              </p:cNvSpPr>
              <p:nvPr/>
            </p:nvSpPr>
            <p:spPr bwMode="auto">
              <a:xfrm>
                <a:off x="3825" y="1868"/>
                <a:ext cx="198" cy="198"/>
              </a:xfrm>
              <a:custGeom>
                <a:avLst/>
                <a:gdLst/>
                <a:ahLst/>
                <a:cxnLst>
                  <a:cxn ang="0">
                    <a:pos x="0" y="1191"/>
                  </a:cxn>
                  <a:cxn ang="0">
                    <a:pos x="1191" y="0"/>
                  </a:cxn>
                  <a:cxn ang="0">
                    <a:pos x="1192" y="0"/>
                  </a:cxn>
                </a:cxnLst>
                <a:rect l="0" t="0" r="r" b="b"/>
                <a:pathLst>
                  <a:path w="1192" h="1191">
                    <a:moveTo>
                      <a:pt x="0" y="1191"/>
                    </a:moveTo>
                    <a:lnTo>
                      <a:pt x="1191" y="0"/>
                    </a:lnTo>
                    <a:lnTo>
                      <a:pt x="119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7" name="Freeform 89"/>
              <p:cNvSpPr>
                <a:spLocks/>
              </p:cNvSpPr>
              <p:nvPr/>
            </p:nvSpPr>
            <p:spPr bwMode="auto">
              <a:xfrm>
                <a:off x="3307" y="2325"/>
                <a:ext cx="379" cy="379"/>
              </a:xfrm>
              <a:custGeom>
                <a:avLst/>
                <a:gdLst/>
                <a:ahLst/>
                <a:cxnLst>
                  <a:cxn ang="0">
                    <a:pos x="0" y="2275"/>
                  </a:cxn>
                  <a:cxn ang="0">
                    <a:pos x="2273" y="0"/>
                  </a:cxn>
                  <a:cxn ang="0">
                    <a:pos x="2274" y="0"/>
                  </a:cxn>
                </a:cxnLst>
                <a:rect l="0" t="0" r="r" b="b"/>
                <a:pathLst>
                  <a:path w="2274" h="2275">
                    <a:moveTo>
                      <a:pt x="0" y="2275"/>
                    </a:moveTo>
                    <a:lnTo>
                      <a:pt x="2273" y="0"/>
                    </a:lnTo>
                    <a:lnTo>
                      <a:pt x="227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8" name="Freeform 90"/>
              <p:cNvSpPr>
                <a:spLocks/>
              </p:cNvSpPr>
              <p:nvPr/>
            </p:nvSpPr>
            <p:spPr bwMode="auto">
              <a:xfrm>
                <a:off x="4280" y="1489"/>
                <a:ext cx="241" cy="241"/>
              </a:xfrm>
              <a:custGeom>
                <a:avLst/>
                <a:gdLst/>
                <a:ahLst/>
                <a:cxnLst>
                  <a:cxn ang="0">
                    <a:pos x="0" y="1449"/>
                  </a:cxn>
                  <a:cxn ang="0">
                    <a:pos x="1449" y="0"/>
                  </a:cxn>
                  <a:cxn ang="0">
                    <a:pos x="1450" y="0"/>
                  </a:cxn>
                </a:cxnLst>
                <a:rect l="0" t="0" r="r" b="b"/>
                <a:pathLst>
                  <a:path w="1450" h="1449">
                    <a:moveTo>
                      <a:pt x="0" y="1449"/>
                    </a:moveTo>
                    <a:lnTo>
                      <a:pt x="1449" y="0"/>
                    </a:lnTo>
                    <a:lnTo>
                      <a:pt x="145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9" name="Freeform 91"/>
              <p:cNvSpPr>
                <a:spLocks/>
              </p:cNvSpPr>
              <p:nvPr/>
            </p:nvSpPr>
            <p:spPr bwMode="auto">
              <a:xfrm>
                <a:off x="3686" y="2246"/>
                <a:ext cx="78" cy="79"/>
              </a:xfrm>
              <a:custGeom>
                <a:avLst/>
                <a:gdLst/>
                <a:ahLst/>
                <a:cxnLst>
                  <a:cxn ang="0">
                    <a:pos x="0" y="471"/>
                  </a:cxn>
                  <a:cxn ang="0">
                    <a:pos x="471" y="0"/>
                  </a:cxn>
                  <a:cxn ang="0">
                    <a:pos x="472" y="0"/>
                  </a:cxn>
                </a:cxnLst>
                <a:rect l="0" t="0" r="r" b="b"/>
                <a:pathLst>
                  <a:path w="472" h="471">
                    <a:moveTo>
                      <a:pt x="0" y="471"/>
                    </a:moveTo>
                    <a:lnTo>
                      <a:pt x="471" y="0"/>
                    </a:lnTo>
                    <a:lnTo>
                      <a:pt x="47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0" name="Freeform 92"/>
              <p:cNvSpPr>
                <a:spLocks/>
              </p:cNvSpPr>
              <p:nvPr/>
            </p:nvSpPr>
            <p:spPr bwMode="auto">
              <a:xfrm>
                <a:off x="4106" y="1730"/>
                <a:ext cx="174" cy="174"/>
              </a:xfrm>
              <a:custGeom>
                <a:avLst/>
                <a:gdLst/>
                <a:ahLst/>
                <a:cxnLst>
                  <a:cxn ang="0">
                    <a:pos x="0" y="1043"/>
                  </a:cxn>
                  <a:cxn ang="0">
                    <a:pos x="1042" y="0"/>
                  </a:cxn>
                  <a:cxn ang="0">
                    <a:pos x="1043" y="0"/>
                  </a:cxn>
                </a:cxnLst>
                <a:rect l="0" t="0" r="r" b="b"/>
                <a:pathLst>
                  <a:path w="1043" h="1043">
                    <a:moveTo>
                      <a:pt x="0" y="1043"/>
                    </a:moveTo>
                    <a:lnTo>
                      <a:pt x="1042" y="0"/>
                    </a:lnTo>
                    <a:lnTo>
                      <a:pt x="104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1" name="Freeform 93"/>
              <p:cNvSpPr>
                <a:spLocks/>
              </p:cNvSpPr>
              <p:nvPr/>
            </p:nvSpPr>
            <p:spPr bwMode="auto">
              <a:xfrm>
                <a:off x="3764" y="1904"/>
                <a:ext cx="342" cy="342"/>
              </a:xfrm>
              <a:custGeom>
                <a:avLst/>
                <a:gdLst/>
                <a:ahLst/>
                <a:cxnLst>
                  <a:cxn ang="0">
                    <a:pos x="0" y="2053"/>
                  </a:cxn>
                  <a:cxn ang="0">
                    <a:pos x="2051" y="0"/>
                  </a:cxn>
                  <a:cxn ang="0">
                    <a:pos x="2052" y="0"/>
                  </a:cxn>
                </a:cxnLst>
                <a:rect l="0" t="0" r="r" b="b"/>
                <a:pathLst>
                  <a:path w="2052" h="2053">
                    <a:moveTo>
                      <a:pt x="0" y="2053"/>
                    </a:moveTo>
                    <a:lnTo>
                      <a:pt x="2051" y="0"/>
                    </a:lnTo>
                    <a:lnTo>
                      <a:pt x="205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2" name="Freeform 94"/>
              <p:cNvSpPr>
                <a:spLocks/>
              </p:cNvSpPr>
              <p:nvPr/>
            </p:nvSpPr>
            <p:spPr bwMode="auto">
              <a:xfrm>
                <a:off x="3348" y="2459"/>
                <a:ext cx="322" cy="323"/>
              </a:xfrm>
              <a:custGeom>
                <a:avLst/>
                <a:gdLst/>
                <a:ahLst/>
                <a:cxnLst>
                  <a:cxn ang="0">
                    <a:pos x="0" y="1933"/>
                  </a:cxn>
                  <a:cxn ang="0">
                    <a:pos x="1932" y="0"/>
                  </a:cxn>
                  <a:cxn ang="0">
                    <a:pos x="1933" y="0"/>
                  </a:cxn>
                </a:cxnLst>
                <a:rect l="0" t="0" r="r" b="b"/>
                <a:pathLst>
                  <a:path w="1933" h="1933">
                    <a:moveTo>
                      <a:pt x="0" y="1933"/>
                    </a:moveTo>
                    <a:lnTo>
                      <a:pt x="1932" y="0"/>
                    </a:lnTo>
                    <a:lnTo>
                      <a:pt x="19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3" name="Freeform 95"/>
              <p:cNvSpPr>
                <a:spLocks/>
              </p:cNvSpPr>
              <p:nvPr/>
            </p:nvSpPr>
            <p:spPr bwMode="auto">
              <a:xfrm>
                <a:off x="4291" y="1567"/>
                <a:ext cx="270" cy="271"/>
              </a:xfrm>
              <a:custGeom>
                <a:avLst/>
                <a:gdLst/>
                <a:ahLst/>
                <a:cxnLst>
                  <a:cxn ang="0">
                    <a:pos x="0" y="1624"/>
                  </a:cxn>
                  <a:cxn ang="0">
                    <a:pos x="1623" y="0"/>
                  </a:cxn>
                  <a:cxn ang="0">
                    <a:pos x="1624" y="0"/>
                  </a:cxn>
                </a:cxnLst>
                <a:rect l="0" t="0" r="r" b="b"/>
                <a:pathLst>
                  <a:path w="1624" h="1624">
                    <a:moveTo>
                      <a:pt x="0" y="1624"/>
                    </a:moveTo>
                    <a:lnTo>
                      <a:pt x="1623" y="0"/>
                    </a:lnTo>
                    <a:lnTo>
                      <a:pt x="162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4" name="Freeform 96"/>
              <p:cNvSpPr>
                <a:spLocks/>
              </p:cNvSpPr>
              <p:nvPr/>
            </p:nvSpPr>
            <p:spPr bwMode="auto">
              <a:xfrm>
                <a:off x="3670" y="2361"/>
                <a:ext cx="99" cy="98"/>
              </a:xfrm>
              <a:custGeom>
                <a:avLst/>
                <a:gdLst/>
                <a:ahLst/>
                <a:cxnLst>
                  <a:cxn ang="0">
                    <a:pos x="0" y="591"/>
                  </a:cxn>
                  <a:cxn ang="0">
                    <a:pos x="591" y="0"/>
                  </a:cxn>
                  <a:cxn ang="0">
                    <a:pos x="592" y="0"/>
                  </a:cxn>
                </a:cxnLst>
                <a:rect l="0" t="0" r="r" b="b"/>
                <a:pathLst>
                  <a:path w="592" h="591">
                    <a:moveTo>
                      <a:pt x="0" y="591"/>
                    </a:moveTo>
                    <a:lnTo>
                      <a:pt x="591" y="0"/>
                    </a:lnTo>
                    <a:lnTo>
                      <a:pt x="59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5" name="Freeform 97"/>
              <p:cNvSpPr>
                <a:spLocks/>
              </p:cNvSpPr>
              <p:nvPr/>
            </p:nvSpPr>
            <p:spPr bwMode="auto">
              <a:xfrm>
                <a:off x="4189" y="1838"/>
                <a:ext cx="102" cy="102"/>
              </a:xfrm>
              <a:custGeom>
                <a:avLst/>
                <a:gdLst/>
                <a:ahLst/>
                <a:cxnLst>
                  <a:cxn ang="0">
                    <a:pos x="0" y="613"/>
                  </a:cxn>
                  <a:cxn ang="0">
                    <a:pos x="612" y="0"/>
                  </a:cxn>
                  <a:cxn ang="0">
                    <a:pos x="614" y="0"/>
                  </a:cxn>
                </a:cxnLst>
                <a:rect l="0" t="0" r="r" b="b"/>
                <a:pathLst>
                  <a:path w="614" h="613">
                    <a:moveTo>
                      <a:pt x="0" y="613"/>
                    </a:moveTo>
                    <a:lnTo>
                      <a:pt x="612" y="0"/>
                    </a:lnTo>
                    <a:lnTo>
                      <a:pt x="61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6" name="Freeform 98"/>
              <p:cNvSpPr>
                <a:spLocks/>
              </p:cNvSpPr>
              <p:nvPr/>
            </p:nvSpPr>
            <p:spPr bwMode="auto">
              <a:xfrm>
                <a:off x="3769" y="1940"/>
                <a:ext cx="420" cy="421"/>
              </a:xfrm>
              <a:custGeom>
                <a:avLst/>
                <a:gdLst/>
                <a:ahLst/>
                <a:cxnLst>
                  <a:cxn ang="0">
                    <a:pos x="0" y="2524"/>
                  </a:cxn>
                  <a:cxn ang="0">
                    <a:pos x="2522" y="0"/>
                  </a:cxn>
                  <a:cxn ang="0">
                    <a:pos x="2524" y="0"/>
                  </a:cxn>
                </a:cxnLst>
                <a:rect l="0" t="0" r="r" b="b"/>
                <a:pathLst>
                  <a:path w="2524" h="2524">
                    <a:moveTo>
                      <a:pt x="0" y="2524"/>
                    </a:moveTo>
                    <a:lnTo>
                      <a:pt x="2522" y="0"/>
                    </a:lnTo>
                    <a:lnTo>
                      <a:pt x="252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7" name="Freeform 99"/>
              <p:cNvSpPr>
                <a:spLocks/>
              </p:cNvSpPr>
              <p:nvPr/>
            </p:nvSpPr>
            <p:spPr bwMode="auto">
              <a:xfrm>
                <a:off x="3431" y="2756"/>
                <a:ext cx="62" cy="62"/>
              </a:xfrm>
              <a:custGeom>
                <a:avLst/>
                <a:gdLst/>
                <a:ahLst/>
                <a:cxnLst>
                  <a:cxn ang="0">
                    <a:pos x="0" y="369"/>
                  </a:cxn>
                  <a:cxn ang="0">
                    <a:pos x="369" y="0"/>
                  </a:cxn>
                  <a:cxn ang="0">
                    <a:pos x="370" y="0"/>
                  </a:cxn>
                </a:cxnLst>
                <a:rect l="0" t="0" r="r" b="b"/>
                <a:pathLst>
                  <a:path w="370" h="369">
                    <a:moveTo>
                      <a:pt x="0" y="369"/>
                    </a:moveTo>
                    <a:lnTo>
                      <a:pt x="369" y="0"/>
                    </a:lnTo>
                    <a:lnTo>
                      <a:pt x="37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8" name="Freeform 100"/>
              <p:cNvSpPr>
                <a:spLocks/>
              </p:cNvSpPr>
              <p:nvPr/>
            </p:nvSpPr>
            <p:spPr bwMode="auto">
              <a:xfrm>
                <a:off x="4294" y="1650"/>
                <a:ext cx="303" cy="304"/>
              </a:xfrm>
              <a:custGeom>
                <a:avLst/>
                <a:gdLst/>
                <a:ahLst/>
                <a:cxnLst>
                  <a:cxn ang="0">
                    <a:pos x="0" y="1818"/>
                  </a:cxn>
                  <a:cxn ang="0">
                    <a:pos x="1818" y="0"/>
                  </a:cxn>
                  <a:cxn ang="0">
                    <a:pos x="1819" y="0"/>
                  </a:cxn>
                </a:cxnLst>
                <a:rect l="0" t="0" r="r" b="b"/>
                <a:pathLst>
                  <a:path w="1819" h="1818">
                    <a:moveTo>
                      <a:pt x="0" y="1818"/>
                    </a:moveTo>
                    <a:lnTo>
                      <a:pt x="1818" y="0"/>
                    </a:lnTo>
                    <a:lnTo>
                      <a:pt x="181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9" name="Freeform 101"/>
              <p:cNvSpPr>
                <a:spLocks/>
              </p:cNvSpPr>
              <p:nvPr/>
            </p:nvSpPr>
            <p:spPr bwMode="auto">
              <a:xfrm>
                <a:off x="3493" y="2397"/>
                <a:ext cx="359" cy="359"/>
              </a:xfrm>
              <a:custGeom>
                <a:avLst/>
                <a:gdLst/>
                <a:ahLst/>
                <a:cxnLst>
                  <a:cxn ang="0">
                    <a:pos x="0" y="2155"/>
                  </a:cxn>
                  <a:cxn ang="0">
                    <a:pos x="2153" y="0"/>
                  </a:cxn>
                  <a:cxn ang="0">
                    <a:pos x="2154" y="0"/>
                  </a:cxn>
                </a:cxnLst>
                <a:rect l="0" t="0" r="r" b="b"/>
                <a:pathLst>
                  <a:path w="2154" h="2155">
                    <a:moveTo>
                      <a:pt x="0" y="2155"/>
                    </a:moveTo>
                    <a:lnTo>
                      <a:pt x="2153" y="0"/>
                    </a:lnTo>
                    <a:lnTo>
                      <a:pt x="215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0" name="Freeform 102"/>
              <p:cNvSpPr>
                <a:spLocks/>
              </p:cNvSpPr>
              <p:nvPr/>
            </p:nvSpPr>
            <p:spPr bwMode="auto">
              <a:xfrm>
                <a:off x="4272" y="1954"/>
                <a:ext cx="23" cy="22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36" y="0"/>
                  </a:cxn>
                  <a:cxn ang="0">
                    <a:pos x="137" y="0"/>
                  </a:cxn>
                </a:cxnLst>
                <a:rect l="0" t="0" r="r" b="b"/>
                <a:pathLst>
                  <a:path w="137" h="136">
                    <a:moveTo>
                      <a:pt x="0" y="136"/>
                    </a:moveTo>
                    <a:lnTo>
                      <a:pt x="136" y="0"/>
                    </a:lnTo>
                    <a:lnTo>
                      <a:pt x="13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1" name="Freeform 103"/>
              <p:cNvSpPr>
                <a:spLocks/>
              </p:cNvSpPr>
              <p:nvPr/>
            </p:nvSpPr>
            <p:spPr bwMode="auto">
              <a:xfrm>
                <a:off x="3851" y="1976"/>
                <a:ext cx="421" cy="421"/>
              </a:xfrm>
              <a:custGeom>
                <a:avLst/>
                <a:gdLst/>
                <a:ahLst/>
                <a:cxnLst>
                  <a:cxn ang="0">
                    <a:pos x="0" y="2524"/>
                  </a:cxn>
                  <a:cxn ang="0">
                    <a:pos x="2522" y="0"/>
                  </a:cxn>
                  <a:cxn ang="0">
                    <a:pos x="2523" y="0"/>
                  </a:cxn>
                </a:cxnLst>
                <a:rect l="0" t="0" r="r" b="b"/>
                <a:pathLst>
                  <a:path w="2523" h="2524">
                    <a:moveTo>
                      <a:pt x="0" y="2524"/>
                    </a:moveTo>
                    <a:lnTo>
                      <a:pt x="2522" y="0"/>
                    </a:lnTo>
                    <a:lnTo>
                      <a:pt x="252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2" name="Freeform 104"/>
              <p:cNvSpPr>
                <a:spLocks/>
              </p:cNvSpPr>
              <p:nvPr/>
            </p:nvSpPr>
            <p:spPr bwMode="auto">
              <a:xfrm>
                <a:off x="3307" y="2854"/>
                <a:ext cx="207" cy="207"/>
              </a:xfrm>
              <a:custGeom>
                <a:avLst/>
                <a:gdLst/>
                <a:ahLst/>
                <a:cxnLst>
                  <a:cxn ang="0">
                    <a:pos x="0" y="1243"/>
                  </a:cxn>
                  <a:cxn ang="0">
                    <a:pos x="1242" y="0"/>
                  </a:cxn>
                  <a:cxn ang="0">
                    <a:pos x="1243" y="0"/>
                  </a:cxn>
                </a:cxnLst>
                <a:rect l="0" t="0" r="r" b="b"/>
                <a:pathLst>
                  <a:path w="1243" h="1243">
                    <a:moveTo>
                      <a:pt x="0" y="1243"/>
                    </a:moveTo>
                    <a:lnTo>
                      <a:pt x="1242" y="0"/>
                    </a:lnTo>
                    <a:lnTo>
                      <a:pt x="124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3" name="Freeform 105"/>
              <p:cNvSpPr>
                <a:spLocks/>
              </p:cNvSpPr>
              <p:nvPr/>
            </p:nvSpPr>
            <p:spPr bwMode="auto">
              <a:xfrm>
                <a:off x="4355" y="1738"/>
                <a:ext cx="274" cy="274"/>
              </a:xfrm>
              <a:custGeom>
                <a:avLst/>
                <a:gdLst/>
                <a:ahLst/>
                <a:cxnLst>
                  <a:cxn ang="0">
                    <a:pos x="0" y="1644"/>
                  </a:cxn>
                  <a:cxn ang="0">
                    <a:pos x="1643" y="0"/>
                  </a:cxn>
                  <a:cxn ang="0">
                    <a:pos x="1644" y="0"/>
                  </a:cxn>
                </a:cxnLst>
                <a:rect l="0" t="0" r="r" b="b"/>
                <a:pathLst>
                  <a:path w="1644" h="1644">
                    <a:moveTo>
                      <a:pt x="0" y="1644"/>
                    </a:moveTo>
                    <a:lnTo>
                      <a:pt x="1643" y="0"/>
                    </a:lnTo>
                    <a:lnTo>
                      <a:pt x="164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4" name="Freeform 106"/>
              <p:cNvSpPr>
                <a:spLocks/>
              </p:cNvSpPr>
              <p:nvPr/>
            </p:nvSpPr>
            <p:spPr bwMode="auto">
              <a:xfrm>
                <a:off x="3514" y="2433"/>
                <a:ext cx="421" cy="421"/>
              </a:xfrm>
              <a:custGeom>
                <a:avLst/>
                <a:gdLst/>
                <a:ahLst/>
                <a:cxnLst>
                  <a:cxn ang="0">
                    <a:pos x="0" y="2524"/>
                  </a:cxn>
                  <a:cxn ang="0">
                    <a:pos x="2523" y="0"/>
                  </a:cxn>
                  <a:cxn ang="0">
                    <a:pos x="2524" y="0"/>
                  </a:cxn>
                </a:cxnLst>
                <a:rect l="0" t="0" r="r" b="b"/>
                <a:pathLst>
                  <a:path w="2524" h="2524">
                    <a:moveTo>
                      <a:pt x="0" y="2524"/>
                    </a:moveTo>
                    <a:lnTo>
                      <a:pt x="2523" y="0"/>
                    </a:lnTo>
                    <a:lnTo>
                      <a:pt x="252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5" name="Freeform 107"/>
              <p:cNvSpPr>
                <a:spLocks/>
              </p:cNvSpPr>
              <p:nvPr/>
            </p:nvSpPr>
            <p:spPr bwMode="auto">
              <a:xfrm>
                <a:off x="4288" y="2012"/>
                <a:ext cx="67" cy="67"/>
              </a:xfrm>
              <a:custGeom>
                <a:avLst/>
                <a:gdLst/>
                <a:ahLst/>
                <a:cxnLst>
                  <a:cxn ang="0">
                    <a:pos x="0" y="400"/>
                  </a:cxn>
                  <a:cxn ang="0">
                    <a:pos x="400" y="0"/>
                  </a:cxn>
                  <a:cxn ang="0">
                    <a:pos x="401" y="0"/>
                  </a:cxn>
                </a:cxnLst>
                <a:rect l="0" t="0" r="r" b="b"/>
                <a:pathLst>
                  <a:path w="401" h="400">
                    <a:moveTo>
                      <a:pt x="0" y="400"/>
                    </a:moveTo>
                    <a:lnTo>
                      <a:pt x="400" y="0"/>
                    </a:lnTo>
                    <a:lnTo>
                      <a:pt x="40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6" name="Freeform 108"/>
              <p:cNvSpPr>
                <a:spLocks/>
              </p:cNvSpPr>
              <p:nvPr/>
            </p:nvSpPr>
            <p:spPr bwMode="auto">
              <a:xfrm>
                <a:off x="3934" y="2079"/>
                <a:ext cx="354" cy="354"/>
              </a:xfrm>
              <a:custGeom>
                <a:avLst/>
                <a:gdLst/>
                <a:ahLst/>
                <a:cxnLst>
                  <a:cxn ang="0">
                    <a:pos x="0" y="2125"/>
                  </a:cxn>
                  <a:cxn ang="0">
                    <a:pos x="2122" y="0"/>
                  </a:cxn>
                  <a:cxn ang="0">
                    <a:pos x="2123" y="0"/>
                  </a:cxn>
                </a:cxnLst>
                <a:rect l="0" t="0" r="r" b="b"/>
                <a:pathLst>
                  <a:path w="2123" h="2125">
                    <a:moveTo>
                      <a:pt x="0" y="2125"/>
                    </a:moveTo>
                    <a:lnTo>
                      <a:pt x="2122" y="0"/>
                    </a:lnTo>
                    <a:lnTo>
                      <a:pt x="212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7" name="Freeform 109"/>
              <p:cNvSpPr>
                <a:spLocks/>
              </p:cNvSpPr>
              <p:nvPr/>
            </p:nvSpPr>
            <p:spPr bwMode="auto">
              <a:xfrm>
                <a:off x="3307" y="2890"/>
                <a:ext cx="290" cy="290"/>
              </a:xfrm>
              <a:custGeom>
                <a:avLst/>
                <a:gdLst/>
                <a:ahLst/>
                <a:cxnLst>
                  <a:cxn ang="0">
                    <a:pos x="0" y="1741"/>
                  </a:cxn>
                  <a:cxn ang="0">
                    <a:pos x="1740" y="0"/>
                  </a:cxn>
                  <a:cxn ang="0">
                    <a:pos x="1741" y="0"/>
                  </a:cxn>
                </a:cxnLst>
                <a:rect l="0" t="0" r="r" b="b"/>
                <a:pathLst>
                  <a:path w="1741" h="1741">
                    <a:moveTo>
                      <a:pt x="0" y="1741"/>
                    </a:moveTo>
                    <a:lnTo>
                      <a:pt x="1740" y="0"/>
                    </a:lnTo>
                    <a:lnTo>
                      <a:pt x="1741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8" name="Freeform 110"/>
              <p:cNvSpPr>
                <a:spLocks/>
              </p:cNvSpPr>
              <p:nvPr/>
            </p:nvSpPr>
            <p:spPr bwMode="auto">
              <a:xfrm>
                <a:off x="4437" y="1831"/>
                <a:ext cx="218" cy="217"/>
              </a:xfrm>
              <a:custGeom>
                <a:avLst/>
                <a:gdLst/>
                <a:ahLst/>
                <a:cxnLst>
                  <a:cxn ang="0">
                    <a:pos x="0" y="1303"/>
                  </a:cxn>
                  <a:cxn ang="0">
                    <a:pos x="1302" y="0"/>
                  </a:cxn>
                  <a:cxn ang="0">
                    <a:pos x="1303" y="0"/>
                  </a:cxn>
                </a:cxnLst>
                <a:rect l="0" t="0" r="r" b="b"/>
                <a:pathLst>
                  <a:path w="1303" h="1303">
                    <a:moveTo>
                      <a:pt x="0" y="1303"/>
                    </a:moveTo>
                    <a:lnTo>
                      <a:pt x="1302" y="0"/>
                    </a:lnTo>
                    <a:lnTo>
                      <a:pt x="130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19" name="Freeform 111"/>
              <p:cNvSpPr>
                <a:spLocks/>
              </p:cNvSpPr>
              <p:nvPr/>
            </p:nvSpPr>
            <p:spPr bwMode="auto">
              <a:xfrm>
                <a:off x="3597" y="2469"/>
                <a:ext cx="420" cy="421"/>
              </a:xfrm>
              <a:custGeom>
                <a:avLst/>
                <a:gdLst/>
                <a:ahLst/>
                <a:cxnLst>
                  <a:cxn ang="0">
                    <a:pos x="0" y="2524"/>
                  </a:cxn>
                  <a:cxn ang="0">
                    <a:pos x="2522" y="0"/>
                  </a:cxn>
                  <a:cxn ang="0">
                    <a:pos x="2523" y="0"/>
                  </a:cxn>
                </a:cxnLst>
                <a:rect l="0" t="0" r="r" b="b"/>
                <a:pathLst>
                  <a:path w="2523" h="2524">
                    <a:moveTo>
                      <a:pt x="0" y="2524"/>
                    </a:moveTo>
                    <a:lnTo>
                      <a:pt x="2522" y="0"/>
                    </a:lnTo>
                    <a:lnTo>
                      <a:pt x="252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0" name="Freeform 112"/>
              <p:cNvSpPr>
                <a:spLocks/>
              </p:cNvSpPr>
              <p:nvPr/>
            </p:nvSpPr>
            <p:spPr bwMode="auto">
              <a:xfrm>
                <a:off x="4269" y="2048"/>
                <a:ext cx="169" cy="169"/>
              </a:xfrm>
              <a:custGeom>
                <a:avLst/>
                <a:gdLst/>
                <a:ahLst/>
                <a:cxnLst>
                  <a:cxn ang="0">
                    <a:pos x="0" y="1014"/>
                  </a:cxn>
                  <a:cxn ang="0">
                    <a:pos x="1013" y="0"/>
                  </a:cxn>
                  <a:cxn ang="0">
                    <a:pos x="1014" y="0"/>
                  </a:cxn>
                </a:cxnLst>
                <a:rect l="0" t="0" r="r" b="b"/>
                <a:pathLst>
                  <a:path w="1014" h="1014">
                    <a:moveTo>
                      <a:pt x="0" y="1014"/>
                    </a:moveTo>
                    <a:lnTo>
                      <a:pt x="1013" y="0"/>
                    </a:lnTo>
                    <a:lnTo>
                      <a:pt x="101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1" name="Freeform 113"/>
              <p:cNvSpPr>
                <a:spLocks/>
              </p:cNvSpPr>
              <p:nvPr/>
            </p:nvSpPr>
            <p:spPr bwMode="auto">
              <a:xfrm>
                <a:off x="4017" y="2217"/>
                <a:ext cx="252" cy="252"/>
              </a:xfrm>
              <a:custGeom>
                <a:avLst/>
                <a:gdLst/>
                <a:ahLst/>
                <a:cxnLst>
                  <a:cxn ang="0">
                    <a:pos x="0" y="1510"/>
                  </a:cxn>
                  <a:cxn ang="0">
                    <a:pos x="1509" y="0"/>
                  </a:cxn>
                  <a:cxn ang="0">
                    <a:pos x="1510" y="0"/>
                  </a:cxn>
                </a:cxnLst>
                <a:rect l="0" t="0" r="r" b="b"/>
                <a:pathLst>
                  <a:path w="1510" h="1510">
                    <a:moveTo>
                      <a:pt x="0" y="1510"/>
                    </a:moveTo>
                    <a:lnTo>
                      <a:pt x="1509" y="0"/>
                    </a:lnTo>
                    <a:lnTo>
                      <a:pt x="151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2" name="Freeform 114"/>
              <p:cNvSpPr>
                <a:spLocks/>
              </p:cNvSpPr>
              <p:nvPr/>
            </p:nvSpPr>
            <p:spPr bwMode="auto">
              <a:xfrm>
                <a:off x="3307" y="2926"/>
                <a:ext cx="373" cy="373"/>
              </a:xfrm>
              <a:custGeom>
                <a:avLst/>
                <a:gdLst/>
                <a:ahLst/>
                <a:cxnLst>
                  <a:cxn ang="0">
                    <a:pos x="0" y="2238"/>
                  </a:cxn>
                  <a:cxn ang="0">
                    <a:pos x="2237" y="0"/>
                  </a:cxn>
                  <a:cxn ang="0">
                    <a:pos x="2238" y="0"/>
                  </a:cxn>
                </a:cxnLst>
                <a:rect l="0" t="0" r="r" b="b"/>
                <a:pathLst>
                  <a:path w="2238" h="2238">
                    <a:moveTo>
                      <a:pt x="0" y="2238"/>
                    </a:moveTo>
                    <a:lnTo>
                      <a:pt x="2237" y="0"/>
                    </a:lnTo>
                    <a:lnTo>
                      <a:pt x="223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3" name="Freeform 115"/>
              <p:cNvSpPr>
                <a:spLocks/>
              </p:cNvSpPr>
              <p:nvPr/>
            </p:nvSpPr>
            <p:spPr bwMode="auto">
              <a:xfrm>
                <a:off x="4520" y="1930"/>
                <a:ext cx="155" cy="154"/>
              </a:xfrm>
              <a:custGeom>
                <a:avLst/>
                <a:gdLst/>
                <a:ahLst/>
                <a:cxnLst>
                  <a:cxn ang="0">
                    <a:pos x="0" y="927"/>
                  </a:cxn>
                  <a:cxn ang="0">
                    <a:pos x="926" y="0"/>
                  </a:cxn>
                  <a:cxn ang="0">
                    <a:pos x="928" y="0"/>
                  </a:cxn>
                </a:cxnLst>
                <a:rect l="0" t="0" r="r" b="b"/>
                <a:pathLst>
                  <a:path w="928" h="927">
                    <a:moveTo>
                      <a:pt x="0" y="927"/>
                    </a:moveTo>
                    <a:lnTo>
                      <a:pt x="926" y="0"/>
                    </a:lnTo>
                    <a:lnTo>
                      <a:pt x="92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4" name="Freeform 116"/>
              <p:cNvSpPr>
                <a:spLocks/>
              </p:cNvSpPr>
              <p:nvPr/>
            </p:nvSpPr>
            <p:spPr bwMode="auto">
              <a:xfrm>
                <a:off x="3680" y="2505"/>
                <a:ext cx="420" cy="421"/>
              </a:xfrm>
              <a:custGeom>
                <a:avLst/>
                <a:gdLst/>
                <a:ahLst/>
                <a:cxnLst>
                  <a:cxn ang="0">
                    <a:pos x="0" y="2525"/>
                  </a:cxn>
                  <a:cxn ang="0">
                    <a:pos x="2523" y="0"/>
                  </a:cxn>
                  <a:cxn ang="0">
                    <a:pos x="2524" y="0"/>
                  </a:cxn>
                </a:cxnLst>
                <a:rect l="0" t="0" r="r" b="b"/>
                <a:pathLst>
                  <a:path w="2524" h="2525">
                    <a:moveTo>
                      <a:pt x="0" y="2525"/>
                    </a:moveTo>
                    <a:lnTo>
                      <a:pt x="2523" y="0"/>
                    </a:lnTo>
                    <a:lnTo>
                      <a:pt x="252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5" name="Freeform 117"/>
              <p:cNvSpPr>
                <a:spLocks/>
              </p:cNvSpPr>
              <p:nvPr/>
            </p:nvSpPr>
            <p:spPr bwMode="auto">
              <a:xfrm>
                <a:off x="4230" y="2084"/>
                <a:ext cx="291" cy="291"/>
              </a:xfrm>
              <a:custGeom>
                <a:avLst/>
                <a:gdLst/>
                <a:ahLst/>
                <a:cxnLst>
                  <a:cxn ang="0">
                    <a:pos x="0" y="1745"/>
                  </a:cxn>
                  <a:cxn ang="0">
                    <a:pos x="1745" y="0"/>
                  </a:cxn>
                  <a:cxn ang="0">
                    <a:pos x="1746" y="0"/>
                  </a:cxn>
                </a:cxnLst>
                <a:rect l="0" t="0" r="r" b="b"/>
                <a:pathLst>
                  <a:path w="1746" h="1745">
                    <a:moveTo>
                      <a:pt x="0" y="1745"/>
                    </a:moveTo>
                    <a:lnTo>
                      <a:pt x="1745" y="0"/>
                    </a:lnTo>
                    <a:lnTo>
                      <a:pt x="174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6" name="Freeform 118"/>
              <p:cNvSpPr>
                <a:spLocks/>
              </p:cNvSpPr>
              <p:nvPr/>
            </p:nvSpPr>
            <p:spPr bwMode="auto">
              <a:xfrm>
                <a:off x="4100" y="2375"/>
                <a:ext cx="130" cy="130"/>
              </a:xfrm>
              <a:custGeom>
                <a:avLst/>
                <a:gdLst/>
                <a:ahLst/>
                <a:cxnLst>
                  <a:cxn ang="0">
                    <a:pos x="0" y="779"/>
                  </a:cxn>
                  <a:cxn ang="0">
                    <a:pos x="777" y="0"/>
                  </a:cxn>
                  <a:cxn ang="0">
                    <a:pos x="778" y="0"/>
                  </a:cxn>
                </a:cxnLst>
                <a:rect l="0" t="0" r="r" b="b"/>
                <a:pathLst>
                  <a:path w="778" h="779">
                    <a:moveTo>
                      <a:pt x="0" y="779"/>
                    </a:moveTo>
                    <a:lnTo>
                      <a:pt x="777" y="0"/>
                    </a:lnTo>
                    <a:lnTo>
                      <a:pt x="77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7" name="Freeform 119"/>
              <p:cNvSpPr>
                <a:spLocks/>
              </p:cNvSpPr>
              <p:nvPr/>
            </p:nvSpPr>
            <p:spPr bwMode="auto">
              <a:xfrm>
                <a:off x="3307" y="3296"/>
                <a:ext cx="122" cy="122"/>
              </a:xfrm>
              <a:custGeom>
                <a:avLst/>
                <a:gdLst/>
                <a:ahLst/>
                <a:cxnLst>
                  <a:cxn ang="0">
                    <a:pos x="0" y="733"/>
                  </a:cxn>
                  <a:cxn ang="0">
                    <a:pos x="733" y="0"/>
                  </a:cxn>
                  <a:cxn ang="0">
                    <a:pos x="734" y="0"/>
                  </a:cxn>
                </a:cxnLst>
                <a:rect l="0" t="0" r="r" b="b"/>
                <a:pathLst>
                  <a:path w="734" h="733">
                    <a:moveTo>
                      <a:pt x="0" y="733"/>
                    </a:moveTo>
                    <a:lnTo>
                      <a:pt x="733" y="0"/>
                    </a:lnTo>
                    <a:lnTo>
                      <a:pt x="73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8" name="Freeform 120"/>
              <p:cNvSpPr>
                <a:spLocks/>
              </p:cNvSpPr>
              <p:nvPr/>
            </p:nvSpPr>
            <p:spPr bwMode="auto">
              <a:xfrm>
                <a:off x="4603" y="2035"/>
                <a:ext cx="86" cy="85"/>
              </a:xfrm>
              <a:custGeom>
                <a:avLst/>
                <a:gdLst/>
                <a:ahLst/>
                <a:cxnLst>
                  <a:cxn ang="0">
                    <a:pos x="0" y="511"/>
                  </a:cxn>
                  <a:cxn ang="0">
                    <a:pos x="511" y="0"/>
                  </a:cxn>
                  <a:cxn ang="0">
                    <a:pos x="512" y="0"/>
                  </a:cxn>
                </a:cxnLst>
                <a:rect l="0" t="0" r="r" b="b"/>
                <a:pathLst>
                  <a:path w="512" h="511">
                    <a:moveTo>
                      <a:pt x="0" y="511"/>
                    </a:moveTo>
                    <a:lnTo>
                      <a:pt x="511" y="0"/>
                    </a:lnTo>
                    <a:lnTo>
                      <a:pt x="51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29" name="Freeform 121"/>
              <p:cNvSpPr>
                <a:spLocks/>
              </p:cNvSpPr>
              <p:nvPr/>
            </p:nvSpPr>
            <p:spPr bwMode="auto">
              <a:xfrm>
                <a:off x="3429" y="2962"/>
                <a:ext cx="334" cy="334"/>
              </a:xfrm>
              <a:custGeom>
                <a:avLst/>
                <a:gdLst/>
                <a:ahLst/>
                <a:cxnLst>
                  <a:cxn ang="0">
                    <a:pos x="0" y="2003"/>
                  </a:cxn>
                  <a:cxn ang="0">
                    <a:pos x="2001" y="0"/>
                  </a:cxn>
                  <a:cxn ang="0">
                    <a:pos x="2002" y="0"/>
                  </a:cxn>
                </a:cxnLst>
                <a:rect l="0" t="0" r="r" b="b"/>
                <a:pathLst>
                  <a:path w="2002" h="2003">
                    <a:moveTo>
                      <a:pt x="0" y="2003"/>
                    </a:moveTo>
                    <a:lnTo>
                      <a:pt x="2001" y="0"/>
                    </a:lnTo>
                    <a:lnTo>
                      <a:pt x="200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0" name="Freeform 122"/>
              <p:cNvSpPr>
                <a:spLocks/>
              </p:cNvSpPr>
              <p:nvPr/>
            </p:nvSpPr>
            <p:spPr bwMode="auto">
              <a:xfrm>
                <a:off x="4183" y="2120"/>
                <a:ext cx="420" cy="421"/>
              </a:xfrm>
              <a:custGeom>
                <a:avLst/>
                <a:gdLst/>
                <a:ahLst/>
                <a:cxnLst>
                  <a:cxn ang="0">
                    <a:pos x="0" y="2524"/>
                  </a:cxn>
                  <a:cxn ang="0">
                    <a:pos x="2523" y="0"/>
                  </a:cxn>
                  <a:cxn ang="0">
                    <a:pos x="2524" y="0"/>
                  </a:cxn>
                </a:cxnLst>
                <a:rect l="0" t="0" r="r" b="b"/>
                <a:pathLst>
                  <a:path w="2524" h="2524">
                    <a:moveTo>
                      <a:pt x="0" y="2524"/>
                    </a:moveTo>
                    <a:lnTo>
                      <a:pt x="2523" y="0"/>
                    </a:lnTo>
                    <a:lnTo>
                      <a:pt x="252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1" name="Freeform 123"/>
              <p:cNvSpPr>
                <a:spLocks/>
              </p:cNvSpPr>
              <p:nvPr/>
            </p:nvSpPr>
            <p:spPr bwMode="auto">
              <a:xfrm>
                <a:off x="3763" y="2541"/>
                <a:ext cx="420" cy="421"/>
              </a:xfrm>
              <a:custGeom>
                <a:avLst/>
                <a:gdLst/>
                <a:ahLst/>
                <a:cxnLst>
                  <a:cxn ang="0">
                    <a:pos x="0" y="2524"/>
                  </a:cxn>
                  <a:cxn ang="0">
                    <a:pos x="2363" y="159"/>
                  </a:cxn>
                  <a:cxn ang="0">
                    <a:pos x="2522" y="0"/>
                  </a:cxn>
                  <a:cxn ang="0">
                    <a:pos x="2524" y="0"/>
                  </a:cxn>
                </a:cxnLst>
                <a:rect l="0" t="0" r="r" b="b"/>
                <a:pathLst>
                  <a:path w="2524" h="2524">
                    <a:moveTo>
                      <a:pt x="0" y="2524"/>
                    </a:moveTo>
                    <a:lnTo>
                      <a:pt x="2363" y="159"/>
                    </a:lnTo>
                    <a:lnTo>
                      <a:pt x="2522" y="0"/>
                    </a:lnTo>
                    <a:lnTo>
                      <a:pt x="252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2" name="Freeform 124"/>
              <p:cNvSpPr>
                <a:spLocks/>
              </p:cNvSpPr>
              <p:nvPr/>
            </p:nvSpPr>
            <p:spPr bwMode="auto">
              <a:xfrm>
                <a:off x="3307" y="3096"/>
                <a:ext cx="441" cy="441"/>
              </a:xfrm>
              <a:custGeom>
                <a:avLst/>
                <a:gdLst/>
                <a:ahLst/>
                <a:cxnLst>
                  <a:cxn ang="0">
                    <a:pos x="0" y="2648"/>
                  </a:cxn>
                  <a:cxn ang="0">
                    <a:pos x="2645" y="0"/>
                  </a:cxn>
                  <a:cxn ang="0">
                    <a:pos x="2646" y="0"/>
                  </a:cxn>
                </a:cxnLst>
                <a:rect l="0" t="0" r="r" b="b"/>
                <a:pathLst>
                  <a:path w="2646" h="2648">
                    <a:moveTo>
                      <a:pt x="0" y="2648"/>
                    </a:moveTo>
                    <a:lnTo>
                      <a:pt x="2645" y="0"/>
                    </a:lnTo>
                    <a:lnTo>
                      <a:pt x="264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3" name="Freeform 125"/>
              <p:cNvSpPr>
                <a:spLocks/>
              </p:cNvSpPr>
              <p:nvPr/>
            </p:nvSpPr>
            <p:spPr bwMode="auto">
              <a:xfrm>
                <a:off x="4686" y="2149"/>
                <a:ext cx="8" cy="7"/>
              </a:xfrm>
              <a:custGeom>
                <a:avLst/>
                <a:gdLst/>
                <a:ahLst/>
                <a:cxnLst>
                  <a:cxn ang="0">
                    <a:pos x="0" y="46"/>
                  </a:cxn>
                  <a:cxn ang="0">
                    <a:pos x="47" y="0"/>
                  </a:cxn>
                  <a:cxn ang="0">
                    <a:pos x="48" y="0"/>
                  </a:cxn>
                </a:cxnLst>
                <a:rect l="0" t="0" r="r" b="b"/>
                <a:pathLst>
                  <a:path w="48" h="46">
                    <a:moveTo>
                      <a:pt x="0" y="46"/>
                    </a:moveTo>
                    <a:lnTo>
                      <a:pt x="47" y="0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4" name="Freeform 126"/>
              <p:cNvSpPr>
                <a:spLocks/>
              </p:cNvSpPr>
              <p:nvPr/>
            </p:nvSpPr>
            <p:spPr bwMode="auto">
              <a:xfrm>
                <a:off x="3748" y="2998"/>
                <a:ext cx="98" cy="98"/>
              </a:xfrm>
              <a:custGeom>
                <a:avLst/>
                <a:gdLst/>
                <a:ahLst/>
                <a:cxnLst>
                  <a:cxn ang="0">
                    <a:pos x="0" y="587"/>
                  </a:cxn>
                  <a:cxn ang="0">
                    <a:pos x="586" y="0"/>
                  </a:cxn>
                  <a:cxn ang="0">
                    <a:pos x="587" y="0"/>
                  </a:cxn>
                </a:cxnLst>
                <a:rect l="0" t="0" r="r" b="b"/>
                <a:pathLst>
                  <a:path w="587" h="587">
                    <a:moveTo>
                      <a:pt x="0" y="587"/>
                    </a:moveTo>
                    <a:lnTo>
                      <a:pt x="586" y="0"/>
                    </a:lnTo>
                    <a:lnTo>
                      <a:pt x="58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5" name="Freeform 127"/>
              <p:cNvSpPr>
                <a:spLocks/>
              </p:cNvSpPr>
              <p:nvPr/>
            </p:nvSpPr>
            <p:spPr bwMode="auto">
              <a:xfrm>
                <a:off x="4266" y="2156"/>
                <a:ext cx="420" cy="421"/>
              </a:xfrm>
              <a:custGeom>
                <a:avLst/>
                <a:gdLst/>
                <a:ahLst/>
                <a:cxnLst>
                  <a:cxn ang="0">
                    <a:pos x="0" y="2524"/>
                  </a:cxn>
                  <a:cxn ang="0">
                    <a:pos x="2522" y="0"/>
                  </a:cxn>
                  <a:cxn ang="0">
                    <a:pos x="2523" y="0"/>
                  </a:cxn>
                </a:cxnLst>
                <a:rect l="0" t="0" r="r" b="b"/>
                <a:pathLst>
                  <a:path w="2523" h="2524">
                    <a:moveTo>
                      <a:pt x="0" y="2524"/>
                    </a:moveTo>
                    <a:lnTo>
                      <a:pt x="2522" y="0"/>
                    </a:lnTo>
                    <a:lnTo>
                      <a:pt x="252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6" name="Freeform 128"/>
              <p:cNvSpPr>
                <a:spLocks/>
              </p:cNvSpPr>
              <p:nvPr/>
            </p:nvSpPr>
            <p:spPr bwMode="auto">
              <a:xfrm>
                <a:off x="3845" y="2577"/>
                <a:ext cx="421" cy="421"/>
              </a:xfrm>
              <a:custGeom>
                <a:avLst/>
                <a:gdLst/>
                <a:ahLst/>
                <a:cxnLst>
                  <a:cxn ang="0">
                    <a:pos x="0" y="2524"/>
                  </a:cxn>
                  <a:cxn ang="0">
                    <a:pos x="668" y="1857"/>
                  </a:cxn>
                  <a:cxn ang="0">
                    <a:pos x="2523" y="0"/>
                  </a:cxn>
                  <a:cxn ang="0">
                    <a:pos x="2524" y="0"/>
                  </a:cxn>
                </a:cxnLst>
                <a:rect l="0" t="0" r="r" b="b"/>
                <a:pathLst>
                  <a:path w="2524" h="2524">
                    <a:moveTo>
                      <a:pt x="0" y="2524"/>
                    </a:moveTo>
                    <a:lnTo>
                      <a:pt x="668" y="1857"/>
                    </a:lnTo>
                    <a:lnTo>
                      <a:pt x="2523" y="0"/>
                    </a:lnTo>
                    <a:lnTo>
                      <a:pt x="2524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7" name="Freeform 129"/>
              <p:cNvSpPr>
                <a:spLocks/>
              </p:cNvSpPr>
              <p:nvPr/>
            </p:nvSpPr>
            <p:spPr bwMode="auto">
              <a:xfrm>
                <a:off x="3419" y="3034"/>
                <a:ext cx="510" cy="510"/>
              </a:xfrm>
              <a:custGeom>
                <a:avLst/>
                <a:gdLst/>
                <a:ahLst/>
                <a:cxnLst>
                  <a:cxn ang="0">
                    <a:pos x="0" y="3058"/>
                  </a:cxn>
                  <a:cxn ang="0">
                    <a:pos x="3056" y="0"/>
                  </a:cxn>
                  <a:cxn ang="0">
                    <a:pos x="3057" y="0"/>
                  </a:cxn>
                </a:cxnLst>
                <a:rect l="0" t="0" r="r" b="b"/>
                <a:pathLst>
                  <a:path w="3057" h="3058">
                    <a:moveTo>
                      <a:pt x="0" y="3058"/>
                    </a:moveTo>
                    <a:lnTo>
                      <a:pt x="3056" y="0"/>
                    </a:lnTo>
                    <a:lnTo>
                      <a:pt x="3057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8" name="Freeform 130"/>
              <p:cNvSpPr>
                <a:spLocks/>
              </p:cNvSpPr>
              <p:nvPr/>
            </p:nvSpPr>
            <p:spPr bwMode="auto">
              <a:xfrm>
                <a:off x="4349" y="2272"/>
                <a:ext cx="341" cy="341"/>
              </a:xfrm>
              <a:custGeom>
                <a:avLst/>
                <a:gdLst/>
                <a:ahLst/>
                <a:cxnLst>
                  <a:cxn ang="0">
                    <a:pos x="0" y="2047"/>
                  </a:cxn>
                  <a:cxn ang="0">
                    <a:pos x="2045" y="0"/>
                  </a:cxn>
                  <a:cxn ang="0">
                    <a:pos x="2046" y="0"/>
                  </a:cxn>
                </a:cxnLst>
                <a:rect l="0" t="0" r="r" b="b"/>
                <a:pathLst>
                  <a:path w="2046" h="2047">
                    <a:moveTo>
                      <a:pt x="0" y="2047"/>
                    </a:moveTo>
                    <a:lnTo>
                      <a:pt x="2045" y="0"/>
                    </a:lnTo>
                    <a:lnTo>
                      <a:pt x="204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39" name="Freeform 131"/>
              <p:cNvSpPr>
                <a:spLocks/>
              </p:cNvSpPr>
              <p:nvPr/>
            </p:nvSpPr>
            <p:spPr bwMode="auto">
              <a:xfrm>
                <a:off x="3928" y="2613"/>
                <a:ext cx="421" cy="421"/>
              </a:xfrm>
              <a:custGeom>
                <a:avLst/>
                <a:gdLst/>
                <a:ahLst/>
                <a:cxnLst>
                  <a:cxn ang="0">
                    <a:pos x="0" y="2524"/>
                  </a:cxn>
                  <a:cxn ang="0">
                    <a:pos x="2522" y="0"/>
                  </a:cxn>
                  <a:cxn ang="0">
                    <a:pos x="2523" y="0"/>
                  </a:cxn>
                </a:cxnLst>
                <a:rect l="0" t="0" r="r" b="b"/>
                <a:pathLst>
                  <a:path w="2523" h="2524">
                    <a:moveTo>
                      <a:pt x="0" y="2524"/>
                    </a:moveTo>
                    <a:lnTo>
                      <a:pt x="2522" y="0"/>
                    </a:lnTo>
                    <a:lnTo>
                      <a:pt x="252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0" name="Freeform 132"/>
              <p:cNvSpPr>
                <a:spLocks/>
              </p:cNvSpPr>
              <p:nvPr/>
            </p:nvSpPr>
            <p:spPr bwMode="auto">
              <a:xfrm>
                <a:off x="3556" y="3070"/>
                <a:ext cx="455" cy="456"/>
              </a:xfrm>
              <a:custGeom>
                <a:avLst/>
                <a:gdLst/>
                <a:ahLst/>
                <a:cxnLst>
                  <a:cxn ang="0">
                    <a:pos x="0" y="2733"/>
                  </a:cxn>
                  <a:cxn ang="0">
                    <a:pos x="2732" y="0"/>
                  </a:cxn>
                  <a:cxn ang="0">
                    <a:pos x="2733" y="0"/>
                  </a:cxn>
                </a:cxnLst>
                <a:rect l="0" t="0" r="r" b="b"/>
                <a:pathLst>
                  <a:path w="2733" h="2733">
                    <a:moveTo>
                      <a:pt x="0" y="2733"/>
                    </a:moveTo>
                    <a:lnTo>
                      <a:pt x="2732" y="0"/>
                    </a:lnTo>
                    <a:lnTo>
                      <a:pt x="273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1" name="Freeform 133"/>
              <p:cNvSpPr>
                <a:spLocks/>
              </p:cNvSpPr>
              <p:nvPr/>
            </p:nvSpPr>
            <p:spPr bwMode="auto">
              <a:xfrm>
                <a:off x="4432" y="2409"/>
                <a:ext cx="240" cy="240"/>
              </a:xfrm>
              <a:custGeom>
                <a:avLst/>
                <a:gdLst/>
                <a:ahLst/>
                <a:cxnLst>
                  <a:cxn ang="0">
                    <a:pos x="0" y="1440"/>
                  </a:cxn>
                  <a:cxn ang="0">
                    <a:pos x="1439" y="0"/>
                  </a:cxn>
                  <a:cxn ang="0">
                    <a:pos x="1440" y="0"/>
                  </a:cxn>
                </a:cxnLst>
                <a:rect l="0" t="0" r="r" b="b"/>
                <a:pathLst>
                  <a:path w="1440" h="1440">
                    <a:moveTo>
                      <a:pt x="0" y="1440"/>
                    </a:moveTo>
                    <a:lnTo>
                      <a:pt x="1439" y="0"/>
                    </a:lnTo>
                    <a:lnTo>
                      <a:pt x="1440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2" name="Freeform 134"/>
              <p:cNvSpPr>
                <a:spLocks/>
              </p:cNvSpPr>
              <p:nvPr/>
            </p:nvSpPr>
            <p:spPr bwMode="auto">
              <a:xfrm>
                <a:off x="4011" y="2649"/>
                <a:ext cx="421" cy="421"/>
              </a:xfrm>
              <a:custGeom>
                <a:avLst/>
                <a:gdLst/>
                <a:ahLst/>
                <a:cxnLst>
                  <a:cxn ang="0">
                    <a:pos x="0" y="2524"/>
                  </a:cxn>
                  <a:cxn ang="0">
                    <a:pos x="2522" y="0"/>
                  </a:cxn>
                  <a:cxn ang="0">
                    <a:pos x="2523" y="0"/>
                  </a:cxn>
                </a:cxnLst>
                <a:rect l="0" t="0" r="r" b="b"/>
                <a:pathLst>
                  <a:path w="2523" h="2524">
                    <a:moveTo>
                      <a:pt x="0" y="2524"/>
                    </a:moveTo>
                    <a:lnTo>
                      <a:pt x="2522" y="0"/>
                    </a:lnTo>
                    <a:lnTo>
                      <a:pt x="252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3" name="Freeform 135"/>
              <p:cNvSpPr>
                <a:spLocks/>
              </p:cNvSpPr>
              <p:nvPr/>
            </p:nvSpPr>
            <p:spPr bwMode="auto">
              <a:xfrm>
                <a:off x="3713" y="3106"/>
                <a:ext cx="381" cy="381"/>
              </a:xfrm>
              <a:custGeom>
                <a:avLst/>
                <a:gdLst/>
                <a:ahLst/>
                <a:cxnLst>
                  <a:cxn ang="0">
                    <a:pos x="0" y="2287"/>
                  </a:cxn>
                  <a:cxn ang="0">
                    <a:pos x="2285" y="0"/>
                  </a:cxn>
                  <a:cxn ang="0">
                    <a:pos x="2286" y="0"/>
                  </a:cxn>
                </a:cxnLst>
                <a:rect l="0" t="0" r="r" b="b"/>
                <a:pathLst>
                  <a:path w="2286" h="2287">
                    <a:moveTo>
                      <a:pt x="0" y="2287"/>
                    </a:moveTo>
                    <a:lnTo>
                      <a:pt x="2285" y="0"/>
                    </a:lnTo>
                    <a:lnTo>
                      <a:pt x="2286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4" name="Freeform 136"/>
              <p:cNvSpPr>
                <a:spLocks/>
              </p:cNvSpPr>
              <p:nvPr/>
            </p:nvSpPr>
            <p:spPr bwMode="auto">
              <a:xfrm>
                <a:off x="4514" y="2567"/>
                <a:ext cx="119" cy="118"/>
              </a:xfrm>
              <a:custGeom>
                <a:avLst/>
                <a:gdLst/>
                <a:ahLst/>
                <a:cxnLst>
                  <a:cxn ang="0">
                    <a:pos x="0" y="712"/>
                  </a:cxn>
                  <a:cxn ang="0">
                    <a:pos x="712" y="0"/>
                  </a:cxn>
                  <a:cxn ang="0">
                    <a:pos x="713" y="0"/>
                  </a:cxn>
                </a:cxnLst>
                <a:rect l="0" t="0" r="r" b="b"/>
                <a:pathLst>
                  <a:path w="713" h="712">
                    <a:moveTo>
                      <a:pt x="0" y="712"/>
                    </a:moveTo>
                    <a:lnTo>
                      <a:pt x="712" y="0"/>
                    </a:lnTo>
                    <a:lnTo>
                      <a:pt x="71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5" name="Freeform 137"/>
              <p:cNvSpPr>
                <a:spLocks/>
              </p:cNvSpPr>
              <p:nvPr/>
            </p:nvSpPr>
            <p:spPr bwMode="auto">
              <a:xfrm>
                <a:off x="4094" y="2685"/>
                <a:ext cx="421" cy="421"/>
              </a:xfrm>
              <a:custGeom>
                <a:avLst/>
                <a:gdLst/>
                <a:ahLst/>
                <a:cxnLst>
                  <a:cxn ang="0">
                    <a:pos x="0" y="2525"/>
                  </a:cxn>
                  <a:cxn ang="0">
                    <a:pos x="2522" y="0"/>
                  </a:cxn>
                  <a:cxn ang="0">
                    <a:pos x="2523" y="0"/>
                  </a:cxn>
                </a:cxnLst>
                <a:rect l="0" t="0" r="r" b="b"/>
                <a:pathLst>
                  <a:path w="2523" h="2525">
                    <a:moveTo>
                      <a:pt x="0" y="2525"/>
                    </a:moveTo>
                    <a:lnTo>
                      <a:pt x="2522" y="0"/>
                    </a:lnTo>
                    <a:lnTo>
                      <a:pt x="2523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46" name="Freeform 138"/>
              <p:cNvSpPr>
                <a:spLocks/>
              </p:cNvSpPr>
              <p:nvPr/>
            </p:nvSpPr>
            <p:spPr bwMode="auto">
              <a:xfrm>
                <a:off x="3909" y="2762"/>
                <a:ext cx="648" cy="649"/>
              </a:xfrm>
              <a:custGeom>
                <a:avLst/>
                <a:gdLst/>
                <a:ahLst/>
                <a:cxnLst>
                  <a:cxn ang="0">
                    <a:pos x="0" y="3891"/>
                  </a:cxn>
                  <a:cxn ang="0">
                    <a:pos x="1611" y="2280"/>
                  </a:cxn>
                  <a:cxn ang="0">
                    <a:pos x="3888" y="0"/>
                  </a:cxn>
                  <a:cxn ang="0">
                    <a:pos x="3889" y="0"/>
                  </a:cxn>
                </a:cxnLst>
                <a:rect l="0" t="0" r="r" b="b"/>
                <a:pathLst>
                  <a:path w="3889" h="3891">
                    <a:moveTo>
                      <a:pt x="0" y="3891"/>
                    </a:moveTo>
                    <a:lnTo>
                      <a:pt x="1611" y="2280"/>
                    </a:lnTo>
                    <a:lnTo>
                      <a:pt x="3888" y="0"/>
                    </a:lnTo>
                    <a:lnTo>
                      <a:pt x="3889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7548" name="Text Box 140"/>
            <p:cNvSpPr txBox="1">
              <a:spLocks noChangeArrowheads="1"/>
            </p:cNvSpPr>
            <p:nvPr/>
          </p:nvSpPr>
          <p:spPr bwMode="auto">
            <a:xfrm>
              <a:off x="994" y="663"/>
              <a:ext cx="6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b="1">
                  <a:latin typeface="黑体" pitchFamily="2" charset="-122"/>
                </a:rPr>
                <a:t>0°</a:t>
              </a:r>
            </a:p>
          </p:txBody>
        </p:sp>
        <p:sp>
          <p:nvSpPr>
            <p:cNvPr id="17549" name="Text Box 141"/>
            <p:cNvSpPr txBox="1">
              <a:spLocks noChangeArrowheads="1"/>
            </p:cNvSpPr>
            <p:nvPr/>
          </p:nvSpPr>
          <p:spPr bwMode="auto">
            <a:xfrm>
              <a:off x="564" y="1026"/>
              <a:ext cx="10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b="1">
                  <a:latin typeface="黑体" pitchFamily="2" charset="-122"/>
                </a:rPr>
                <a:t>43°08′</a:t>
              </a:r>
            </a:p>
          </p:txBody>
        </p:sp>
        <p:sp>
          <p:nvSpPr>
            <p:cNvPr id="17550" name="Text Box 142"/>
            <p:cNvSpPr txBox="1">
              <a:spLocks noChangeArrowheads="1"/>
            </p:cNvSpPr>
            <p:nvPr/>
          </p:nvSpPr>
          <p:spPr bwMode="auto">
            <a:xfrm>
              <a:off x="655" y="1979"/>
              <a:ext cx="6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b="1" dirty="0">
                  <a:latin typeface="黑体" pitchFamily="2" charset="-122"/>
                </a:rPr>
                <a:t>90°</a:t>
              </a:r>
            </a:p>
          </p:txBody>
        </p:sp>
        <p:sp>
          <p:nvSpPr>
            <p:cNvPr id="17551" name="Text Box 143"/>
            <p:cNvSpPr txBox="1">
              <a:spLocks noChangeArrowheads="1"/>
            </p:cNvSpPr>
            <p:nvPr/>
          </p:nvSpPr>
          <p:spPr bwMode="auto">
            <a:xfrm>
              <a:off x="586" y="1479"/>
              <a:ext cx="9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b="1">
                  <a:latin typeface="黑体" pitchFamily="2" charset="-122"/>
                </a:rPr>
                <a:t>66°34′</a:t>
              </a:r>
            </a:p>
          </p:txBody>
        </p:sp>
        <p:sp>
          <p:nvSpPr>
            <p:cNvPr id="17552" name="Text Box 144"/>
            <p:cNvSpPr txBox="1">
              <a:spLocks noChangeArrowheads="1"/>
            </p:cNvSpPr>
            <p:nvPr/>
          </p:nvSpPr>
          <p:spPr bwMode="auto">
            <a:xfrm>
              <a:off x="581" y="2824"/>
              <a:ext cx="9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b="1">
                  <a:latin typeface="黑体" pitchFamily="2" charset="-122"/>
                </a:rPr>
                <a:t>46°52′</a:t>
              </a:r>
            </a:p>
          </p:txBody>
        </p:sp>
        <p:sp>
          <p:nvSpPr>
            <p:cNvPr id="17553" name="Text Box 145"/>
            <p:cNvSpPr txBox="1">
              <a:spLocks noChangeArrowheads="1"/>
            </p:cNvSpPr>
            <p:nvPr/>
          </p:nvSpPr>
          <p:spPr bwMode="auto">
            <a:xfrm>
              <a:off x="567" y="3233"/>
              <a:ext cx="8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b="1">
                  <a:latin typeface="黑体" pitchFamily="2" charset="-122"/>
                </a:rPr>
                <a:t>23°26</a:t>
              </a:r>
              <a:r>
                <a:rPr lang="en-US" altLang="zh-CN" sz="1600" b="1">
                  <a:latin typeface="Arial" charset="0"/>
                  <a:ea typeface="宋体" pitchFamily="2" charset="-122"/>
                </a:rPr>
                <a:t>′</a:t>
              </a:r>
            </a:p>
          </p:txBody>
        </p:sp>
        <p:sp>
          <p:nvSpPr>
            <p:cNvPr id="17557" name="Line 149"/>
            <p:cNvSpPr>
              <a:spLocks noChangeShapeType="1"/>
            </p:cNvSpPr>
            <p:nvPr/>
          </p:nvSpPr>
          <p:spPr bwMode="auto">
            <a:xfrm rot="1380000" flipH="1">
              <a:off x="3086" y="144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8" name="Line 150"/>
            <p:cNvSpPr>
              <a:spLocks noChangeShapeType="1"/>
            </p:cNvSpPr>
            <p:nvPr/>
          </p:nvSpPr>
          <p:spPr bwMode="auto">
            <a:xfrm rot="1380000" flipH="1">
              <a:off x="2435" y="1526"/>
              <a:ext cx="29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59" name="Line 151"/>
            <p:cNvSpPr>
              <a:spLocks noChangeShapeType="1"/>
            </p:cNvSpPr>
            <p:nvPr/>
          </p:nvSpPr>
          <p:spPr bwMode="auto">
            <a:xfrm rot="1380000" flipH="1" flipV="1">
              <a:off x="1628" y="2016"/>
              <a:ext cx="3392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0" name="Line 152"/>
            <p:cNvSpPr>
              <a:spLocks noChangeShapeType="1"/>
            </p:cNvSpPr>
            <p:nvPr/>
          </p:nvSpPr>
          <p:spPr bwMode="auto">
            <a:xfrm rot="1380000" flipH="1">
              <a:off x="3833" y="2914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1" name="Line 153"/>
            <p:cNvSpPr>
              <a:spLocks noChangeShapeType="1"/>
            </p:cNvSpPr>
            <p:nvPr/>
          </p:nvSpPr>
          <p:spPr bwMode="auto">
            <a:xfrm rot="1380000" flipH="1">
              <a:off x="1548" y="3446"/>
              <a:ext cx="2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2" name="Line 154"/>
            <p:cNvSpPr>
              <a:spLocks noChangeShapeType="1"/>
            </p:cNvSpPr>
            <p:nvPr/>
          </p:nvSpPr>
          <p:spPr bwMode="auto">
            <a:xfrm rot="1380000" flipH="1">
              <a:off x="2090" y="3661"/>
              <a:ext cx="1589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0" name="Line 162"/>
            <p:cNvSpPr>
              <a:spLocks noChangeShapeType="1"/>
            </p:cNvSpPr>
            <p:nvPr/>
          </p:nvSpPr>
          <p:spPr bwMode="auto">
            <a:xfrm rot="1380000" flipH="1" flipV="1">
              <a:off x="1283" y="2787"/>
              <a:ext cx="3392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72" name="Text Box 164"/>
            <p:cNvSpPr txBox="1">
              <a:spLocks noChangeArrowheads="1"/>
            </p:cNvSpPr>
            <p:nvPr/>
          </p:nvSpPr>
          <p:spPr bwMode="auto">
            <a:xfrm rot="1380000">
              <a:off x="4384" y="1496"/>
              <a:ext cx="103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00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00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分</a:t>
              </a:r>
            </a:p>
          </p:txBody>
        </p:sp>
        <p:sp>
          <p:nvSpPr>
            <p:cNvPr id="17573" name="Text Box 165"/>
            <p:cNvSpPr txBox="1">
              <a:spLocks noChangeArrowheads="1"/>
            </p:cNvSpPr>
            <p:nvPr/>
          </p:nvSpPr>
          <p:spPr bwMode="auto">
            <a:xfrm rot="1380000">
              <a:off x="3965" y="2312"/>
              <a:ext cx="10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10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47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分</a:t>
              </a:r>
            </a:p>
          </p:txBody>
        </p:sp>
        <p:sp>
          <p:nvSpPr>
            <p:cNvPr id="17574" name="Text Box 166"/>
            <p:cNvSpPr txBox="1">
              <a:spLocks noChangeArrowheads="1"/>
            </p:cNvSpPr>
            <p:nvPr/>
          </p:nvSpPr>
          <p:spPr bwMode="auto">
            <a:xfrm rot="1380000">
              <a:off x="3821" y="2767"/>
              <a:ext cx="12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12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00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分</a:t>
              </a:r>
            </a:p>
          </p:txBody>
        </p:sp>
        <p:sp>
          <p:nvSpPr>
            <p:cNvPr id="17575" name="Text Box 167"/>
            <p:cNvSpPr txBox="1">
              <a:spLocks noChangeArrowheads="1"/>
            </p:cNvSpPr>
            <p:nvPr/>
          </p:nvSpPr>
          <p:spPr bwMode="auto">
            <a:xfrm rot="1380000">
              <a:off x="3651" y="3083"/>
              <a:ext cx="10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13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13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分</a:t>
              </a:r>
            </a:p>
          </p:txBody>
        </p:sp>
        <p:sp>
          <p:nvSpPr>
            <p:cNvPr id="17576" name="Text Box 168"/>
            <p:cNvSpPr txBox="1">
              <a:spLocks noChangeArrowheads="1"/>
            </p:cNvSpPr>
            <p:nvPr/>
          </p:nvSpPr>
          <p:spPr bwMode="auto">
            <a:xfrm rot="1380000">
              <a:off x="3150" y="3989"/>
              <a:ext cx="10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24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00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分</a:t>
              </a:r>
            </a:p>
          </p:txBody>
        </p:sp>
        <p:sp>
          <p:nvSpPr>
            <p:cNvPr id="17577" name="Text Box 169"/>
            <p:cNvSpPr txBox="1">
              <a:spLocks noChangeArrowheads="1"/>
            </p:cNvSpPr>
            <p:nvPr/>
          </p:nvSpPr>
          <p:spPr bwMode="auto">
            <a:xfrm rot="1380000">
              <a:off x="4184" y="1909"/>
              <a:ext cx="12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05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31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分</a:t>
              </a:r>
            </a:p>
          </p:txBody>
        </p:sp>
        <p:sp>
          <p:nvSpPr>
            <p:cNvPr id="17578" name="Text Box 170"/>
            <p:cNvSpPr txBox="1">
              <a:spLocks noChangeArrowheads="1"/>
            </p:cNvSpPr>
            <p:nvPr/>
          </p:nvSpPr>
          <p:spPr bwMode="auto">
            <a:xfrm rot="1380000">
              <a:off x="3322" y="3720"/>
              <a:ext cx="12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18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时</a:t>
              </a:r>
              <a:r>
                <a:rPr lang="en-US" altLang="zh-CN" dirty="0">
                  <a:solidFill>
                    <a:srgbClr val="00B050"/>
                  </a:solidFill>
                  <a:latin typeface="黑体" pitchFamily="2" charset="-122"/>
                </a:rPr>
                <a:t>29</a:t>
              </a:r>
              <a:r>
                <a:rPr lang="zh-CN" altLang="en-US" dirty="0">
                  <a:solidFill>
                    <a:srgbClr val="00B050"/>
                  </a:solidFill>
                  <a:latin typeface="黑体" pitchFamily="2" charset="-122"/>
                </a:rPr>
                <a:t>分</a:t>
              </a:r>
            </a:p>
          </p:txBody>
        </p:sp>
      </p:grpSp>
      <p:sp>
        <p:nvSpPr>
          <p:cNvPr id="17580" name="WordArt 172"/>
          <p:cNvSpPr>
            <a:spLocks noChangeArrowheads="1" noChangeShapeType="1" noTextEdit="1"/>
          </p:cNvSpPr>
          <p:nvPr/>
        </p:nvSpPr>
        <p:spPr bwMode="auto">
          <a:xfrm>
            <a:off x="4860925" y="71438"/>
            <a:ext cx="4103688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 dirty="0"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隶书"/>
                <a:ea typeface="隶书"/>
              </a:rPr>
              <a:t>冬至日太阳光照图</a:t>
            </a:r>
          </a:p>
        </p:txBody>
      </p:sp>
      <p:sp>
        <p:nvSpPr>
          <p:cNvPr id="17585" name="Text Box 177"/>
          <p:cNvSpPr txBox="1">
            <a:spLocks noChangeArrowheads="1"/>
          </p:cNvSpPr>
          <p:nvPr/>
        </p:nvSpPr>
        <p:spPr bwMode="auto">
          <a:xfrm>
            <a:off x="106363" y="5502275"/>
            <a:ext cx="5473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dirty="0"/>
              <a:t>太阳直射在哪个纬度？</a:t>
            </a:r>
          </a:p>
          <a:p>
            <a:pPr algn="l">
              <a:spcBef>
                <a:spcPct val="50000"/>
              </a:spcBef>
            </a:pPr>
            <a:r>
              <a:rPr lang="zh-CN" altLang="en-US" sz="3200" dirty="0"/>
              <a:t>全球</a:t>
            </a:r>
            <a:r>
              <a:rPr lang="zh-CN" altLang="en-US" sz="3200" dirty="0" smtClean="0"/>
              <a:t>昼夜长短有</a:t>
            </a:r>
            <a:r>
              <a:rPr lang="zh-CN" altLang="en-US" sz="3200" dirty="0"/>
              <a:t>什么分布规律？</a:t>
            </a:r>
          </a:p>
        </p:txBody>
      </p:sp>
      <p:sp>
        <p:nvSpPr>
          <p:cNvPr id="17586" name="Text Box 178"/>
          <p:cNvSpPr txBox="1">
            <a:spLocks noChangeArrowheads="1"/>
          </p:cNvSpPr>
          <p:nvPr/>
        </p:nvSpPr>
        <p:spPr bwMode="auto">
          <a:xfrm>
            <a:off x="2267744" y="5589240"/>
            <a:ext cx="2303463" cy="588963"/>
          </a:xfrm>
          <a:prstGeom prst="rect">
            <a:avLst/>
          </a:prstGeom>
          <a:solidFill>
            <a:srgbClr val="000066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>
                <a:solidFill>
                  <a:srgbClr val="FFFF00"/>
                </a:solidFill>
              </a:rPr>
              <a:t>南回归线</a:t>
            </a:r>
          </a:p>
        </p:txBody>
      </p:sp>
      <p:sp>
        <p:nvSpPr>
          <p:cNvPr id="17587" name="Text Box 179"/>
          <p:cNvSpPr txBox="1">
            <a:spLocks noChangeArrowheads="1"/>
          </p:cNvSpPr>
          <p:nvPr/>
        </p:nvSpPr>
        <p:spPr bwMode="auto">
          <a:xfrm>
            <a:off x="179512" y="5517232"/>
            <a:ext cx="8496300" cy="1169987"/>
          </a:xfrm>
          <a:prstGeom prst="rect">
            <a:avLst/>
          </a:prstGeom>
          <a:solidFill>
            <a:srgbClr val="000066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</a:rPr>
              <a:t>北半球昼短夜长</a:t>
            </a:r>
            <a:r>
              <a:rPr lang="en-US" altLang="zh-CN" sz="2800" b="1" dirty="0">
                <a:solidFill>
                  <a:srgbClr val="FFFF00"/>
                </a:solidFill>
              </a:rPr>
              <a:t>,</a:t>
            </a:r>
            <a:r>
              <a:rPr lang="zh-CN" altLang="en-US" sz="2800" b="1" dirty="0">
                <a:solidFill>
                  <a:srgbClr val="FFFF00"/>
                </a:solidFill>
              </a:rPr>
              <a:t>纬度越高</a:t>
            </a:r>
            <a:r>
              <a:rPr lang="en-US" altLang="zh-CN" sz="2800" b="1" dirty="0">
                <a:solidFill>
                  <a:srgbClr val="FFFF00"/>
                </a:solidFill>
              </a:rPr>
              <a:t>,</a:t>
            </a:r>
            <a:r>
              <a:rPr lang="zh-CN" altLang="en-US" sz="2800" b="1" dirty="0">
                <a:solidFill>
                  <a:srgbClr val="FFFF00"/>
                </a:solidFill>
              </a:rPr>
              <a:t>昼越短</a:t>
            </a:r>
            <a:r>
              <a:rPr lang="en-US" altLang="zh-CN" sz="2800" b="1" dirty="0">
                <a:solidFill>
                  <a:srgbClr val="FFFF00"/>
                </a:solidFill>
              </a:rPr>
              <a:t>,</a:t>
            </a:r>
            <a:r>
              <a:rPr lang="zh-CN" altLang="en-US" sz="2800" b="1" dirty="0">
                <a:solidFill>
                  <a:srgbClr val="FFFF00"/>
                </a:solidFill>
              </a:rPr>
              <a:t>北极圈内有极夜；</a:t>
            </a:r>
          </a:p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</a:rPr>
              <a:t>南半球反之</a:t>
            </a:r>
            <a:r>
              <a:rPr lang="en-US" altLang="zh-CN" sz="28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85" grpId="0"/>
      <p:bldP spid="17586" grpId="0" animBg="1"/>
      <p:bldP spid="175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99592" y="4437112"/>
            <a:ext cx="6624736" cy="1872208"/>
          </a:xfrm>
        </p:spPr>
        <p:txBody>
          <a:bodyPr/>
          <a:lstStyle/>
          <a:p>
            <a:pPr algn="l">
              <a:defRPr/>
            </a:pPr>
            <a:r>
              <a:rPr lang="zh-CN" altLang="en-US" sz="2400" b="1" dirty="0" smtClean="0">
                <a:solidFill>
                  <a:srgbClr val="7030A0"/>
                </a:solidFill>
              </a:rPr>
              <a:t>总结：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 algn="l">
              <a:defRPr/>
            </a:pPr>
            <a:r>
              <a:rPr lang="en-US" altLang="zh-CN" sz="2400" b="1" dirty="0" smtClean="0">
                <a:solidFill>
                  <a:srgbClr val="00B050"/>
                </a:solidFill>
              </a:rPr>
              <a:t>1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、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3.21-9.23        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（夏半年）  北半球昼长夜短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algn="l">
              <a:defRPr/>
            </a:pPr>
            <a:r>
              <a:rPr lang="en-US" altLang="zh-CN" sz="2400" b="1" dirty="0" smtClean="0">
                <a:solidFill>
                  <a:srgbClr val="00B050"/>
                </a:solidFill>
              </a:rPr>
              <a:t>     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9.23-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来年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3.21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（冬半年）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 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北半球昼短夜长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algn="l">
              <a:defRPr/>
            </a:pPr>
            <a:r>
              <a:rPr lang="en-US" altLang="zh-CN" sz="24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、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6.22-12.22               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北半球昼变短夜变长</a:t>
            </a:r>
            <a:endParaRPr lang="en-US" altLang="zh-CN" sz="2400" b="1" dirty="0" smtClean="0">
              <a:solidFill>
                <a:srgbClr val="7030A0"/>
              </a:solidFill>
            </a:endParaRPr>
          </a:p>
          <a:p>
            <a:pPr algn="l">
              <a:defRPr/>
            </a:pPr>
            <a:r>
              <a:rPr lang="en-US" altLang="zh-CN" sz="2400" b="1" dirty="0" smtClean="0">
                <a:solidFill>
                  <a:srgbClr val="7030A0"/>
                </a:solidFill>
              </a:rPr>
              <a:t>      12.22-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来年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6.22      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北半球昼变长夜变短</a:t>
            </a:r>
            <a:endParaRPr lang="en-US" altLang="zh-CN" sz="2400" b="1" dirty="0" smtClean="0">
              <a:solidFill>
                <a:srgbClr val="7030A0"/>
              </a:solidFill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827584" y="692696"/>
            <a:ext cx="4536504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C00000"/>
                </a:solidFill>
                <a:latin typeface="Arial" charset="0"/>
              </a:rPr>
              <a:t>昼夜长短及变化</a:t>
            </a:r>
            <a:endParaRPr lang="zh-CN" altLang="en-US" sz="32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83322" name="Rectangle 26"/>
          <p:cNvSpPr>
            <a:spLocks noChangeArrowheads="1"/>
          </p:cNvSpPr>
          <p:nvPr/>
        </p:nvSpPr>
        <p:spPr bwMode="auto">
          <a:xfrm>
            <a:off x="323528" y="1510597"/>
            <a:ext cx="8063805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zh-CN" altLang="en-US" sz="2800" b="1" dirty="0" smtClean="0"/>
              <a:t>  （</a:t>
            </a: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）地点固定，不同时间的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昼夜长短</a:t>
            </a:r>
            <a:r>
              <a:rPr lang="zh-CN" altLang="en-US" sz="2800" b="1" dirty="0" smtClean="0"/>
              <a:t>及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变化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zh-CN" altLang="en-US" sz="2800" b="1" dirty="0" smtClean="0"/>
              <a:t>     </a:t>
            </a:r>
            <a:r>
              <a:rPr lang="zh-CN" altLang="en-US" sz="2800" dirty="0" smtClean="0">
                <a:solidFill>
                  <a:srgbClr val="0000CC"/>
                </a:solidFill>
              </a:rPr>
              <a:t>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a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．</a:t>
            </a:r>
            <a:r>
              <a:rPr lang="zh-CN" altLang="en-US" sz="2800" b="1" dirty="0" smtClean="0">
                <a:solidFill>
                  <a:srgbClr val="0033CC"/>
                </a:solidFill>
              </a:rPr>
              <a:t>赤道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     </a:t>
            </a:r>
            <a:r>
              <a:rPr lang="zh-CN" altLang="en-US" sz="2800" dirty="0" smtClean="0">
                <a:solidFill>
                  <a:srgbClr val="0000CC"/>
                </a:solidFill>
              </a:rPr>
              <a:t> 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b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．北半球</a:t>
            </a:r>
            <a:endParaRPr lang="en-US" altLang="zh-CN" sz="2800" b="1" dirty="0" smtClean="0">
              <a:solidFill>
                <a:srgbClr val="002060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zh-CN" altLang="en-US" sz="2800" b="1" dirty="0" smtClean="0"/>
              <a:t>   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c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．南半球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5000"/>
              </a:lnSpc>
            </a:pP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3.21-6.22      6.22-9.23    9.23-12.22  12.22-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来年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3.21</a:t>
            </a:r>
          </a:p>
          <a:p>
            <a:pPr algn="just">
              <a:lnSpc>
                <a:spcPct val="105000"/>
              </a:lnSpc>
            </a:pPr>
            <a:endParaRPr lang="en-US" altLang="zh-CN" sz="28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5000"/>
              </a:lnSpc>
            </a:pPr>
            <a:r>
              <a:rPr lang="zh-CN" altLang="en-US" sz="2800" dirty="0" smtClean="0"/>
              <a:t>     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649"/>
            <a:ext cx="8229600" cy="576074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牛刀小试：</a:t>
            </a:r>
            <a:endParaRPr lang="en-US" altLang="zh-CN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CN" sz="2800" b="1" dirty="0" smtClean="0">
                <a:latin typeface="+mj-ea"/>
                <a:ea typeface="+mj-ea"/>
              </a:rPr>
              <a:t>1</a:t>
            </a:r>
            <a:r>
              <a:rPr lang="zh-CN" altLang="en-US" sz="2800" b="1" dirty="0" smtClean="0">
                <a:latin typeface="+mj-ea"/>
                <a:ea typeface="+mj-ea"/>
              </a:rPr>
              <a:t>、</a:t>
            </a:r>
            <a:r>
              <a:rPr lang="en-US" altLang="zh-CN" sz="2800" b="1" dirty="0" smtClean="0">
                <a:latin typeface="+mj-ea"/>
                <a:ea typeface="+mj-ea"/>
              </a:rPr>
              <a:t>6</a:t>
            </a:r>
            <a:r>
              <a:rPr lang="zh-CN" altLang="en-US" sz="2800" b="1" dirty="0" smtClean="0">
                <a:latin typeface="+mj-ea"/>
                <a:ea typeface="+mj-ea"/>
              </a:rPr>
              <a:t>月</a:t>
            </a:r>
            <a:r>
              <a:rPr lang="en-US" altLang="zh-CN" sz="2800" b="1" dirty="0" smtClean="0">
                <a:latin typeface="+mj-ea"/>
                <a:ea typeface="+mj-ea"/>
              </a:rPr>
              <a:t>22</a:t>
            </a:r>
            <a:r>
              <a:rPr lang="zh-CN" altLang="en-US" sz="2800" b="1" dirty="0" smtClean="0">
                <a:latin typeface="+mj-ea"/>
                <a:ea typeface="+mj-ea"/>
              </a:rPr>
              <a:t>日，下列城市中，白昼最短的是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zh-CN" sz="2800" b="1" dirty="0" smtClean="0">
                <a:latin typeface="+mj-ea"/>
                <a:ea typeface="+mj-ea"/>
              </a:rPr>
              <a:t>A</a:t>
            </a:r>
            <a:r>
              <a:rPr lang="zh-CN" altLang="en-US" sz="2800" b="1" dirty="0" smtClean="0">
                <a:latin typeface="+mj-ea"/>
                <a:ea typeface="+mj-ea"/>
              </a:rPr>
              <a:t>、上海　　</a:t>
            </a:r>
            <a:r>
              <a:rPr lang="en-US" altLang="zh-CN" sz="2800" b="1" dirty="0" smtClean="0">
                <a:latin typeface="+mj-ea"/>
                <a:ea typeface="+mj-ea"/>
              </a:rPr>
              <a:t>B</a:t>
            </a:r>
            <a:r>
              <a:rPr lang="zh-CN" altLang="en-US" sz="2800" b="1" dirty="0" smtClean="0">
                <a:latin typeface="+mj-ea"/>
                <a:ea typeface="+mj-ea"/>
              </a:rPr>
              <a:t>、广州　　</a:t>
            </a:r>
            <a:r>
              <a:rPr lang="en-US" altLang="zh-CN" sz="2800" b="1" dirty="0" smtClean="0">
                <a:latin typeface="+mj-ea"/>
                <a:ea typeface="+mj-ea"/>
              </a:rPr>
              <a:t>C</a:t>
            </a:r>
            <a:r>
              <a:rPr lang="zh-CN" altLang="en-US" sz="2800" b="1" dirty="0" smtClean="0">
                <a:latin typeface="+mj-ea"/>
                <a:ea typeface="+mj-ea"/>
              </a:rPr>
              <a:t>、北京　　</a:t>
            </a:r>
            <a:r>
              <a:rPr lang="en-US" altLang="zh-CN" sz="2800" b="1" dirty="0" smtClean="0">
                <a:latin typeface="+mj-ea"/>
                <a:ea typeface="+mj-ea"/>
              </a:rPr>
              <a:t>D</a:t>
            </a:r>
            <a:r>
              <a:rPr lang="zh-CN" altLang="en-US" sz="2800" b="1" dirty="0" smtClean="0">
                <a:latin typeface="+mj-ea"/>
                <a:ea typeface="+mj-ea"/>
              </a:rPr>
              <a:t>、哈尔滨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zh-CN" altLang="en-US" sz="2800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、在常州，下列日期中一年昼夜长短相差最小的一天是：</a:t>
            </a:r>
          </a:p>
          <a:p>
            <a:pPr>
              <a:buFont typeface="Wingdings" pitchFamily="2" charset="2"/>
              <a:buNone/>
            </a:pPr>
            <a:r>
              <a:rPr lang="en-US" altLang="zh-CN" sz="2800" b="1" dirty="0" smtClean="0"/>
              <a:t>A</a:t>
            </a:r>
            <a:r>
              <a:rPr lang="zh-CN" altLang="en-US" sz="2800" b="1" dirty="0" smtClean="0"/>
              <a:t>、儿童节     </a:t>
            </a:r>
            <a:r>
              <a:rPr lang="en-US" altLang="zh-CN" sz="2800" b="1" dirty="0" smtClean="0"/>
              <a:t>B</a:t>
            </a:r>
            <a:r>
              <a:rPr lang="zh-CN" altLang="en-US" sz="2800" b="1" dirty="0" smtClean="0"/>
              <a:t>、劳动节，</a:t>
            </a:r>
          </a:p>
          <a:p>
            <a:pPr>
              <a:buFont typeface="Wingdings" pitchFamily="2" charset="2"/>
              <a:buNone/>
            </a:pPr>
            <a:r>
              <a:rPr lang="en-US" altLang="zh-CN" sz="2800" b="1" dirty="0" smtClean="0"/>
              <a:t>C</a:t>
            </a:r>
            <a:r>
              <a:rPr lang="zh-CN" altLang="en-US" sz="2800" b="1" dirty="0" smtClean="0"/>
              <a:t>、国庆节     </a:t>
            </a:r>
            <a:r>
              <a:rPr lang="en-US" altLang="zh-CN" sz="2800" b="1" dirty="0" smtClean="0"/>
              <a:t>D</a:t>
            </a:r>
            <a:r>
              <a:rPr lang="zh-CN" altLang="en-US" sz="2800" b="1" dirty="0" smtClean="0"/>
              <a:t>、教师节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zh-CN" altLang="en-US" sz="2800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zh-CN" altLang="en-US" sz="2800" b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zh-CN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64288" y="83671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78092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536" y="404664"/>
            <a:ext cx="78742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</a:rPr>
              <a:t>板块三     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地球公转的意义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2  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正午太阳高度的变化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43438" y="2900363"/>
            <a:ext cx="4098925" cy="369887"/>
            <a:chOff x="2290" y="2190"/>
            <a:chExt cx="2582" cy="233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2290" y="2205"/>
              <a:ext cx="2540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4319" y="2190"/>
              <a:ext cx="5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dirty="0" smtClean="0"/>
                <a:t>地平面</a:t>
              </a:r>
              <a:endParaRPr lang="zh-CN" altLang="en-US" dirty="0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11863" y="1057275"/>
            <a:ext cx="2835275" cy="1838325"/>
            <a:chOff x="3152" y="1029"/>
            <a:chExt cx="1786" cy="1158"/>
          </a:xfrm>
        </p:grpSpPr>
        <p:sp>
          <p:nvSpPr>
            <p:cNvPr id="4102" name="Line 6"/>
            <p:cNvSpPr>
              <a:spLocks noChangeShapeType="1"/>
            </p:cNvSpPr>
            <p:nvPr/>
          </p:nvSpPr>
          <p:spPr bwMode="auto">
            <a:xfrm flipH="1">
              <a:off x="3152" y="1144"/>
              <a:ext cx="1089" cy="1043"/>
            </a:xfrm>
            <a:prstGeom prst="line">
              <a:avLst/>
            </a:prstGeom>
            <a:noFill/>
            <a:ln w="28575">
              <a:solidFill>
                <a:srgbClr val="F22227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4228" y="1029"/>
              <a:ext cx="710" cy="24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/>
                <a:t>太阳光线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659563" y="2276475"/>
            <a:ext cx="1633537" cy="647700"/>
            <a:chOff x="3560" y="1797"/>
            <a:chExt cx="1029" cy="408"/>
          </a:xfrm>
        </p:grpSpPr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3560" y="1797"/>
              <a:ext cx="182" cy="4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182"/>
                </a:cxn>
                <a:cxn ang="0">
                  <a:pos x="182" y="408"/>
                </a:cxn>
              </a:cxnLst>
              <a:rect l="0" t="0" r="r" b="b"/>
              <a:pathLst>
                <a:path w="182" h="408">
                  <a:moveTo>
                    <a:pt x="0" y="0"/>
                  </a:moveTo>
                  <a:cubicBezTo>
                    <a:pt x="53" y="57"/>
                    <a:pt x="106" y="114"/>
                    <a:pt x="136" y="182"/>
                  </a:cubicBezTo>
                  <a:cubicBezTo>
                    <a:pt x="166" y="250"/>
                    <a:pt x="174" y="329"/>
                    <a:pt x="182" y="40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3729" y="1801"/>
              <a:ext cx="860" cy="25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/>
                <a:t>太阳高度角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971550" y="2708275"/>
            <a:ext cx="3168650" cy="3671888"/>
            <a:chOff x="3243" y="1661"/>
            <a:chExt cx="1996" cy="2313"/>
          </a:xfrm>
          <a:solidFill>
            <a:srgbClr val="FFFF00"/>
          </a:solidFill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243" y="1888"/>
              <a:ext cx="1996" cy="1860"/>
              <a:chOff x="3243" y="1888"/>
              <a:chExt cx="1996" cy="1860"/>
            </a:xfrm>
            <a:grpFill/>
          </p:grpSpPr>
          <p:sp>
            <p:nvSpPr>
              <p:cNvPr id="4111" name="Oval 15"/>
              <p:cNvSpPr>
                <a:spLocks noChangeArrowheads="1"/>
              </p:cNvSpPr>
              <p:nvPr/>
            </p:nvSpPr>
            <p:spPr bwMode="auto">
              <a:xfrm>
                <a:off x="3243" y="1888"/>
                <a:ext cx="1996" cy="1860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112" name="Line 16"/>
              <p:cNvSpPr>
                <a:spLocks noChangeShapeType="1"/>
              </p:cNvSpPr>
              <p:nvPr/>
            </p:nvSpPr>
            <p:spPr bwMode="auto">
              <a:xfrm>
                <a:off x="3243" y="2813"/>
                <a:ext cx="199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3" name="Line 17"/>
              <p:cNvSpPr>
                <a:spLocks noChangeShapeType="1"/>
              </p:cNvSpPr>
              <p:nvPr/>
            </p:nvSpPr>
            <p:spPr bwMode="auto">
              <a:xfrm>
                <a:off x="3288" y="2541"/>
                <a:ext cx="1905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4" name="Line 18"/>
              <p:cNvSpPr>
                <a:spLocks noChangeShapeType="1"/>
              </p:cNvSpPr>
              <p:nvPr/>
            </p:nvSpPr>
            <p:spPr bwMode="auto">
              <a:xfrm>
                <a:off x="3279" y="3077"/>
                <a:ext cx="1905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4231" y="1661"/>
              <a:ext cx="0" cy="23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541588" y="3614738"/>
            <a:ext cx="3398837" cy="922337"/>
            <a:chOff x="1283" y="2051"/>
            <a:chExt cx="2141" cy="581"/>
          </a:xfrm>
        </p:grpSpPr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 rot="21410868" flipH="1">
              <a:off x="2245" y="2051"/>
              <a:ext cx="1179" cy="272"/>
            </a:xfrm>
            <a:prstGeom prst="line">
              <a:avLst/>
            </a:prstGeom>
            <a:noFill/>
            <a:ln w="28575">
              <a:solidFill>
                <a:srgbClr val="F22227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V="1">
              <a:off x="1283" y="2359"/>
              <a:ext cx="953" cy="273"/>
            </a:xfrm>
            <a:prstGeom prst="line">
              <a:avLst/>
            </a:prstGeom>
            <a:noFill/>
            <a:ln w="28575">
              <a:solidFill>
                <a:srgbClr val="F2222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20" name="Line 24"/>
          <p:cNvSpPr>
            <a:spLocks noChangeShapeType="1"/>
          </p:cNvSpPr>
          <p:nvPr/>
        </p:nvSpPr>
        <p:spPr bwMode="auto">
          <a:xfrm rot="21410868" flipH="1">
            <a:off x="3205163" y="2722563"/>
            <a:ext cx="1871662" cy="431800"/>
          </a:xfrm>
          <a:prstGeom prst="line">
            <a:avLst/>
          </a:prstGeom>
          <a:noFill/>
          <a:ln w="28575">
            <a:solidFill>
              <a:srgbClr val="F22227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2671763" y="2924175"/>
            <a:ext cx="1439862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122" name="Freeform 26"/>
          <p:cNvSpPr>
            <a:spLocks/>
          </p:cNvSpPr>
          <p:nvPr/>
        </p:nvSpPr>
        <p:spPr bwMode="auto">
          <a:xfrm>
            <a:off x="3852863" y="2995613"/>
            <a:ext cx="71437" cy="50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181"/>
              </a:cxn>
              <a:cxn ang="0">
                <a:pos x="0" y="318"/>
              </a:cxn>
            </a:cxnLst>
            <a:rect l="0" t="0" r="r" b="b"/>
            <a:pathLst>
              <a:path w="45" h="318">
                <a:moveTo>
                  <a:pt x="0" y="0"/>
                </a:moveTo>
                <a:cubicBezTo>
                  <a:pt x="22" y="64"/>
                  <a:pt x="45" y="128"/>
                  <a:pt x="45" y="181"/>
                </a:cubicBezTo>
                <a:cubicBezTo>
                  <a:pt x="45" y="234"/>
                  <a:pt x="22" y="276"/>
                  <a:pt x="0" y="31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683568" y="1268760"/>
            <a:ext cx="45785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22227"/>
                </a:solidFill>
              </a:rPr>
              <a:t>什么是太阳高度？</a:t>
            </a:r>
            <a:endParaRPr lang="en-US" altLang="zh-CN" sz="2400" b="1" dirty="0" smtClean="0">
              <a:solidFill>
                <a:srgbClr val="F22227"/>
              </a:solidFill>
            </a:endParaRPr>
          </a:p>
          <a:p>
            <a:r>
              <a:rPr lang="zh-CN" altLang="en-US" sz="2400" b="1" dirty="0" smtClean="0"/>
              <a:t>太阳</a:t>
            </a:r>
            <a:r>
              <a:rPr lang="zh-CN" altLang="en-US" sz="2400" b="1" dirty="0"/>
              <a:t>光线与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地平面</a:t>
            </a:r>
            <a:r>
              <a:rPr lang="zh-CN" altLang="en-US" sz="2400" b="1" dirty="0"/>
              <a:t>所成的夹角。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3968" y="4149080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什么是</a:t>
            </a:r>
            <a:r>
              <a:rPr lang="zh-CN" altLang="en-US" sz="2800" b="1" dirty="0" smtClean="0">
                <a:solidFill>
                  <a:srgbClr val="00B050"/>
                </a:solidFill>
              </a:rPr>
              <a:t>正午</a:t>
            </a:r>
            <a:r>
              <a:rPr lang="zh-CN" altLang="en-US" sz="2800" b="1" dirty="0" smtClean="0"/>
              <a:t>太阳高度？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正午时太阳高度是否就是</a:t>
            </a:r>
            <a:r>
              <a:rPr lang="en-US" altLang="zh-CN" sz="2800" b="1" dirty="0" smtClean="0"/>
              <a:t>90</a:t>
            </a:r>
            <a:r>
              <a:rPr lang="en-US" altLang="zh-CN" sz="2800" b="1" baseline="30000" dirty="0" smtClean="0"/>
              <a:t>0</a:t>
            </a:r>
            <a:r>
              <a:rPr lang="zh-CN" altLang="en-US" sz="2800" b="1" dirty="0" smtClean="0"/>
              <a:t>？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晨昏线上太阳高度是多少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971600" y="5517232"/>
            <a:ext cx="5760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22227"/>
                </a:solidFill>
                <a:latin typeface="Arial"/>
                <a:ea typeface="黑体" pitchFamily="49" charset="-122"/>
              </a:rPr>
              <a:t>   </a:t>
            </a:r>
            <a:r>
              <a:rPr lang="en-US" altLang="zh-CN" sz="2800" b="1" dirty="0">
                <a:solidFill>
                  <a:srgbClr val="F22227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>
                <a:solidFill>
                  <a:srgbClr val="F22227"/>
                </a:solidFill>
                <a:latin typeface="黑体" pitchFamily="49" charset="-122"/>
                <a:ea typeface="黑体" pitchFamily="49" charset="-122"/>
              </a:rPr>
              <a:t>二分日：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由赤道向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南北两侧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递减。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1187624" y="404664"/>
            <a:ext cx="6408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hlink"/>
                </a:solidFill>
              </a:rPr>
              <a:t>1</a:t>
            </a:r>
            <a:r>
              <a:rPr lang="zh-CN" altLang="en-US" sz="2400" b="1" dirty="0" smtClean="0">
                <a:solidFill>
                  <a:schemeClr val="hlink"/>
                </a:solidFill>
              </a:rPr>
              <a:t>、时间固定：全球正午</a:t>
            </a:r>
            <a:r>
              <a:rPr lang="zh-CN" altLang="en-US" sz="2400" b="1" dirty="0">
                <a:solidFill>
                  <a:schemeClr val="hlink"/>
                </a:solidFill>
              </a:rPr>
              <a:t>太阳高度分布规律：</a:t>
            </a:r>
          </a:p>
        </p:txBody>
      </p:sp>
      <p:pic>
        <p:nvPicPr>
          <p:cNvPr id="100363" name="Picture 11" descr="春分和秋分太阳直射情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4932362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395536" y="491012"/>
            <a:ext cx="8424936" cy="477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新北区春江镇圩塘长宏苑是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一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所精致的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住宅小区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，于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2003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年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月开工，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2003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年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7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月完工，当地人购买踊跃。然而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2003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年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12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月一些长宏苑北面的五村住户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却将开发商告上法庭。原因是由于这些住户冬季室内正午</a:t>
            </a:r>
            <a:r>
              <a:rPr lang="en-US" altLang="zh-CN" sz="3200" b="1" dirty="0">
                <a:solidFill>
                  <a:srgbClr val="FF0000"/>
                </a:solidFill>
                <a:latin typeface="+mj-ea"/>
                <a:ea typeface="+mj-ea"/>
              </a:rPr>
              <a:t>12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点也接受不到阳光的照射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。现在开发商被迫把顶层做成了玻璃房，损失惨重。</a:t>
            </a:r>
            <a:endParaRPr lang="en-US" altLang="zh-CN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l"/>
            <a:r>
              <a:rPr lang="zh-CN" altLang="en-US" sz="4000" b="1" dirty="0">
                <a:solidFill>
                  <a:srgbClr val="FF0000"/>
                </a:solidFill>
                <a:latin typeface="Verdana" pitchFamily="34" charset="0"/>
                <a:ea typeface="黑体" pitchFamily="2" charset="-122"/>
              </a:rPr>
              <a:t>     </a:t>
            </a:r>
          </a:p>
          <a:p>
            <a:pPr algn="l"/>
            <a:endParaRPr lang="zh-CN" altLang="en-US" sz="4000" b="1" dirty="0">
              <a:latin typeface="Verdana" pitchFamily="34" charset="0"/>
              <a:ea typeface="黑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14908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思考：为什么</a:t>
            </a:r>
            <a:r>
              <a:rPr lang="en-US" altLang="zh-CN" sz="3200" b="1" dirty="0" smtClean="0"/>
              <a:t>7</a:t>
            </a:r>
            <a:r>
              <a:rPr lang="zh-CN" altLang="en-US" sz="3200" b="1" dirty="0" smtClean="0"/>
              <a:t>月建好时五村居民没有发现这个问题，而到</a:t>
            </a:r>
            <a:r>
              <a:rPr lang="en-US" altLang="zh-CN" sz="3200" b="1" dirty="0" smtClean="0"/>
              <a:t>12</a:t>
            </a:r>
            <a:r>
              <a:rPr lang="zh-CN" altLang="en-US" sz="3200" b="1" dirty="0" smtClean="0"/>
              <a:t>月因阳光问题而将开发商告上了法庭？</a:t>
            </a:r>
            <a:endParaRPr lang="zh-CN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539552" y="332656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hlink"/>
                </a:solidFill>
              </a:rPr>
              <a:t>1</a:t>
            </a:r>
            <a:r>
              <a:rPr lang="zh-CN" altLang="en-US" sz="2800" b="1" dirty="0" smtClean="0">
                <a:solidFill>
                  <a:schemeClr val="hlink"/>
                </a:solidFill>
              </a:rPr>
              <a:t>、时间固定     全球正午</a:t>
            </a:r>
            <a:r>
              <a:rPr lang="zh-CN" altLang="en-US" sz="2800" b="1" dirty="0">
                <a:solidFill>
                  <a:schemeClr val="hlink"/>
                </a:solidFill>
              </a:rPr>
              <a:t>太阳高度分布规律：</a:t>
            </a:r>
          </a:p>
        </p:txBody>
      </p:sp>
      <p:sp>
        <p:nvSpPr>
          <p:cNvPr id="96297" name="Text Box 41"/>
          <p:cNvSpPr txBox="1">
            <a:spLocks noChangeArrowheads="1"/>
          </p:cNvSpPr>
          <p:nvPr/>
        </p:nvSpPr>
        <p:spPr bwMode="auto">
          <a:xfrm>
            <a:off x="611560" y="5303837"/>
            <a:ext cx="7128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22227"/>
                </a:solidFill>
                <a:latin typeface="华文隶书" pitchFamily="2" charset="-122"/>
                <a:ea typeface="华文隶书" pitchFamily="2" charset="-122"/>
              </a:rPr>
              <a:t>夏至日：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由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北回归线向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南北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两侧递减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pic>
        <p:nvPicPr>
          <p:cNvPr id="96299" name="Picture 43" descr="北半球夏至日太阳直射情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4500562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1259632" y="5589240"/>
            <a:ext cx="6120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22227"/>
                </a:solidFill>
                <a:latin typeface="黑体" pitchFamily="49" charset="-122"/>
                <a:ea typeface="黑体" pitchFamily="49" charset="-122"/>
              </a:rPr>
              <a:t>冬至日：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由南回归线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向南北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两侧递减。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755576" y="260648"/>
            <a:ext cx="66258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hlink"/>
                </a:solidFill>
              </a:rPr>
              <a:t>1</a:t>
            </a:r>
            <a:r>
              <a:rPr lang="zh-CN" altLang="en-US" sz="2800" b="1" dirty="0" smtClean="0">
                <a:solidFill>
                  <a:schemeClr val="hlink"/>
                </a:solidFill>
              </a:rPr>
              <a:t>、时间固定 全球正午</a:t>
            </a:r>
            <a:r>
              <a:rPr lang="zh-CN" altLang="en-US" sz="2800" b="1" dirty="0">
                <a:solidFill>
                  <a:schemeClr val="hlink"/>
                </a:solidFill>
              </a:rPr>
              <a:t>太阳高度分布规律：</a:t>
            </a:r>
          </a:p>
        </p:txBody>
      </p:sp>
      <p:pic>
        <p:nvPicPr>
          <p:cNvPr id="98313" name="Picture 9" descr="北半球冬至日太阳直射情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21970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63" name="Rectangle 15"/>
          <p:cNvSpPr>
            <a:spLocks noChangeArrowheads="1"/>
          </p:cNvSpPr>
          <p:nvPr/>
        </p:nvSpPr>
        <p:spPr bwMode="auto">
          <a:xfrm>
            <a:off x="1102169" y="1340768"/>
            <a:ext cx="5805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北回归线及以北：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1102169" y="2564904"/>
            <a:ext cx="56245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南回归线及以南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：</a:t>
            </a:r>
          </a:p>
          <a:p>
            <a:pPr algn="l">
              <a:buFont typeface="Times New Roman" pitchFamily="18" charset="0"/>
              <a:buNone/>
            </a:pP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      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1115616" y="3933056"/>
            <a:ext cx="295465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南、北回归线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之间：</a:t>
            </a:r>
          </a:p>
          <a:p>
            <a:pPr algn="l">
              <a:buFont typeface="Times New Roman" pitchFamily="18" charset="0"/>
              <a:buNone/>
            </a:pP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      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1030161" y="692696"/>
            <a:ext cx="76466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、地点固定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: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正午太阳高度随时间 变化规律：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2169" y="198884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  <a:latin typeface="+mn-ea"/>
              </a:rPr>
              <a:t>夏至日达最大值，冬至日最小值</a:t>
            </a:r>
            <a:endParaRPr lang="zh-CN" altLang="en-US" sz="28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2169" y="321297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  <a:latin typeface="+mn-ea"/>
              </a:rPr>
              <a:t>冬至日达最大值，夏至日最小值</a:t>
            </a:r>
            <a:endParaRPr lang="zh-CN" altLang="en-US" sz="2400" b="1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458112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  <a:latin typeface="+mj-ea"/>
                <a:ea typeface="+mj-ea"/>
              </a:rPr>
              <a:t>直射时最大，离直射点越远，正午太阳高度越小</a:t>
            </a:r>
            <a:endParaRPr lang="zh-CN" altLang="en-US" sz="24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4992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latin typeface="+mj-ea"/>
              </a:rPr>
              <a:t>牛刀小试：</a:t>
            </a:r>
            <a:endParaRPr lang="en-US" altLang="zh-CN" sz="2800" b="1" dirty="0" smtClean="0">
              <a:solidFill>
                <a:srgbClr val="FF0000"/>
              </a:solidFill>
              <a:latin typeface="+mj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dirty="0" smtClean="0">
                <a:latin typeface="宋体" pitchFamily="2" charset="-122"/>
              </a:rPr>
              <a:t>3</a:t>
            </a:r>
            <a:r>
              <a:rPr lang="zh-CN" altLang="en-US" sz="2800" b="1" dirty="0" smtClean="0">
                <a:latin typeface="宋体" pitchFamily="2" charset="-122"/>
              </a:rPr>
              <a:t>、晨昏线平分所有纬线圈时：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dirty="0" smtClean="0">
                <a:latin typeface="宋体" pitchFamily="2" charset="-122"/>
              </a:rPr>
              <a:t>A</a:t>
            </a:r>
            <a:r>
              <a:rPr lang="zh-CN" altLang="en-US" sz="2800" b="1" dirty="0" smtClean="0">
                <a:latin typeface="宋体" pitchFamily="2" charset="-122"/>
              </a:rPr>
              <a:t>、正午太阳高度由北回归线向南北两侧递减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dirty="0" smtClean="0">
                <a:latin typeface="宋体" pitchFamily="2" charset="-122"/>
              </a:rPr>
              <a:t>B</a:t>
            </a:r>
            <a:r>
              <a:rPr lang="zh-CN" altLang="en-US" sz="2800" b="1" dirty="0" smtClean="0">
                <a:latin typeface="宋体" pitchFamily="2" charset="-122"/>
              </a:rPr>
              <a:t>、北半球各地正午太阳高度牙一年中的最大值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dirty="0" smtClean="0">
                <a:latin typeface="宋体" pitchFamily="2" charset="-122"/>
              </a:rPr>
              <a:t>C</a:t>
            </a:r>
            <a:r>
              <a:rPr lang="zh-CN" altLang="en-US" sz="2800" b="1" dirty="0" smtClean="0">
                <a:latin typeface="宋体" pitchFamily="2" charset="-122"/>
              </a:rPr>
              <a:t>、北半球各地昼长达一年中的最大值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800" b="1" dirty="0" smtClean="0">
                <a:latin typeface="宋体" pitchFamily="2" charset="-122"/>
              </a:rPr>
              <a:t>D</a:t>
            </a:r>
            <a:r>
              <a:rPr lang="zh-CN" altLang="en-US" sz="2800" b="1" dirty="0" smtClean="0">
                <a:latin typeface="宋体" pitchFamily="2" charset="-122"/>
              </a:rPr>
              <a:t>、 </a:t>
            </a:r>
            <a:r>
              <a:rPr lang="en-US" altLang="zh-CN" sz="2800" b="1" dirty="0" smtClean="0"/>
              <a:t>30</a:t>
            </a:r>
            <a:r>
              <a:rPr lang="en-US" altLang="zh-CN" b="1" dirty="0" smtClean="0"/>
              <a:t>°N</a:t>
            </a:r>
            <a:r>
              <a:rPr lang="zh-CN" altLang="en-US" sz="2800" b="1" dirty="0" smtClean="0"/>
              <a:t>与</a:t>
            </a:r>
            <a:r>
              <a:rPr lang="en-US" altLang="zh-CN" sz="2800" b="1" dirty="0" smtClean="0"/>
              <a:t>30</a:t>
            </a:r>
            <a:r>
              <a:rPr lang="en-US" altLang="zh-CN" b="1" dirty="0" smtClean="0"/>
              <a:t>°S</a:t>
            </a:r>
            <a:r>
              <a:rPr lang="zh-CN" altLang="en-US" sz="2800" b="1" dirty="0" smtClean="0"/>
              <a:t>的正午太阳高度相同</a:t>
            </a:r>
            <a:endParaRPr lang="en-US" altLang="zh-CN" sz="2800" b="1" dirty="0" smtClean="0"/>
          </a:p>
          <a:p>
            <a:pPr marL="0" indent="0">
              <a:buNone/>
              <a:defRPr/>
            </a:pP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、</a:t>
            </a:r>
            <a:r>
              <a:rPr lang="en-US" altLang="zh-CN" sz="2800" b="1" dirty="0" smtClean="0"/>
              <a:t>10</a:t>
            </a:r>
            <a:r>
              <a:rPr lang="zh-CN" altLang="en-US" sz="2800" b="1" dirty="0" smtClean="0"/>
              <a:t>月</a:t>
            </a:r>
            <a:r>
              <a:rPr lang="en-US" altLang="zh-CN" sz="2800" b="1" dirty="0" smtClean="0"/>
              <a:t>14</a:t>
            </a:r>
            <a:r>
              <a:rPr lang="zh-CN" altLang="en-US" sz="2800" b="1" dirty="0" smtClean="0"/>
              <a:t>日这一天</a:t>
            </a:r>
          </a:p>
          <a:p>
            <a:pPr marL="0" indent="0">
              <a:buNone/>
              <a:defRPr/>
            </a:pPr>
            <a:r>
              <a:rPr lang="en-US" altLang="zh-CN" sz="2800" b="1" dirty="0" smtClean="0"/>
              <a:t>A</a:t>
            </a:r>
            <a:r>
              <a:rPr lang="zh-CN" altLang="en-US" sz="2800" b="1" dirty="0" smtClean="0"/>
              <a:t>、太阳直射点已向北移动，但仍在南半球</a:t>
            </a:r>
          </a:p>
          <a:p>
            <a:pPr marL="0" indent="0">
              <a:buNone/>
              <a:defRPr/>
            </a:pPr>
            <a:r>
              <a:rPr lang="en-US" altLang="zh-CN" sz="2800" b="1" dirty="0" smtClean="0"/>
              <a:t>B</a:t>
            </a:r>
            <a:r>
              <a:rPr lang="zh-CN" altLang="en-US" sz="2800" b="1" dirty="0" smtClean="0"/>
              <a:t>、南半球昼渐短，但昼长于夜</a:t>
            </a:r>
          </a:p>
          <a:p>
            <a:pPr marL="0" indent="0">
              <a:buNone/>
              <a:defRPr/>
            </a:pPr>
            <a:r>
              <a:rPr lang="en-US" altLang="zh-CN" sz="2800" b="1" dirty="0" smtClean="0"/>
              <a:t>C</a:t>
            </a:r>
            <a:r>
              <a:rPr lang="zh-CN" altLang="en-US" sz="2800" b="1" dirty="0" smtClean="0"/>
              <a:t>、太阳直射点已在赤道北侧，赤道上昼长于夜</a:t>
            </a:r>
          </a:p>
          <a:p>
            <a:pPr marL="0" indent="0">
              <a:buNone/>
              <a:defRPr/>
            </a:pPr>
            <a:r>
              <a:rPr lang="en-US" altLang="zh-CN" sz="2800" b="1" dirty="0" smtClean="0"/>
              <a:t>D</a:t>
            </a:r>
            <a:r>
              <a:rPr lang="zh-CN" altLang="en-US" sz="2800" b="1" dirty="0" smtClean="0"/>
              <a:t>、</a:t>
            </a:r>
            <a:r>
              <a:rPr lang="en-US" altLang="zh-CN" sz="2800" b="1" dirty="0" smtClean="0"/>
              <a:t>30°N</a:t>
            </a:r>
            <a:r>
              <a:rPr lang="zh-CN" altLang="en-US" sz="2800" b="1" dirty="0" smtClean="0"/>
              <a:t>比</a:t>
            </a:r>
            <a:r>
              <a:rPr lang="en-US" altLang="zh-CN" sz="2800" b="1" dirty="0" smtClean="0"/>
              <a:t>30°S</a:t>
            </a:r>
            <a:r>
              <a:rPr lang="zh-CN" altLang="en-US" sz="2800" b="1" dirty="0" smtClean="0"/>
              <a:t>的正午太阳高度小</a:t>
            </a:r>
            <a:endParaRPr lang="en-US" altLang="zh-CN" sz="2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zh-CN" altLang="en-US" sz="2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20072" y="98072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35730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877888"/>
            <a:ext cx="5086350" cy="30559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rgbClr val="002060"/>
                </a:solidFill>
                <a:latin typeface="宋体" pitchFamily="2" charset="-122"/>
              </a:rPr>
              <a:t>(1)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itchFamily="2" charset="-122"/>
              </a:rPr>
              <a:t>太阳直射的纬度是（</a:t>
            </a:r>
            <a:r>
              <a:rPr lang="zh-CN" altLang="en-US" sz="2400" dirty="0" smtClean="0">
                <a:solidFill>
                  <a:srgbClr val="002060"/>
                </a:solidFill>
                <a:latin typeface="宋体" pitchFamily="2" charset="-122"/>
              </a:rPr>
              <a:t>           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itchFamily="2" charset="-122"/>
              </a:rPr>
              <a:t>）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rgbClr val="002060"/>
                </a:solidFill>
                <a:latin typeface="宋体" pitchFamily="2" charset="-122"/>
              </a:rPr>
              <a:t>(2)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itchFamily="2" charset="-122"/>
              </a:rPr>
              <a:t>正午太阳高度的纬度分布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CN" altLang="en-US" sz="2800" b="1" dirty="0" smtClean="0">
                <a:solidFill>
                  <a:srgbClr val="002060"/>
                </a:solidFill>
                <a:latin typeface="宋体" pitchFamily="2" charset="-122"/>
              </a:rPr>
              <a:t>   规律是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</a:rPr>
              <a:t>（                         ）</a:t>
            </a:r>
            <a:r>
              <a:rPr lang="zh-CN" altLang="en-US" sz="2800" b="1" u="sng" dirty="0" smtClean="0">
                <a:solidFill>
                  <a:srgbClr val="002060"/>
                </a:solidFill>
                <a:latin typeface="宋体" pitchFamily="2" charset="-122"/>
              </a:rPr>
              <a:t>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rgbClr val="002060"/>
                </a:solidFill>
                <a:latin typeface="宋体" pitchFamily="2" charset="-122"/>
              </a:rPr>
              <a:t>(3)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itchFamily="2" charset="-122"/>
              </a:rPr>
              <a:t>此时昼长的纬度分布规律是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itchFamily="2" charset="-122"/>
              </a:rPr>
              <a:t>（                           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）</a:t>
            </a:r>
            <a:r>
              <a:rPr lang="zh-CN" altLang="en-US" sz="2800" b="1" u="sng" dirty="0" smtClean="0">
                <a:solidFill>
                  <a:srgbClr val="002060"/>
                </a:solidFill>
                <a:latin typeface="宋体" pitchFamily="2" charset="-122"/>
              </a:rPr>
              <a:t>                         </a:t>
            </a:r>
          </a:p>
        </p:txBody>
      </p:sp>
      <p:pic>
        <p:nvPicPr>
          <p:cNvPr id="15363" name="Picture 4" descr="夏至日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052513"/>
            <a:ext cx="401637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250825" y="246063"/>
            <a:ext cx="625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7030A0"/>
                </a:solidFill>
                <a:latin typeface="宋体" pitchFamily="2" charset="-122"/>
              </a:rPr>
              <a:t>5</a:t>
            </a:r>
            <a:r>
              <a:rPr lang="zh-CN" altLang="en-US" sz="2800" b="1" dirty="0">
                <a:solidFill>
                  <a:srgbClr val="7030A0"/>
                </a:solidFill>
                <a:latin typeface="宋体" pitchFamily="2" charset="-122"/>
              </a:rPr>
              <a:t>、读“夏至日地球位置图”回答问题</a:t>
            </a:r>
            <a:r>
              <a:rPr lang="en-US" altLang="zh-CN" sz="2800" b="1" dirty="0">
                <a:solidFill>
                  <a:srgbClr val="7030A0"/>
                </a:solidFill>
                <a:latin typeface="宋体" pitchFamily="2" charset="-122"/>
              </a:rPr>
              <a:t>:</a:t>
            </a: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107950" y="4508500"/>
            <a:ext cx="8785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2060"/>
                </a:solidFill>
              </a:rPr>
              <a:t>(4)</a:t>
            </a:r>
            <a:r>
              <a:rPr lang="zh-CN" altLang="en-US" sz="2800" b="1" dirty="0">
                <a:solidFill>
                  <a:srgbClr val="002060"/>
                </a:solidFill>
              </a:rPr>
              <a:t>此时昼夜平分的纬度是（    ）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002060"/>
                </a:solidFill>
              </a:rPr>
              <a:t>     极昼的纬度范围是（                                             ）</a:t>
            </a:r>
          </a:p>
          <a:p>
            <a:pPr>
              <a:defRPr/>
            </a:pPr>
            <a:r>
              <a:rPr lang="en-US" altLang="zh-CN" sz="2800" b="1" dirty="0">
                <a:solidFill>
                  <a:srgbClr val="002060"/>
                </a:solidFill>
              </a:rPr>
              <a:t>(5)</a:t>
            </a:r>
            <a:r>
              <a:rPr lang="zh-CN" altLang="en-US" sz="2800" b="1" dirty="0">
                <a:solidFill>
                  <a:srgbClr val="002060"/>
                </a:solidFill>
              </a:rPr>
              <a:t>此时太阳直射点的经度时刻是（</a:t>
            </a:r>
            <a:r>
              <a:rPr lang="zh-CN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zh-CN" altLang="en-US" sz="2800" b="1" dirty="0">
                <a:solidFill>
                  <a:srgbClr val="002060"/>
                </a:solidFill>
              </a:rPr>
              <a:t>）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002060"/>
                </a:solidFill>
              </a:rPr>
              <a:t>     夜长为</a:t>
            </a:r>
            <a:r>
              <a:rPr lang="en-US" altLang="zh-CN" sz="2800" b="1" dirty="0">
                <a:solidFill>
                  <a:srgbClr val="002060"/>
                </a:solidFill>
              </a:rPr>
              <a:t>24</a:t>
            </a:r>
            <a:r>
              <a:rPr lang="zh-CN" altLang="en-US" sz="2800" b="1" dirty="0">
                <a:solidFill>
                  <a:srgbClr val="002060"/>
                </a:solidFill>
              </a:rPr>
              <a:t>小时的</a:t>
            </a:r>
            <a:r>
              <a:rPr lang="zh-CN" altLang="en-US" sz="2800" b="1" dirty="0" smtClean="0">
                <a:solidFill>
                  <a:srgbClr val="002060"/>
                </a:solidFill>
              </a:rPr>
              <a:t>纬度  </a:t>
            </a:r>
            <a:r>
              <a:rPr lang="zh-CN" altLang="en-US" sz="2800" b="1" dirty="0">
                <a:solidFill>
                  <a:srgbClr val="002060"/>
                </a:solidFill>
              </a:rPr>
              <a:t>（                                             </a:t>
            </a:r>
            <a:r>
              <a:rPr lang="zh-CN" altLang="en-US" sz="2800" b="1" dirty="0">
                <a:solidFill>
                  <a:srgbClr val="002060"/>
                </a:solidFill>
                <a:latin typeface="宋体" pitchFamily="2" charset="-122"/>
              </a:rPr>
              <a:t>）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4859338" y="1243013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宋体" pitchFamily="2" charset="-122"/>
              </a:rPr>
              <a:t>23°26′N</a:t>
            </a: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4716016" y="242088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/>
              <a:t>由北回归线向南北两侧递减</a:t>
            </a:r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4355976" y="3284984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宋体" pitchFamily="2" charset="-122"/>
              </a:rPr>
              <a:t>愈往北</a:t>
            </a:r>
            <a:r>
              <a:rPr lang="en-US" altLang="zh-CN" sz="2400" b="1" dirty="0">
                <a:latin typeface="宋体" pitchFamily="2" charset="-122"/>
              </a:rPr>
              <a:t>,</a:t>
            </a:r>
            <a:r>
              <a:rPr lang="zh-CN" altLang="en-US" sz="2400" b="1" dirty="0">
                <a:latin typeface="宋体" pitchFamily="2" charset="-122"/>
              </a:rPr>
              <a:t>白昼愈长</a:t>
            </a:r>
            <a:r>
              <a:rPr lang="en-US" altLang="zh-CN" sz="2400" b="1" dirty="0">
                <a:latin typeface="宋体" pitchFamily="2" charset="-122"/>
              </a:rPr>
              <a:t>,</a:t>
            </a:r>
            <a:r>
              <a:rPr lang="zh-CN" altLang="en-US" sz="2400" b="1" dirty="0">
                <a:latin typeface="宋体" pitchFamily="2" charset="-122"/>
              </a:rPr>
              <a:t>北半球昼长</a:t>
            </a:r>
          </a:p>
          <a:p>
            <a:pPr>
              <a:defRPr/>
            </a:pPr>
            <a:r>
              <a:rPr lang="zh-CN" altLang="en-US" sz="2400" b="1" dirty="0">
                <a:latin typeface="宋体" pitchFamily="2" charset="-122"/>
              </a:rPr>
              <a:t>夜短</a:t>
            </a:r>
            <a:r>
              <a:rPr lang="en-US" altLang="zh-CN" sz="2400" b="1" dirty="0">
                <a:latin typeface="宋体" pitchFamily="2" charset="-122"/>
              </a:rPr>
              <a:t>,</a:t>
            </a:r>
            <a:r>
              <a:rPr lang="zh-CN" altLang="en-US" sz="2400" b="1" dirty="0">
                <a:latin typeface="宋体" pitchFamily="2" charset="-122"/>
              </a:rPr>
              <a:t>南半球昼短夜长</a:t>
            </a: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4499992" y="4509120"/>
            <a:ext cx="7280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</a:rPr>
              <a:t>0</a:t>
            </a:r>
            <a:r>
              <a:rPr lang="en-US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°</a:t>
            </a:r>
          </a:p>
        </p:txBody>
      </p:sp>
      <p:sp>
        <p:nvSpPr>
          <p:cNvPr id="158733" name="Rectangle 13"/>
          <p:cNvSpPr>
            <a:spLocks noChangeArrowheads="1"/>
          </p:cNvSpPr>
          <p:nvPr/>
        </p:nvSpPr>
        <p:spPr bwMode="auto">
          <a:xfrm>
            <a:off x="5580063" y="5373688"/>
            <a:ext cx="80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dirty="0"/>
              <a:t>12</a:t>
            </a:r>
            <a:r>
              <a:rPr lang="zh-CN" altLang="en-US" sz="2400" dirty="0"/>
              <a:t>点</a:t>
            </a:r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3924300" y="4941888"/>
            <a:ext cx="340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1" lang="en-US" altLang="zh-CN" sz="2400" b="1" dirty="0">
                <a:latin typeface="宋体" pitchFamily="2" charset="-122"/>
              </a:rPr>
              <a:t>66°34′N</a:t>
            </a:r>
            <a:r>
              <a:rPr kumimoji="1" lang="zh-CN" altLang="en-US" sz="2400" b="1" dirty="0">
                <a:latin typeface="宋体" pitchFamily="2" charset="-122"/>
              </a:rPr>
              <a:t>及其以北地区</a:t>
            </a:r>
          </a:p>
        </p:txBody>
      </p:sp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4355976" y="5805264"/>
            <a:ext cx="371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宋体" pitchFamily="2" charset="-122"/>
              </a:rPr>
              <a:t>66°34′S</a:t>
            </a:r>
            <a:r>
              <a:rPr lang="zh-CN" altLang="en-US" sz="2400" b="1" dirty="0">
                <a:latin typeface="宋体" pitchFamily="2" charset="-122"/>
              </a:rPr>
              <a:t>及其以南各纬度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9" grpId="0"/>
      <p:bldP spid="158730" grpId="0"/>
      <p:bldP spid="158731" grpId="0"/>
      <p:bldP spid="158732" grpId="0"/>
      <p:bldP spid="158733" grpId="0"/>
      <p:bldP spid="158735" grpId="0"/>
      <p:bldP spid="1587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620688"/>
            <a:ext cx="4932040" cy="432048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solidFill>
                  <a:srgbClr val="00B050"/>
                </a:solidFill>
              </a:rPr>
              <a:t>板块四       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四季和五带</a:t>
            </a:r>
            <a:br>
              <a:rPr lang="zh-CN" altLang="en-US" sz="2800" b="1" dirty="0" smtClean="0">
                <a:solidFill>
                  <a:srgbClr val="C00000"/>
                </a:solidFill>
              </a:rPr>
            </a:b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4294967295"/>
          </p:nvPr>
        </p:nvSpPr>
        <p:spPr>
          <a:xfrm>
            <a:off x="251520" y="1340767"/>
            <a:ext cx="7560840" cy="478539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CN" altLang="en-US" sz="3000" b="1" dirty="0" smtClean="0">
                <a:solidFill>
                  <a:srgbClr val="7030A0"/>
                </a:solidFill>
              </a:rPr>
              <a:t>四季分类</a:t>
            </a:r>
            <a:endParaRPr lang="en-US" altLang="zh-CN" sz="3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altLang="zh-CN" sz="3000" b="1" dirty="0" smtClean="0">
                <a:solidFill>
                  <a:srgbClr val="C00000"/>
                </a:solidFill>
              </a:rPr>
              <a:t>1</a:t>
            </a:r>
            <a:r>
              <a:rPr lang="zh-CN" altLang="en-US" sz="3000" b="1" dirty="0" smtClean="0">
                <a:solidFill>
                  <a:srgbClr val="C00000"/>
                </a:solidFill>
              </a:rPr>
              <a:t>、天文四季</a:t>
            </a:r>
            <a:endParaRPr lang="en-US" altLang="zh-CN" sz="3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夏季：白昼最长、太阳高度最高的季节</a:t>
            </a:r>
          </a:p>
          <a:p>
            <a:pPr>
              <a:buNone/>
            </a:pP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冬季：白昼最短、太阳高度最低的季节</a:t>
            </a:r>
          </a:p>
          <a:p>
            <a:pPr>
              <a:buNone/>
            </a:pP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春季和秋季：夏季与冬季之间的过渡季节</a:t>
            </a:r>
            <a:endParaRPr lang="en-US" altLang="zh-CN" sz="30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zh-CN" altLang="en-US" sz="3000" b="1" dirty="0" smtClean="0">
                <a:solidFill>
                  <a:srgbClr val="C00000"/>
                </a:solidFill>
                <a:latin typeface="Times New Roman" pitchFamily="18" charset="0"/>
              </a:rPr>
              <a:t>、气候四季</a:t>
            </a:r>
            <a:endParaRPr lang="en-US" altLang="zh-CN" sz="30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None/>
            </a:pP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春季：</a:t>
            </a:r>
            <a:r>
              <a:rPr lang="en-US" altLang="zh-CN" sz="3000" b="1" dirty="0" smtClean="0">
                <a:solidFill>
                  <a:srgbClr val="7030A0"/>
                </a:solidFill>
                <a:latin typeface="Times New Roman" pitchFamily="18" charset="0"/>
              </a:rPr>
              <a:t>3</a:t>
            </a: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、</a:t>
            </a:r>
            <a:r>
              <a:rPr lang="en-US" altLang="zh-CN" sz="3000" b="1" dirty="0" smtClean="0">
                <a:solidFill>
                  <a:srgbClr val="7030A0"/>
                </a:solidFill>
                <a:latin typeface="Times New Roman" pitchFamily="18" charset="0"/>
              </a:rPr>
              <a:t>4</a:t>
            </a: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、</a:t>
            </a:r>
            <a:r>
              <a:rPr lang="en-US" altLang="zh-CN" sz="3000" b="1" dirty="0" smtClean="0">
                <a:solidFill>
                  <a:srgbClr val="7030A0"/>
                </a:solidFill>
                <a:latin typeface="Times New Roman" pitchFamily="18" charset="0"/>
              </a:rPr>
              <a:t>5</a:t>
            </a: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月</a:t>
            </a:r>
          </a:p>
          <a:p>
            <a:pPr>
              <a:buNone/>
            </a:pP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夏季：</a:t>
            </a:r>
            <a:r>
              <a:rPr lang="en-US" altLang="zh-CN" sz="3000" b="1" dirty="0" smtClean="0">
                <a:solidFill>
                  <a:srgbClr val="7030A0"/>
                </a:solidFill>
                <a:latin typeface="Times New Roman" pitchFamily="18" charset="0"/>
              </a:rPr>
              <a:t>6</a:t>
            </a: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、</a:t>
            </a:r>
            <a:r>
              <a:rPr lang="en-US" altLang="zh-CN" sz="3000" b="1" dirty="0" smtClean="0">
                <a:solidFill>
                  <a:srgbClr val="7030A0"/>
                </a:solidFill>
                <a:latin typeface="Times New Roman" pitchFamily="18" charset="0"/>
              </a:rPr>
              <a:t>7</a:t>
            </a: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、</a:t>
            </a:r>
            <a:r>
              <a:rPr lang="en-US" altLang="zh-CN" sz="3000" b="1" dirty="0" smtClean="0">
                <a:solidFill>
                  <a:srgbClr val="7030A0"/>
                </a:solidFill>
                <a:latin typeface="Times New Roman" pitchFamily="18" charset="0"/>
              </a:rPr>
              <a:t>8</a:t>
            </a: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月</a:t>
            </a:r>
          </a:p>
          <a:p>
            <a:pPr>
              <a:buNone/>
            </a:pP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秋季：</a:t>
            </a:r>
            <a:r>
              <a:rPr lang="en-US" altLang="zh-CN" sz="3000" b="1" dirty="0" smtClean="0">
                <a:solidFill>
                  <a:srgbClr val="7030A0"/>
                </a:solidFill>
                <a:latin typeface="Times New Roman" pitchFamily="18" charset="0"/>
              </a:rPr>
              <a:t>9</a:t>
            </a: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、</a:t>
            </a:r>
            <a:r>
              <a:rPr lang="en-US" altLang="zh-CN" sz="3000" b="1" dirty="0" smtClean="0">
                <a:solidFill>
                  <a:srgbClr val="7030A0"/>
                </a:solidFill>
                <a:latin typeface="Times New Roman" pitchFamily="18" charset="0"/>
              </a:rPr>
              <a:t>10</a:t>
            </a: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、</a:t>
            </a:r>
            <a:r>
              <a:rPr lang="en-US" altLang="zh-CN" sz="3000" b="1" dirty="0" smtClean="0">
                <a:solidFill>
                  <a:srgbClr val="7030A0"/>
                </a:solidFill>
                <a:latin typeface="Times New Roman" pitchFamily="18" charset="0"/>
              </a:rPr>
              <a:t>11</a:t>
            </a: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月</a:t>
            </a:r>
          </a:p>
          <a:p>
            <a:pPr>
              <a:buNone/>
            </a:pP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冬季：</a:t>
            </a:r>
            <a:r>
              <a:rPr lang="en-US" altLang="zh-CN" sz="3000" b="1" dirty="0" smtClean="0">
                <a:solidFill>
                  <a:srgbClr val="7030A0"/>
                </a:solidFill>
                <a:latin typeface="Times New Roman" pitchFamily="18" charset="0"/>
              </a:rPr>
              <a:t>12</a:t>
            </a: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、</a:t>
            </a:r>
            <a:r>
              <a:rPr lang="en-US" altLang="zh-CN" sz="3000" b="1" dirty="0" smtClean="0">
                <a:solidFill>
                  <a:srgbClr val="7030A0"/>
                </a:solidFill>
                <a:latin typeface="Times New Roman" pitchFamily="18" charset="0"/>
              </a:rPr>
              <a:t>1</a:t>
            </a: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、</a:t>
            </a:r>
            <a:r>
              <a:rPr lang="en-US" altLang="zh-CN" sz="3000" b="1" dirty="0" smtClean="0">
                <a:solidFill>
                  <a:srgbClr val="7030A0"/>
                </a:solidFill>
                <a:latin typeface="Times New Roman" pitchFamily="18" charset="0"/>
              </a:rPr>
              <a:t>2</a:t>
            </a:r>
            <a:r>
              <a:rPr lang="zh-CN" altLang="en-US" sz="3000" b="1" dirty="0" smtClean="0">
                <a:solidFill>
                  <a:srgbClr val="7030A0"/>
                </a:solidFill>
                <a:latin typeface="Times New Roman" pitchFamily="18" charset="0"/>
              </a:rPr>
              <a:t>月</a:t>
            </a:r>
            <a:endParaRPr lang="zh-CN" altLang="en-US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>
              <a:buNone/>
            </a:pPr>
            <a:endParaRPr lang="en-US" altLang="zh-CN" b="1" dirty="0" smtClean="0">
              <a:latin typeface="Times New Roman" pitchFamily="18" charset="0"/>
            </a:endParaRPr>
          </a:p>
          <a:p>
            <a:pPr>
              <a:buNone/>
            </a:pPr>
            <a:endParaRPr lang="zh-CN" altLang="en-US" b="1" dirty="0" smtClean="0">
              <a:latin typeface="Times New Roman" pitchFamily="18" charset="0"/>
            </a:endParaRP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043608" y="2060848"/>
            <a:ext cx="62472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2400" b="1" dirty="0">
                <a:ea typeface="黑体" pitchFamily="2" charset="-122"/>
              </a:rPr>
              <a:t>一年中昼夜长短和正午太阳高度的季节变化。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115616" y="3356992"/>
            <a:ext cx="6191821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400" b="1" dirty="0" smtClean="0">
                <a:ea typeface="黑体" pitchFamily="2" charset="-122"/>
              </a:rPr>
              <a:t>黄赤交角的存在导致太阳直射点在南北回归线之间的移动</a:t>
            </a:r>
            <a:endParaRPr lang="zh-CN" altLang="en-US" sz="2400" b="1" dirty="0">
              <a:ea typeface="黑体" pitchFamily="2" charset="-122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187624" y="5301208"/>
            <a:ext cx="3613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ea typeface="黑体" pitchFamily="2" charset="-122"/>
              </a:rPr>
              <a:t>中纬度地区。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971600" y="1412776"/>
            <a:ext cx="18669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、表现：</a:t>
            </a:r>
            <a:endParaRPr lang="zh-CN" altLang="en-US" sz="2800" b="1" dirty="0"/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1043608" y="2708920"/>
            <a:ext cx="217078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、根本原因</a:t>
            </a:r>
            <a:endParaRPr lang="zh-CN" altLang="en-US" sz="2800" b="1" dirty="0"/>
          </a:p>
        </p:txBody>
      </p:sp>
      <p:sp>
        <p:nvSpPr>
          <p:cNvPr id="106518" name="Rectangle 22"/>
          <p:cNvSpPr>
            <a:spLocks noChangeArrowheads="1"/>
          </p:cNvSpPr>
          <p:nvPr/>
        </p:nvSpPr>
        <p:spPr bwMode="auto">
          <a:xfrm>
            <a:off x="1115616" y="4581128"/>
            <a:ext cx="338437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、明显</a:t>
            </a:r>
            <a:r>
              <a:rPr lang="zh-CN" altLang="en-US" sz="2800" b="1" dirty="0"/>
              <a:t>地区</a:t>
            </a:r>
          </a:p>
        </p:txBody>
      </p:sp>
      <p:sp>
        <p:nvSpPr>
          <p:cNvPr id="106526" name="Rectangle 30"/>
          <p:cNvSpPr>
            <a:spLocks noChangeArrowheads="1"/>
          </p:cNvSpPr>
          <p:nvPr/>
        </p:nvSpPr>
        <p:spPr bwMode="auto">
          <a:xfrm>
            <a:off x="323528" y="764704"/>
            <a:ext cx="316835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</a:rPr>
              <a:t>      四季的更替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404664"/>
            <a:ext cx="4032448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rgbClr val="FF0000"/>
                </a:solidFill>
              </a:rPr>
              <a:t>五带的划分</a:t>
            </a:r>
          </a:p>
        </p:txBody>
      </p:sp>
      <p:pic>
        <p:nvPicPr>
          <p:cNvPr id="21507" name="Picture 3" descr="五带的划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02627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1259632" y="908720"/>
            <a:ext cx="58326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solidFill>
                  <a:srgbClr val="002060"/>
                </a:solidFill>
              </a:rPr>
              <a:t>思考：假如</a:t>
            </a:r>
            <a:r>
              <a:rPr lang="zh-CN" altLang="en-US" sz="3200" b="1" dirty="0">
                <a:solidFill>
                  <a:srgbClr val="002060"/>
                </a:solidFill>
              </a:rPr>
              <a:t>黄赤交角变为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30</a:t>
            </a:r>
            <a:r>
              <a:rPr lang="en-US" altLang="zh-CN" sz="3200" b="1" baseline="30000" dirty="0" smtClean="0">
                <a:solidFill>
                  <a:srgbClr val="002060"/>
                </a:solidFill>
              </a:rPr>
              <a:t>0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zh-CN" altLang="en-US" sz="3200" b="1" dirty="0" smtClean="0">
                <a:solidFill>
                  <a:srgbClr val="002060"/>
                </a:solidFill>
              </a:rPr>
              <a:t>热带、温带、寒带如何变化？</a:t>
            </a:r>
            <a:endParaRPr lang="en-US" altLang="zh-CN" sz="3200" b="1" dirty="0">
              <a:solidFill>
                <a:srgbClr val="002060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403002" y="2349500"/>
            <a:ext cx="5329238" cy="4175125"/>
            <a:chOff x="-477" y="1480"/>
            <a:chExt cx="3357" cy="2630"/>
          </a:xfrm>
          <a:solidFill>
            <a:schemeClr val="bg2">
              <a:lumMod val="25000"/>
            </a:schemeClr>
          </a:solidFill>
        </p:grpSpPr>
        <p:sp>
          <p:nvSpPr>
            <p:cNvPr id="35862" name="Oval 22"/>
            <p:cNvSpPr>
              <a:spLocks noChangeArrowheads="1"/>
            </p:cNvSpPr>
            <p:nvPr/>
          </p:nvSpPr>
          <p:spPr bwMode="auto">
            <a:xfrm>
              <a:off x="250" y="1480"/>
              <a:ext cx="2630" cy="2630"/>
            </a:xfrm>
            <a:prstGeom prst="ellipse">
              <a:avLst/>
            </a:prstGeom>
            <a:grp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-477" y="1661"/>
              <a:ext cx="3313" cy="2329"/>
              <a:chOff x="-477" y="1661"/>
              <a:chExt cx="3313" cy="2329"/>
            </a:xfrm>
            <a:grpFill/>
          </p:grpSpPr>
          <p:sp>
            <p:nvSpPr>
              <p:cNvPr id="35863" name="Line 23"/>
              <p:cNvSpPr>
                <a:spLocks noChangeShapeType="1"/>
              </p:cNvSpPr>
              <p:nvPr/>
            </p:nvSpPr>
            <p:spPr bwMode="auto">
              <a:xfrm>
                <a:off x="310" y="2478"/>
                <a:ext cx="2526" cy="0"/>
              </a:xfrm>
              <a:prstGeom prst="line">
                <a:avLst/>
              </a:prstGeom>
              <a:grp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4" name="Line 24"/>
              <p:cNvSpPr>
                <a:spLocks noChangeShapeType="1"/>
              </p:cNvSpPr>
              <p:nvPr/>
            </p:nvSpPr>
            <p:spPr bwMode="auto">
              <a:xfrm>
                <a:off x="300" y="3113"/>
                <a:ext cx="2536" cy="0"/>
              </a:xfrm>
              <a:prstGeom prst="line">
                <a:avLst/>
              </a:prstGeom>
              <a:grp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5" name="Line 25"/>
              <p:cNvSpPr>
                <a:spLocks noChangeShapeType="1"/>
              </p:cNvSpPr>
              <p:nvPr/>
            </p:nvSpPr>
            <p:spPr bwMode="auto">
              <a:xfrm>
                <a:off x="744" y="1795"/>
                <a:ext cx="1638" cy="3"/>
              </a:xfrm>
              <a:prstGeom prst="line">
                <a:avLst/>
              </a:prstGeom>
              <a:grp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6" name="Line 26"/>
              <p:cNvSpPr>
                <a:spLocks noChangeShapeType="1"/>
              </p:cNvSpPr>
              <p:nvPr/>
            </p:nvSpPr>
            <p:spPr bwMode="auto">
              <a:xfrm>
                <a:off x="696" y="3780"/>
                <a:ext cx="1707" cy="13"/>
              </a:xfrm>
              <a:prstGeom prst="line">
                <a:avLst/>
              </a:prstGeom>
              <a:grpFill/>
              <a:ln w="28575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68" name="Rectangle 28"/>
              <p:cNvSpPr>
                <a:spLocks noChangeArrowheads="1"/>
              </p:cNvSpPr>
              <p:nvPr/>
            </p:nvSpPr>
            <p:spPr bwMode="auto">
              <a:xfrm>
                <a:off x="-477" y="2432"/>
                <a:ext cx="757" cy="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3300"/>
                    </a:solidFill>
                  </a:rPr>
                  <a:t>23</a:t>
                </a:r>
                <a:r>
                  <a:rPr lang="en-US" altLang="zh-CN" sz="2400" b="1" baseline="30000" dirty="0">
                    <a:solidFill>
                      <a:srgbClr val="FF3300"/>
                    </a:solidFill>
                  </a:rPr>
                  <a:t>0</a:t>
                </a:r>
                <a:r>
                  <a:rPr lang="en-US" altLang="zh-CN" sz="2400" b="1" dirty="0">
                    <a:solidFill>
                      <a:srgbClr val="FF3300"/>
                    </a:solidFill>
                  </a:rPr>
                  <a:t>26′</a:t>
                </a:r>
              </a:p>
            </p:txBody>
          </p:sp>
          <p:sp>
            <p:nvSpPr>
              <p:cNvPr id="35869" name="Rectangle 29"/>
              <p:cNvSpPr>
                <a:spLocks noChangeArrowheads="1"/>
              </p:cNvSpPr>
              <p:nvPr/>
            </p:nvSpPr>
            <p:spPr bwMode="auto">
              <a:xfrm>
                <a:off x="-477" y="2886"/>
                <a:ext cx="757" cy="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3300"/>
                    </a:solidFill>
                  </a:rPr>
                  <a:t>23</a:t>
                </a:r>
                <a:r>
                  <a:rPr lang="en-US" altLang="zh-CN" sz="2400" b="1" baseline="30000" dirty="0">
                    <a:solidFill>
                      <a:srgbClr val="FF3300"/>
                    </a:solidFill>
                  </a:rPr>
                  <a:t>0</a:t>
                </a:r>
                <a:r>
                  <a:rPr lang="en-US" altLang="zh-CN" sz="2400" b="1" dirty="0">
                    <a:solidFill>
                      <a:srgbClr val="FF3300"/>
                    </a:solidFill>
                  </a:rPr>
                  <a:t>26′</a:t>
                </a:r>
              </a:p>
            </p:txBody>
          </p:sp>
          <p:sp>
            <p:nvSpPr>
              <p:cNvPr id="35870" name="Rectangle 30"/>
              <p:cNvSpPr>
                <a:spLocks noChangeArrowheads="1"/>
              </p:cNvSpPr>
              <p:nvPr/>
            </p:nvSpPr>
            <p:spPr bwMode="auto">
              <a:xfrm>
                <a:off x="204" y="1661"/>
                <a:ext cx="757" cy="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3300"/>
                    </a:solidFill>
                  </a:rPr>
                  <a:t>66</a:t>
                </a:r>
                <a:r>
                  <a:rPr lang="en-US" altLang="zh-CN" sz="2400" b="1" baseline="30000" dirty="0">
                    <a:solidFill>
                      <a:srgbClr val="FF3300"/>
                    </a:solidFill>
                  </a:rPr>
                  <a:t>0</a:t>
                </a:r>
                <a:r>
                  <a:rPr lang="en-US" altLang="zh-CN" sz="2400" b="1" dirty="0">
                    <a:solidFill>
                      <a:srgbClr val="FF3300"/>
                    </a:solidFill>
                  </a:rPr>
                  <a:t>34′</a:t>
                </a:r>
              </a:p>
            </p:txBody>
          </p:sp>
          <p:sp>
            <p:nvSpPr>
              <p:cNvPr id="35871" name="Rectangle 31"/>
              <p:cNvSpPr>
                <a:spLocks noChangeArrowheads="1"/>
              </p:cNvSpPr>
              <p:nvPr/>
            </p:nvSpPr>
            <p:spPr bwMode="auto">
              <a:xfrm>
                <a:off x="158" y="3702"/>
                <a:ext cx="757" cy="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3300"/>
                    </a:solidFill>
                  </a:rPr>
                  <a:t>66</a:t>
                </a:r>
                <a:r>
                  <a:rPr lang="en-US" altLang="zh-CN" sz="2400" b="1" baseline="30000" dirty="0">
                    <a:solidFill>
                      <a:srgbClr val="FF3300"/>
                    </a:solidFill>
                  </a:rPr>
                  <a:t>0</a:t>
                </a:r>
                <a:r>
                  <a:rPr lang="en-US" altLang="zh-CN" sz="2400" b="1" dirty="0">
                    <a:solidFill>
                      <a:srgbClr val="FF3300"/>
                    </a:solidFill>
                  </a:rPr>
                  <a:t>34′</a:t>
                </a:r>
              </a:p>
            </p:txBody>
          </p:sp>
        </p:grp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700334" y="2924176"/>
            <a:ext cx="3887781" cy="3049588"/>
            <a:chOff x="1656" y="1842"/>
            <a:chExt cx="2449" cy="1921"/>
          </a:xfrm>
        </p:grpSpPr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>
              <a:off x="1656" y="2387"/>
              <a:ext cx="2449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>
              <a:off x="1656" y="3203"/>
              <a:ext cx="2449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>
              <a:off x="1941" y="1888"/>
              <a:ext cx="189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>
              <a:off x="1931" y="3702"/>
              <a:ext cx="1902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6" name="Rectangle 36"/>
            <p:cNvSpPr>
              <a:spLocks noChangeArrowheads="1"/>
            </p:cNvSpPr>
            <p:nvPr/>
          </p:nvSpPr>
          <p:spPr bwMode="auto">
            <a:xfrm>
              <a:off x="2463" y="1842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FF00"/>
                  </a:solidFill>
                </a:rPr>
                <a:t>60</a:t>
              </a:r>
              <a:r>
                <a:rPr lang="en-US" altLang="zh-CN" sz="2400" b="1" baseline="30000" dirty="0">
                  <a:solidFill>
                    <a:srgbClr val="FFFF00"/>
                  </a:solidFill>
                </a:rPr>
                <a:t>0</a:t>
              </a:r>
              <a:endParaRPr lang="en-US" altLang="zh-CN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35877" name="Rectangle 37"/>
            <p:cNvSpPr>
              <a:spLocks noChangeArrowheads="1"/>
            </p:cNvSpPr>
            <p:nvPr/>
          </p:nvSpPr>
          <p:spPr bwMode="auto">
            <a:xfrm>
              <a:off x="2463" y="3475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FF00"/>
                  </a:solidFill>
                </a:rPr>
                <a:t>60</a:t>
              </a:r>
              <a:r>
                <a:rPr lang="en-US" altLang="zh-CN" sz="2400" b="1" baseline="30000" dirty="0">
                  <a:solidFill>
                    <a:srgbClr val="FFFF00"/>
                  </a:solidFill>
                </a:rPr>
                <a:t>0</a:t>
              </a:r>
              <a:endParaRPr lang="en-US" altLang="zh-CN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35878" name="Rectangle 38"/>
            <p:cNvSpPr>
              <a:spLocks noChangeArrowheads="1"/>
            </p:cNvSpPr>
            <p:nvPr/>
          </p:nvSpPr>
          <p:spPr bwMode="auto">
            <a:xfrm>
              <a:off x="2472" y="2205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FF00"/>
                  </a:solidFill>
                </a:rPr>
                <a:t>30</a:t>
              </a:r>
              <a:r>
                <a:rPr lang="en-US" altLang="zh-CN" sz="2400" b="1" baseline="30000" dirty="0">
                  <a:solidFill>
                    <a:srgbClr val="FFFF00"/>
                  </a:solidFill>
                </a:rPr>
                <a:t>0</a:t>
              </a:r>
              <a:endParaRPr lang="en-US" altLang="zh-CN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35879" name="Rectangle 39"/>
            <p:cNvSpPr>
              <a:spLocks noChangeArrowheads="1"/>
            </p:cNvSpPr>
            <p:nvPr/>
          </p:nvSpPr>
          <p:spPr bwMode="auto">
            <a:xfrm>
              <a:off x="2463" y="3158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FF00"/>
                  </a:solidFill>
                </a:rPr>
                <a:t>30</a:t>
              </a:r>
              <a:r>
                <a:rPr lang="en-US" altLang="zh-CN" sz="2400" b="1" baseline="30000" dirty="0">
                  <a:solidFill>
                    <a:srgbClr val="FFFF00"/>
                  </a:solidFill>
                </a:rPr>
                <a:t>0</a:t>
              </a:r>
              <a:endParaRPr lang="en-US" altLang="zh-CN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3275856" y="4221088"/>
            <a:ext cx="2952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</a:rPr>
              <a:t>热带范围变大</a:t>
            </a:r>
          </a:p>
        </p:txBody>
      </p:sp>
      <p:grpSp>
        <p:nvGrpSpPr>
          <p:cNvPr id="5" name="组合 49"/>
          <p:cNvGrpSpPr/>
          <p:nvPr/>
        </p:nvGrpSpPr>
        <p:grpSpPr>
          <a:xfrm>
            <a:off x="6012160" y="2492896"/>
            <a:ext cx="3131840" cy="4047505"/>
            <a:chOff x="6012160" y="2492896"/>
            <a:chExt cx="3131840" cy="4047505"/>
          </a:xfrm>
        </p:grpSpPr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6407150" y="2492896"/>
              <a:ext cx="27368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chemeClr val="tx2"/>
                  </a:solidFill>
                </a:rPr>
                <a:t>寒带范围变大</a:t>
              </a:r>
            </a:p>
          </p:txBody>
        </p:sp>
        <p:sp>
          <p:nvSpPr>
            <p:cNvPr id="35890" name="Text Box 50"/>
            <p:cNvSpPr txBox="1">
              <a:spLocks noChangeArrowheads="1"/>
            </p:cNvSpPr>
            <p:nvPr/>
          </p:nvSpPr>
          <p:spPr bwMode="auto">
            <a:xfrm>
              <a:off x="6012160" y="6021288"/>
              <a:ext cx="2881312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solidFill>
                    <a:schemeClr val="tx2"/>
                  </a:solidFill>
                </a:rPr>
                <a:t>寒带范围变大</a:t>
              </a:r>
            </a:p>
          </p:txBody>
        </p:sp>
      </p:grpSp>
      <p:grpSp>
        <p:nvGrpSpPr>
          <p:cNvPr id="6" name="组合 50"/>
          <p:cNvGrpSpPr/>
          <p:nvPr/>
        </p:nvGrpSpPr>
        <p:grpSpPr>
          <a:xfrm>
            <a:off x="6516216" y="3284984"/>
            <a:ext cx="2238375" cy="2413099"/>
            <a:chOff x="6516216" y="3284984"/>
            <a:chExt cx="2238375" cy="2413099"/>
          </a:xfrm>
        </p:grpSpPr>
        <p:sp>
          <p:nvSpPr>
            <p:cNvPr id="35891" name="Text Box 51"/>
            <p:cNvSpPr txBox="1">
              <a:spLocks noChangeArrowheads="1"/>
            </p:cNvSpPr>
            <p:nvPr/>
          </p:nvSpPr>
          <p:spPr bwMode="auto">
            <a:xfrm>
              <a:off x="6588224" y="3284984"/>
              <a:ext cx="20939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000" b="1" dirty="0"/>
                <a:t>温带范围变小</a:t>
              </a:r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6516216" y="5301208"/>
              <a:ext cx="22383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000" b="1" dirty="0"/>
                <a:t>温带范围变小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2005_11_13_67820_7678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96200" y="617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2916238" y="2276475"/>
            <a:ext cx="3744912" cy="205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宋体"/>
                <a:ea typeface="宋体"/>
              </a:rPr>
              <a:t>谢谢指导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uigu.cc/g/pic/2010-10/21347-200992161815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2060848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</a:rPr>
              <a:t>    第三节  地球的运动</a:t>
            </a:r>
            <a:endParaRPr lang="en-US" altLang="zh-CN" sz="4000" b="1" dirty="0" smtClean="0">
              <a:solidFill>
                <a:srgbClr val="FFFF00"/>
              </a:solidFill>
            </a:endParaRPr>
          </a:p>
          <a:p>
            <a:r>
              <a:rPr lang="zh-CN" altLang="en-US" sz="4000" b="1" dirty="0" smtClean="0">
                <a:solidFill>
                  <a:srgbClr val="FFFF00"/>
                </a:solidFill>
              </a:rPr>
              <a:t>地球公转以及地理意义</a:t>
            </a:r>
            <a:endParaRPr lang="zh-CN" alt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Group 2"/>
          <p:cNvGraphicFramePr>
            <a:graphicFrameLocks noGrp="1"/>
          </p:cNvGraphicFramePr>
          <p:nvPr/>
        </p:nvGraphicFramePr>
        <p:xfrm>
          <a:off x="76200" y="914400"/>
          <a:ext cx="8888288" cy="5257800"/>
        </p:xfrm>
        <a:graphic>
          <a:graphicData uri="http://schemas.openxmlformats.org/drawingml/2006/table">
            <a:tbl>
              <a:tblPr/>
              <a:tblGrid>
                <a:gridCol w="2263552"/>
                <a:gridCol w="6624736"/>
              </a:tblGrid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标准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与公转有关的学习要求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分析地球运动的地理意义。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 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掌握地球公转的方向、轨道、周期、速度。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 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理解黄赤交角及其地理意义。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3. 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绘制太阳直射点移动轨迹示意图，掌握太阳直射点的移动规律。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4. 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掌握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昼夜长短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及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正午太阳高度角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纬度变化规律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及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季节变化规律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5. 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了解四季更替的现象，解释四季形成的原因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。</a:t>
                      </a:r>
                      <a:r>
                        <a:rPr kumimoji="1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 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51520" y="26064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</a:rPr>
              <a:t>课标解读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08125" y="403225"/>
            <a:ext cx="527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19313"/>
            <a:ext cx="5024438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79388" y="333375"/>
            <a:ext cx="58327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B050"/>
                </a:solidFill>
                <a:latin typeface="Verdana" pitchFamily="34" charset="0"/>
              </a:rPr>
              <a:t>板块一  </a:t>
            </a:r>
            <a:r>
              <a:rPr lang="zh-CN" altLang="en-US" sz="3200" b="1" dirty="0" smtClean="0">
                <a:solidFill>
                  <a:srgbClr val="FF0000"/>
                </a:solidFill>
                <a:latin typeface="Verdana" pitchFamily="34" charset="0"/>
              </a:rPr>
              <a:t>基础知识回顾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endParaRPr lang="en-US" altLang="zh-CN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5508625" y="1143000"/>
            <a:ext cx="327818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3200" b="1" dirty="0" smtClean="0">
                <a:latin typeface="Times New Roman" pitchFamily="18" charset="0"/>
              </a:rPr>
              <a:t>1</a:t>
            </a:r>
            <a:r>
              <a:rPr kumimoji="1" lang="zh-CN" altLang="en-US" sz="3200" b="1" dirty="0">
                <a:latin typeface="Times New Roman" pitchFamily="18" charset="0"/>
              </a:rPr>
              <a:t>、地球公转轨道的特点？</a:t>
            </a:r>
            <a:endParaRPr kumimoji="1" lang="en-US" altLang="zh-CN" sz="3200" b="1" dirty="0">
              <a:latin typeface="Times New Roman" pitchFamily="18" charset="0"/>
            </a:endParaRPr>
          </a:p>
          <a:p>
            <a:r>
              <a:rPr kumimoji="1" lang="en-US" altLang="zh-CN" sz="3200" b="1" dirty="0">
                <a:latin typeface="Times New Roman" pitchFamily="18" charset="0"/>
              </a:rPr>
              <a:t>2</a:t>
            </a:r>
            <a:r>
              <a:rPr kumimoji="1" lang="zh-CN" altLang="en-US" sz="3200" b="1" dirty="0">
                <a:latin typeface="Times New Roman" pitchFamily="18" charset="0"/>
              </a:rPr>
              <a:t>、公转方向</a:t>
            </a:r>
          </a:p>
          <a:p>
            <a:r>
              <a:rPr kumimoji="1" lang="en-US" altLang="zh-CN" sz="3200" b="1" dirty="0">
                <a:latin typeface="Times New Roman" pitchFamily="18" charset="0"/>
              </a:rPr>
              <a:t>3</a:t>
            </a:r>
            <a:r>
              <a:rPr kumimoji="1" lang="zh-CN" altLang="en-US" sz="3200" b="1" dirty="0">
                <a:latin typeface="Times New Roman" pitchFamily="18" charset="0"/>
              </a:rPr>
              <a:t>、公转周期</a:t>
            </a:r>
          </a:p>
          <a:p>
            <a:r>
              <a:rPr kumimoji="1" lang="en-US" altLang="zh-CN" sz="3200" b="1" dirty="0">
                <a:latin typeface="Times New Roman" pitchFamily="18" charset="0"/>
              </a:rPr>
              <a:t>4</a:t>
            </a:r>
            <a:r>
              <a:rPr kumimoji="1" lang="zh-CN" altLang="en-US" sz="3200" b="1" dirty="0">
                <a:latin typeface="Times New Roman" pitchFamily="18" charset="0"/>
              </a:rPr>
              <a:t>、公转速度</a:t>
            </a: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714375" y="1285875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Calibri" pitchFamily="34" charset="0"/>
              </a:rPr>
              <a:t>请演示</a:t>
            </a:r>
            <a:r>
              <a:rPr lang="zh-CN" altLang="en-US" sz="2800" b="1" dirty="0">
                <a:solidFill>
                  <a:srgbClr val="002060"/>
                </a:solidFill>
                <a:latin typeface="Calibri" pitchFamily="34" charset="0"/>
              </a:rPr>
              <a:t>：地球的公转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地球公转轨道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14313"/>
            <a:ext cx="70723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85750" y="4714875"/>
          <a:ext cx="8572560" cy="1749908"/>
        </p:xfrm>
        <a:graphic>
          <a:graphicData uri="http://schemas.openxmlformats.org/drawingml/2006/table">
            <a:tbl>
              <a:tblPr/>
              <a:tblGrid>
                <a:gridCol w="2745888"/>
                <a:gridCol w="2277102"/>
                <a:gridCol w="1406430"/>
                <a:gridCol w="2143140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时间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日地距离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角速度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线速度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88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一月初（近日点）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1.471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亿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km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61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Times New Roman" charset="0"/>
                        </a:rPr>
                        <a:t>'/d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30.3km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Times New Roman" charset="0"/>
                        </a:rPr>
                        <a:t>/s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23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七月初（远日点）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1.521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亿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km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57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Times New Roman" charset="0"/>
                        </a:rPr>
                        <a:t>'/d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29.3km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Times New Roman" charset="0"/>
                        </a:rPr>
                        <a:t>/s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11138" y="3717032"/>
            <a:ext cx="89328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Calibri" pitchFamily="34" charset="0"/>
              </a:rPr>
              <a:t>读上图回答问题</a:t>
            </a:r>
            <a:endParaRPr lang="en-US" altLang="zh-CN" sz="2800" b="1" dirty="0">
              <a:latin typeface="Calibri" pitchFamily="34" charset="0"/>
            </a:endParaRPr>
          </a:p>
          <a:p>
            <a:r>
              <a:rPr lang="en-US" altLang="zh-CN" sz="2800" b="1" dirty="0">
                <a:latin typeface="Calibri" pitchFamily="34" charset="0"/>
              </a:rPr>
              <a:t>(1)</a:t>
            </a:r>
            <a:r>
              <a:rPr lang="zh-CN" altLang="en-US" sz="2800" b="1" dirty="0">
                <a:latin typeface="Calibri" pitchFamily="34" charset="0"/>
              </a:rPr>
              <a:t>图中恒星的名称为</a:t>
            </a:r>
            <a:r>
              <a:rPr lang="zh-CN" altLang="en-US" sz="2800" b="1" u="sng" dirty="0">
                <a:latin typeface="Calibri" pitchFamily="34" charset="0"/>
              </a:rPr>
              <a:t>     </a:t>
            </a:r>
            <a:r>
              <a:rPr lang="zh-CN" altLang="en-US" sz="2800" b="1" dirty="0">
                <a:latin typeface="Calibri" pitchFamily="34" charset="0"/>
              </a:rPr>
              <a:t>，</a:t>
            </a:r>
            <a:r>
              <a:rPr lang="en-US" altLang="zh-CN" sz="2800" b="1" dirty="0">
                <a:latin typeface="Calibri" pitchFamily="34" charset="0"/>
              </a:rPr>
              <a:t>A</a:t>
            </a:r>
            <a:r>
              <a:rPr lang="zh-CN" altLang="en-US" sz="2800" b="1" dirty="0">
                <a:latin typeface="Calibri" pitchFamily="34" charset="0"/>
              </a:rPr>
              <a:t>角的度数为</a:t>
            </a:r>
            <a:r>
              <a:rPr lang="zh-CN" altLang="en-US" sz="2800" b="1" u="sng" dirty="0">
                <a:latin typeface="Calibri" pitchFamily="34" charset="0"/>
              </a:rPr>
              <a:t>      </a:t>
            </a:r>
            <a:r>
              <a:rPr lang="zh-CN" altLang="en-US" sz="2800" b="1" dirty="0" smtClean="0">
                <a:latin typeface="Calibri" pitchFamily="34" charset="0"/>
              </a:rPr>
              <a:t>，</a:t>
            </a:r>
            <a:r>
              <a:rPr lang="en-US" altLang="zh-CN" sz="2800" b="1" dirty="0" smtClean="0">
                <a:latin typeface="Calibri" pitchFamily="34" charset="0"/>
              </a:rPr>
              <a:t>B</a:t>
            </a:r>
            <a:r>
              <a:rPr lang="zh-CN" altLang="en-US" sz="2800" b="1" dirty="0">
                <a:latin typeface="Calibri" pitchFamily="34" charset="0"/>
              </a:rPr>
              <a:t>角度数</a:t>
            </a:r>
          </a:p>
          <a:p>
            <a:r>
              <a:rPr lang="zh-CN" altLang="en-US" sz="2800" b="1" dirty="0">
                <a:latin typeface="Calibri" pitchFamily="34" charset="0"/>
              </a:rPr>
              <a:t>为</a:t>
            </a:r>
            <a:r>
              <a:rPr lang="zh-CN" altLang="en-US" sz="2800" b="1" u="sng" dirty="0">
                <a:latin typeface="Calibri" pitchFamily="34" charset="0"/>
              </a:rPr>
              <a:t>      </a:t>
            </a:r>
            <a:r>
              <a:rPr lang="zh-CN" altLang="en-US" sz="2800" b="1" dirty="0">
                <a:latin typeface="Calibri" pitchFamily="34" charset="0"/>
              </a:rPr>
              <a:t>，其中</a:t>
            </a:r>
            <a:r>
              <a:rPr lang="zh-CN" altLang="en-US" sz="2800" b="1" u="sng" dirty="0">
                <a:latin typeface="Calibri" pitchFamily="34" charset="0"/>
              </a:rPr>
              <a:t>       </a:t>
            </a:r>
            <a:r>
              <a:rPr lang="zh-CN" altLang="en-US" sz="2800" b="1" dirty="0">
                <a:latin typeface="Calibri" pitchFamily="34" charset="0"/>
              </a:rPr>
              <a:t>角即为黄赤交角。，</a:t>
            </a:r>
          </a:p>
          <a:p>
            <a:r>
              <a:rPr lang="en-US" altLang="zh-CN" sz="2800" b="1" dirty="0">
                <a:latin typeface="Calibri" pitchFamily="34" charset="0"/>
              </a:rPr>
              <a:t>(2)</a:t>
            </a:r>
            <a:r>
              <a:rPr lang="zh-CN" altLang="en-US" sz="2800" b="1" dirty="0">
                <a:latin typeface="Calibri" pitchFamily="34" charset="0"/>
              </a:rPr>
              <a:t>在图中画出地球自转的方向，用</a:t>
            </a:r>
            <a:r>
              <a:rPr lang="en-US" altLang="zh-CN" sz="2800" b="1" dirty="0">
                <a:latin typeface="Calibri" pitchFamily="34" charset="0"/>
              </a:rPr>
              <a:t>MN</a:t>
            </a:r>
            <a:r>
              <a:rPr lang="zh-CN" altLang="en-US" sz="2800" b="1" dirty="0">
                <a:latin typeface="Calibri" pitchFamily="34" charset="0"/>
              </a:rPr>
              <a:t>来表示黄道平面</a:t>
            </a:r>
          </a:p>
          <a:p>
            <a:r>
              <a:rPr lang="zh-CN" altLang="en-US" sz="2800" b="1" dirty="0">
                <a:latin typeface="Calibri" pitchFamily="34" charset="0"/>
              </a:rPr>
              <a:t>与赤道平面的交线。</a:t>
            </a:r>
            <a:r>
              <a:rPr lang="zh-CN" altLang="en-US" b="1" dirty="0">
                <a:latin typeface="Calibri" pitchFamily="34" charset="0"/>
              </a:rPr>
              <a:t> </a:t>
            </a:r>
          </a:p>
        </p:txBody>
      </p:sp>
      <p:pic>
        <p:nvPicPr>
          <p:cNvPr id="21507" name="Picture 5" descr="HWOCRTEMP_ROC10"/>
          <p:cNvPicPr>
            <a:picLocks noChangeAspect="1" noChangeArrowheads="1"/>
          </p:cNvPicPr>
          <p:nvPr/>
        </p:nvPicPr>
        <p:blipFill>
          <a:blip r:embed="rId2" cstate="print">
            <a:lum contrast="66000"/>
          </a:blip>
          <a:srcRect/>
          <a:stretch>
            <a:fillRect/>
          </a:stretch>
        </p:blipFill>
        <p:spPr bwMode="auto">
          <a:xfrm>
            <a:off x="2987824" y="476672"/>
            <a:ext cx="3786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548680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基础知识回顾</a:t>
            </a: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endParaRPr lang="en-US" altLang="zh-CN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基础知识回顾</a:t>
            </a:r>
            <a:r>
              <a:rPr lang="en-US" altLang="zh-CN" sz="2800" b="1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endParaRPr lang="en-US" altLang="zh-CN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请用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S 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型曲线画出太阳直射点移动规律</a:t>
            </a:r>
            <a:endParaRPr lang="zh-CN" alt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71600" y="2132856"/>
          <a:ext cx="6781800" cy="3246438"/>
        </p:xfrm>
        <a:graphic>
          <a:graphicData uri="http://schemas.openxmlformats.org/presentationml/2006/ole">
            <p:oleObj spid="_x0000_s16386" name="BMP 图象" r:id="rId3" imgW="2886478" imgH="1380952" progId="PBrush">
              <p:embed/>
            </p:oleObj>
          </a:graphicData>
        </a:graphic>
      </p:graphicFrame>
      <p:sp>
        <p:nvSpPr>
          <p:cNvPr id="6" name="矩形 5"/>
          <p:cNvSpPr/>
          <p:nvPr/>
        </p:nvSpPr>
        <p:spPr>
          <a:xfrm>
            <a:off x="5796136" y="198884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C00000"/>
                </a:solidFill>
              </a:rPr>
              <a:t>北回归线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5724128" y="5013176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C00000"/>
                </a:solidFill>
              </a:rPr>
              <a:t>南回归线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09800" y="1147763"/>
            <a:ext cx="1981200" cy="528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ahoma" pitchFamily="34" charset="0"/>
              </a:rPr>
              <a:t> </a:t>
            </a:r>
            <a:r>
              <a:rPr kumimoji="1" lang="en-US" altLang="zh-CN" sz="2800" b="1" u="sng">
                <a:latin typeface="Tahoma" pitchFamily="34" charset="0"/>
              </a:rPr>
              <a:t>        </a:t>
            </a:r>
            <a:r>
              <a:rPr kumimoji="1" lang="zh-CN" altLang="en-US" sz="2800" b="1">
                <a:latin typeface="Tahoma" pitchFamily="34" charset="0"/>
              </a:rPr>
              <a:t>平面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3124200" y="685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362200" y="152400"/>
            <a:ext cx="18288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itchFamily="34" charset="0"/>
              </a:rPr>
              <a:t>地球自转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257800" y="1143000"/>
            <a:ext cx="19812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u="sng">
                <a:latin typeface="Tahoma" pitchFamily="34" charset="0"/>
              </a:rPr>
              <a:t>         </a:t>
            </a:r>
            <a:r>
              <a:rPr kumimoji="1" lang="zh-CN" altLang="en-US" sz="2800" b="1">
                <a:latin typeface="Tahoma" pitchFamily="34" charset="0"/>
              </a:rPr>
              <a:t>平面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0" y="152400"/>
            <a:ext cx="18288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ahoma" pitchFamily="34" charset="0"/>
              </a:rPr>
              <a:t>地球公转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6172200" y="685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24200" y="1676400"/>
            <a:ext cx="3048000" cy="533400"/>
            <a:chOff x="1152" y="1920"/>
            <a:chExt cx="1920" cy="336"/>
          </a:xfrm>
        </p:grpSpPr>
        <p:sp>
          <p:nvSpPr>
            <p:cNvPr id="22577" name="Line 9"/>
            <p:cNvSpPr>
              <a:spLocks noChangeShapeType="1"/>
            </p:cNvSpPr>
            <p:nvPr/>
          </p:nvSpPr>
          <p:spPr bwMode="auto">
            <a:xfrm>
              <a:off x="1152" y="19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78" name="Line 10"/>
            <p:cNvSpPr>
              <a:spLocks noChangeShapeType="1"/>
            </p:cNvSpPr>
            <p:nvPr/>
          </p:nvSpPr>
          <p:spPr bwMode="auto">
            <a:xfrm>
              <a:off x="1152" y="206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79" name="Line 11"/>
            <p:cNvSpPr>
              <a:spLocks noChangeShapeType="1"/>
            </p:cNvSpPr>
            <p:nvPr/>
          </p:nvSpPr>
          <p:spPr bwMode="auto">
            <a:xfrm flipV="1">
              <a:off x="3072" y="192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580" name="Line 12"/>
            <p:cNvSpPr>
              <a:spLocks noChangeShapeType="1"/>
            </p:cNvSpPr>
            <p:nvPr/>
          </p:nvSpPr>
          <p:spPr bwMode="auto">
            <a:xfrm>
              <a:off x="2112" y="2064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3200400" y="2209800"/>
            <a:ext cx="32004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800" b="1">
              <a:latin typeface="Tahoma" pitchFamily="34" charset="0"/>
            </a:endParaRPr>
          </a:p>
        </p:txBody>
      </p:sp>
      <p:sp>
        <p:nvSpPr>
          <p:cNvPr id="291854" name="Rectangle 14"/>
          <p:cNvSpPr>
            <a:spLocks noChangeArrowheads="1"/>
          </p:cNvSpPr>
          <p:nvPr/>
        </p:nvSpPr>
        <p:spPr bwMode="auto">
          <a:xfrm>
            <a:off x="5029200" y="2209800"/>
            <a:ext cx="1471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CC0000"/>
                </a:solidFill>
                <a:latin typeface="Tahoma" pitchFamily="34" charset="0"/>
              </a:rPr>
              <a:t>23</a:t>
            </a:r>
            <a:r>
              <a:rPr kumimoji="1" lang="en-US" altLang="zh-CN" sz="2800" b="1" baseline="30000">
                <a:solidFill>
                  <a:srgbClr val="CC0000"/>
                </a:solidFill>
                <a:latin typeface="Tahoma" pitchFamily="34" charset="0"/>
              </a:rPr>
              <a:t>0</a:t>
            </a:r>
            <a:r>
              <a:rPr kumimoji="1" lang="en-US" altLang="zh-CN" sz="2800" b="1">
                <a:solidFill>
                  <a:srgbClr val="CC0000"/>
                </a:solidFill>
                <a:latin typeface="Tahoma" pitchFamily="34" charset="0"/>
              </a:rPr>
              <a:t>26 ′</a:t>
            </a:r>
          </a:p>
        </p:txBody>
      </p:sp>
      <p:sp>
        <p:nvSpPr>
          <p:cNvPr id="291855" name="Rectangle 15"/>
          <p:cNvSpPr>
            <a:spLocks noChangeArrowheads="1"/>
          </p:cNvSpPr>
          <p:nvPr/>
        </p:nvSpPr>
        <p:spPr bwMode="auto">
          <a:xfrm>
            <a:off x="2362200" y="1143000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solidFill>
                  <a:srgbClr val="000000"/>
                </a:solidFill>
                <a:latin typeface="Tahoma" pitchFamily="34" charset="0"/>
                <a:ea typeface="+mn-ea"/>
              </a:rPr>
              <a:t>赤道</a:t>
            </a:r>
          </a:p>
        </p:txBody>
      </p:sp>
      <p:sp>
        <p:nvSpPr>
          <p:cNvPr id="291856" name="Rectangle 16"/>
          <p:cNvSpPr>
            <a:spLocks noChangeArrowheads="1"/>
          </p:cNvSpPr>
          <p:nvPr/>
        </p:nvSpPr>
        <p:spPr bwMode="auto">
          <a:xfrm>
            <a:off x="5410200" y="1143000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000000"/>
                </a:solidFill>
                <a:latin typeface="Tahoma" pitchFamily="34" charset="0"/>
              </a:rPr>
              <a:t>黄道</a:t>
            </a:r>
          </a:p>
        </p:txBody>
      </p:sp>
      <p:sp>
        <p:nvSpPr>
          <p:cNvPr id="291857" name="Rectangle 17"/>
          <p:cNvSpPr>
            <a:spLocks noChangeArrowheads="1"/>
          </p:cNvSpPr>
          <p:nvPr/>
        </p:nvSpPr>
        <p:spPr bwMode="auto">
          <a:xfrm>
            <a:off x="3276600" y="22098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000000"/>
                </a:solidFill>
                <a:latin typeface="Tahoma" pitchFamily="34" charset="0"/>
              </a:rPr>
              <a:t>黄赤交角</a:t>
            </a:r>
          </a:p>
        </p:txBody>
      </p:sp>
      <p:sp>
        <p:nvSpPr>
          <p:cNvPr id="22542" name="Line 18"/>
          <p:cNvSpPr>
            <a:spLocks noChangeShapeType="1"/>
          </p:cNvSpPr>
          <p:nvPr/>
        </p:nvSpPr>
        <p:spPr bwMode="auto">
          <a:xfrm>
            <a:off x="4724400" y="2743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2543" name="Text Box 19"/>
          <p:cNvSpPr txBox="1">
            <a:spLocks noChangeArrowheads="1"/>
          </p:cNvSpPr>
          <p:nvPr/>
        </p:nvSpPr>
        <p:spPr bwMode="auto">
          <a:xfrm>
            <a:off x="4267200" y="2667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00"/>
                </a:solidFill>
                <a:latin typeface="Tahoma" pitchFamily="34" charset="0"/>
                <a:ea typeface="黑体" pitchFamily="49" charset="-122"/>
              </a:rPr>
              <a:t>影 响</a:t>
            </a:r>
          </a:p>
        </p:txBody>
      </p:sp>
      <p:sp>
        <p:nvSpPr>
          <p:cNvPr id="22544" name="Rectangle 20"/>
          <p:cNvSpPr>
            <a:spLocks noChangeArrowheads="1"/>
          </p:cNvSpPr>
          <p:nvPr/>
        </p:nvSpPr>
        <p:spPr bwMode="auto">
          <a:xfrm>
            <a:off x="2971800" y="3200400"/>
            <a:ext cx="37338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800" b="1">
              <a:latin typeface="Tahoma" pitchFamily="34" charset="0"/>
              <a:ea typeface="黑体" pitchFamily="49" charset="-122"/>
            </a:endParaRPr>
          </a:p>
        </p:txBody>
      </p:sp>
      <p:sp>
        <p:nvSpPr>
          <p:cNvPr id="291861" name="Rectangle 21"/>
          <p:cNvSpPr>
            <a:spLocks noChangeArrowheads="1"/>
          </p:cNvSpPr>
          <p:nvPr/>
        </p:nvSpPr>
        <p:spPr bwMode="auto">
          <a:xfrm>
            <a:off x="3352800" y="3200400"/>
            <a:ext cx="3041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>
                <a:solidFill>
                  <a:srgbClr val="CC0000"/>
                </a:solidFill>
                <a:latin typeface="Tahoma" pitchFamily="34" charset="0"/>
                <a:ea typeface="黑体" pitchFamily="49" charset="-122"/>
              </a:rPr>
              <a:t>太阳直射点</a:t>
            </a:r>
            <a:r>
              <a:rPr kumimoji="1" lang="zh-CN" altLang="en-US" sz="2800" b="1">
                <a:latin typeface="Tahoma" pitchFamily="34" charset="0"/>
                <a:ea typeface="黑体" pitchFamily="49" charset="-122"/>
              </a:rPr>
              <a:t>的移动</a:t>
            </a:r>
          </a:p>
        </p:txBody>
      </p:sp>
      <p:sp>
        <p:nvSpPr>
          <p:cNvPr id="22546" name="Line 22"/>
          <p:cNvSpPr>
            <a:spLocks noChangeShapeType="1"/>
          </p:cNvSpPr>
          <p:nvPr/>
        </p:nvSpPr>
        <p:spPr bwMode="auto">
          <a:xfrm>
            <a:off x="4648200" y="190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09600" y="3733800"/>
            <a:ext cx="8382000" cy="2738438"/>
            <a:chOff x="384" y="2352"/>
            <a:chExt cx="5280" cy="1725"/>
          </a:xfrm>
        </p:grpSpPr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680" y="2352"/>
              <a:ext cx="2928" cy="528"/>
              <a:chOff x="1680" y="2352"/>
              <a:chExt cx="2928" cy="528"/>
            </a:xfrm>
          </p:grpSpPr>
          <p:sp>
            <p:nvSpPr>
              <p:cNvPr id="22569" name="Line 25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570" name="Line 26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571" name="Line 27"/>
              <p:cNvSpPr>
                <a:spLocks noChangeShapeType="1"/>
              </p:cNvSpPr>
              <p:nvPr/>
            </p:nvSpPr>
            <p:spPr bwMode="auto">
              <a:xfrm flipV="1">
                <a:off x="4032" y="235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572" name="Line 28"/>
              <p:cNvSpPr>
                <a:spLocks noChangeShapeType="1"/>
              </p:cNvSpPr>
              <p:nvPr/>
            </p:nvSpPr>
            <p:spPr bwMode="auto">
              <a:xfrm>
                <a:off x="3024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1680" y="2688"/>
                <a:ext cx="2928" cy="192"/>
                <a:chOff x="1680" y="2688"/>
                <a:chExt cx="2928" cy="192"/>
              </a:xfrm>
            </p:grpSpPr>
            <p:sp>
              <p:nvSpPr>
                <p:cNvPr id="22574" name="Line 30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29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2575" name="Line 31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2576" name="Line 32"/>
                <p:cNvSpPr>
                  <a:spLocks noChangeShapeType="1"/>
                </p:cNvSpPr>
                <p:nvPr/>
              </p:nvSpPr>
              <p:spPr bwMode="auto">
                <a:xfrm>
                  <a:off x="4608" y="2688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2554" name="Rectangle 33"/>
            <p:cNvSpPr>
              <a:spLocks noChangeArrowheads="1"/>
            </p:cNvSpPr>
            <p:nvPr/>
          </p:nvSpPr>
          <p:spPr bwMode="auto">
            <a:xfrm>
              <a:off x="384" y="2880"/>
              <a:ext cx="2352" cy="3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2800" b="1">
                <a:latin typeface="Tahoma" pitchFamily="34" charset="0"/>
                <a:ea typeface="黑体" pitchFamily="49" charset="-122"/>
              </a:endParaRPr>
            </a:p>
          </p:txBody>
        </p:sp>
        <p:sp>
          <p:nvSpPr>
            <p:cNvPr id="22555" name="Rectangle 34"/>
            <p:cNvSpPr>
              <a:spLocks noChangeArrowheads="1"/>
            </p:cNvSpPr>
            <p:nvPr/>
          </p:nvSpPr>
          <p:spPr bwMode="auto">
            <a:xfrm>
              <a:off x="3312" y="2880"/>
              <a:ext cx="2352" cy="3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2800" b="1">
                <a:latin typeface="Tahoma" pitchFamily="34" charset="0"/>
                <a:ea typeface="黑体" pitchFamily="49" charset="-122"/>
              </a:endParaRPr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1680" y="3216"/>
              <a:ext cx="2928" cy="528"/>
              <a:chOff x="1680" y="2352"/>
              <a:chExt cx="2928" cy="528"/>
            </a:xfrm>
          </p:grpSpPr>
          <p:sp>
            <p:nvSpPr>
              <p:cNvPr id="22561" name="Line 36"/>
              <p:cNvSpPr>
                <a:spLocks noChangeShapeType="1"/>
              </p:cNvSpPr>
              <p:nvPr/>
            </p:nvSpPr>
            <p:spPr bwMode="auto">
              <a:xfrm>
                <a:off x="2112" y="235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562" name="Line 37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563" name="Line 38"/>
              <p:cNvSpPr>
                <a:spLocks noChangeShapeType="1"/>
              </p:cNvSpPr>
              <p:nvPr/>
            </p:nvSpPr>
            <p:spPr bwMode="auto">
              <a:xfrm flipV="1">
                <a:off x="4032" y="2352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22564" name="Line 39"/>
              <p:cNvSpPr>
                <a:spLocks noChangeShapeType="1"/>
              </p:cNvSpPr>
              <p:nvPr/>
            </p:nvSpPr>
            <p:spPr bwMode="auto">
              <a:xfrm>
                <a:off x="3024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grpSp>
            <p:nvGrpSpPr>
              <p:cNvPr id="7" name="Group 40"/>
              <p:cNvGrpSpPr>
                <a:grpSpLocks/>
              </p:cNvGrpSpPr>
              <p:nvPr/>
            </p:nvGrpSpPr>
            <p:grpSpPr bwMode="auto">
              <a:xfrm>
                <a:off x="1680" y="2688"/>
                <a:ext cx="2928" cy="192"/>
                <a:chOff x="1680" y="2688"/>
                <a:chExt cx="2928" cy="192"/>
              </a:xfrm>
            </p:grpSpPr>
            <p:sp>
              <p:nvSpPr>
                <p:cNvPr id="22566" name="Line 41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292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2567" name="Line 42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22568" name="Line 43"/>
                <p:cNvSpPr>
                  <a:spLocks noChangeShapeType="1"/>
                </p:cNvSpPr>
                <p:nvPr/>
              </p:nvSpPr>
              <p:spPr bwMode="auto">
                <a:xfrm>
                  <a:off x="4608" y="2688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2557" name="Rectangle 44"/>
            <p:cNvSpPr>
              <a:spLocks noChangeArrowheads="1"/>
            </p:cNvSpPr>
            <p:nvPr/>
          </p:nvSpPr>
          <p:spPr bwMode="auto">
            <a:xfrm>
              <a:off x="1008" y="3744"/>
              <a:ext cx="1248" cy="3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2800" b="1">
                <a:latin typeface="Tahoma" pitchFamily="34" charset="0"/>
                <a:ea typeface="黑体" pitchFamily="49" charset="-122"/>
              </a:endParaRPr>
            </a:p>
          </p:txBody>
        </p:sp>
        <p:sp>
          <p:nvSpPr>
            <p:cNvPr id="22558" name="Rectangle 45"/>
            <p:cNvSpPr>
              <a:spLocks noChangeArrowheads="1"/>
            </p:cNvSpPr>
            <p:nvPr/>
          </p:nvSpPr>
          <p:spPr bwMode="auto">
            <a:xfrm>
              <a:off x="3888" y="3744"/>
              <a:ext cx="1344" cy="3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2800" b="1">
                <a:latin typeface="Tahoma" pitchFamily="34" charset="0"/>
                <a:ea typeface="黑体" pitchFamily="49" charset="-122"/>
              </a:endParaRPr>
            </a:p>
          </p:txBody>
        </p:sp>
      </p:grpSp>
      <p:sp>
        <p:nvSpPr>
          <p:cNvPr id="291888" name="Rectangle 48"/>
          <p:cNvSpPr>
            <a:spLocks noChangeArrowheads="1"/>
          </p:cNvSpPr>
          <p:nvPr/>
        </p:nvSpPr>
        <p:spPr bwMode="auto">
          <a:xfrm>
            <a:off x="5436096" y="4581128"/>
            <a:ext cx="3398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000000"/>
                </a:solidFill>
                <a:latin typeface="Tahoma" pitchFamily="34" charset="0"/>
                <a:ea typeface="黑体" pitchFamily="49" charset="-122"/>
              </a:rPr>
              <a:t>正午太阳高度的变化</a:t>
            </a:r>
          </a:p>
        </p:txBody>
      </p:sp>
      <p:sp>
        <p:nvSpPr>
          <p:cNvPr id="291889" name="Rectangle 49"/>
          <p:cNvSpPr>
            <a:spLocks noChangeArrowheads="1"/>
          </p:cNvSpPr>
          <p:nvPr/>
        </p:nvSpPr>
        <p:spPr bwMode="auto">
          <a:xfrm>
            <a:off x="1115616" y="4581128"/>
            <a:ext cx="2684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000000"/>
                </a:solidFill>
                <a:latin typeface="Tahoma" pitchFamily="34" charset="0"/>
                <a:ea typeface="黑体" pitchFamily="49" charset="-122"/>
              </a:rPr>
              <a:t>昼夜长短的变化</a:t>
            </a:r>
          </a:p>
        </p:txBody>
      </p:sp>
      <p:sp>
        <p:nvSpPr>
          <p:cNvPr id="291890" name="Rectangle 50"/>
          <p:cNvSpPr>
            <a:spLocks noChangeArrowheads="1"/>
          </p:cNvSpPr>
          <p:nvPr/>
        </p:nvSpPr>
        <p:spPr bwMode="auto">
          <a:xfrm>
            <a:off x="2133600" y="5943600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800" b="1" dirty="0">
                <a:solidFill>
                  <a:srgbClr val="000000"/>
                </a:solidFill>
                <a:latin typeface="Tahoma" pitchFamily="34" charset="0"/>
                <a:ea typeface="黑体" pitchFamily="49" charset="-122"/>
              </a:rPr>
              <a:t>四季</a:t>
            </a:r>
          </a:p>
        </p:txBody>
      </p:sp>
      <p:sp>
        <p:nvSpPr>
          <p:cNvPr id="291891" name="Rectangle 51"/>
          <p:cNvSpPr>
            <a:spLocks noChangeArrowheads="1"/>
          </p:cNvSpPr>
          <p:nvPr/>
        </p:nvSpPr>
        <p:spPr bwMode="auto">
          <a:xfrm>
            <a:off x="6781800" y="5943600"/>
            <a:ext cx="898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CN" altLang="en-US" sz="2800" b="1" dirty="0">
                <a:solidFill>
                  <a:srgbClr val="000000"/>
                </a:solidFill>
                <a:latin typeface="Tahoma" pitchFamily="34" charset="0"/>
                <a:ea typeface="黑体" pitchFamily="49" charset="-122"/>
              </a:rPr>
              <a:t>五带</a:t>
            </a:r>
          </a:p>
        </p:txBody>
      </p:sp>
      <p:sp>
        <p:nvSpPr>
          <p:cNvPr id="22552" name="TextBox 52"/>
          <p:cNvSpPr txBox="1">
            <a:spLocks noChangeArrowheads="1"/>
          </p:cNvSpPr>
          <p:nvPr/>
        </p:nvSpPr>
        <p:spPr bwMode="auto">
          <a:xfrm>
            <a:off x="1071563" y="214313"/>
            <a:ext cx="7381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Calibri" pitchFamily="34" charset="0"/>
              </a:rPr>
              <a:t>黄赤交角的地理意义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1520" y="1124744"/>
            <a:ext cx="677108" cy="2952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基础知识回顾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4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1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4" grpId="0" autoUpdateAnimBg="0"/>
      <p:bldP spid="291855" grpId="0"/>
      <p:bldP spid="291856" grpId="0"/>
      <p:bldP spid="291857" grpId="0" autoUpdateAnimBg="0"/>
      <p:bldP spid="291861" grpId="0" autoUpdateAnimBg="0"/>
      <p:bldP spid="291888" grpId="0"/>
      <p:bldP spid="291889" grpId="0"/>
      <p:bldP spid="291890" grpId="0"/>
      <p:bldP spid="29189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1416</Words>
  <Application>Microsoft Office PowerPoint</Application>
  <PresentationFormat>全屏显示(4:3)</PresentationFormat>
  <Paragraphs>257</Paragraphs>
  <Slides>29</Slides>
  <Notes>1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主题</vt:lpstr>
      <vt:lpstr>BMP 图象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板块四        四季和五带 </vt:lpstr>
      <vt:lpstr>幻灯片 26</vt:lpstr>
      <vt:lpstr>五带的划分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sjr</dc:creator>
  <cp:lastModifiedBy>johnson</cp:lastModifiedBy>
  <cp:revision>54</cp:revision>
  <dcterms:created xsi:type="dcterms:W3CDTF">2011-10-11T23:57:49Z</dcterms:created>
  <dcterms:modified xsi:type="dcterms:W3CDTF">2012-11-28T00:12:31Z</dcterms:modified>
</cp:coreProperties>
</file>