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7" r:id="rId5"/>
    <p:sldId id="260" r:id="rId6"/>
    <p:sldId id="259" r:id="rId7"/>
    <p:sldId id="264" r:id="rId8"/>
    <p:sldId id="261" r:id="rId9"/>
    <p:sldId id="265" r:id="rId10"/>
    <p:sldId id="266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2015-5-25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7533" y="1412776"/>
            <a:ext cx="84353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践行价值观   畅想中国梦</a:t>
            </a:r>
            <a:endParaRPr lang="zh-CN" alt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3749" y="3573016"/>
            <a:ext cx="68643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漕桥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小学</a:t>
            </a:r>
            <a:endParaRPr lang="en-US" altLang="zh-CN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五</a:t>
            </a:r>
            <a:r>
              <a:rPr lang="en-US" altLang="zh-CN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、五</a:t>
            </a:r>
            <a:r>
              <a:rPr lang="en-US" altLang="zh-CN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联合主题中队活动</a:t>
            </a:r>
            <a:endParaRPr lang="zh-CN" alt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少先队出旗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157192"/>
            <a:ext cx="609600" cy="609600"/>
          </a:xfrm>
          <a:prstGeom prst="rect">
            <a:avLst/>
          </a:prstGeom>
        </p:spPr>
      </p:pic>
      <p:pic>
        <p:nvPicPr>
          <p:cNvPr id="5" name="中国少年先锋队队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7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7533" y="1412776"/>
            <a:ext cx="84353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践行价值观   畅想中国梦</a:t>
            </a:r>
            <a:endParaRPr lang="zh-CN" alt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99051" y="3789040"/>
            <a:ext cx="68643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漕桥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小学</a:t>
            </a:r>
            <a:endParaRPr lang="en-US" altLang="zh-CN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五</a:t>
            </a:r>
            <a:r>
              <a:rPr lang="en-US" altLang="zh-CN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、五</a:t>
            </a:r>
            <a:r>
              <a:rPr lang="en-US" altLang="zh-CN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r>
              <a:rPr lang="zh-CN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联合主题中队活动</a:t>
            </a:r>
            <a:endParaRPr lang="zh-CN" alt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少先队退旗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appdata\roaming\360se6\User Data\temp\67H58PIC2C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0" y="0"/>
            <a:ext cx="9201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486916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n>
                  <a:solidFill>
                    <a:srgbClr val="FFFF00"/>
                  </a:solidFill>
                </a:ln>
                <a:latin typeface="华文新魏" panose="02010800040101010101" pitchFamily="2" charset="-122"/>
                <a:ea typeface="华文新魏" panose="02010800040101010101" pitchFamily="2" charset="-122"/>
              </a:rPr>
              <a:t>表演形式：小合唱</a:t>
            </a:r>
            <a:endParaRPr lang="zh-CN" altLang="en-US" sz="4000" dirty="0">
              <a:ln>
                <a:solidFill>
                  <a:srgbClr val="FFFF00"/>
                </a:solidFill>
              </a:ln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儿童歌曲-红领巾相约中国梦(陆知非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61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 descr="C:\Documents and Settings\Administrator\Application Data\Tencent\Users\87057906\QQ\WinTemp\RichOle\IT7721OA}LMT4VJ)J5]{TX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04664"/>
              <a:ext cx="1971675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Documents and Settings\Administrator\Application Data\Tencent\Users\87057906\QQ\WinTemp\RichOle\IT7721OA}LMT4VJ)J5]{TX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28" y="404664"/>
              <a:ext cx="1971675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Documents and Settings\Administrator\Application Data\Tencent\Users\87057906\QQ\WinTemp\RichOle\IT7721OA}LMT4VJ)J5]{TX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404664"/>
              <a:ext cx="1971675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Documents and Settings\Administrator\Application Data\Tencent\Users\87057906\QQ\WinTemp\RichOle\IT7721OA}LMT4VJ)J5]{TX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96217"/>
              <a:ext cx="1971675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137752" y="1818402"/>
            <a:ext cx="230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富强    民主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0469" y="1818402"/>
            <a:ext cx="228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文明    和谐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8995" y="3002446"/>
            <a:ext cx="230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自由    平等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421" y="2996952"/>
            <a:ext cx="230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公正    法制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7753" y="4149080"/>
            <a:ext cx="230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爱国    敬业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7422" y="4149080"/>
            <a:ext cx="230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诚信    友善</a:t>
            </a:r>
            <a:endParaRPr lang="zh-CN" altLang="en-US" sz="32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180" y="282136"/>
            <a:ext cx="569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n>
                  <a:solidFill>
                    <a:schemeClr val="bg1"/>
                  </a:solidFill>
                </a:ln>
                <a:latin typeface="华文新魏" pitchFamily="2" charset="-122"/>
                <a:ea typeface="华文新魏" pitchFamily="2" charset="-122"/>
              </a:rPr>
              <a:t>社会主核心价值观</a:t>
            </a:r>
            <a:endParaRPr lang="zh-CN" altLang="en-US" sz="5400" dirty="0">
              <a:ln>
                <a:solidFill>
                  <a:schemeClr val="bg1"/>
                </a:solidFill>
              </a:ln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6047" y="1202246"/>
            <a:ext cx="800219" cy="3600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 smtClean="0">
                <a:latin typeface="方正舒体" pitchFamily="2" charset="-122"/>
                <a:ea typeface="方正舒体" pitchFamily="2" charset="-122"/>
              </a:rPr>
              <a:t>我学习 </a:t>
            </a:r>
            <a:r>
              <a:rPr lang="en-US" altLang="zh-CN" sz="4000" b="1" dirty="0">
                <a:latin typeface="方正舒体" pitchFamily="2" charset="-122"/>
                <a:ea typeface="方正舒体" pitchFamily="2" charset="-122"/>
              </a:rPr>
              <a:t> </a:t>
            </a:r>
            <a:r>
              <a:rPr lang="zh-CN" altLang="en-US" sz="4000" b="1" dirty="0" smtClean="0">
                <a:latin typeface="方正舒体" pitchFamily="2" charset="-122"/>
                <a:ea typeface="方正舒体" pitchFamily="2" charset="-122"/>
              </a:rPr>
              <a:t>我践行</a:t>
            </a:r>
            <a:endParaRPr lang="zh-CN" altLang="en-US" sz="4000" b="1" dirty="0">
              <a:latin typeface="方正舒体" pitchFamily="2" charset="-122"/>
              <a:ea typeface="方正舒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11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6631"/>
            <a:ext cx="70567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华文新魏" pitchFamily="2" charset="-122"/>
                <a:ea typeface="华文新魏" pitchFamily="2" charset="-122"/>
              </a:rPr>
              <a:t>     </a:t>
            </a:r>
            <a:r>
              <a:rPr lang="zh-CN" altLang="en-US" sz="5400" dirty="0" smtClean="0">
                <a:ln>
                  <a:solidFill>
                    <a:schemeClr val="bg1"/>
                  </a:solidFill>
                </a:ln>
                <a:latin typeface="华文新魏" pitchFamily="2" charset="-122"/>
                <a:ea typeface="华文新魏" pitchFamily="2" charset="-122"/>
              </a:rPr>
              <a:t>同</a:t>
            </a:r>
            <a:r>
              <a:rPr lang="zh-CN" altLang="en-US" sz="5400" dirty="0" smtClean="0">
                <a:ln>
                  <a:solidFill>
                    <a:schemeClr val="bg1"/>
                  </a:solidFill>
                </a:ln>
                <a:latin typeface="华文新魏" pitchFamily="2" charset="-122"/>
                <a:ea typeface="华文新魏" pitchFamily="2" charset="-122"/>
              </a:rPr>
              <a:t>讲价值观</a:t>
            </a:r>
            <a:endParaRPr lang="en-US" altLang="zh-CN" sz="5400" dirty="0" smtClean="0">
              <a:ln>
                <a:solidFill>
                  <a:schemeClr val="bg1"/>
                </a:solidFill>
              </a:ln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latin typeface="华文新魏" pitchFamily="2" charset="-122"/>
                <a:ea typeface="华文新魏" pitchFamily="2" charset="-122"/>
              </a:rPr>
              <a:t>                   表演形式：快板</a:t>
            </a:r>
            <a:endParaRPr lang="zh-CN" altLang="en-US" sz="4000" dirty="0">
              <a:ln>
                <a:solidFill>
                  <a:schemeClr val="bg1"/>
                </a:solidFill>
              </a:ln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30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program files\360se6\User Data\temp\1ad5ad6eddc451da6bb0d76fb6fd5266d11632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FF66FF"/>
                </a:solidFill>
                <a:latin typeface="华文新魏" pitchFamily="2" charset="-122"/>
                <a:ea typeface="华文新魏" pitchFamily="2" charset="-122"/>
              </a:rPr>
              <a:t>   </a:t>
            </a:r>
            <a:r>
              <a:rPr lang="zh-CN" altLang="en-US" sz="5400" dirty="0" smtClean="0">
                <a:ln>
                  <a:solidFill>
                    <a:srgbClr val="FF3399"/>
                  </a:solidFill>
                </a:ln>
                <a:solidFill>
                  <a:srgbClr val="FF99FF"/>
                </a:solidFill>
                <a:latin typeface="华文新魏" pitchFamily="2" charset="-122"/>
                <a:ea typeface="华文新魏" pitchFamily="2" charset="-122"/>
              </a:rPr>
              <a:t>祖国啊祖国</a:t>
            </a:r>
            <a:endParaRPr lang="en-US" altLang="zh-CN" sz="5400" dirty="0" smtClean="0">
              <a:ln>
                <a:solidFill>
                  <a:srgbClr val="FF3399"/>
                </a:solidFill>
              </a:ln>
              <a:solidFill>
                <a:srgbClr val="FF99FF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4000" dirty="0" smtClean="0">
                <a:ln>
                  <a:solidFill>
                    <a:srgbClr val="FF3399"/>
                  </a:solidFill>
                </a:ln>
                <a:solidFill>
                  <a:srgbClr val="FF99FF"/>
                </a:solidFill>
                <a:latin typeface="华文新魏" pitchFamily="2" charset="-122"/>
                <a:ea typeface="华文新魏" pitchFamily="2" charset="-122"/>
              </a:rPr>
              <a:t>                                      表演</a:t>
            </a:r>
            <a:r>
              <a:rPr lang="zh-CN" altLang="en-US" sz="4000" dirty="0">
                <a:ln>
                  <a:solidFill>
                    <a:srgbClr val="FF3399"/>
                  </a:solidFill>
                </a:ln>
                <a:solidFill>
                  <a:srgbClr val="FF99FF"/>
                </a:solidFill>
                <a:latin typeface="华文新魏" pitchFamily="2" charset="-122"/>
                <a:ea typeface="华文新魏" pitchFamily="2" charset="-122"/>
              </a:rPr>
              <a:t>形式</a:t>
            </a:r>
            <a:r>
              <a:rPr lang="zh-CN" altLang="en-US" sz="4000" dirty="0" smtClean="0">
                <a:ln>
                  <a:solidFill>
                    <a:srgbClr val="FF3399"/>
                  </a:solidFill>
                </a:ln>
                <a:solidFill>
                  <a:srgbClr val="FF99FF"/>
                </a:solidFill>
                <a:latin typeface="华文新魏" pitchFamily="2" charset="-122"/>
                <a:ea typeface="华文新魏" pitchFamily="2" charset="-122"/>
              </a:rPr>
              <a:t>：诗朗诵</a:t>
            </a:r>
            <a:endParaRPr lang="zh-CN" altLang="en-US" sz="4000" dirty="0">
              <a:ln>
                <a:solidFill>
                  <a:srgbClr val="FF3399"/>
                </a:solidFill>
              </a:ln>
              <a:solidFill>
                <a:srgbClr val="FF99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" name="廖昌永-共和国之恋(伴奏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0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gram files\360se6\User Data\temp\651251038152e56283db3cc578a06657_533_32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" y="0"/>
            <a:ext cx="9189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1024754"/>
            <a:ext cx="91171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atin typeface="华文新魏" pitchFamily="2" charset="-122"/>
                <a:ea typeface="华文新魏" pitchFamily="2" charset="-122"/>
              </a:rPr>
              <a:t>   </a:t>
            </a:r>
            <a:r>
              <a:rPr lang="zh-CN" altLang="en-US" sz="5400" dirty="0" smtClean="0">
                <a:ln>
                  <a:solidFill>
                    <a:srgbClr val="FF3300"/>
                  </a:solidFill>
                </a:ln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核心价值观“小苹果”</a:t>
            </a:r>
            <a:endParaRPr lang="en-US" altLang="zh-CN" sz="5400" dirty="0" smtClean="0">
              <a:ln>
                <a:solidFill>
                  <a:srgbClr val="FF3300"/>
                </a:solidFill>
              </a:ln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4000" dirty="0" smtClean="0">
                <a:ln>
                  <a:solidFill>
                    <a:srgbClr val="FF3300"/>
                  </a:solidFill>
                </a:ln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                                           表演</a:t>
            </a:r>
            <a:r>
              <a:rPr lang="zh-CN" altLang="en-US" sz="4000" dirty="0">
                <a:ln>
                  <a:solidFill>
                    <a:srgbClr val="FF3300"/>
                  </a:solidFill>
                </a:ln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形式：舞蹈</a:t>
            </a:r>
          </a:p>
        </p:txBody>
      </p:sp>
      <p:pic>
        <p:nvPicPr>
          <p:cNvPr id="2" name="社会主义核心价值观之歌 小苹果版_高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appdata\roaming\360se6\User Data\temp\11272206_335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" y="0"/>
            <a:ext cx="9150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029269"/>
            <a:ext cx="70567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少先队员要讲品德</a:t>
            </a:r>
            <a:endParaRPr lang="en-US" altLang="zh-CN" sz="5400" dirty="0" smtClean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表演形式：相声</a:t>
            </a:r>
            <a:endParaRPr lang="zh-CN" altLang="en-US" sz="4000" dirty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37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409" y="116632"/>
            <a:ext cx="79208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n>
                  <a:solidFill>
                    <a:srgbClr val="FFFF00"/>
                  </a:solidFill>
                </a:ln>
                <a:latin typeface="华文新魏" pitchFamily="2" charset="-122"/>
                <a:ea typeface="华文新魏" pitchFamily="2" charset="-122"/>
              </a:rPr>
              <a:t>    价值观 中国梦</a:t>
            </a:r>
            <a:endParaRPr lang="en-US" altLang="zh-CN" sz="5400" dirty="0">
              <a:ln>
                <a:solidFill>
                  <a:srgbClr val="FFFF00"/>
                </a:solidFill>
              </a:ln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4000" dirty="0" smtClean="0">
                <a:ln>
                  <a:solidFill>
                    <a:srgbClr val="FFFF00"/>
                  </a:solidFill>
                </a:ln>
                <a:latin typeface="华文新魏" pitchFamily="2" charset="-122"/>
                <a:ea typeface="华文新魏" pitchFamily="2" charset="-122"/>
              </a:rPr>
              <a:t>                      表演</a:t>
            </a:r>
            <a:r>
              <a:rPr lang="zh-CN" altLang="en-US" sz="4000" dirty="0">
                <a:ln>
                  <a:solidFill>
                    <a:srgbClr val="FFFF00"/>
                  </a:solidFill>
                </a:ln>
                <a:latin typeface="华文新魏" pitchFamily="2" charset="-122"/>
                <a:ea typeface="华文新魏" pitchFamily="2" charset="-122"/>
              </a:rPr>
              <a:t>形式：三句半</a:t>
            </a:r>
            <a:endParaRPr lang="en-US" altLang="zh-CN" sz="4000" dirty="0" smtClean="0">
              <a:ln>
                <a:solidFill>
                  <a:srgbClr val="FFFF00"/>
                </a:solidFill>
              </a:ln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9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appdata\roaming\360se6\User Data\temp\20130312112546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252028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43490"/>
            <a:ext cx="77403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文明用餐，从我做起</a:t>
            </a:r>
            <a:endParaRPr lang="en-US" altLang="zh-CN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表演形式：双簧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116</Words>
  <Application>Microsoft Office PowerPoint</Application>
  <PresentationFormat>全屏显示(4:3)</PresentationFormat>
  <Paragraphs>27</Paragraphs>
  <Slides>10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微软用户</cp:lastModifiedBy>
  <cp:revision>33</cp:revision>
  <dcterms:modified xsi:type="dcterms:W3CDTF">2015-05-25T06:21:32Z</dcterms:modified>
</cp:coreProperties>
</file>