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68F80-13DD-41C9-99F0-D7EE8542CD7C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9231E5-7CB6-4248-9CF2-E06B8DB6D5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490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9231E5-7CB6-4248-9CF2-E06B8DB6D50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140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D19D-ED1B-48A9-9FCE-980CB6D50EB5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6DB0-FA98-42F9-8D51-660B37EC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655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D19D-ED1B-48A9-9FCE-980CB6D50EB5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6DB0-FA98-42F9-8D51-660B37EC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7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D19D-ED1B-48A9-9FCE-980CB6D50EB5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6DB0-FA98-42F9-8D51-660B37EC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700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D19D-ED1B-48A9-9FCE-980CB6D50EB5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6DB0-FA98-42F9-8D51-660B37EC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829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D19D-ED1B-48A9-9FCE-980CB6D50EB5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6DB0-FA98-42F9-8D51-660B37EC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401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D19D-ED1B-48A9-9FCE-980CB6D50EB5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6DB0-FA98-42F9-8D51-660B37EC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333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D19D-ED1B-48A9-9FCE-980CB6D50EB5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6DB0-FA98-42F9-8D51-660B37EC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797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D19D-ED1B-48A9-9FCE-980CB6D50EB5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6DB0-FA98-42F9-8D51-660B37EC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2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D19D-ED1B-48A9-9FCE-980CB6D50EB5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6DB0-FA98-42F9-8D51-660B37EC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820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D19D-ED1B-48A9-9FCE-980CB6D50EB5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6DB0-FA98-42F9-8D51-660B37EC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251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D19D-ED1B-48A9-9FCE-980CB6D50EB5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6DB0-FA98-42F9-8D51-660B37EC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37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AD19D-ED1B-48A9-9FCE-980CB6D50EB5}" type="datetimeFigureOut">
              <a:rPr lang="zh-CN" altLang="en-US" smtClean="0"/>
              <a:t>2016/12/13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06DB0-FA98-42F9-8D51-660B37EC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45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7.jp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2.png"/><Relationship Id="rId5" Type="http://schemas.openxmlformats.org/officeDocument/2006/relationships/image" Target="../media/image5.png"/><Relationship Id="rId10" Type="http://schemas.microsoft.com/office/2007/relationships/hdphoto" Target="../media/hdphoto2.wdp"/><Relationship Id="rId4" Type="http://schemas.microsoft.com/office/2007/relationships/hdphoto" Target="../media/hdphoto3.wdp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985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733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11840" y="574079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5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1671049"/>
            <a:ext cx="5268504" cy="26852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8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3429" y="1634779"/>
            <a:ext cx="8819061" cy="272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2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55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266" y="2141890"/>
            <a:ext cx="2166449" cy="20927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545" l="0" r="977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671" y="2430535"/>
            <a:ext cx="1515501" cy="1515501"/>
          </a:xfrm>
          <a:prstGeom prst="rect">
            <a:avLst/>
          </a:prstGeom>
        </p:spPr>
      </p:pic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13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989" y="2557144"/>
            <a:ext cx="1380634" cy="1606892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98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3429" y="1634779"/>
            <a:ext cx="8819061" cy="27215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95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1671049"/>
            <a:ext cx="5268504" cy="26852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376" y="2639962"/>
            <a:ext cx="1370493" cy="90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2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</Words>
  <Application>Microsoft Office PowerPoint</Application>
  <PresentationFormat>宽屏</PresentationFormat>
  <Paragraphs>1</Paragraphs>
  <Slides>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2016-12-13T08:01:18Z</dcterms:created>
  <dcterms:modified xsi:type="dcterms:W3CDTF">2016-12-13T08:38:04Z</dcterms:modified>
</cp:coreProperties>
</file>