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61" r:id="rId5"/>
  </p:sldIdLst>
  <p:sldSz cx="12192000" cy="685800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7" Type="http://schemas.openxmlformats.org/officeDocument/2006/relationships/viewProps" Target="viewProps.xml"/><Relationship Id="rId6" Type="http://schemas.openxmlformats.org/officeDocument/2006/relationships/presProps" Target="presProps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openxmlformats.org/officeDocument/2006/relationships/image" Target="../media/image8.jpeg"/><Relationship Id="rId7" Type="http://schemas.openxmlformats.org/officeDocument/2006/relationships/image" Target="../media/image7.jpeg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png"/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12.jpeg"/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87b1OOOPIC32"/>
          <p:cNvPicPr>
            <a:picLocks noChangeAspect="1"/>
          </p:cNvPicPr>
          <p:nvPr/>
        </p:nvPicPr>
        <p:blipFill>
          <a:blip r:embed="rId1">
            <a:clrChange>
              <a:clrFrom>
                <a:srgbClr val="0054A5">
                  <a:alpha val="100000"/>
                </a:srgbClr>
              </a:clrFrom>
              <a:clrTo>
                <a:srgbClr val="0054A5">
                  <a:alpha val="100000"/>
                  <a:alpha val="0"/>
                </a:srgbClr>
              </a:clrTo>
            </a:clrChange>
          </a:blip>
          <a:srcRect l="15144" t="10913" r="19581" b="9369"/>
          <a:stretch>
            <a:fillRect/>
          </a:stretch>
        </p:blipFill>
        <p:spPr>
          <a:xfrm>
            <a:off x="6219825" y="230505"/>
            <a:ext cx="3296285" cy="2856230"/>
          </a:xfrm>
          <a:prstGeom prst="rect">
            <a:avLst/>
          </a:prstGeom>
        </p:spPr>
      </p:pic>
      <p:pic>
        <p:nvPicPr>
          <p:cNvPr id="5" name="图片 4" descr="u=881574171,1868960638&amp;fm=23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8310" y="230505"/>
            <a:ext cx="2362200" cy="2856865"/>
          </a:xfrm>
          <a:prstGeom prst="rect">
            <a:avLst/>
          </a:prstGeom>
        </p:spPr>
      </p:pic>
      <p:pic>
        <p:nvPicPr>
          <p:cNvPr id="6" name="图片 5" descr="u=1250014150,1255131658&amp;fm=23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635125" y="3657600"/>
            <a:ext cx="2528570" cy="2444115"/>
          </a:xfrm>
          <a:prstGeom prst="rect">
            <a:avLst/>
          </a:prstGeom>
        </p:spPr>
      </p:pic>
      <p:pic>
        <p:nvPicPr>
          <p:cNvPr id="7" name="图片 6" descr="u=1432120528,1621296159&amp;fm=23&amp;gp=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31280" y="3339465"/>
            <a:ext cx="3161665" cy="28568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 descr="87b1OOOPIC32"/>
          <p:cNvPicPr>
            <a:picLocks noChangeAspect="1"/>
          </p:cNvPicPr>
          <p:nvPr/>
        </p:nvPicPr>
        <p:blipFill>
          <a:blip r:embed="rId1">
            <a:clrChange>
              <a:clrFrom>
                <a:srgbClr val="0054A5">
                  <a:alpha val="100000"/>
                </a:srgbClr>
              </a:clrFrom>
              <a:clrTo>
                <a:srgbClr val="0054A5">
                  <a:alpha val="100000"/>
                  <a:alpha val="0"/>
                </a:srgbClr>
              </a:clrTo>
            </a:clrChange>
          </a:blip>
          <a:srcRect l="15144" t="10913" r="19581" b="9369"/>
          <a:stretch>
            <a:fillRect/>
          </a:stretch>
        </p:blipFill>
        <p:spPr>
          <a:xfrm>
            <a:off x="7825740" y="1707515"/>
            <a:ext cx="1787525" cy="1549400"/>
          </a:xfrm>
          <a:prstGeom prst="rect">
            <a:avLst/>
          </a:prstGeom>
        </p:spPr>
      </p:pic>
      <p:pic>
        <p:nvPicPr>
          <p:cNvPr id="5" name="图片 4" descr="u=881574171,1868960638&amp;fm=23&amp;gp=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63230" y="60960"/>
            <a:ext cx="1312545" cy="1587500"/>
          </a:xfrm>
          <a:prstGeom prst="rect">
            <a:avLst/>
          </a:prstGeom>
        </p:spPr>
      </p:pic>
      <p:pic>
        <p:nvPicPr>
          <p:cNvPr id="6" name="图片 5" descr="u=1250014150,1255131658&amp;fm=23&amp;gp=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927975" y="5278755"/>
            <a:ext cx="1583055" cy="1530350"/>
          </a:xfrm>
          <a:prstGeom prst="rect">
            <a:avLst/>
          </a:prstGeom>
        </p:spPr>
      </p:pic>
      <p:pic>
        <p:nvPicPr>
          <p:cNvPr id="7" name="图片 6" descr="u=1432120528,1621296159&amp;fm=23&amp;gp=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927975" y="3592195"/>
            <a:ext cx="1722755" cy="1557020"/>
          </a:xfrm>
          <a:prstGeom prst="rect">
            <a:avLst/>
          </a:prstGeom>
        </p:spPr>
      </p:pic>
      <p:pic>
        <p:nvPicPr>
          <p:cNvPr id="2" name="图片 1" descr="20164619451319029"/>
          <p:cNvPicPr>
            <a:picLocks noChangeAspect="1"/>
          </p:cNvPicPr>
          <p:nvPr/>
        </p:nvPicPr>
        <p:blipFill>
          <a:blip r:embed="rId5"/>
          <a:srcRect l="35871" t="63674" r="31592" b="15776"/>
          <a:stretch>
            <a:fillRect/>
          </a:stretch>
        </p:blipFill>
        <p:spPr>
          <a:xfrm>
            <a:off x="3375660" y="153035"/>
            <a:ext cx="1859280" cy="1096010"/>
          </a:xfrm>
          <a:prstGeom prst="rect">
            <a:avLst/>
          </a:prstGeom>
        </p:spPr>
      </p:pic>
      <p:pic>
        <p:nvPicPr>
          <p:cNvPr id="3" name="图片 2" descr="11-150626092020K1"/>
          <p:cNvPicPr>
            <a:picLocks noChangeAspect="1"/>
          </p:cNvPicPr>
          <p:nvPr/>
        </p:nvPicPr>
        <p:blipFill>
          <a:blip r:embed="rId6"/>
          <a:srcRect l="10396" t="6303" r="12118" b="8382"/>
          <a:stretch>
            <a:fillRect/>
          </a:stretch>
        </p:blipFill>
        <p:spPr>
          <a:xfrm>
            <a:off x="3547745" y="1648460"/>
            <a:ext cx="1514475" cy="1667510"/>
          </a:xfrm>
          <a:prstGeom prst="rect">
            <a:avLst/>
          </a:prstGeom>
        </p:spPr>
      </p:pic>
      <p:pic>
        <p:nvPicPr>
          <p:cNvPr id="8" name="图片 7" descr="234771-131209201J3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72815" y="3423285"/>
            <a:ext cx="1763395" cy="1892935"/>
          </a:xfrm>
          <a:prstGeom prst="rect">
            <a:avLst/>
          </a:prstGeom>
        </p:spPr>
      </p:pic>
      <p:pic>
        <p:nvPicPr>
          <p:cNvPr id="9" name="图片 8" descr="C:\Users\Administrator\Desktop\260145-130625221P618.jpg260145-130625221P618"/>
          <p:cNvPicPr>
            <a:picLocks noChangeAspect="1"/>
          </p:cNvPicPr>
          <p:nvPr/>
        </p:nvPicPr>
        <p:blipFill>
          <a:blip r:embed="rId8"/>
          <a:srcRect l="2278" t="3070" r="71023" b="66978"/>
          <a:stretch>
            <a:fillRect/>
          </a:stretch>
        </p:blipFill>
        <p:spPr>
          <a:xfrm>
            <a:off x="3548380" y="5285740"/>
            <a:ext cx="1614805" cy="1523365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262380" y="-67310"/>
            <a:ext cx="1667510" cy="1844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1500" b="1">
                <a:solidFill>
                  <a:srgbClr val="FF0000"/>
                </a:solidFill>
              </a:rPr>
              <a:t>？</a:t>
            </a:r>
            <a:endParaRPr lang="zh-CN" altLang="en-US" sz="11500" b="1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1262380" y="1707515"/>
            <a:ext cx="1667510" cy="1844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1500" b="1">
                <a:solidFill>
                  <a:srgbClr val="FF0000"/>
                </a:solidFill>
              </a:rPr>
              <a:t>？</a:t>
            </a:r>
            <a:endParaRPr lang="zh-CN" altLang="en-US" sz="11500" b="1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262380" y="3472180"/>
            <a:ext cx="1667510" cy="1844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1500" b="1">
                <a:solidFill>
                  <a:srgbClr val="FF0000"/>
                </a:solidFill>
              </a:rPr>
              <a:t>？</a:t>
            </a:r>
            <a:endParaRPr lang="zh-CN" altLang="en-US" sz="11500" b="1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262380" y="5316220"/>
            <a:ext cx="1667510" cy="184404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11500" b="1">
                <a:solidFill>
                  <a:srgbClr val="FF0000"/>
                </a:solidFill>
              </a:rPr>
              <a:t>？</a:t>
            </a:r>
            <a:endParaRPr lang="zh-CN" altLang="en-US" sz="11500" b="1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 descr="235058-13052321020139"/>
          <p:cNvPicPr>
            <a:picLocks noChangeAspect="1"/>
          </p:cNvPicPr>
          <p:nvPr/>
        </p:nvPicPr>
        <p:blipFill>
          <a:blip r:embed="rId1"/>
          <a:srcRect l="22929" r="24237" b="69827"/>
          <a:stretch>
            <a:fillRect/>
          </a:stretch>
        </p:blipFill>
        <p:spPr>
          <a:xfrm>
            <a:off x="1035050" y="299720"/>
            <a:ext cx="5440045" cy="2851150"/>
          </a:xfrm>
          <a:prstGeom prst="rect">
            <a:avLst/>
          </a:prstGeom>
        </p:spPr>
      </p:pic>
      <p:pic>
        <p:nvPicPr>
          <p:cNvPr id="3" name="图片 2" descr="235058-13052321020139"/>
          <p:cNvPicPr>
            <a:picLocks noChangeAspect="1"/>
          </p:cNvPicPr>
          <p:nvPr/>
        </p:nvPicPr>
        <p:blipFill>
          <a:blip r:embed="rId1"/>
          <a:srcRect l="49773" t="57423" r="28371"/>
          <a:stretch>
            <a:fillRect/>
          </a:stretch>
        </p:blipFill>
        <p:spPr>
          <a:xfrm>
            <a:off x="1216660" y="3150870"/>
            <a:ext cx="2198370" cy="3644265"/>
          </a:xfrm>
          <a:prstGeom prst="rect">
            <a:avLst/>
          </a:prstGeom>
        </p:spPr>
      </p:pic>
      <p:pic>
        <p:nvPicPr>
          <p:cNvPr id="4" name="图片 3" descr="20332219_160708023001_2"/>
          <p:cNvPicPr>
            <a:picLocks noChangeAspect="1"/>
          </p:cNvPicPr>
          <p:nvPr/>
        </p:nvPicPr>
        <p:blipFill>
          <a:blip r:embed="rId2">
            <a:clrChange>
              <a:clrFrom>
                <a:srgbClr val="BCDDD4">
                  <a:alpha val="100000"/>
                </a:srgbClr>
              </a:clrFrom>
              <a:clrTo>
                <a:srgbClr val="BCDDD4">
                  <a:alpha val="100000"/>
                  <a:alpha val="0"/>
                </a:srgbClr>
              </a:clrTo>
            </a:clrChange>
          </a:blip>
          <a:srcRect l="62165" t="27720" b="37032"/>
          <a:stretch>
            <a:fillRect/>
          </a:stretch>
        </p:blipFill>
        <p:spPr>
          <a:xfrm>
            <a:off x="8987790" y="3601720"/>
            <a:ext cx="2915285" cy="2517140"/>
          </a:xfrm>
          <a:prstGeom prst="rect">
            <a:avLst/>
          </a:prstGeom>
        </p:spPr>
      </p:pic>
      <p:pic>
        <p:nvPicPr>
          <p:cNvPr id="5" name="图片 4" descr="43K58PICPE3_1024"/>
          <p:cNvPicPr>
            <a:picLocks noChangeAspect="1"/>
          </p:cNvPicPr>
          <p:nvPr/>
        </p:nvPicPr>
        <p:blipFill>
          <a:blip r:embed="rId3"/>
          <a:srcRect t="79791" r="51395"/>
          <a:stretch>
            <a:fillRect/>
          </a:stretch>
        </p:blipFill>
        <p:spPr>
          <a:xfrm>
            <a:off x="6475095" y="560070"/>
            <a:ext cx="4888865" cy="1732915"/>
          </a:xfrm>
          <a:prstGeom prst="rect">
            <a:avLst/>
          </a:prstGeom>
        </p:spPr>
      </p:pic>
      <p:pic>
        <p:nvPicPr>
          <p:cNvPr id="6" name="图片 5" descr="98458PICv6r_1024"/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l="35630" t="63951" r="2284"/>
          <a:stretch>
            <a:fillRect/>
          </a:stretch>
        </p:blipFill>
        <p:spPr>
          <a:xfrm>
            <a:off x="3788410" y="3561715"/>
            <a:ext cx="4250690" cy="2821940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</Words>
  <Application>WPS 演示</Application>
  <PresentationFormat>宽屏</PresentationFormat>
  <Paragraphs>8</Paragraphs>
  <Slides>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0" baseType="lpstr">
      <vt:lpstr>Arial</vt:lpstr>
      <vt:lpstr>宋体</vt:lpstr>
      <vt:lpstr>Wingdings</vt:lpstr>
      <vt:lpstr>Calibri Light</vt:lpstr>
      <vt:lpstr>Calibri</vt:lpstr>
      <vt:lpstr>微软雅黑</vt:lpstr>
      <vt:lpstr>Office 主题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</cp:revision>
  <dcterms:created xsi:type="dcterms:W3CDTF">2016-11-28T13:49:00Z</dcterms:created>
  <dcterms:modified xsi:type="dcterms:W3CDTF">2016-11-28T14:16:45Z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