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0"/>
  </p:notesMasterIdLst>
  <p:sldIdLst>
    <p:sldId id="258" r:id="rId2"/>
    <p:sldId id="265" r:id="rId3"/>
    <p:sldId id="302" r:id="rId4"/>
    <p:sldId id="291" r:id="rId5"/>
    <p:sldId id="303" r:id="rId6"/>
    <p:sldId id="304" r:id="rId7"/>
    <p:sldId id="307" r:id="rId8"/>
    <p:sldId id="330" r:id="rId9"/>
    <p:sldId id="308" r:id="rId10"/>
    <p:sldId id="305" r:id="rId11"/>
    <p:sldId id="331" r:id="rId12"/>
    <p:sldId id="306" r:id="rId13"/>
    <p:sldId id="329" r:id="rId14"/>
    <p:sldId id="332" r:id="rId15"/>
    <p:sldId id="312" r:id="rId16"/>
    <p:sldId id="313" r:id="rId17"/>
    <p:sldId id="314" r:id="rId18"/>
    <p:sldId id="315" r:id="rId19"/>
    <p:sldId id="316" r:id="rId20"/>
    <p:sldId id="317" r:id="rId21"/>
    <p:sldId id="367" r:id="rId22"/>
    <p:sldId id="318" r:id="rId23"/>
    <p:sldId id="319" r:id="rId24"/>
    <p:sldId id="320" r:id="rId25"/>
    <p:sldId id="363" r:id="rId26"/>
    <p:sldId id="321" r:id="rId27"/>
    <p:sldId id="322" r:id="rId28"/>
    <p:sldId id="334" r:id="rId29"/>
    <p:sldId id="335" r:id="rId30"/>
    <p:sldId id="323" r:id="rId31"/>
    <p:sldId id="369" r:id="rId32"/>
    <p:sldId id="336" r:id="rId33"/>
    <p:sldId id="337" r:id="rId34"/>
    <p:sldId id="338" r:id="rId35"/>
    <p:sldId id="339" r:id="rId36"/>
    <p:sldId id="324" r:id="rId37"/>
    <p:sldId id="366" r:id="rId38"/>
    <p:sldId id="340" r:id="rId39"/>
    <p:sldId id="341" r:id="rId40"/>
    <p:sldId id="342" r:id="rId41"/>
    <p:sldId id="325" r:id="rId42"/>
    <p:sldId id="326" r:id="rId43"/>
    <p:sldId id="343" r:id="rId44"/>
    <p:sldId id="344" r:id="rId45"/>
    <p:sldId id="364" r:id="rId46"/>
    <p:sldId id="371" r:id="rId47"/>
    <p:sldId id="370" r:id="rId48"/>
    <p:sldId id="351" r:id="rId49"/>
    <p:sldId id="345" r:id="rId50"/>
    <p:sldId id="346" r:id="rId51"/>
    <p:sldId id="352" r:id="rId52"/>
    <p:sldId id="347" r:id="rId53"/>
    <p:sldId id="348" r:id="rId54"/>
    <p:sldId id="353" r:id="rId55"/>
    <p:sldId id="373" r:id="rId56"/>
    <p:sldId id="349" r:id="rId57"/>
    <p:sldId id="354" r:id="rId58"/>
    <p:sldId id="355" r:id="rId59"/>
    <p:sldId id="356" r:id="rId60"/>
    <p:sldId id="372" r:id="rId61"/>
    <p:sldId id="360" r:id="rId62"/>
    <p:sldId id="376" r:id="rId63"/>
    <p:sldId id="375" r:id="rId64"/>
    <p:sldId id="377" r:id="rId65"/>
    <p:sldId id="350" r:id="rId66"/>
    <p:sldId id="361" r:id="rId67"/>
    <p:sldId id="357" r:id="rId68"/>
    <p:sldId id="362" r:id="rId69"/>
  </p:sldIdLst>
  <p:sldSz cx="9144000" cy="5715000" type="screen16x10"/>
  <p:notesSz cx="6858000" cy="9144000"/>
  <p:embeddedFontLst>
    <p:embeddedFont>
      <p:font typeface="Impact" pitchFamily="34" charset="0"/>
      <p:regular r:id="rId71"/>
    </p:embeddedFont>
    <p:embeddedFont>
      <p:font typeface="方正粗倩简体" charset="-122"/>
      <p:regular r:id="rId72"/>
    </p:embeddedFont>
    <p:embeddedFont>
      <p:font typeface="隶书" pitchFamily="49" charset="-122"/>
      <p:regular r:id="rId73"/>
    </p:embeddedFon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Bodoni MT Black" pitchFamily="18" charset="0"/>
      <p:bold r:id="rId78"/>
      <p:boldItalic r:id="rId79"/>
    </p:embeddedFont>
    <p:embeddedFont>
      <p:font typeface="方正大标宋简体" charset="-122"/>
      <p:regular r:id="rId80"/>
    </p:embeddedFont>
    <p:embeddedFont>
      <p:font typeface="微软雅黑" pitchFamily="34" charset="-122"/>
      <p:regular r:id="rId81"/>
      <p:bold r:id="rId82"/>
    </p:embeddedFont>
    <p:embeddedFont>
      <p:font typeface="华文行楷" pitchFamily="2" charset="-122"/>
      <p:regular r:id="rId83"/>
    </p:embeddedFont>
    <p:embeddedFont>
      <p:font typeface="楷体_GB2312" pitchFamily="49" charset="-122"/>
      <p:regular r:id="rId84"/>
    </p:embeddedFont>
    <p:embeddedFont>
      <p:font typeface="黑体" pitchFamily="2" charset="-122"/>
      <p:regular r:id="rId85"/>
    </p:embeddedFont>
    <p:embeddedFont>
      <p:font typeface="Broadway" pitchFamily="82" charset="0"/>
      <p:regular r:id="rId86"/>
    </p:embeddedFont>
  </p:embeddedFontLst>
  <p:custDataLst>
    <p:tags r:id="rId8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9900"/>
    <a:srgbClr val="FF99FF"/>
    <a:srgbClr val="66FF66"/>
    <a:srgbClr val="3399FF"/>
    <a:srgbClr val="FF4D5E"/>
    <a:srgbClr val="00B0F0"/>
    <a:srgbClr val="8CBF00"/>
    <a:srgbClr val="FFA616"/>
    <a:srgbClr val="008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8" autoAdjust="0"/>
    <p:restoredTop sz="78165" autoAdjust="0"/>
  </p:normalViewPr>
  <p:slideViewPr>
    <p:cSldViewPr>
      <p:cViewPr>
        <p:scale>
          <a:sx n="90" d="100"/>
          <a:sy n="90" d="100"/>
        </p:scale>
        <p:origin x="-816" y="522"/>
      </p:cViewPr>
      <p:guideLst>
        <p:guide orient="horz" pos="2480"/>
        <p:guide pos="3288"/>
        <p:guide pos="5511"/>
        <p:guide pos="793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644">
          <a:noFill/>
        </a:ln>
      </c:spPr>
    </c:plotArea>
    <c:plotVisOnly val="1"/>
    <c:dispBlanksAs val="zero"/>
    <c:showDLblsOverMax val="0"/>
  </c:chart>
  <c:txPr>
    <a:bodyPr/>
    <a:lstStyle/>
    <a:p>
      <a:pPr>
        <a:defRPr sz="1250"/>
      </a:pPr>
      <a:endParaRPr lang="zh-CN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D96FC-989C-4200-8D7F-F62675269BE2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7452B32A-BBE0-4FA2-B190-FDC0B76A2D41}">
      <dgm:prSet phldrT="[文本]" custT="1"/>
      <dgm:spPr/>
      <dgm:t>
        <a:bodyPr/>
        <a:lstStyle/>
        <a:p>
          <a:r>
            <a:rPr lang="zh-CN" altLang="en-US" sz="1600" dirty="0" smtClean="0"/>
            <a:t>能熟练地运用和操作多媒体设备、教学软件、能对设备一般故障的查修。</a:t>
          </a:r>
          <a:endParaRPr lang="zh-CN" altLang="en-US" sz="1600" dirty="0"/>
        </a:p>
      </dgm:t>
    </dgm:pt>
    <dgm:pt modelId="{1B215A9A-D8CC-4BFE-9862-1BDA6C0E924A}" type="parTrans" cxnId="{82968DA4-A609-48E6-834D-F78C8D1042D9}">
      <dgm:prSet/>
      <dgm:spPr/>
      <dgm:t>
        <a:bodyPr/>
        <a:lstStyle/>
        <a:p>
          <a:endParaRPr lang="zh-CN" altLang="en-US"/>
        </a:p>
      </dgm:t>
    </dgm:pt>
    <dgm:pt modelId="{80BB479F-09F7-45C9-8D5E-EAE8CE115990}" type="sibTrans" cxnId="{82968DA4-A609-48E6-834D-F78C8D1042D9}">
      <dgm:prSet/>
      <dgm:spPr/>
      <dgm:t>
        <a:bodyPr/>
        <a:lstStyle/>
        <a:p>
          <a:endParaRPr lang="zh-CN" altLang="en-US"/>
        </a:p>
      </dgm:t>
    </dgm:pt>
    <dgm:pt modelId="{B25087AF-F4FA-47CB-A4CA-763EB7783C9D}">
      <dgm:prSet phldrT="[文本]" custT="1"/>
      <dgm:spPr/>
      <dgm:t>
        <a:bodyPr/>
        <a:lstStyle/>
        <a:p>
          <a:r>
            <a:rPr lang="zh-CN" altLang="en-US" sz="1600" dirty="0" smtClean="0"/>
            <a:t>熟练掌握并运用媒体技术进行课堂教学。</a:t>
          </a:r>
        </a:p>
        <a:p>
          <a:endParaRPr lang="zh-CN" altLang="en-US" sz="1600" dirty="0"/>
        </a:p>
      </dgm:t>
    </dgm:pt>
    <dgm:pt modelId="{F38F5A2E-013C-4860-BA27-F04F6BE22A14}" type="parTrans" cxnId="{2A5B726D-730E-4A91-B073-2C85C47B258E}">
      <dgm:prSet/>
      <dgm:spPr/>
      <dgm:t>
        <a:bodyPr/>
        <a:lstStyle/>
        <a:p>
          <a:endParaRPr lang="zh-CN" altLang="en-US"/>
        </a:p>
      </dgm:t>
    </dgm:pt>
    <dgm:pt modelId="{DCF23606-D870-4266-8330-4FA7BF52B622}" type="sibTrans" cxnId="{2A5B726D-730E-4A91-B073-2C85C47B258E}">
      <dgm:prSet/>
      <dgm:spPr/>
      <dgm:t>
        <a:bodyPr/>
        <a:lstStyle/>
        <a:p>
          <a:endParaRPr lang="zh-CN" altLang="en-US"/>
        </a:p>
      </dgm:t>
    </dgm:pt>
    <dgm:pt modelId="{774FCFCC-E26B-48B3-9954-50BEC9B711B0}">
      <dgm:prSet phldrT="[文本]" custT="1"/>
      <dgm:spPr/>
      <dgm:t>
        <a:bodyPr/>
        <a:lstStyle/>
        <a:p>
          <a:r>
            <a:rPr lang="zh-CN" altLang="en-US" sz="1600" dirty="0" smtClean="0"/>
            <a:t>能对其他教师进行教学方法、理论指导。</a:t>
          </a:r>
          <a:endParaRPr lang="zh-CN" altLang="en-US" sz="1600" dirty="0"/>
        </a:p>
      </dgm:t>
    </dgm:pt>
    <dgm:pt modelId="{5390EE61-4E34-4226-B0C4-6244CF0C1BF2}" type="parTrans" cxnId="{6964A14D-68F1-47F7-8342-FB0C17F3A659}">
      <dgm:prSet/>
      <dgm:spPr/>
      <dgm:t>
        <a:bodyPr/>
        <a:lstStyle/>
        <a:p>
          <a:endParaRPr lang="zh-CN" altLang="en-US"/>
        </a:p>
      </dgm:t>
    </dgm:pt>
    <dgm:pt modelId="{4203DF08-3B62-49F6-AB30-7EF91AF9119F}" type="sibTrans" cxnId="{6964A14D-68F1-47F7-8342-FB0C17F3A659}">
      <dgm:prSet/>
      <dgm:spPr/>
      <dgm:t>
        <a:bodyPr/>
        <a:lstStyle/>
        <a:p>
          <a:endParaRPr lang="zh-CN" altLang="en-US"/>
        </a:p>
      </dgm:t>
    </dgm:pt>
    <dgm:pt modelId="{639E3CD4-D799-4D57-8943-8859C0967846}" type="pres">
      <dgm:prSet presAssocID="{F3AD96FC-989C-4200-8D7F-F62675269BE2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C370CB14-75D4-4B34-A567-74B6C5737D6F}" type="pres">
      <dgm:prSet presAssocID="{7452B32A-BBE0-4FA2-B190-FDC0B76A2D41}" presName="composite" presStyleCnt="0"/>
      <dgm:spPr/>
    </dgm:pt>
    <dgm:pt modelId="{22DB35DB-9B13-4448-AEDB-A50C9DD2C657}" type="pres">
      <dgm:prSet presAssocID="{7452B32A-BBE0-4FA2-B190-FDC0B76A2D41}" presName="LShape" presStyleLbl="alignNode1" presStyleIdx="0" presStyleCnt="5"/>
      <dgm:spPr/>
    </dgm:pt>
    <dgm:pt modelId="{6CF4C202-2583-48AB-95B2-8F38248DA861}" type="pres">
      <dgm:prSet presAssocID="{7452B32A-BBE0-4FA2-B190-FDC0B76A2D41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5492A94-243F-47BA-86E8-6A47B0D9F312}" type="pres">
      <dgm:prSet presAssocID="{7452B32A-BBE0-4FA2-B190-FDC0B76A2D41}" presName="Triangle" presStyleLbl="alignNode1" presStyleIdx="1" presStyleCnt="5"/>
      <dgm:spPr/>
    </dgm:pt>
    <dgm:pt modelId="{99B75E55-C5CB-401E-9546-E7F01FA06691}" type="pres">
      <dgm:prSet presAssocID="{80BB479F-09F7-45C9-8D5E-EAE8CE115990}" presName="sibTrans" presStyleCnt="0"/>
      <dgm:spPr/>
    </dgm:pt>
    <dgm:pt modelId="{C5D85612-8F53-4F22-BF08-AA6F1DCAB2A7}" type="pres">
      <dgm:prSet presAssocID="{80BB479F-09F7-45C9-8D5E-EAE8CE115990}" presName="space" presStyleCnt="0"/>
      <dgm:spPr/>
    </dgm:pt>
    <dgm:pt modelId="{DE615A2E-3537-4AE9-AC55-BFFFF3C637A0}" type="pres">
      <dgm:prSet presAssocID="{B25087AF-F4FA-47CB-A4CA-763EB7783C9D}" presName="composite" presStyleCnt="0"/>
      <dgm:spPr/>
    </dgm:pt>
    <dgm:pt modelId="{A5477C24-5EFF-43AD-9BDF-C36EDAD1F05E}" type="pres">
      <dgm:prSet presAssocID="{B25087AF-F4FA-47CB-A4CA-763EB7783C9D}" presName="LShape" presStyleLbl="alignNode1" presStyleIdx="2" presStyleCnt="5"/>
      <dgm:spPr/>
    </dgm:pt>
    <dgm:pt modelId="{C8290BB4-431C-434B-8A3A-B6D432B5EEA8}" type="pres">
      <dgm:prSet presAssocID="{B25087AF-F4FA-47CB-A4CA-763EB7783C9D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521BD3-BC76-404F-BCB2-6E9D66468E03}" type="pres">
      <dgm:prSet presAssocID="{B25087AF-F4FA-47CB-A4CA-763EB7783C9D}" presName="Triangle" presStyleLbl="alignNode1" presStyleIdx="3" presStyleCnt="5"/>
      <dgm:spPr/>
    </dgm:pt>
    <dgm:pt modelId="{2C57C76C-9CA0-4222-A668-F3C7A008FE00}" type="pres">
      <dgm:prSet presAssocID="{DCF23606-D870-4266-8330-4FA7BF52B622}" presName="sibTrans" presStyleCnt="0"/>
      <dgm:spPr/>
    </dgm:pt>
    <dgm:pt modelId="{7C446803-3C53-4BCD-BA2B-BB0FDD569DD8}" type="pres">
      <dgm:prSet presAssocID="{DCF23606-D870-4266-8330-4FA7BF52B622}" presName="space" presStyleCnt="0"/>
      <dgm:spPr/>
    </dgm:pt>
    <dgm:pt modelId="{5E250A14-8A3A-4C71-9331-0FD6F8481257}" type="pres">
      <dgm:prSet presAssocID="{774FCFCC-E26B-48B3-9954-50BEC9B711B0}" presName="composite" presStyleCnt="0"/>
      <dgm:spPr/>
    </dgm:pt>
    <dgm:pt modelId="{17BEF674-2A88-4FBF-B78E-185BE5FCD2DA}" type="pres">
      <dgm:prSet presAssocID="{774FCFCC-E26B-48B3-9954-50BEC9B711B0}" presName="LShape" presStyleLbl="alignNode1" presStyleIdx="4" presStyleCnt="5"/>
      <dgm:spPr/>
    </dgm:pt>
    <dgm:pt modelId="{02E6CFB0-8167-49F1-B85F-38037F9156E2}" type="pres">
      <dgm:prSet presAssocID="{774FCFCC-E26B-48B3-9954-50BEC9B711B0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5BFEB0F-D501-4A51-8490-79E2DBDC92F1}" type="presOf" srcId="{F3AD96FC-989C-4200-8D7F-F62675269BE2}" destId="{639E3CD4-D799-4D57-8943-8859C0967846}" srcOrd="0" destOrd="0" presId="urn:microsoft.com/office/officeart/2009/3/layout/StepUpProcess"/>
    <dgm:cxn modelId="{2A5B726D-730E-4A91-B073-2C85C47B258E}" srcId="{F3AD96FC-989C-4200-8D7F-F62675269BE2}" destId="{B25087AF-F4FA-47CB-A4CA-763EB7783C9D}" srcOrd="1" destOrd="0" parTransId="{F38F5A2E-013C-4860-BA27-F04F6BE22A14}" sibTransId="{DCF23606-D870-4266-8330-4FA7BF52B622}"/>
    <dgm:cxn modelId="{82968DA4-A609-48E6-834D-F78C8D1042D9}" srcId="{F3AD96FC-989C-4200-8D7F-F62675269BE2}" destId="{7452B32A-BBE0-4FA2-B190-FDC0B76A2D41}" srcOrd="0" destOrd="0" parTransId="{1B215A9A-D8CC-4BFE-9862-1BDA6C0E924A}" sibTransId="{80BB479F-09F7-45C9-8D5E-EAE8CE115990}"/>
    <dgm:cxn modelId="{B75C11C7-25A2-4EF1-8D36-EE26ADED6CCD}" type="presOf" srcId="{774FCFCC-E26B-48B3-9954-50BEC9B711B0}" destId="{02E6CFB0-8167-49F1-B85F-38037F9156E2}" srcOrd="0" destOrd="0" presId="urn:microsoft.com/office/officeart/2009/3/layout/StepUpProcess"/>
    <dgm:cxn modelId="{3D0B7762-D4CE-4706-B1D8-E643B57E473F}" type="presOf" srcId="{B25087AF-F4FA-47CB-A4CA-763EB7783C9D}" destId="{C8290BB4-431C-434B-8A3A-B6D432B5EEA8}" srcOrd="0" destOrd="0" presId="urn:microsoft.com/office/officeart/2009/3/layout/StepUpProcess"/>
    <dgm:cxn modelId="{6964A14D-68F1-47F7-8342-FB0C17F3A659}" srcId="{F3AD96FC-989C-4200-8D7F-F62675269BE2}" destId="{774FCFCC-E26B-48B3-9954-50BEC9B711B0}" srcOrd="2" destOrd="0" parTransId="{5390EE61-4E34-4226-B0C4-6244CF0C1BF2}" sibTransId="{4203DF08-3B62-49F6-AB30-7EF91AF9119F}"/>
    <dgm:cxn modelId="{E8B2D4CD-C4A4-4181-845B-FA17EF1C546D}" type="presOf" srcId="{7452B32A-BBE0-4FA2-B190-FDC0B76A2D41}" destId="{6CF4C202-2583-48AB-95B2-8F38248DA861}" srcOrd="0" destOrd="0" presId="urn:microsoft.com/office/officeart/2009/3/layout/StepUpProcess"/>
    <dgm:cxn modelId="{55B0D1FB-F5A1-4915-9482-7624F91BCAF7}" type="presParOf" srcId="{639E3CD4-D799-4D57-8943-8859C0967846}" destId="{C370CB14-75D4-4B34-A567-74B6C5737D6F}" srcOrd="0" destOrd="0" presId="urn:microsoft.com/office/officeart/2009/3/layout/StepUpProcess"/>
    <dgm:cxn modelId="{1C535EA7-C515-4504-84F2-A1FA8289C0D5}" type="presParOf" srcId="{C370CB14-75D4-4B34-A567-74B6C5737D6F}" destId="{22DB35DB-9B13-4448-AEDB-A50C9DD2C657}" srcOrd="0" destOrd="0" presId="urn:microsoft.com/office/officeart/2009/3/layout/StepUpProcess"/>
    <dgm:cxn modelId="{9A4D4347-8B93-45D4-ADC5-0BB84760E64B}" type="presParOf" srcId="{C370CB14-75D4-4B34-A567-74B6C5737D6F}" destId="{6CF4C202-2583-48AB-95B2-8F38248DA861}" srcOrd="1" destOrd="0" presId="urn:microsoft.com/office/officeart/2009/3/layout/StepUpProcess"/>
    <dgm:cxn modelId="{76D6DAC6-3E06-45D8-9EEF-C760223784B3}" type="presParOf" srcId="{C370CB14-75D4-4B34-A567-74B6C5737D6F}" destId="{A5492A94-243F-47BA-86E8-6A47B0D9F312}" srcOrd="2" destOrd="0" presId="urn:microsoft.com/office/officeart/2009/3/layout/StepUpProcess"/>
    <dgm:cxn modelId="{8448919B-2D0A-4BAD-9EFC-3E9499E9D3A7}" type="presParOf" srcId="{639E3CD4-D799-4D57-8943-8859C0967846}" destId="{99B75E55-C5CB-401E-9546-E7F01FA06691}" srcOrd="1" destOrd="0" presId="urn:microsoft.com/office/officeart/2009/3/layout/StepUpProcess"/>
    <dgm:cxn modelId="{B999017C-4A99-483D-98C5-52F8B82804D0}" type="presParOf" srcId="{99B75E55-C5CB-401E-9546-E7F01FA06691}" destId="{C5D85612-8F53-4F22-BF08-AA6F1DCAB2A7}" srcOrd="0" destOrd="0" presId="urn:microsoft.com/office/officeart/2009/3/layout/StepUpProcess"/>
    <dgm:cxn modelId="{5733A885-B158-48F3-BCA4-CD4802ABE045}" type="presParOf" srcId="{639E3CD4-D799-4D57-8943-8859C0967846}" destId="{DE615A2E-3537-4AE9-AC55-BFFFF3C637A0}" srcOrd="2" destOrd="0" presId="urn:microsoft.com/office/officeart/2009/3/layout/StepUpProcess"/>
    <dgm:cxn modelId="{3B44E5A8-0571-407D-A5FC-217690F550B7}" type="presParOf" srcId="{DE615A2E-3537-4AE9-AC55-BFFFF3C637A0}" destId="{A5477C24-5EFF-43AD-9BDF-C36EDAD1F05E}" srcOrd="0" destOrd="0" presId="urn:microsoft.com/office/officeart/2009/3/layout/StepUpProcess"/>
    <dgm:cxn modelId="{DC3406AB-FB68-4D2E-ABEC-954697436DAE}" type="presParOf" srcId="{DE615A2E-3537-4AE9-AC55-BFFFF3C637A0}" destId="{C8290BB4-431C-434B-8A3A-B6D432B5EEA8}" srcOrd="1" destOrd="0" presId="urn:microsoft.com/office/officeart/2009/3/layout/StepUpProcess"/>
    <dgm:cxn modelId="{E2911AF6-C497-4F98-B006-CC74F0D5DFFF}" type="presParOf" srcId="{DE615A2E-3537-4AE9-AC55-BFFFF3C637A0}" destId="{F4521BD3-BC76-404F-BCB2-6E9D66468E03}" srcOrd="2" destOrd="0" presId="urn:microsoft.com/office/officeart/2009/3/layout/StepUpProcess"/>
    <dgm:cxn modelId="{2249FAC1-27F9-4717-A36A-9E38673671A8}" type="presParOf" srcId="{639E3CD4-D799-4D57-8943-8859C0967846}" destId="{2C57C76C-9CA0-4222-A668-F3C7A008FE00}" srcOrd="3" destOrd="0" presId="urn:microsoft.com/office/officeart/2009/3/layout/StepUpProcess"/>
    <dgm:cxn modelId="{85F33D24-94F1-430F-A82A-2B67B78E9C27}" type="presParOf" srcId="{2C57C76C-9CA0-4222-A668-F3C7A008FE00}" destId="{7C446803-3C53-4BCD-BA2B-BB0FDD569DD8}" srcOrd="0" destOrd="0" presId="urn:microsoft.com/office/officeart/2009/3/layout/StepUpProcess"/>
    <dgm:cxn modelId="{BB4F44BD-D4A4-489F-8169-1B2FE8F98409}" type="presParOf" srcId="{639E3CD4-D799-4D57-8943-8859C0967846}" destId="{5E250A14-8A3A-4C71-9331-0FD6F8481257}" srcOrd="4" destOrd="0" presId="urn:microsoft.com/office/officeart/2009/3/layout/StepUpProcess"/>
    <dgm:cxn modelId="{0AD06461-E2F1-46AD-B1C1-EE40579D6095}" type="presParOf" srcId="{5E250A14-8A3A-4C71-9331-0FD6F8481257}" destId="{17BEF674-2A88-4FBF-B78E-185BE5FCD2DA}" srcOrd="0" destOrd="0" presId="urn:microsoft.com/office/officeart/2009/3/layout/StepUpProcess"/>
    <dgm:cxn modelId="{C7388093-92D8-4715-B608-C4C586EF8B16}" type="presParOf" srcId="{5E250A14-8A3A-4C71-9331-0FD6F8481257}" destId="{02E6CFB0-8167-49F1-B85F-38037F9156E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B35DB-9B13-4448-AEDB-A50C9DD2C657}">
      <dsp:nvSpPr>
        <dsp:cNvPr id="0" name=""/>
        <dsp:cNvSpPr/>
      </dsp:nvSpPr>
      <dsp:spPr>
        <a:xfrm rot="5400000">
          <a:off x="380755" y="1327890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4C202-2583-48AB-95B2-8F38248DA861}">
      <dsp:nvSpPr>
        <dsp:cNvPr id="0" name=""/>
        <dsp:cNvSpPr/>
      </dsp:nvSpPr>
      <dsp:spPr>
        <a:xfrm>
          <a:off x="190544" y="1894416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能熟练地运用和操作多媒体设备、教学软件、能对设备一般故障的查修。</a:t>
          </a:r>
          <a:endParaRPr lang="zh-CN" altLang="en-US" sz="1600" kern="1200" dirty="0"/>
        </a:p>
      </dsp:txBody>
      <dsp:txXfrm>
        <a:off x="190544" y="1894416"/>
        <a:ext cx="1711813" cy="1500505"/>
      </dsp:txXfrm>
    </dsp:sp>
    <dsp:sp modelId="{A5492A94-243F-47BA-86E8-6A47B0D9F312}">
      <dsp:nvSpPr>
        <dsp:cNvPr id="0" name=""/>
        <dsp:cNvSpPr/>
      </dsp:nvSpPr>
      <dsp:spPr>
        <a:xfrm>
          <a:off x="1579374" y="1188296"/>
          <a:ext cx="322983" cy="322983"/>
        </a:xfrm>
        <a:prstGeom prst="triangle">
          <a:avLst>
            <a:gd name="adj" fmla="val 10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77C24-5EFF-43AD-9BDF-C36EDAD1F05E}">
      <dsp:nvSpPr>
        <dsp:cNvPr id="0" name=""/>
        <dsp:cNvSpPr/>
      </dsp:nvSpPr>
      <dsp:spPr>
        <a:xfrm rot="5400000">
          <a:off x="2476349" y="809333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90BB4-431C-434B-8A3A-B6D432B5EEA8}">
      <dsp:nvSpPr>
        <dsp:cNvPr id="0" name=""/>
        <dsp:cNvSpPr/>
      </dsp:nvSpPr>
      <dsp:spPr>
        <a:xfrm>
          <a:off x="2286138" y="1375860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熟练掌握并运用媒体技术进行课堂教学。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600" kern="1200" dirty="0"/>
        </a:p>
      </dsp:txBody>
      <dsp:txXfrm>
        <a:off x="2286138" y="1375860"/>
        <a:ext cx="1711813" cy="1500505"/>
      </dsp:txXfrm>
    </dsp:sp>
    <dsp:sp modelId="{F4521BD3-BC76-404F-BCB2-6E9D66468E03}">
      <dsp:nvSpPr>
        <dsp:cNvPr id="0" name=""/>
        <dsp:cNvSpPr/>
      </dsp:nvSpPr>
      <dsp:spPr>
        <a:xfrm>
          <a:off x="3674968" y="669740"/>
          <a:ext cx="322983" cy="322983"/>
        </a:xfrm>
        <a:prstGeom prst="triangle">
          <a:avLst>
            <a:gd name="adj" fmla="val 10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EF674-2A88-4FBF-B78E-185BE5FCD2DA}">
      <dsp:nvSpPr>
        <dsp:cNvPr id="0" name=""/>
        <dsp:cNvSpPr/>
      </dsp:nvSpPr>
      <dsp:spPr>
        <a:xfrm rot="5400000">
          <a:off x="4571943" y="290776"/>
          <a:ext cx="1139501" cy="1896104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6CFB0-8167-49F1-B85F-38037F9156E2}">
      <dsp:nvSpPr>
        <dsp:cNvPr id="0" name=""/>
        <dsp:cNvSpPr/>
      </dsp:nvSpPr>
      <dsp:spPr>
        <a:xfrm>
          <a:off x="4381732" y="857303"/>
          <a:ext cx="1711813" cy="150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/>
            <a:t>能对其他教师进行教学方法、理论指导。</a:t>
          </a:r>
          <a:endParaRPr lang="zh-CN" altLang="en-US" sz="1600" kern="1200" dirty="0"/>
        </a:p>
      </dsp:txBody>
      <dsp:txXfrm>
        <a:off x="4381732" y="857303"/>
        <a:ext cx="1711813" cy="1500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789E4-B4D4-40DB-8FEE-CA16B192D75A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EFD40-5AA3-4CE0-BACF-9125FA075D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5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579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353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93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322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144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近年来，随着科技的发展，计算机、网络发展更领先于时代，以电脑技术和互联网技术为主体的现代信息技术，携着课改的春风，越来越多地进入课堂，并深刻影响着教师的教、学生的学、和教育大变革的发展方向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86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/>
              <a:t>第二，学校教师的信息技术操作运用水平普遍不高。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周岁以下的青年教师有占教工总数的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56.3%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）他们虽然对新生事物有着较强的的接受能力，但受限于所学专业、从教时间，使得他们的信息技术应用能力存在明显差异。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47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86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基于上述的思考，我校尝试以新型的方式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组建信息技术俱乐部作为抓手，并把</a:t>
            </a:r>
            <a:r>
              <a:rPr lang="en-US" altLang="zh-CN" dirty="0" smtClean="0"/>
              <a:t>《</a:t>
            </a:r>
            <a:r>
              <a:rPr lang="zh-CN" altLang="en-US" dirty="0" smtClean="0"/>
              <a:t>组建俱乐部打造学校现代信息技术骨干团队的实践研究</a:t>
            </a:r>
            <a:r>
              <a:rPr lang="en-US" altLang="zh-CN" dirty="0" smtClean="0"/>
              <a:t>》</a:t>
            </a:r>
            <a:r>
              <a:rPr lang="zh-CN" altLang="en-US" dirty="0" smtClean="0"/>
              <a:t>作为研究的课题。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41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92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55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EFD40-5AA3-4CE0-BACF-9125FA075DD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35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2016-12-22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3" Type="http://schemas.openxmlformats.org/officeDocument/2006/relationships/image" Target="../media/image23.png"/><Relationship Id="rId21" Type="http://schemas.openxmlformats.org/officeDocument/2006/relationships/image" Target="../media/image38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image" Target="../media/image22.png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8.jpeg"/><Relationship Id="rId5" Type="http://schemas.microsoft.com/office/2007/relationships/hdphoto" Target="../media/hdphoto1.wdp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microsoft.com/office/2007/relationships/hdphoto" Target="../media/hdphoto1.wdp"/><Relationship Id="rId7" Type="http://schemas.openxmlformats.org/officeDocument/2006/relationships/image" Target="../media/image7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control" Target="../activeX/activeX2.xml"/><Relationship Id="rId7" Type="http://schemas.openxmlformats.org/officeDocument/2006/relationships/image" Target="../media/image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wmf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2.png"/><Relationship Id="rId7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2.png"/><Relationship Id="rId7" Type="http://schemas.openxmlformats.org/officeDocument/2006/relationships/image" Target="../media/image10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98.jpeg"/><Relationship Id="rId4" Type="http://schemas.microsoft.com/office/2007/relationships/hdphoto" Target="../media/hdphoto1.wdp"/><Relationship Id="rId9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microsoft.com/office/2007/relationships/hdphoto" Target="../media/hdphoto1.wdp"/><Relationship Id="rId7" Type="http://schemas.openxmlformats.org/officeDocument/2006/relationships/image" Target="../media/image10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microsoft.com/office/2007/relationships/hdphoto" Target="../media/hdphoto1.wdp"/><Relationship Id="rId7" Type="http://schemas.openxmlformats.org/officeDocument/2006/relationships/image" Target="../media/image1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5.png"/><Relationship Id="rId9" Type="http://schemas.openxmlformats.org/officeDocument/2006/relationships/image" Target="../media/image117.jpe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圆角矩形 31"/>
          <p:cNvSpPr/>
          <p:nvPr/>
        </p:nvSpPr>
        <p:spPr>
          <a:xfrm rot="18900000">
            <a:off x="852821" y="2608188"/>
            <a:ext cx="235836" cy="261877"/>
          </a:xfrm>
          <a:prstGeom prst="roundRect">
            <a:avLst/>
          </a:prstGeom>
          <a:noFill/>
          <a:ln w="381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 rot="18900000">
            <a:off x="2036764" y="1577875"/>
            <a:ext cx="191766" cy="212940"/>
          </a:xfrm>
          <a:prstGeom prst="roundRect">
            <a:avLst/>
          </a:prstGeom>
          <a:noFill/>
          <a:ln w="38100">
            <a:solidFill>
              <a:srgbClr val="FFB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365665" y="1338482"/>
            <a:ext cx="505022" cy="560787"/>
          </a:xfrm>
          <a:prstGeom prst="roundRect">
            <a:avLst/>
          </a:prstGeom>
          <a:noFill/>
          <a:ln w="762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1238734" y="1087186"/>
            <a:ext cx="309683" cy="343879"/>
          </a:xfrm>
          <a:prstGeom prst="roundRect">
            <a:avLst/>
          </a:prstGeom>
          <a:noFill/>
          <a:ln w="381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4303409" y="460269"/>
            <a:ext cx="756342" cy="839858"/>
          </a:xfrm>
          <a:prstGeom prst="roundRect">
            <a:avLst/>
          </a:prstGeom>
          <a:noFill/>
          <a:ln w="1270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3114702" y="1285577"/>
            <a:ext cx="649144" cy="720823"/>
          </a:xfrm>
          <a:prstGeom prst="roundRect">
            <a:avLst/>
          </a:prstGeom>
          <a:noFill/>
          <a:ln w="1270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1755098" y="2315969"/>
            <a:ext cx="864732" cy="960215"/>
          </a:xfrm>
          <a:prstGeom prst="roundRect">
            <a:avLst/>
          </a:prstGeom>
          <a:noFill/>
          <a:ln w="1270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3" name="圆角矩形 42"/>
          <p:cNvSpPr/>
          <p:nvPr/>
        </p:nvSpPr>
        <p:spPr>
          <a:xfrm>
            <a:off x="845674" y="579304"/>
            <a:ext cx="649145" cy="706274"/>
          </a:xfrm>
          <a:prstGeom prst="roundRect">
            <a:avLst/>
          </a:prstGeom>
          <a:noFill/>
          <a:ln w="762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0" name="圆角矩形 69"/>
          <p:cNvSpPr/>
          <p:nvPr/>
        </p:nvSpPr>
        <p:spPr>
          <a:xfrm>
            <a:off x="-126256" y="1059412"/>
            <a:ext cx="647953" cy="720822"/>
          </a:xfrm>
          <a:prstGeom prst="roundRect">
            <a:avLst/>
          </a:prstGeom>
          <a:noFill/>
          <a:ln w="1270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1" name="圆角矩形 70"/>
          <p:cNvSpPr/>
          <p:nvPr/>
        </p:nvSpPr>
        <p:spPr>
          <a:xfrm>
            <a:off x="6842814" y="96551"/>
            <a:ext cx="756342" cy="841180"/>
          </a:xfrm>
          <a:prstGeom prst="roundRect">
            <a:avLst/>
          </a:prstGeom>
          <a:noFill/>
          <a:ln w="1270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2" name="圆角矩形 71"/>
          <p:cNvSpPr/>
          <p:nvPr/>
        </p:nvSpPr>
        <p:spPr>
          <a:xfrm>
            <a:off x="5600506" y="1288223"/>
            <a:ext cx="207250" cy="230134"/>
          </a:xfrm>
          <a:prstGeom prst="roundRect">
            <a:avLst/>
          </a:prstGeom>
          <a:noFill/>
          <a:ln w="3810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3" name="圆角矩形 72"/>
          <p:cNvSpPr/>
          <p:nvPr/>
        </p:nvSpPr>
        <p:spPr>
          <a:xfrm>
            <a:off x="449042" y="2559252"/>
            <a:ext cx="415690" cy="461591"/>
          </a:xfrm>
          <a:prstGeom prst="roundRect">
            <a:avLst/>
          </a:prstGeom>
          <a:noFill/>
          <a:ln w="762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4" name="圆角矩形 73"/>
          <p:cNvSpPr/>
          <p:nvPr/>
        </p:nvSpPr>
        <p:spPr>
          <a:xfrm>
            <a:off x="1702068" y="1353031"/>
            <a:ext cx="385913" cy="429848"/>
          </a:xfrm>
          <a:prstGeom prst="roundRect">
            <a:avLst/>
          </a:prstGeom>
          <a:noFill/>
          <a:ln w="5715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5" name="圆角矩形 74"/>
          <p:cNvSpPr/>
          <p:nvPr/>
        </p:nvSpPr>
        <p:spPr>
          <a:xfrm>
            <a:off x="2565608" y="665274"/>
            <a:ext cx="387105" cy="429848"/>
          </a:xfrm>
          <a:prstGeom prst="roundRect">
            <a:avLst/>
          </a:prstGeom>
          <a:noFill/>
          <a:ln w="5715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6" name="圆角矩形 75"/>
          <p:cNvSpPr/>
          <p:nvPr/>
        </p:nvSpPr>
        <p:spPr>
          <a:xfrm>
            <a:off x="3655456" y="665274"/>
            <a:ext cx="270377" cy="300232"/>
          </a:xfrm>
          <a:prstGeom prst="roundRect">
            <a:avLst/>
          </a:prstGeom>
          <a:noFill/>
          <a:ln w="381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7" name="圆角矩形 76"/>
          <p:cNvSpPr/>
          <p:nvPr/>
        </p:nvSpPr>
        <p:spPr>
          <a:xfrm>
            <a:off x="3805534" y="879536"/>
            <a:ext cx="269186" cy="300232"/>
          </a:xfrm>
          <a:prstGeom prst="roundRect">
            <a:avLst/>
          </a:prstGeom>
          <a:noFill/>
          <a:ln w="3810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8" name="圆角矩形 77"/>
          <p:cNvSpPr/>
          <p:nvPr/>
        </p:nvSpPr>
        <p:spPr>
          <a:xfrm>
            <a:off x="4889426" y="1469421"/>
            <a:ext cx="387104" cy="429848"/>
          </a:xfrm>
          <a:prstGeom prst="roundRect">
            <a:avLst/>
          </a:prstGeom>
          <a:noFill/>
          <a:ln w="5715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圆角矩形 78"/>
          <p:cNvSpPr/>
          <p:nvPr/>
        </p:nvSpPr>
        <p:spPr>
          <a:xfrm>
            <a:off x="521698" y="3668921"/>
            <a:ext cx="343034" cy="379590"/>
          </a:xfrm>
          <a:prstGeom prst="roundRect">
            <a:avLst/>
          </a:prstGeom>
          <a:noFill/>
          <a:ln w="762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0" name="圆角矩形 79"/>
          <p:cNvSpPr/>
          <p:nvPr/>
        </p:nvSpPr>
        <p:spPr>
          <a:xfrm>
            <a:off x="331123" y="3470530"/>
            <a:ext cx="343034" cy="380912"/>
          </a:xfrm>
          <a:prstGeom prst="roundRect">
            <a:avLst/>
          </a:prstGeom>
          <a:noFill/>
          <a:ln w="5715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1" name="圆角矩形 80"/>
          <p:cNvSpPr/>
          <p:nvPr/>
        </p:nvSpPr>
        <p:spPr>
          <a:xfrm>
            <a:off x="815897" y="1904560"/>
            <a:ext cx="198912" cy="220876"/>
          </a:xfrm>
          <a:prstGeom prst="roundRect">
            <a:avLst/>
          </a:prstGeom>
          <a:noFill/>
          <a:ln w="381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2" name="圆角矩形 81"/>
          <p:cNvSpPr/>
          <p:nvPr/>
        </p:nvSpPr>
        <p:spPr>
          <a:xfrm rot="18900000">
            <a:off x="1356652" y="1641360"/>
            <a:ext cx="192957" cy="214263"/>
          </a:xfrm>
          <a:prstGeom prst="roundRect">
            <a:avLst/>
          </a:prstGeom>
          <a:noFill/>
          <a:ln w="381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3" name="圆角矩形 82"/>
          <p:cNvSpPr/>
          <p:nvPr/>
        </p:nvSpPr>
        <p:spPr>
          <a:xfrm rot="18900000">
            <a:off x="1764005" y="875568"/>
            <a:ext cx="192957" cy="214263"/>
          </a:xfrm>
          <a:prstGeom prst="roundRect">
            <a:avLst/>
          </a:prstGeom>
          <a:noFill/>
          <a:ln w="381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4" name="圆角矩形 83"/>
          <p:cNvSpPr/>
          <p:nvPr/>
        </p:nvSpPr>
        <p:spPr>
          <a:xfrm rot="18900000">
            <a:off x="3829356" y="1726007"/>
            <a:ext cx="192957" cy="214263"/>
          </a:xfrm>
          <a:prstGeom prst="roundRect">
            <a:avLst/>
          </a:prstGeom>
          <a:noFill/>
          <a:ln w="381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5" name="圆角矩形 84"/>
          <p:cNvSpPr/>
          <p:nvPr/>
        </p:nvSpPr>
        <p:spPr>
          <a:xfrm rot="18900000">
            <a:off x="6342556" y="969474"/>
            <a:ext cx="192957" cy="212940"/>
          </a:xfrm>
          <a:prstGeom prst="roundRect">
            <a:avLst/>
          </a:prstGeom>
          <a:noFill/>
          <a:ln w="381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7" name="TextBox 86"/>
          <p:cNvSpPr txBox="1"/>
          <p:nvPr/>
        </p:nvSpPr>
        <p:spPr>
          <a:xfrm>
            <a:off x="1619672" y="3217540"/>
            <a:ext cx="7824085" cy="1303135"/>
          </a:xfrm>
          <a:prstGeom prst="rect">
            <a:avLst/>
          </a:prstGeom>
          <a:noFill/>
        </p:spPr>
        <p:txBody>
          <a:bodyPr wrap="square" lIns="71332" tIns="35666" rIns="71332" bIns="3566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CN" alt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组建俱乐部打造学校现代</a:t>
            </a:r>
            <a:endParaRPr lang="en-US" altLang="zh-CN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  <a:p>
            <a:pPr algn="ctr">
              <a:defRPr/>
            </a:pPr>
            <a:r>
              <a:rPr lang="zh-CN" alt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信息技术骨干团队的实践研究</a:t>
            </a:r>
            <a:endParaRPr lang="zh-CN" alt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cxnSp>
        <p:nvCxnSpPr>
          <p:cNvPr id="88" name="直接连接符 87"/>
          <p:cNvCxnSpPr/>
          <p:nvPr/>
        </p:nvCxnSpPr>
        <p:spPr>
          <a:xfrm flipH="1">
            <a:off x="1309156" y="4637072"/>
            <a:ext cx="7451313" cy="0"/>
          </a:xfrm>
          <a:prstGeom prst="line">
            <a:avLst/>
          </a:prstGeom>
          <a:ln w="28575">
            <a:solidFill>
              <a:srgbClr val="1C8CA1"/>
            </a:solidFill>
          </a:ln>
          <a:effectLst>
            <a:outerShdw blurRad="127000" dist="635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29"/>
          <p:cNvSpPr txBox="1">
            <a:spLocks noChangeArrowheads="1"/>
          </p:cNvSpPr>
          <p:nvPr/>
        </p:nvSpPr>
        <p:spPr bwMode="auto">
          <a:xfrm>
            <a:off x="3981976" y="4720396"/>
            <a:ext cx="4407524" cy="44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332" tIns="35666" rIns="71332" bIns="35666">
            <a:spAutoFit/>
          </a:bodyPr>
          <a:lstStyle/>
          <a:p>
            <a:pPr algn="r"/>
            <a:r>
              <a:rPr lang="zh-CN" altLang="en-US" sz="2400" dirty="0" smtClean="0">
                <a:latin typeface="华文行楷" pitchFamily="2" charset="-122"/>
                <a:ea typeface="华文行楷" pitchFamily="2" charset="-122"/>
              </a:rPr>
              <a:t>常州市武进区横</a:t>
            </a:r>
            <a:r>
              <a:rPr lang="zh-CN" altLang="en-US" sz="2400" dirty="0">
                <a:latin typeface="华文行楷" pitchFamily="2" charset="-122"/>
                <a:ea typeface="华文行楷" pitchFamily="2" charset="-122"/>
              </a:rPr>
              <a:t>山桥中心小学</a:t>
            </a:r>
          </a:p>
        </p:txBody>
      </p:sp>
    </p:spTree>
    <p:extLst>
      <p:ext uri="{BB962C8B-B14F-4D97-AF65-F5344CB8AC3E}">
        <p14:creationId xmlns:p14="http://schemas.microsoft.com/office/powerpoint/2010/main" val="2480747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3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/>
      <p:bldP spid="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2002806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AutoShape 2" descr="http://www.taopic.com/uploads/allimg/111017/1829-11101F1204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59632" y="29285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二、研究目标</a:t>
            </a:r>
          </a:p>
        </p:txBody>
      </p:sp>
      <p:sp>
        <p:nvSpPr>
          <p:cNvPr id="16" name="矩形 15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076244" y="1298183"/>
            <a:ext cx="7600211" cy="1162494"/>
            <a:chOff x="1664241" y="1199432"/>
            <a:chExt cx="5569464" cy="1162494"/>
          </a:xfrm>
        </p:grpSpPr>
        <p:grpSp>
          <p:nvGrpSpPr>
            <p:cNvPr id="18" name="组合 17"/>
            <p:cNvGrpSpPr/>
            <p:nvPr/>
          </p:nvGrpSpPr>
          <p:grpSpPr>
            <a:xfrm>
              <a:off x="1664241" y="1199432"/>
              <a:ext cx="5569464" cy="1162494"/>
              <a:chOff x="713112" y="903589"/>
              <a:chExt cx="6428230" cy="1341741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1570450" y="903589"/>
                <a:ext cx="5570892" cy="1341741"/>
                <a:chOff x="1426434" y="1281858"/>
                <a:chExt cx="5570892" cy="1341741"/>
              </a:xfrm>
            </p:grpSpPr>
            <p:sp>
              <p:nvSpPr>
                <p:cNvPr id="28" name="矩形 27"/>
                <p:cNvSpPr/>
                <p:nvPr/>
              </p:nvSpPr>
              <p:spPr>
                <a:xfrm>
                  <a:off x="1426434" y="1281858"/>
                  <a:ext cx="5570892" cy="1279112"/>
                </a:xfrm>
                <a:prstGeom prst="rect">
                  <a:avLst/>
                </a:prstGeom>
                <a:gradFill>
                  <a:gsLst>
                    <a:gs pos="100000">
                      <a:srgbClr val="7E9F3D">
                        <a:alpha val="80000"/>
                      </a:srgbClr>
                    </a:gs>
                    <a:gs pos="84000">
                      <a:srgbClr val="B3EA34">
                        <a:alpha val="77647"/>
                      </a:srgbClr>
                    </a:gs>
                  </a:gsLst>
                  <a:lin ang="10800000" scaled="0"/>
                </a:gradFill>
                <a:ln>
                  <a:solidFill>
                    <a:srgbClr val="B3EA34">
                      <a:alpha val="50000"/>
                    </a:srgbClr>
                  </a:solidFill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 flipH="1">
                  <a:off x="1596708" y="1344486"/>
                  <a:ext cx="1925466" cy="1279113"/>
                </a:xfrm>
                <a:prstGeom prst="rect">
                  <a:avLst/>
                </a:prstGeom>
                <a:gradFill>
                  <a:gsLst>
                    <a:gs pos="7000">
                      <a:srgbClr val="000000">
                        <a:alpha val="4706"/>
                      </a:srgbClr>
                    </a:gs>
                    <a:gs pos="22000">
                      <a:schemeClr val="bg1">
                        <a:alpha val="0"/>
                      </a:schemeClr>
                    </a:gs>
                  </a:gsLst>
                  <a:lin ang="10800000" scaled="0"/>
                </a:gradFill>
                <a:ln>
                  <a:noFill/>
                </a:ln>
                <a:effectLst>
                  <a:outerShdw blurRad="127000" dist="63500" dir="2700000" algn="tl" rotWithShape="0">
                    <a:schemeClr val="tx1">
                      <a:lumMod val="65000"/>
                      <a:lumOff val="35000"/>
                      <a:alpha val="3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713112" y="905765"/>
                <a:ext cx="888952" cy="1280870"/>
                <a:chOff x="713112" y="905765"/>
                <a:chExt cx="888952" cy="1280870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713112" y="905765"/>
                  <a:ext cx="888952" cy="1280870"/>
                  <a:chOff x="3315195" y="1967685"/>
                  <a:chExt cx="1315842" cy="1895966"/>
                </a:xfrm>
              </p:grpSpPr>
              <p:sp>
                <p:nvSpPr>
                  <p:cNvPr id="24" name="Freeform 6"/>
                  <p:cNvSpPr>
                    <a:spLocks/>
                  </p:cNvSpPr>
                  <p:nvPr/>
                </p:nvSpPr>
                <p:spPr bwMode="auto">
                  <a:xfrm>
                    <a:off x="3675107" y="2355747"/>
                    <a:ext cx="955930" cy="1119838"/>
                  </a:xfrm>
                  <a:custGeom>
                    <a:avLst/>
                    <a:gdLst>
                      <a:gd name="T0" fmla="*/ 447 w 447"/>
                      <a:gd name="T1" fmla="*/ 351 h 447"/>
                      <a:gd name="T2" fmla="*/ 351 w 447"/>
                      <a:gd name="T3" fmla="*/ 447 h 447"/>
                      <a:gd name="T4" fmla="*/ 96 w 447"/>
                      <a:gd name="T5" fmla="*/ 447 h 447"/>
                      <a:gd name="T6" fmla="*/ 0 w 447"/>
                      <a:gd name="T7" fmla="*/ 351 h 447"/>
                      <a:gd name="T8" fmla="*/ 0 w 447"/>
                      <a:gd name="T9" fmla="*/ 96 h 447"/>
                      <a:gd name="T10" fmla="*/ 96 w 447"/>
                      <a:gd name="T11" fmla="*/ 0 h 447"/>
                      <a:gd name="T12" fmla="*/ 351 w 447"/>
                      <a:gd name="T13" fmla="*/ 0 h 447"/>
                      <a:gd name="T14" fmla="*/ 447 w 447"/>
                      <a:gd name="T15" fmla="*/ 96 h 447"/>
                      <a:gd name="T16" fmla="*/ 447 w 447"/>
                      <a:gd name="T17" fmla="*/ 351 h 4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47" h="447">
                        <a:moveTo>
                          <a:pt x="447" y="351"/>
                        </a:moveTo>
                        <a:cubicBezTo>
                          <a:pt x="447" y="404"/>
                          <a:pt x="404" y="447"/>
                          <a:pt x="351" y="447"/>
                        </a:cubicBezTo>
                        <a:cubicBezTo>
                          <a:pt x="96" y="447"/>
                          <a:pt x="96" y="447"/>
                          <a:pt x="96" y="447"/>
                        </a:cubicBezTo>
                        <a:cubicBezTo>
                          <a:pt x="43" y="447"/>
                          <a:pt x="0" y="404"/>
                          <a:pt x="0" y="351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43"/>
                          <a:pt x="43" y="0"/>
                          <a:pt x="96" y="0"/>
                        </a:cubicBezTo>
                        <a:cubicBezTo>
                          <a:pt x="351" y="0"/>
                          <a:pt x="351" y="0"/>
                          <a:pt x="351" y="0"/>
                        </a:cubicBezTo>
                        <a:cubicBezTo>
                          <a:pt x="404" y="0"/>
                          <a:pt x="447" y="43"/>
                          <a:pt x="447" y="96"/>
                        </a:cubicBezTo>
                        <a:lnTo>
                          <a:pt x="447" y="35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315195" y="1970285"/>
                    <a:ext cx="1315842" cy="1890762"/>
                  </a:xfrm>
                  <a:custGeom>
                    <a:avLst/>
                    <a:gdLst>
                      <a:gd name="T0" fmla="*/ 573 w 628"/>
                      <a:gd name="T1" fmla="*/ 0 h 629"/>
                      <a:gd name="T2" fmla="*/ 56 w 628"/>
                      <a:gd name="T3" fmla="*/ 0 h 629"/>
                      <a:gd name="T4" fmla="*/ 0 w 628"/>
                      <a:gd name="T5" fmla="*/ 56 h 629"/>
                      <a:gd name="T6" fmla="*/ 0 w 628"/>
                      <a:gd name="T7" fmla="*/ 573 h 629"/>
                      <a:gd name="T8" fmla="*/ 56 w 628"/>
                      <a:gd name="T9" fmla="*/ 629 h 629"/>
                      <a:gd name="T10" fmla="*/ 573 w 628"/>
                      <a:gd name="T11" fmla="*/ 629 h 629"/>
                      <a:gd name="T12" fmla="*/ 628 w 628"/>
                      <a:gd name="T13" fmla="*/ 573 h 629"/>
                      <a:gd name="T14" fmla="*/ 628 w 628"/>
                      <a:gd name="T15" fmla="*/ 56 h 629"/>
                      <a:gd name="T16" fmla="*/ 573 w 628"/>
                      <a:gd name="T17" fmla="*/ 0 h 629"/>
                      <a:gd name="T18" fmla="*/ 491 w 628"/>
                      <a:gd name="T19" fmla="*/ 460 h 629"/>
                      <a:gd name="T20" fmla="*/ 459 w 628"/>
                      <a:gd name="T21" fmla="*/ 491 h 629"/>
                      <a:gd name="T22" fmla="*/ 169 w 628"/>
                      <a:gd name="T23" fmla="*/ 491 h 629"/>
                      <a:gd name="T24" fmla="*/ 138 w 628"/>
                      <a:gd name="T25" fmla="*/ 460 h 629"/>
                      <a:gd name="T26" fmla="*/ 138 w 628"/>
                      <a:gd name="T27" fmla="*/ 169 h 629"/>
                      <a:gd name="T28" fmla="*/ 169 w 628"/>
                      <a:gd name="T29" fmla="*/ 138 h 629"/>
                      <a:gd name="T30" fmla="*/ 459 w 628"/>
                      <a:gd name="T31" fmla="*/ 138 h 629"/>
                      <a:gd name="T32" fmla="*/ 491 w 628"/>
                      <a:gd name="T33" fmla="*/ 169 h 629"/>
                      <a:gd name="T34" fmla="*/ 491 w 628"/>
                      <a:gd name="T35" fmla="*/ 460 h 6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28" h="629">
                        <a:moveTo>
                          <a:pt x="573" y="0"/>
                        </a:move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5" y="0"/>
                          <a:pt x="0" y="25"/>
                          <a:pt x="0" y="56"/>
                        </a:cubicBezTo>
                        <a:cubicBezTo>
                          <a:pt x="0" y="573"/>
                          <a:pt x="0" y="573"/>
                          <a:pt x="0" y="573"/>
                        </a:cubicBezTo>
                        <a:cubicBezTo>
                          <a:pt x="0" y="604"/>
                          <a:pt x="25" y="629"/>
                          <a:pt x="56" y="629"/>
                        </a:cubicBezTo>
                        <a:cubicBezTo>
                          <a:pt x="573" y="629"/>
                          <a:pt x="573" y="629"/>
                          <a:pt x="573" y="629"/>
                        </a:cubicBezTo>
                        <a:cubicBezTo>
                          <a:pt x="603" y="629"/>
                          <a:pt x="628" y="604"/>
                          <a:pt x="628" y="573"/>
                        </a:cubicBezTo>
                        <a:cubicBezTo>
                          <a:pt x="628" y="56"/>
                          <a:pt x="628" y="56"/>
                          <a:pt x="628" y="56"/>
                        </a:cubicBezTo>
                        <a:cubicBezTo>
                          <a:pt x="628" y="25"/>
                          <a:pt x="603" y="0"/>
                          <a:pt x="573" y="0"/>
                        </a:cubicBezTo>
                        <a:moveTo>
                          <a:pt x="491" y="460"/>
                        </a:moveTo>
                        <a:cubicBezTo>
                          <a:pt x="491" y="477"/>
                          <a:pt x="477" y="491"/>
                          <a:pt x="459" y="491"/>
                        </a:cubicBezTo>
                        <a:cubicBezTo>
                          <a:pt x="169" y="491"/>
                          <a:pt x="169" y="491"/>
                          <a:pt x="169" y="491"/>
                        </a:cubicBezTo>
                        <a:cubicBezTo>
                          <a:pt x="152" y="491"/>
                          <a:pt x="138" y="477"/>
                          <a:pt x="138" y="460"/>
                        </a:cubicBezTo>
                        <a:cubicBezTo>
                          <a:pt x="138" y="169"/>
                          <a:pt x="138" y="169"/>
                          <a:pt x="138" y="169"/>
                        </a:cubicBezTo>
                        <a:cubicBezTo>
                          <a:pt x="138" y="152"/>
                          <a:pt x="152" y="138"/>
                          <a:pt x="169" y="138"/>
                        </a:cubicBezTo>
                        <a:cubicBezTo>
                          <a:pt x="459" y="138"/>
                          <a:pt x="459" y="138"/>
                          <a:pt x="459" y="138"/>
                        </a:cubicBezTo>
                        <a:cubicBezTo>
                          <a:pt x="477" y="138"/>
                          <a:pt x="491" y="152"/>
                          <a:pt x="491" y="169"/>
                        </a:cubicBezTo>
                        <a:cubicBezTo>
                          <a:pt x="491" y="460"/>
                          <a:pt x="491" y="460"/>
                          <a:pt x="491" y="460"/>
                        </a:cubicBezTo>
                      </a:path>
                    </a:pathLst>
                  </a:custGeom>
                  <a:gradFill>
                    <a:gsLst>
                      <a:gs pos="49500">
                        <a:srgbClr val="676C6E">
                          <a:alpha val="80000"/>
                        </a:srgbClr>
                      </a:gs>
                      <a:gs pos="38000">
                        <a:srgbClr val="73787A">
                          <a:alpha val="78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algn="t" rotWithShape="0">
                      <a:schemeClr val="tx1">
                        <a:lumMod val="85000"/>
                        <a:lumOff val="15000"/>
                        <a:alpha val="50000"/>
                      </a:scheme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315195" y="1970285"/>
                    <a:ext cx="1315842" cy="1890762"/>
                  </a:xfrm>
                  <a:custGeom>
                    <a:avLst/>
                    <a:gdLst>
                      <a:gd name="T0" fmla="*/ 573 w 628"/>
                      <a:gd name="T1" fmla="*/ 0 h 629"/>
                      <a:gd name="T2" fmla="*/ 56 w 628"/>
                      <a:gd name="T3" fmla="*/ 0 h 629"/>
                      <a:gd name="T4" fmla="*/ 0 w 628"/>
                      <a:gd name="T5" fmla="*/ 56 h 629"/>
                      <a:gd name="T6" fmla="*/ 0 w 628"/>
                      <a:gd name="T7" fmla="*/ 573 h 629"/>
                      <a:gd name="T8" fmla="*/ 56 w 628"/>
                      <a:gd name="T9" fmla="*/ 629 h 629"/>
                      <a:gd name="T10" fmla="*/ 573 w 628"/>
                      <a:gd name="T11" fmla="*/ 629 h 629"/>
                      <a:gd name="T12" fmla="*/ 628 w 628"/>
                      <a:gd name="T13" fmla="*/ 573 h 629"/>
                      <a:gd name="T14" fmla="*/ 628 w 628"/>
                      <a:gd name="T15" fmla="*/ 56 h 629"/>
                      <a:gd name="T16" fmla="*/ 573 w 628"/>
                      <a:gd name="T17" fmla="*/ 0 h 629"/>
                      <a:gd name="T18" fmla="*/ 491 w 628"/>
                      <a:gd name="T19" fmla="*/ 460 h 629"/>
                      <a:gd name="T20" fmla="*/ 459 w 628"/>
                      <a:gd name="T21" fmla="*/ 491 h 629"/>
                      <a:gd name="T22" fmla="*/ 169 w 628"/>
                      <a:gd name="T23" fmla="*/ 491 h 629"/>
                      <a:gd name="T24" fmla="*/ 138 w 628"/>
                      <a:gd name="T25" fmla="*/ 460 h 629"/>
                      <a:gd name="T26" fmla="*/ 138 w 628"/>
                      <a:gd name="T27" fmla="*/ 169 h 629"/>
                      <a:gd name="T28" fmla="*/ 169 w 628"/>
                      <a:gd name="T29" fmla="*/ 138 h 629"/>
                      <a:gd name="T30" fmla="*/ 459 w 628"/>
                      <a:gd name="T31" fmla="*/ 138 h 629"/>
                      <a:gd name="T32" fmla="*/ 491 w 628"/>
                      <a:gd name="T33" fmla="*/ 169 h 629"/>
                      <a:gd name="T34" fmla="*/ 491 w 628"/>
                      <a:gd name="T35" fmla="*/ 460 h 6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28" h="629">
                        <a:moveTo>
                          <a:pt x="573" y="0"/>
                        </a:move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5" y="0"/>
                          <a:pt x="0" y="25"/>
                          <a:pt x="0" y="56"/>
                        </a:cubicBezTo>
                        <a:cubicBezTo>
                          <a:pt x="0" y="573"/>
                          <a:pt x="0" y="573"/>
                          <a:pt x="0" y="573"/>
                        </a:cubicBezTo>
                        <a:cubicBezTo>
                          <a:pt x="0" y="604"/>
                          <a:pt x="25" y="629"/>
                          <a:pt x="56" y="629"/>
                        </a:cubicBezTo>
                        <a:cubicBezTo>
                          <a:pt x="573" y="629"/>
                          <a:pt x="573" y="629"/>
                          <a:pt x="573" y="629"/>
                        </a:cubicBezTo>
                        <a:cubicBezTo>
                          <a:pt x="603" y="629"/>
                          <a:pt x="628" y="604"/>
                          <a:pt x="628" y="573"/>
                        </a:cubicBezTo>
                        <a:cubicBezTo>
                          <a:pt x="628" y="56"/>
                          <a:pt x="628" y="56"/>
                          <a:pt x="628" y="56"/>
                        </a:cubicBezTo>
                        <a:cubicBezTo>
                          <a:pt x="628" y="25"/>
                          <a:pt x="603" y="0"/>
                          <a:pt x="573" y="0"/>
                        </a:cubicBezTo>
                        <a:moveTo>
                          <a:pt x="491" y="460"/>
                        </a:moveTo>
                        <a:cubicBezTo>
                          <a:pt x="491" y="477"/>
                          <a:pt x="477" y="491"/>
                          <a:pt x="459" y="491"/>
                        </a:cubicBezTo>
                        <a:cubicBezTo>
                          <a:pt x="169" y="491"/>
                          <a:pt x="169" y="491"/>
                          <a:pt x="169" y="491"/>
                        </a:cubicBezTo>
                        <a:cubicBezTo>
                          <a:pt x="152" y="491"/>
                          <a:pt x="138" y="477"/>
                          <a:pt x="138" y="460"/>
                        </a:cubicBezTo>
                        <a:cubicBezTo>
                          <a:pt x="138" y="169"/>
                          <a:pt x="138" y="169"/>
                          <a:pt x="138" y="169"/>
                        </a:cubicBezTo>
                        <a:cubicBezTo>
                          <a:pt x="138" y="152"/>
                          <a:pt x="152" y="138"/>
                          <a:pt x="169" y="138"/>
                        </a:cubicBezTo>
                        <a:cubicBezTo>
                          <a:pt x="459" y="138"/>
                          <a:pt x="459" y="138"/>
                          <a:pt x="459" y="138"/>
                        </a:cubicBezTo>
                        <a:cubicBezTo>
                          <a:pt x="477" y="138"/>
                          <a:pt x="491" y="152"/>
                          <a:pt x="491" y="169"/>
                        </a:cubicBezTo>
                        <a:cubicBezTo>
                          <a:pt x="491" y="460"/>
                          <a:pt x="491" y="460"/>
                          <a:pt x="491" y="460"/>
                        </a:cubicBezTo>
                      </a:path>
                    </a:pathLst>
                  </a:custGeom>
                  <a:gradFill>
                    <a:gsLst>
                      <a:gs pos="49500">
                        <a:srgbClr val="676C6E">
                          <a:alpha val="80000"/>
                        </a:srgbClr>
                      </a:gs>
                      <a:gs pos="38000">
                        <a:srgbClr val="73787A">
                          <a:alpha val="78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algn="l" rotWithShape="0">
                      <a:schemeClr val="tx1">
                        <a:lumMod val="95000"/>
                        <a:lumOff val="5000"/>
                        <a:alpha val="50000"/>
                      </a:scheme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315195" y="1967685"/>
                    <a:ext cx="1315842" cy="1895966"/>
                  </a:xfrm>
                  <a:custGeom>
                    <a:avLst/>
                    <a:gdLst>
                      <a:gd name="T0" fmla="*/ 573 w 628"/>
                      <a:gd name="T1" fmla="*/ 0 h 629"/>
                      <a:gd name="T2" fmla="*/ 56 w 628"/>
                      <a:gd name="T3" fmla="*/ 0 h 629"/>
                      <a:gd name="T4" fmla="*/ 0 w 628"/>
                      <a:gd name="T5" fmla="*/ 56 h 629"/>
                      <a:gd name="T6" fmla="*/ 0 w 628"/>
                      <a:gd name="T7" fmla="*/ 573 h 629"/>
                      <a:gd name="T8" fmla="*/ 56 w 628"/>
                      <a:gd name="T9" fmla="*/ 629 h 629"/>
                      <a:gd name="T10" fmla="*/ 573 w 628"/>
                      <a:gd name="T11" fmla="*/ 629 h 629"/>
                      <a:gd name="T12" fmla="*/ 628 w 628"/>
                      <a:gd name="T13" fmla="*/ 573 h 629"/>
                      <a:gd name="T14" fmla="*/ 628 w 628"/>
                      <a:gd name="T15" fmla="*/ 56 h 629"/>
                      <a:gd name="T16" fmla="*/ 573 w 628"/>
                      <a:gd name="T17" fmla="*/ 0 h 629"/>
                      <a:gd name="T18" fmla="*/ 491 w 628"/>
                      <a:gd name="T19" fmla="*/ 460 h 629"/>
                      <a:gd name="T20" fmla="*/ 459 w 628"/>
                      <a:gd name="T21" fmla="*/ 491 h 629"/>
                      <a:gd name="T22" fmla="*/ 169 w 628"/>
                      <a:gd name="T23" fmla="*/ 491 h 629"/>
                      <a:gd name="T24" fmla="*/ 138 w 628"/>
                      <a:gd name="T25" fmla="*/ 460 h 629"/>
                      <a:gd name="T26" fmla="*/ 138 w 628"/>
                      <a:gd name="T27" fmla="*/ 169 h 629"/>
                      <a:gd name="T28" fmla="*/ 169 w 628"/>
                      <a:gd name="T29" fmla="*/ 138 h 629"/>
                      <a:gd name="T30" fmla="*/ 459 w 628"/>
                      <a:gd name="T31" fmla="*/ 138 h 629"/>
                      <a:gd name="T32" fmla="*/ 491 w 628"/>
                      <a:gd name="T33" fmla="*/ 169 h 629"/>
                      <a:gd name="T34" fmla="*/ 491 w 628"/>
                      <a:gd name="T35" fmla="*/ 460 h 6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28" h="629">
                        <a:moveTo>
                          <a:pt x="573" y="0"/>
                        </a:move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5" y="0"/>
                          <a:pt x="0" y="25"/>
                          <a:pt x="0" y="56"/>
                        </a:cubicBezTo>
                        <a:cubicBezTo>
                          <a:pt x="0" y="573"/>
                          <a:pt x="0" y="573"/>
                          <a:pt x="0" y="573"/>
                        </a:cubicBezTo>
                        <a:cubicBezTo>
                          <a:pt x="0" y="604"/>
                          <a:pt x="25" y="629"/>
                          <a:pt x="56" y="629"/>
                        </a:cubicBezTo>
                        <a:cubicBezTo>
                          <a:pt x="573" y="629"/>
                          <a:pt x="573" y="629"/>
                          <a:pt x="573" y="629"/>
                        </a:cubicBezTo>
                        <a:cubicBezTo>
                          <a:pt x="603" y="629"/>
                          <a:pt x="628" y="604"/>
                          <a:pt x="628" y="573"/>
                        </a:cubicBezTo>
                        <a:cubicBezTo>
                          <a:pt x="628" y="56"/>
                          <a:pt x="628" y="56"/>
                          <a:pt x="628" y="56"/>
                        </a:cubicBezTo>
                        <a:cubicBezTo>
                          <a:pt x="628" y="25"/>
                          <a:pt x="603" y="0"/>
                          <a:pt x="573" y="0"/>
                        </a:cubicBezTo>
                        <a:moveTo>
                          <a:pt x="491" y="460"/>
                        </a:moveTo>
                        <a:cubicBezTo>
                          <a:pt x="491" y="477"/>
                          <a:pt x="477" y="491"/>
                          <a:pt x="459" y="491"/>
                        </a:cubicBezTo>
                        <a:cubicBezTo>
                          <a:pt x="169" y="491"/>
                          <a:pt x="169" y="491"/>
                          <a:pt x="169" y="491"/>
                        </a:cubicBezTo>
                        <a:cubicBezTo>
                          <a:pt x="152" y="491"/>
                          <a:pt x="138" y="477"/>
                          <a:pt x="138" y="460"/>
                        </a:cubicBezTo>
                        <a:cubicBezTo>
                          <a:pt x="138" y="169"/>
                          <a:pt x="138" y="169"/>
                          <a:pt x="138" y="169"/>
                        </a:cubicBezTo>
                        <a:cubicBezTo>
                          <a:pt x="138" y="152"/>
                          <a:pt x="152" y="138"/>
                          <a:pt x="169" y="138"/>
                        </a:cubicBezTo>
                        <a:cubicBezTo>
                          <a:pt x="459" y="138"/>
                          <a:pt x="459" y="138"/>
                          <a:pt x="459" y="138"/>
                        </a:cubicBezTo>
                        <a:cubicBezTo>
                          <a:pt x="477" y="138"/>
                          <a:pt x="491" y="152"/>
                          <a:pt x="491" y="169"/>
                        </a:cubicBezTo>
                        <a:cubicBezTo>
                          <a:pt x="491" y="460"/>
                          <a:pt x="491" y="460"/>
                          <a:pt x="491" y="460"/>
                        </a:cubicBezTo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982461" y="1192255"/>
                  <a:ext cx="619600" cy="817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4000" b="1" dirty="0" smtClean="0">
                      <a:solidFill>
                        <a:srgbClr val="7E9F3D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方正大标宋简体" pitchFamily="2" charset="-122"/>
                      <a:ea typeface="方正大标宋简体" pitchFamily="2" charset="-122"/>
                    </a:rPr>
                    <a:t>1</a:t>
                  </a:r>
                  <a:endParaRPr lang="zh-CN" altLang="en-US" sz="4000" b="1" dirty="0">
                    <a:solidFill>
                      <a:srgbClr val="7E9F3D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方正大标宋简体" pitchFamily="2" charset="-122"/>
                    <a:ea typeface="方正大标宋简体" pitchFamily="2" charset="-122"/>
                  </a:endParaRPr>
                </a:p>
              </p:txBody>
            </p:sp>
          </p:grpSp>
        </p:grpSp>
        <p:sp useBgFill="1">
          <p:nvSpPr>
            <p:cNvPr id="19" name="Freeform 27"/>
            <p:cNvSpPr>
              <a:spLocks/>
            </p:cNvSpPr>
            <p:nvPr/>
          </p:nvSpPr>
          <p:spPr bwMode="auto">
            <a:xfrm>
              <a:off x="2573116" y="1596806"/>
              <a:ext cx="368300" cy="407988"/>
            </a:xfrm>
            <a:custGeom>
              <a:avLst/>
              <a:gdLst>
                <a:gd name="T0" fmla="*/ 14 w 98"/>
                <a:gd name="T1" fmla="*/ 0 h 109"/>
                <a:gd name="T2" fmla="*/ 0 w 98"/>
                <a:gd name="T3" fmla="*/ 18 h 109"/>
                <a:gd name="T4" fmla="*/ 0 w 98"/>
                <a:gd name="T5" fmla="*/ 91 h 109"/>
                <a:gd name="T6" fmla="*/ 14 w 98"/>
                <a:gd name="T7" fmla="*/ 109 h 109"/>
                <a:gd name="T8" fmla="*/ 25 w 98"/>
                <a:gd name="T9" fmla="*/ 105 h 109"/>
                <a:gd name="T10" fmla="*/ 88 w 98"/>
                <a:gd name="T11" fmla="*/ 68 h 109"/>
                <a:gd name="T12" fmla="*/ 98 w 98"/>
                <a:gd name="T13" fmla="*/ 54 h 109"/>
                <a:gd name="T14" fmla="*/ 88 w 98"/>
                <a:gd name="T15" fmla="*/ 40 h 109"/>
                <a:gd name="T16" fmla="*/ 25 w 98"/>
                <a:gd name="T17" fmla="*/ 3 h 109"/>
                <a:gd name="T18" fmla="*/ 14 w 98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09">
                  <a:moveTo>
                    <a:pt x="14" y="0"/>
                  </a:moveTo>
                  <a:cubicBezTo>
                    <a:pt x="6" y="0"/>
                    <a:pt x="0" y="7"/>
                    <a:pt x="0" y="1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102"/>
                    <a:pt x="6" y="109"/>
                    <a:pt x="14" y="109"/>
                  </a:cubicBezTo>
                  <a:cubicBezTo>
                    <a:pt x="17" y="109"/>
                    <a:pt x="21" y="108"/>
                    <a:pt x="25" y="105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95" y="65"/>
                    <a:pt x="98" y="59"/>
                    <a:pt x="98" y="54"/>
                  </a:cubicBezTo>
                  <a:cubicBezTo>
                    <a:pt x="98" y="49"/>
                    <a:pt x="95" y="44"/>
                    <a:pt x="88" y="4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1" y="1"/>
                    <a:pt x="17" y="0"/>
                    <a:pt x="14" y="0"/>
                  </a:cubicBezTo>
                </a:path>
              </a:pathLst>
            </a:custGeom>
            <a:ln>
              <a:noFill/>
            </a:ln>
            <a:effectLst>
              <a:innerShdw blurRad="38100" dist="25400" dir="135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34200" y="1548285"/>
            <a:ext cx="571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通过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课题的研究和实践，形成一套以依托俱乐部建设，打造学校信息技术骨干团队的具体策略。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080527" y="4186202"/>
            <a:ext cx="7644791" cy="1109755"/>
            <a:chOff x="713110" y="3913949"/>
            <a:chExt cx="6465938" cy="1280870"/>
          </a:xfrm>
        </p:grpSpPr>
        <p:sp>
          <p:nvSpPr>
            <p:cNvPr id="33" name="矩形 32"/>
            <p:cNvSpPr/>
            <p:nvPr/>
          </p:nvSpPr>
          <p:spPr>
            <a:xfrm>
              <a:off x="1608155" y="3915706"/>
              <a:ext cx="5570893" cy="1279113"/>
            </a:xfrm>
            <a:prstGeom prst="rect">
              <a:avLst/>
            </a:prstGeom>
            <a:gradFill>
              <a:gsLst>
                <a:gs pos="100000">
                  <a:srgbClr val="F20017"/>
                </a:gs>
                <a:gs pos="84000">
                  <a:srgbClr val="FF4D5E"/>
                </a:gs>
              </a:gsLst>
              <a:lin ang="10800000" scaled="0"/>
            </a:gradFill>
            <a:ln>
              <a:solidFill>
                <a:srgbClr val="819FA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 flipH="1">
              <a:off x="1998462" y="3914827"/>
              <a:ext cx="1925466" cy="1279113"/>
            </a:xfrm>
            <a:prstGeom prst="rect">
              <a:avLst/>
            </a:prstGeom>
            <a:gradFill>
              <a:gsLst>
                <a:gs pos="7000">
                  <a:schemeClr val="bg1">
                    <a:lumMod val="50000"/>
                    <a:alpha val="5000"/>
                  </a:scheme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713110" y="3913949"/>
              <a:ext cx="895043" cy="1280870"/>
              <a:chOff x="713110" y="3913949"/>
              <a:chExt cx="895043" cy="1280870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713110" y="3913949"/>
                <a:ext cx="895043" cy="1280870"/>
                <a:chOff x="3315195" y="1967685"/>
                <a:chExt cx="1324859" cy="1895966"/>
              </a:xfrm>
            </p:grpSpPr>
            <p:sp>
              <p:nvSpPr>
                <p:cNvPr id="38" name="Freeform 6"/>
                <p:cNvSpPr>
                  <a:spLocks/>
                </p:cNvSpPr>
                <p:nvPr/>
              </p:nvSpPr>
              <p:spPr bwMode="auto">
                <a:xfrm>
                  <a:off x="3675107" y="2355747"/>
                  <a:ext cx="964947" cy="1119839"/>
                </a:xfrm>
                <a:custGeom>
                  <a:avLst/>
                  <a:gdLst>
                    <a:gd name="T0" fmla="*/ 447 w 447"/>
                    <a:gd name="T1" fmla="*/ 351 h 447"/>
                    <a:gd name="T2" fmla="*/ 351 w 447"/>
                    <a:gd name="T3" fmla="*/ 447 h 447"/>
                    <a:gd name="T4" fmla="*/ 96 w 447"/>
                    <a:gd name="T5" fmla="*/ 447 h 447"/>
                    <a:gd name="T6" fmla="*/ 0 w 447"/>
                    <a:gd name="T7" fmla="*/ 351 h 447"/>
                    <a:gd name="T8" fmla="*/ 0 w 447"/>
                    <a:gd name="T9" fmla="*/ 96 h 447"/>
                    <a:gd name="T10" fmla="*/ 96 w 447"/>
                    <a:gd name="T11" fmla="*/ 0 h 447"/>
                    <a:gd name="T12" fmla="*/ 351 w 447"/>
                    <a:gd name="T13" fmla="*/ 0 h 447"/>
                    <a:gd name="T14" fmla="*/ 447 w 447"/>
                    <a:gd name="T15" fmla="*/ 96 h 447"/>
                    <a:gd name="T16" fmla="*/ 447 w 447"/>
                    <a:gd name="T17" fmla="*/ 351 h 4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7" h="447">
                      <a:moveTo>
                        <a:pt x="447" y="351"/>
                      </a:moveTo>
                      <a:cubicBezTo>
                        <a:pt x="447" y="404"/>
                        <a:pt x="404" y="447"/>
                        <a:pt x="351" y="447"/>
                      </a:cubicBezTo>
                      <a:cubicBezTo>
                        <a:pt x="96" y="447"/>
                        <a:pt x="96" y="447"/>
                        <a:pt x="96" y="447"/>
                      </a:cubicBezTo>
                      <a:cubicBezTo>
                        <a:pt x="43" y="447"/>
                        <a:pt x="0" y="404"/>
                        <a:pt x="0" y="351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0" y="43"/>
                        <a:pt x="43" y="0"/>
                        <a:pt x="96" y="0"/>
                      </a:cubicBezTo>
                      <a:cubicBezTo>
                        <a:pt x="351" y="0"/>
                        <a:pt x="351" y="0"/>
                        <a:pt x="351" y="0"/>
                      </a:cubicBezTo>
                      <a:cubicBezTo>
                        <a:pt x="404" y="0"/>
                        <a:pt x="447" y="43"/>
                        <a:pt x="447" y="96"/>
                      </a:cubicBezTo>
                      <a:lnTo>
                        <a:pt x="447" y="35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/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11"/>
                <p:cNvSpPr>
                  <a:spLocks noEditPoints="1"/>
                </p:cNvSpPr>
                <p:nvPr/>
              </p:nvSpPr>
              <p:spPr bwMode="auto">
                <a:xfrm>
                  <a:off x="3315195" y="1970285"/>
                  <a:ext cx="1324859" cy="1890762"/>
                </a:xfrm>
                <a:custGeom>
                  <a:avLst/>
                  <a:gdLst>
                    <a:gd name="T0" fmla="*/ 573 w 628"/>
                    <a:gd name="T1" fmla="*/ 0 h 629"/>
                    <a:gd name="T2" fmla="*/ 56 w 628"/>
                    <a:gd name="T3" fmla="*/ 0 h 629"/>
                    <a:gd name="T4" fmla="*/ 0 w 628"/>
                    <a:gd name="T5" fmla="*/ 56 h 629"/>
                    <a:gd name="T6" fmla="*/ 0 w 628"/>
                    <a:gd name="T7" fmla="*/ 573 h 629"/>
                    <a:gd name="T8" fmla="*/ 56 w 628"/>
                    <a:gd name="T9" fmla="*/ 629 h 629"/>
                    <a:gd name="T10" fmla="*/ 573 w 628"/>
                    <a:gd name="T11" fmla="*/ 629 h 629"/>
                    <a:gd name="T12" fmla="*/ 628 w 628"/>
                    <a:gd name="T13" fmla="*/ 573 h 629"/>
                    <a:gd name="T14" fmla="*/ 628 w 628"/>
                    <a:gd name="T15" fmla="*/ 56 h 629"/>
                    <a:gd name="T16" fmla="*/ 573 w 628"/>
                    <a:gd name="T17" fmla="*/ 0 h 629"/>
                    <a:gd name="T18" fmla="*/ 491 w 628"/>
                    <a:gd name="T19" fmla="*/ 460 h 629"/>
                    <a:gd name="T20" fmla="*/ 459 w 628"/>
                    <a:gd name="T21" fmla="*/ 491 h 629"/>
                    <a:gd name="T22" fmla="*/ 169 w 628"/>
                    <a:gd name="T23" fmla="*/ 491 h 629"/>
                    <a:gd name="T24" fmla="*/ 138 w 628"/>
                    <a:gd name="T25" fmla="*/ 460 h 629"/>
                    <a:gd name="T26" fmla="*/ 138 w 628"/>
                    <a:gd name="T27" fmla="*/ 169 h 629"/>
                    <a:gd name="T28" fmla="*/ 169 w 628"/>
                    <a:gd name="T29" fmla="*/ 138 h 629"/>
                    <a:gd name="T30" fmla="*/ 459 w 628"/>
                    <a:gd name="T31" fmla="*/ 138 h 629"/>
                    <a:gd name="T32" fmla="*/ 491 w 628"/>
                    <a:gd name="T33" fmla="*/ 169 h 629"/>
                    <a:gd name="T34" fmla="*/ 491 w 628"/>
                    <a:gd name="T35" fmla="*/ 460 h 6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8" h="629">
                      <a:moveTo>
                        <a:pt x="573" y="0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25" y="0"/>
                        <a:pt x="0" y="25"/>
                        <a:pt x="0" y="56"/>
                      </a:cubicBezTo>
                      <a:cubicBezTo>
                        <a:pt x="0" y="573"/>
                        <a:pt x="0" y="573"/>
                        <a:pt x="0" y="573"/>
                      </a:cubicBezTo>
                      <a:cubicBezTo>
                        <a:pt x="0" y="604"/>
                        <a:pt x="25" y="629"/>
                        <a:pt x="56" y="629"/>
                      </a:cubicBezTo>
                      <a:cubicBezTo>
                        <a:pt x="573" y="629"/>
                        <a:pt x="573" y="629"/>
                        <a:pt x="573" y="629"/>
                      </a:cubicBezTo>
                      <a:cubicBezTo>
                        <a:pt x="603" y="629"/>
                        <a:pt x="628" y="604"/>
                        <a:pt x="628" y="573"/>
                      </a:cubicBezTo>
                      <a:cubicBezTo>
                        <a:pt x="628" y="56"/>
                        <a:pt x="628" y="56"/>
                        <a:pt x="628" y="56"/>
                      </a:cubicBezTo>
                      <a:cubicBezTo>
                        <a:pt x="628" y="25"/>
                        <a:pt x="603" y="0"/>
                        <a:pt x="573" y="0"/>
                      </a:cubicBezTo>
                      <a:moveTo>
                        <a:pt x="491" y="460"/>
                      </a:moveTo>
                      <a:cubicBezTo>
                        <a:pt x="491" y="477"/>
                        <a:pt x="477" y="491"/>
                        <a:pt x="459" y="491"/>
                      </a:cubicBezTo>
                      <a:cubicBezTo>
                        <a:pt x="169" y="491"/>
                        <a:pt x="169" y="491"/>
                        <a:pt x="169" y="491"/>
                      </a:cubicBezTo>
                      <a:cubicBezTo>
                        <a:pt x="152" y="491"/>
                        <a:pt x="138" y="477"/>
                        <a:pt x="138" y="460"/>
                      </a:cubicBezTo>
                      <a:cubicBezTo>
                        <a:pt x="138" y="169"/>
                        <a:pt x="138" y="169"/>
                        <a:pt x="138" y="169"/>
                      </a:cubicBezTo>
                      <a:cubicBezTo>
                        <a:pt x="138" y="152"/>
                        <a:pt x="152" y="138"/>
                        <a:pt x="169" y="138"/>
                      </a:cubicBezTo>
                      <a:cubicBezTo>
                        <a:pt x="459" y="138"/>
                        <a:pt x="459" y="138"/>
                        <a:pt x="459" y="138"/>
                      </a:cubicBezTo>
                      <a:cubicBezTo>
                        <a:pt x="477" y="138"/>
                        <a:pt x="491" y="152"/>
                        <a:pt x="491" y="169"/>
                      </a:cubicBezTo>
                      <a:cubicBezTo>
                        <a:pt x="491" y="460"/>
                        <a:pt x="491" y="460"/>
                        <a:pt x="491" y="460"/>
                      </a:cubicBezTo>
                    </a:path>
                  </a:pathLst>
                </a:custGeom>
                <a:gradFill>
                  <a:gsLst>
                    <a:gs pos="49500">
                      <a:srgbClr val="676C6E">
                        <a:alpha val="80000"/>
                      </a:srgbClr>
                    </a:gs>
                    <a:gs pos="38000">
                      <a:srgbClr val="73787A">
                        <a:alpha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schemeClr val="tx1">
                      <a:lumMod val="85000"/>
                      <a:lumOff val="15000"/>
                      <a:alpha val="50000"/>
                    </a:scheme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11"/>
                <p:cNvSpPr>
                  <a:spLocks noEditPoints="1"/>
                </p:cNvSpPr>
                <p:nvPr/>
              </p:nvSpPr>
              <p:spPr bwMode="auto">
                <a:xfrm>
                  <a:off x="3315195" y="1970285"/>
                  <a:ext cx="1324859" cy="1890762"/>
                </a:xfrm>
                <a:custGeom>
                  <a:avLst/>
                  <a:gdLst>
                    <a:gd name="T0" fmla="*/ 573 w 628"/>
                    <a:gd name="T1" fmla="*/ 0 h 629"/>
                    <a:gd name="T2" fmla="*/ 56 w 628"/>
                    <a:gd name="T3" fmla="*/ 0 h 629"/>
                    <a:gd name="T4" fmla="*/ 0 w 628"/>
                    <a:gd name="T5" fmla="*/ 56 h 629"/>
                    <a:gd name="T6" fmla="*/ 0 w 628"/>
                    <a:gd name="T7" fmla="*/ 573 h 629"/>
                    <a:gd name="T8" fmla="*/ 56 w 628"/>
                    <a:gd name="T9" fmla="*/ 629 h 629"/>
                    <a:gd name="T10" fmla="*/ 573 w 628"/>
                    <a:gd name="T11" fmla="*/ 629 h 629"/>
                    <a:gd name="T12" fmla="*/ 628 w 628"/>
                    <a:gd name="T13" fmla="*/ 573 h 629"/>
                    <a:gd name="T14" fmla="*/ 628 w 628"/>
                    <a:gd name="T15" fmla="*/ 56 h 629"/>
                    <a:gd name="T16" fmla="*/ 573 w 628"/>
                    <a:gd name="T17" fmla="*/ 0 h 629"/>
                    <a:gd name="T18" fmla="*/ 491 w 628"/>
                    <a:gd name="T19" fmla="*/ 460 h 629"/>
                    <a:gd name="T20" fmla="*/ 459 w 628"/>
                    <a:gd name="T21" fmla="*/ 491 h 629"/>
                    <a:gd name="T22" fmla="*/ 169 w 628"/>
                    <a:gd name="T23" fmla="*/ 491 h 629"/>
                    <a:gd name="T24" fmla="*/ 138 w 628"/>
                    <a:gd name="T25" fmla="*/ 460 h 629"/>
                    <a:gd name="T26" fmla="*/ 138 w 628"/>
                    <a:gd name="T27" fmla="*/ 169 h 629"/>
                    <a:gd name="T28" fmla="*/ 169 w 628"/>
                    <a:gd name="T29" fmla="*/ 138 h 629"/>
                    <a:gd name="T30" fmla="*/ 459 w 628"/>
                    <a:gd name="T31" fmla="*/ 138 h 629"/>
                    <a:gd name="T32" fmla="*/ 491 w 628"/>
                    <a:gd name="T33" fmla="*/ 169 h 629"/>
                    <a:gd name="T34" fmla="*/ 491 w 628"/>
                    <a:gd name="T35" fmla="*/ 460 h 6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8" h="629">
                      <a:moveTo>
                        <a:pt x="573" y="0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25" y="0"/>
                        <a:pt x="0" y="25"/>
                        <a:pt x="0" y="56"/>
                      </a:cubicBezTo>
                      <a:cubicBezTo>
                        <a:pt x="0" y="573"/>
                        <a:pt x="0" y="573"/>
                        <a:pt x="0" y="573"/>
                      </a:cubicBezTo>
                      <a:cubicBezTo>
                        <a:pt x="0" y="604"/>
                        <a:pt x="25" y="629"/>
                        <a:pt x="56" y="629"/>
                      </a:cubicBezTo>
                      <a:cubicBezTo>
                        <a:pt x="573" y="629"/>
                        <a:pt x="573" y="629"/>
                        <a:pt x="573" y="629"/>
                      </a:cubicBezTo>
                      <a:cubicBezTo>
                        <a:pt x="603" y="629"/>
                        <a:pt x="628" y="604"/>
                        <a:pt x="628" y="573"/>
                      </a:cubicBezTo>
                      <a:cubicBezTo>
                        <a:pt x="628" y="56"/>
                        <a:pt x="628" y="56"/>
                        <a:pt x="628" y="56"/>
                      </a:cubicBezTo>
                      <a:cubicBezTo>
                        <a:pt x="628" y="25"/>
                        <a:pt x="603" y="0"/>
                        <a:pt x="573" y="0"/>
                      </a:cubicBezTo>
                      <a:moveTo>
                        <a:pt x="491" y="460"/>
                      </a:moveTo>
                      <a:cubicBezTo>
                        <a:pt x="491" y="477"/>
                        <a:pt x="477" y="491"/>
                        <a:pt x="459" y="491"/>
                      </a:cubicBezTo>
                      <a:cubicBezTo>
                        <a:pt x="169" y="491"/>
                        <a:pt x="169" y="491"/>
                        <a:pt x="169" y="491"/>
                      </a:cubicBezTo>
                      <a:cubicBezTo>
                        <a:pt x="152" y="491"/>
                        <a:pt x="138" y="477"/>
                        <a:pt x="138" y="460"/>
                      </a:cubicBezTo>
                      <a:cubicBezTo>
                        <a:pt x="138" y="169"/>
                        <a:pt x="138" y="169"/>
                        <a:pt x="138" y="169"/>
                      </a:cubicBezTo>
                      <a:cubicBezTo>
                        <a:pt x="138" y="152"/>
                        <a:pt x="152" y="138"/>
                        <a:pt x="169" y="138"/>
                      </a:cubicBezTo>
                      <a:cubicBezTo>
                        <a:pt x="459" y="138"/>
                        <a:pt x="459" y="138"/>
                        <a:pt x="459" y="138"/>
                      </a:cubicBezTo>
                      <a:cubicBezTo>
                        <a:pt x="477" y="138"/>
                        <a:pt x="491" y="152"/>
                        <a:pt x="491" y="169"/>
                      </a:cubicBezTo>
                      <a:cubicBezTo>
                        <a:pt x="491" y="460"/>
                        <a:pt x="491" y="460"/>
                        <a:pt x="491" y="460"/>
                      </a:cubicBezTo>
                    </a:path>
                  </a:pathLst>
                </a:custGeom>
                <a:gradFill>
                  <a:gsLst>
                    <a:gs pos="49500">
                      <a:srgbClr val="676C6E">
                        <a:alpha val="80000"/>
                      </a:srgbClr>
                    </a:gs>
                    <a:gs pos="38000">
                      <a:srgbClr val="73787A">
                        <a:alpha val="7800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0800" dist="38100" algn="l" rotWithShape="0">
                    <a:schemeClr val="tx1">
                      <a:lumMod val="95000"/>
                      <a:lumOff val="5000"/>
                      <a:alpha val="50000"/>
                    </a:scheme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11"/>
                <p:cNvSpPr>
                  <a:spLocks noEditPoints="1"/>
                </p:cNvSpPr>
                <p:nvPr/>
              </p:nvSpPr>
              <p:spPr bwMode="auto">
                <a:xfrm>
                  <a:off x="3315195" y="1967685"/>
                  <a:ext cx="1324859" cy="1895966"/>
                </a:xfrm>
                <a:custGeom>
                  <a:avLst/>
                  <a:gdLst>
                    <a:gd name="T0" fmla="*/ 573 w 628"/>
                    <a:gd name="T1" fmla="*/ 0 h 629"/>
                    <a:gd name="T2" fmla="*/ 56 w 628"/>
                    <a:gd name="T3" fmla="*/ 0 h 629"/>
                    <a:gd name="T4" fmla="*/ 0 w 628"/>
                    <a:gd name="T5" fmla="*/ 56 h 629"/>
                    <a:gd name="T6" fmla="*/ 0 w 628"/>
                    <a:gd name="T7" fmla="*/ 573 h 629"/>
                    <a:gd name="T8" fmla="*/ 56 w 628"/>
                    <a:gd name="T9" fmla="*/ 629 h 629"/>
                    <a:gd name="T10" fmla="*/ 573 w 628"/>
                    <a:gd name="T11" fmla="*/ 629 h 629"/>
                    <a:gd name="T12" fmla="*/ 628 w 628"/>
                    <a:gd name="T13" fmla="*/ 573 h 629"/>
                    <a:gd name="T14" fmla="*/ 628 w 628"/>
                    <a:gd name="T15" fmla="*/ 56 h 629"/>
                    <a:gd name="T16" fmla="*/ 573 w 628"/>
                    <a:gd name="T17" fmla="*/ 0 h 629"/>
                    <a:gd name="T18" fmla="*/ 491 w 628"/>
                    <a:gd name="T19" fmla="*/ 460 h 629"/>
                    <a:gd name="T20" fmla="*/ 459 w 628"/>
                    <a:gd name="T21" fmla="*/ 491 h 629"/>
                    <a:gd name="T22" fmla="*/ 169 w 628"/>
                    <a:gd name="T23" fmla="*/ 491 h 629"/>
                    <a:gd name="T24" fmla="*/ 138 w 628"/>
                    <a:gd name="T25" fmla="*/ 460 h 629"/>
                    <a:gd name="T26" fmla="*/ 138 w 628"/>
                    <a:gd name="T27" fmla="*/ 169 h 629"/>
                    <a:gd name="T28" fmla="*/ 169 w 628"/>
                    <a:gd name="T29" fmla="*/ 138 h 629"/>
                    <a:gd name="T30" fmla="*/ 459 w 628"/>
                    <a:gd name="T31" fmla="*/ 138 h 629"/>
                    <a:gd name="T32" fmla="*/ 491 w 628"/>
                    <a:gd name="T33" fmla="*/ 169 h 629"/>
                    <a:gd name="T34" fmla="*/ 491 w 628"/>
                    <a:gd name="T35" fmla="*/ 460 h 6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28" h="629">
                      <a:moveTo>
                        <a:pt x="573" y="0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25" y="0"/>
                        <a:pt x="0" y="25"/>
                        <a:pt x="0" y="56"/>
                      </a:cubicBezTo>
                      <a:cubicBezTo>
                        <a:pt x="0" y="573"/>
                        <a:pt x="0" y="573"/>
                        <a:pt x="0" y="573"/>
                      </a:cubicBezTo>
                      <a:cubicBezTo>
                        <a:pt x="0" y="604"/>
                        <a:pt x="25" y="629"/>
                        <a:pt x="56" y="629"/>
                      </a:cubicBezTo>
                      <a:cubicBezTo>
                        <a:pt x="573" y="629"/>
                        <a:pt x="573" y="629"/>
                        <a:pt x="573" y="629"/>
                      </a:cubicBezTo>
                      <a:cubicBezTo>
                        <a:pt x="603" y="629"/>
                        <a:pt x="628" y="604"/>
                        <a:pt x="628" y="573"/>
                      </a:cubicBezTo>
                      <a:cubicBezTo>
                        <a:pt x="628" y="56"/>
                        <a:pt x="628" y="56"/>
                        <a:pt x="628" y="56"/>
                      </a:cubicBezTo>
                      <a:cubicBezTo>
                        <a:pt x="628" y="25"/>
                        <a:pt x="603" y="0"/>
                        <a:pt x="573" y="0"/>
                      </a:cubicBezTo>
                      <a:moveTo>
                        <a:pt x="491" y="460"/>
                      </a:moveTo>
                      <a:cubicBezTo>
                        <a:pt x="491" y="477"/>
                        <a:pt x="477" y="491"/>
                        <a:pt x="459" y="491"/>
                      </a:cubicBezTo>
                      <a:cubicBezTo>
                        <a:pt x="169" y="491"/>
                        <a:pt x="169" y="491"/>
                        <a:pt x="169" y="491"/>
                      </a:cubicBezTo>
                      <a:cubicBezTo>
                        <a:pt x="152" y="491"/>
                        <a:pt x="138" y="477"/>
                        <a:pt x="138" y="460"/>
                      </a:cubicBezTo>
                      <a:cubicBezTo>
                        <a:pt x="138" y="169"/>
                        <a:pt x="138" y="169"/>
                        <a:pt x="138" y="169"/>
                      </a:cubicBezTo>
                      <a:cubicBezTo>
                        <a:pt x="138" y="152"/>
                        <a:pt x="152" y="138"/>
                        <a:pt x="169" y="138"/>
                      </a:cubicBezTo>
                      <a:cubicBezTo>
                        <a:pt x="459" y="138"/>
                        <a:pt x="459" y="138"/>
                        <a:pt x="459" y="138"/>
                      </a:cubicBezTo>
                      <a:cubicBezTo>
                        <a:pt x="477" y="138"/>
                        <a:pt x="491" y="152"/>
                        <a:pt x="491" y="169"/>
                      </a:cubicBezTo>
                      <a:cubicBezTo>
                        <a:pt x="491" y="460"/>
                        <a:pt x="491" y="460"/>
                        <a:pt x="491" y="460"/>
                      </a:cubicBez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/>
                  </a:solidFill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864596" y="4200439"/>
                <a:ext cx="625694" cy="817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 smtClean="0">
                    <a:solidFill>
                      <a:srgbClr val="FF4D5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方正大标宋简体" pitchFamily="2" charset="-122"/>
                    <a:ea typeface="方正大标宋简体" pitchFamily="2" charset="-122"/>
                  </a:rPr>
                  <a:t>3</a:t>
                </a:r>
                <a:endParaRPr lang="zh-CN" altLang="en-US" sz="4000" b="1" dirty="0">
                  <a:solidFill>
                    <a:srgbClr val="FF4D5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方正大标宋简体" pitchFamily="2" charset="-122"/>
                  <a:ea typeface="方正大标宋简体" pitchFamily="2" charset="-122"/>
                </a:endParaRPr>
              </a:p>
            </p:txBody>
          </p:sp>
        </p:grpSp>
      </p:grpSp>
      <p:sp>
        <p:nvSpPr>
          <p:cNvPr id="42" name="TextBox 41"/>
          <p:cNvSpPr txBox="1"/>
          <p:nvPr/>
        </p:nvSpPr>
        <p:spPr>
          <a:xfrm>
            <a:off x="2774673" y="4310434"/>
            <a:ext cx="582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通过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课题的研究和实践，以技术骨干教师的经验为指导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,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促进全校教师信息技术专业素养的提高，进而推进课堂教学中的信息化变革和学生信息化素养的提升。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1080528" y="2724854"/>
            <a:ext cx="7595210" cy="1109755"/>
            <a:chOff x="1664240" y="2662661"/>
            <a:chExt cx="5527934" cy="1109755"/>
          </a:xfrm>
        </p:grpSpPr>
        <p:grpSp>
          <p:nvGrpSpPr>
            <p:cNvPr id="45" name="组合 44"/>
            <p:cNvGrpSpPr/>
            <p:nvPr/>
          </p:nvGrpSpPr>
          <p:grpSpPr>
            <a:xfrm>
              <a:off x="1664240" y="2662661"/>
              <a:ext cx="5527934" cy="1109755"/>
              <a:chOff x="713111" y="2410297"/>
              <a:chExt cx="6380297" cy="1280871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1522515" y="2412055"/>
                <a:ext cx="5570893" cy="1279113"/>
              </a:xfrm>
              <a:prstGeom prst="rect">
                <a:avLst/>
              </a:prstGeom>
              <a:gradFill>
                <a:gsLst>
                  <a:gs pos="100000">
                    <a:srgbClr val="40929A">
                      <a:alpha val="80000"/>
                    </a:srgbClr>
                  </a:gs>
                  <a:gs pos="84000">
                    <a:srgbClr val="5ECFCE">
                      <a:alpha val="77255"/>
                    </a:srgbClr>
                  </a:gs>
                </a:gsLst>
                <a:lin ang="10800000" scaled="0"/>
              </a:gradFill>
              <a:ln>
                <a:solidFill>
                  <a:srgbClr val="5ECFCE">
                    <a:alpha val="50000"/>
                  </a:srgb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 flipH="1">
                <a:off x="1998462" y="2411174"/>
                <a:ext cx="1925466" cy="1279113"/>
              </a:xfrm>
              <a:prstGeom prst="rect">
                <a:avLst/>
              </a:prstGeom>
              <a:gradFill>
                <a:gsLst>
                  <a:gs pos="7000">
                    <a:schemeClr val="bg1">
                      <a:lumMod val="50000"/>
                      <a:alpha val="5000"/>
                    </a:schemeClr>
                  </a:gs>
                  <a:gs pos="22000">
                    <a:schemeClr val="bg1">
                      <a:alpha val="0"/>
                    </a:schemeClr>
                  </a:gs>
                </a:gsLst>
                <a:lin ang="10800000" scaled="0"/>
              </a:gradFill>
              <a:ln>
                <a:noFill/>
              </a:ln>
              <a:effectLst>
                <a:outerShdw blurRad="127000" dist="63500" dir="2700000" algn="tl" rotWithShape="0">
                  <a:schemeClr val="tx1">
                    <a:lumMod val="65000"/>
                    <a:lumOff val="3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713111" y="2410297"/>
                <a:ext cx="888952" cy="1280871"/>
                <a:chOff x="713111" y="2410297"/>
                <a:chExt cx="888952" cy="1280871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713111" y="2410297"/>
                  <a:ext cx="888952" cy="1280871"/>
                  <a:chOff x="3315193" y="1967686"/>
                  <a:chExt cx="1315842" cy="1895967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3675108" y="2355746"/>
                    <a:ext cx="955927" cy="1119840"/>
                  </a:xfrm>
                  <a:custGeom>
                    <a:avLst/>
                    <a:gdLst>
                      <a:gd name="T0" fmla="*/ 447 w 447"/>
                      <a:gd name="T1" fmla="*/ 351 h 447"/>
                      <a:gd name="T2" fmla="*/ 351 w 447"/>
                      <a:gd name="T3" fmla="*/ 447 h 447"/>
                      <a:gd name="T4" fmla="*/ 96 w 447"/>
                      <a:gd name="T5" fmla="*/ 447 h 447"/>
                      <a:gd name="T6" fmla="*/ 0 w 447"/>
                      <a:gd name="T7" fmla="*/ 351 h 447"/>
                      <a:gd name="T8" fmla="*/ 0 w 447"/>
                      <a:gd name="T9" fmla="*/ 96 h 447"/>
                      <a:gd name="T10" fmla="*/ 96 w 447"/>
                      <a:gd name="T11" fmla="*/ 0 h 447"/>
                      <a:gd name="T12" fmla="*/ 351 w 447"/>
                      <a:gd name="T13" fmla="*/ 0 h 447"/>
                      <a:gd name="T14" fmla="*/ 447 w 447"/>
                      <a:gd name="T15" fmla="*/ 96 h 447"/>
                      <a:gd name="T16" fmla="*/ 447 w 447"/>
                      <a:gd name="T17" fmla="*/ 351 h 4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47" h="447">
                        <a:moveTo>
                          <a:pt x="447" y="351"/>
                        </a:moveTo>
                        <a:cubicBezTo>
                          <a:pt x="447" y="404"/>
                          <a:pt x="404" y="447"/>
                          <a:pt x="351" y="447"/>
                        </a:cubicBezTo>
                        <a:cubicBezTo>
                          <a:pt x="96" y="447"/>
                          <a:pt x="96" y="447"/>
                          <a:pt x="96" y="447"/>
                        </a:cubicBezTo>
                        <a:cubicBezTo>
                          <a:pt x="43" y="447"/>
                          <a:pt x="0" y="404"/>
                          <a:pt x="0" y="351"/>
                        </a:cubicBezTo>
                        <a:cubicBezTo>
                          <a:pt x="0" y="96"/>
                          <a:pt x="0" y="96"/>
                          <a:pt x="0" y="96"/>
                        </a:cubicBezTo>
                        <a:cubicBezTo>
                          <a:pt x="0" y="43"/>
                          <a:pt x="43" y="0"/>
                          <a:pt x="96" y="0"/>
                        </a:cubicBezTo>
                        <a:cubicBezTo>
                          <a:pt x="351" y="0"/>
                          <a:pt x="351" y="0"/>
                          <a:pt x="351" y="0"/>
                        </a:cubicBezTo>
                        <a:cubicBezTo>
                          <a:pt x="404" y="0"/>
                          <a:pt x="447" y="43"/>
                          <a:pt x="447" y="96"/>
                        </a:cubicBezTo>
                        <a:lnTo>
                          <a:pt x="447" y="35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315194" y="1970286"/>
                    <a:ext cx="1315841" cy="1890761"/>
                  </a:xfrm>
                  <a:custGeom>
                    <a:avLst/>
                    <a:gdLst>
                      <a:gd name="T0" fmla="*/ 573 w 628"/>
                      <a:gd name="T1" fmla="*/ 0 h 629"/>
                      <a:gd name="T2" fmla="*/ 56 w 628"/>
                      <a:gd name="T3" fmla="*/ 0 h 629"/>
                      <a:gd name="T4" fmla="*/ 0 w 628"/>
                      <a:gd name="T5" fmla="*/ 56 h 629"/>
                      <a:gd name="T6" fmla="*/ 0 w 628"/>
                      <a:gd name="T7" fmla="*/ 573 h 629"/>
                      <a:gd name="T8" fmla="*/ 56 w 628"/>
                      <a:gd name="T9" fmla="*/ 629 h 629"/>
                      <a:gd name="T10" fmla="*/ 573 w 628"/>
                      <a:gd name="T11" fmla="*/ 629 h 629"/>
                      <a:gd name="T12" fmla="*/ 628 w 628"/>
                      <a:gd name="T13" fmla="*/ 573 h 629"/>
                      <a:gd name="T14" fmla="*/ 628 w 628"/>
                      <a:gd name="T15" fmla="*/ 56 h 629"/>
                      <a:gd name="T16" fmla="*/ 573 w 628"/>
                      <a:gd name="T17" fmla="*/ 0 h 629"/>
                      <a:gd name="T18" fmla="*/ 491 w 628"/>
                      <a:gd name="T19" fmla="*/ 460 h 629"/>
                      <a:gd name="T20" fmla="*/ 459 w 628"/>
                      <a:gd name="T21" fmla="*/ 491 h 629"/>
                      <a:gd name="T22" fmla="*/ 169 w 628"/>
                      <a:gd name="T23" fmla="*/ 491 h 629"/>
                      <a:gd name="T24" fmla="*/ 138 w 628"/>
                      <a:gd name="T25" fmla="*/ 460 h 629"/>
                      <a:gd name="T26" fmla="*/ 138 w 628"/>
                      <a:gd name="T27" fmla="*/ 169 h 629"/>
                      <a:gd name="T28" fmla="*/ 169 w 628"/>
                      <a:gd name="T29" fmla="*/ 138 h 629"/>
                      <a:gd name="T30" fmla="*/ 459 w 628"/>
                      <a:gd name="T31" fmla="*/ 138 h 629"/>
                      <a:gd name="T32" fmla="*/ 491 w 628"/>
                      <a:gd name="T33" fmla="*/ 169 h 629"/>
                      <a:gd name="T34" fmla="*/ 491 w 628"/>
                      <a:gd name="T35" fmla="*/ 460 h 6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28" h="629">
                        <a:moveTo>
                          <a:pt x="573" y="0"/>
                        </a:move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5" y="0"/>
                          <a:pt x="0" y="25"/>
                          <a:pt x="0" y="56"/>
                        </a:cubicBezTo>
                        <a:cubicBezTo>
                          <a:pt x="0" y="573"/>
                          <a:pt x="0" y="573"/>
                          <a:pt x="0" y="573"/>
                        </a:cubicBezTo>
                        <a:cubicBezTo>
                          <a:pt x="0" y="604"/>
                          <a:pt x="25" y="629"/>
                          <a:pt x="56" y="629"/>
                        </a:cubicBezTo>
                        <a:cubicBezTo>
                          <a:pt x="573" y="629"/>
                          <a:pt x="573" y="629"/>
                          <a:pt x="573" y="629"/>
                        </a:cubicBezTo>
                        <a:cubicBezTo>
                          <a:pt x="603" y="629"/>
                          <a:pt x="628" y="604"/>
                          <a:pt x="628" y="573"/>
                        </a:cubicBezTo>
                        <a:cubicBezTo>
                          <a:pt x="628" y="56"/>
                          <a:pt x="628" y="56"/>
                          <a:pt x="628" y="56"/>
                        </a:cubicBezTo>
                        <a:cubicBezTo>
                          <a:pt x="628" y="25"/>
                          <a:pt x="603" y="0"/>
                          <a:pt x="573" y="0"/>
                        </a:cubicBezTo>
                        <a:moveTo>
                          <a:pt x="491" y="460"/>
                        </a:moveTo>
                        <a:cubicBezTo>
                          <a:pt x="491" y="477"/>
                          <a:pt x="477" y="491"/>
                          <a:pt x="459" y="491"/>
                        </a:cubicBezTo>
                        <a:cubicBezTo>
                          <a:pt x="169" y="491"/>
                          <a:pt x="169" y="491"/>
                          <a:pt x="169" y="491"/>
                        </a:cubicBezTo>
                        <a:cubicBezTo>
                          <a:pt x="152" y="491"/>
                          <a:pt x="138" y="477"/>
                          <a:pt x="138" y="460"/>
                        </a:cubicBezTo>
                        <a:cubicBezTo>
                          <a:pt x="138" y="169"/>
                          <a:pt x="138" y="169"/>
                          <a:pt x="138" y="169"/>
                        </a:cubicBezTo>
                        <a:cubicBezTo>
                          <a:pt x="138" y="152"/>
                          <a:pt x="152" y="138"/>
                          <a:pt x="169" y="138"/>
                        </a:cubicBezTo>
                        <a:cubicBezTo>
                          <a:pt x="459" y="138"/>
                          <a:pt x="459" y="138"/>
                          <a:pt x="459" y="138"/>
                        </a:cubicBezTo>
                        <a:cubicBezTo>
                          <a:pt x="477" y="138"/>
                          <a:pt x="491" y="152"/>
                          <a:pt x="491" y="169"/>
                        </a:cubicBezTo>
                        <a:cubicBezTo>
                          <a:pt x="491" y="460"/>
                          <a:pt x="491" y="460"/>
                          <a:pt x="491" y="460"/>
                        </a:cubicBezTo>
                      </a:path>
                    </a:pathLst>
                  </a:custGeom>
                  <a:gradFill>
                    <a:gsLst>
                      <a:gs pos="49500">
                        <a:srgbClr val="676C6E">
                          <a:alpha val="80000"/>
                        </a:srgbClr>
                      </a:gs>
                      <a:gs pos="38000">
                        <a:srgbClr val="73787A">
                          <a:alpha val="78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dir="5400000" algn="t" rotWithShape="0">
                      <a:schemeClr val="tx1">
                        <a:lumMod val="85000"/>
                        <a:lumOff val="15000"/>
                        <a:alpha val="50000"/>
                      </a:scheme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315196" y="1970286"/>
                    <a:ext cx="1315839" cy="1890761"/>
                  </a:xfrm>
                  <a:custGeom>
                    <a:avLst/>
                    <a:gdLst>
                      <a:gd name="T0" fmla="*/ 573 w 628"/>
                      <a:gd name="T1" fmla="*/ 0 h 629"/>
                      <a:gd name="T2" fmla="*/ 56 w 628"/>
                      <a:gd name="T3" fmla="*/ 0 h 629"/>
                      <a:gd name="T4" fmla="*/ 0 w 628"/>
                      <a:gd name="T5" fmla="*/ 56 h 629"/>
                      <a:gd name="T6" fmla="*/ 0 w 628"/>
                      <a:gd name="T7" fmla="*/ 573 h 629"/>
                      <a:gd name="T8" fmla="*/ 56 w 628"/>
                      <a:gd name="T9" fmla="*/ 629 h 629"/>
                      <a:gd name="T10" fmla="*/ 573 w 628"/>
                      <a:gd name="T11" fmla="*/ 629 h 629"/>
                      <a:gd name="T12" fmla="*/ 628 w 628"/>
                      <a:gd name="T13" fmla="*/ 573 h 629"/>
                      <a:gd name="T14" fmla="*/ 628 w 628"/>
                      <a:gd name="T15" fmla="*/ 56 h 629"/>
                      <a:gd name="T16" fmla="*/ 573 w 628"/>
                      <a:gd name="T17" fmla="*/ 0 h 629"/>
                      <a:gd name="T18" fmla="*/ 491 w 628"/>
                      <a:gd name="T19" fmla="*/ 460 h 629"/>
                      <a:gd name="T20" fmla="*/ 459 w 628"/>
                      <a:gd name="T21" fmla="*/ 491 h 629"/>
                      <a:gd name="T22" fmla="*/ 169 w 628"/>
                      <a:gd name="T23" fmla="*/ 491 h 629"/>
                      <a:gd name="T24" fmla="*/ 138 w 628"/>
                      <a:gd name="T25" fmla="*/ 460 h 629"/>
                      <a:gd name="T26" fmla="*/ 138 w 628"/>
                      <a:gd name="T27" fmla="*/ 169 h 629"/>
                      <a:gd name="T28" fmla="*/ 169 w 628"/>
                      <a:gd name="T29" fmla="*/ 138 h 629"/>
                      <a:gd name="T30" fmla="*/ 459 w 628"/>
                      <a:gd name="T31" fmla="*/ 138 h 629"/>
                      <a:gd name="T32" fmla="*/ 491 w 628"/>
                      <a:gd name="T33" fmla="*/ 169 h 629"/>
                      <a:gd name="T34" fmla="*/ 491 w 628"/>
                      <a:gd name="T35" fmla="*/ 460 h 6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28" h="629">
                        <a:moveTo>
                          <a:pt x="573" y="0"/>
                        </a:move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5" y="0"/>
                          <a:pt x="0" y="25"/>
                          <a:pt x="0" y="56"/>
                        </a:cubicBezTo>
                        <a:cubicBezTo>
                          <a:pt x="0" y="573"/>
                          <a:pt x="0" y="573"/>
                          <a:pt x="0" y="573"/>
                        </a:cubicBezTo>
                        <a:cubicBezTo>
                          <a:pt x="0" y="604"/>
                          <a:pt x="25" y="629"/>
                          <a:pt x="56" y="629"/>
                        </a:cubicBezTo>
                        <a:cubicBezTo>
                          <a:pt x="573" y="629"/>
                          <a:pt x="573" y="629"/>
                          <a:pt x="573" y="629"/>
                        </a:cubicBezTo>
                        <a:cubicBezTo>
                          <a:pt x="603" y="629"/>
                          <a:pt x="628" y="604"/>
                          <a:pt x="628" y="573"/>
                        </a:cubicBezTo>
                        <a:cubicBezTo>
                          <a:pt x="628" y="56"/>
                          <a:pt x="628" y="56"/>
                          <a:pt x="628" y="56"/>
                        </a:cubicBezTo>
                        <a:cubicBezTo>
                          <a:pt x="628" y="25"/>
                          <a:pt x="603" y="0"/>
                          <a:pt x="573" y="0"/>
                        </a:cubicBezTo>
                        <a:moveTo>
                          <a:pt x="491" y="460"/>
                        </a:moveTo>
                        <a:cubicBezTo>
                          <a:pt x="491" y="477"/>
                          <a:pt x="477" y="491"/>
                          <a:pt x="459" y="491"/>
                        </a:cubicBezTo>
                        <a:cubicBezTo>
                          <a:pt x="169" y="491"/>
                          <a:pt x="169" y="491"/>
                          <a:pt x="169" y="491"/>
                        </a:cubicBezTo>
                        <a:cubicBezTo>
                          <a:pt x="152" y="491"/>
                          <a:pt x="138" y="477"/>
                          <a:pt x="138" y="460"/>
                        </a:cubicBezTo>
                        <a:cubicBezTo>
                          <a:pt x="138" y="169"/>
                          <a:pt x="138" y="169"/>
                          <a:pt x="138" y="169"/>
                        </a:cubicBezTo>
                        <a:cubicBezTo>
                          <a:pt x="138" y="152"/>
                          <a:pt x="152" y="138"/>
                          <a:pt x="169" y="138"/>
                        </a:cubicBezTo>
                        <a:cubicBezTo>
                          <a:pt x="459" y="138"/>
                          <a:pt x="459" y="138"/>
                          <a:pt x="459" y="138"/>
                        </a:cubicBezTo>
                        <a:cubicBezTo>
                          <a:pt x="477" y="138"/>
                          <a:pt x="491" y="152"/>
                          <a:pt x="491" y="169"/>
                        </a:cubicBezTo>
                        <a:cubicBezTo>
                          <a:pt x="491" y="460"/>
                          <a:pt x="491" y="460"/>
                          <a:pt x="491" y="460"/>
                        </a:cubicBezTo>
                      </a:path>
                    </a:pathLst>
                  </a:custGeom>
                  <a:gradFill>
                    <a:gsLst>
                      <a:gs pos="49500">
                        <a:srgbClr val="676C6E">
                          <a:alpha val="80000"/>
                        </a:srgbClr>
                      </a:gs>
                      <a:gs pos="38000">
                        <a:srgbClr val="73787A">
                          <a:alpha val="7800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0800" dist="38100" algn="l" rotWithShape="0">
                      <a:schemeClr val="tx1">
                        <a:lumMod val="95000"/>
                        <a:lumOff val="5000"/>
                        <a:alpha val="50000"/>
                      </a:schemeClr>
                    </a:outer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3315193" y="1967686"/>
                    <a:ext cx="1315841" cy="1895967"/>
                  </a:xfrm>
                  <a:custGeom>
                    <a:avLst/>
                    <a:gdLst>
                      <a:gd name="T0" fmla="*/ 573 w 628"/>
                      <a:gd name="T1" fmla="*/ 0 h 629"/>
                      <a:gd name="T2" fmla="*/ 56 w 628"/>
                      <a:gd name="T3" fmla="*/ 0 h 629"/>
                      <a:gd name="T4" fmla="*/ 0 w 628"/>
                      <a:gd name="T5" fmla="*/ 56 h 629"/>
                      <a:gd name="T6" fmla="*/ 0 w 628"/>
                      <a:gd name="T7" fmla="*/ 573 h 629"/>
                      <a:gd name="T8" fmla="*/ 56 w 628"/>
                      <a:gd name="T9" fmla="*/ 629 h 629"/>
                      <a:gd name="T10" fmla="*/ 573 w 628"/>
                      <a:gd name="T11" fmla="*/ 629 h 629"/>
                      <a:gd name="T12" fmla="*/ 628 w 628"/>
                      <a:gd name="T13" fmla="*/ 573 h 629"/>
                      <a:gd name="T14" fmla="*/ 628 w 628"/>
                      <a:gd name="T15" fmla="*/ 56 h 629"/>
                      <a:gd name="T16" fmla="*/ 573 w 628"/>
                      <a:gd name="T17" fmla="*/ 0 h 629"/>
                      <a:gd name="T18" fmla="*/ 491 w 628"/>
                      <a:gd name="T19" fmla="*/ 460 h 629"/>
                      <a:gd name="T20" fmla="*/ 459 w 628"/>
                      <a:gd name="T21" fmla="*/ 491 h 629"/>
                      <a:gd name="T22" fmla="*/ 169 w 628"/>
                      <a:gd name="T23" fmla="*/ 491 h 629"/>
                      <a:gd name="T24" fmla="*/ 138 w 628"/>
                      <a:gd name="T25" fmla="*/ 460 h 629"/>
                      <a:gd name="T26" fmla="*/ 138 w 628"/>
                      <a:gd name="T27" fmla="*/ 169 h 629"/>
                      <a:gd name="T28" fmla="*/ 169 w 628"/>
                      <a:gd name="T29" fmla="*/ 138 h 629"/>
                      <a:gd name="T30" fmla="*/ 459 w 628"/>
                      <a:gd name="T31" fmla="*/ 138 h 629"/>
                      <a:gd name="T32" fmla="*/ 491 w 628"/>
                      <a:gd name="T33" fmla="*/ 169 h 629"/>
                      <a:gd name="T34" fmla="*/ 491 w 628"/>
                      <a:gd name="T35" fmla="*/ 460 h 6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628" h="629">
                        <a:moveTo>
                          <a:pt x="573" y="0"/>
                        </a:moveTo>
                        <a:cubicBezTo>
                          <a:pt x="56" y="0"/>
                          <a:pt x="56" y="0"/>
                          <a:pt x="56" y="0"/>
                        </a:cubicBezTo>
                        <a:cubicBezTo>
                          <a:pt x="25" y="0"/>
                          <a:pt x="0" y="25"/>
                          <a:pt x="0" y="56"/>
                        </a:cubicBezTo>
                        <a:cubicBezTo>
                          <a:pt x="0" y="573"/>
                          <a:pt x="0" y="573"/>
                          <a:pt x="0" y="573"/>
                        </a:cubicBezTo>
                        <a:cubicBezTo>
                          <a:pt x="0" y="604"/>
                          <a:pt x="25" y="629"/>
                          <a:pt x="56" y="629"/>
                        </a:cubicBezTo>
                        <a:cubicBezTo>
                          <a:pt x="573" y="629"/>
                          <a:pt x="573" y="629"/>
                          <a:pt x="573" y="629"/>
                        </a:cubicBezTo>
                        <a:cubicBezTo>
                          <a:pt x="603" y="629"/>
                          <a:pt x="628" y="604"/>
                          <a:pt x="628" y="573"/>
                        </a:cubicBezTo>
                        <a:cubicBezTo>
                          <a:pt x="628" y="56"/>
                          <a:pt x="628" y="56"/>
                          <a:pt x="628" y="56"/>
                        </a:cubicBezTo>
                        <a:cubicBezTo>
                          <a:pt x="628" y="25"/>
                          <a:pt x="603" y="0"/>
                          <a:pt x="573" y="0"/>
                        </a:cubicBezTo>
                        <a:moveTo>
                          <a:pt x="491" y="460"/>
                        </a:moveTo>
                        <a:cubicBezTo>
                          <a:pt x="491" y="477"/>
                          <a:pt x="477" y="491"/>
                          <a:pt x="459" y="491"/>
                        </a:cubicBezTo>
                        <a:cubicBezTo>
                          <a:pt x="169" y="491"/>
                          <a:pt x="169" y="491"/>
                          <a:pt x="169" y="491"/>
                        </a:cubicBezTo>
                        <a:cubicBezTo>
                          <a:pt x="152" y="491"/>
                          <a:pt x="138" y="477"/>
                          <a:pt x="138" y="460"/>
                        </a:cubicBezTo>
                        <a:cubicBezTo>
                          <a:pt x="138" y="169"/>
                          <a:pt x="138" y="169"/>
                          <a:pt x="138" y="169"/>
                        </a:cubicBezTo>
                        <a:cubicBezTo>
                          <a:pt x="138" y="152"/>
                          <a:pt x="152" y="138"/>
                          <a:pt x="169" y="138"/>
                        </a:cubicBezTo>
                        <a:cubicBezTo>
                          <a:pt x="459" y="138"/>
                          <a:pt x="459" y="138"/>
                          <a:pt x="459" y="138"/>
                        </a:cubicBezTo>
                        <a:cubicBezTo>
                          <a:pt x="477" y="138"/>
                          <a:pt x="491" y="152"/>
                          <a:pt x="491" y="169"/>
                        </a:cubicBezTo>
                        <a:cubicBezTo>
                          <a:pt x="491" y="460"/>
                          <a:pt x="491" y="460"/>
                          <a:pt x="491" y="460"/>
                        </a:cubicBezTo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51" name="TextBox 50"/>
                <p:cNvSpPr txBox="1"/>
                <p:nvPr/>
              </p:nvSpPr>
              <p:spPr>
                <a:xfrm>
                  <a:off x="982461" y="2696786"/>
                  <a:ext cx="619601" cy="817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4000" b="1" dirty="0" smtClean="0">
                      <a:solidFill>
                        <a:srgbClr val="40929A"/>
                      </a:solidFill>
                      <a:effectLst>
                        <a:innerShdw blurRad="63500" dist="50800" dir="13500000">
                          <a:prstClr val="black">
                            <a:alpha val="50000"/>
                          </a:prstClr>
                        </a:innerShdw>
                      </a:effectLst>
                      <a:latin typeface="方正大标宋简体" pitchFamily="2" charset="-122"/>
                      <a:ea typeface="方正大标宋简体" pitchFamily="2" charset="-122"/>
                    </a:rPr>
                    <a:t>2</a:t>
                  </a:r>
                  <a:endParaRPr lang="zh-CN" altLang="en-US" sz="4000" b="1" dirty="0">
                    <a:solidFill>
                      <a:srgbClr val="40929A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方正大标宋简体" pitchFamily="2" charset="-122"/>
                    <a:ea typeface="方正大标宋简体" pitchFamily="2" charset="-122"/>
                  </a:endParaRPr>
                </a:p>
              </p:txBody>
            </p:sp>
          </p:grpSp>
        </p:grpSp>
        <p:sp useBgFill="1">
          <p:nvSpPr>
            <p:cNvPr id="46" name="Freeform 27"/>
            <p:cNvSpPr>
              <a:spLocks/>
            </p:cNvSpPr>
            <p:nvPr/>
          </p:nvSpPr>
          <p:spPr bwMode="auto">
            <a:xfrm>
              <a:off x="2563292" y="3035543"/>
              <a:ext cx="368300" cy="407988"/>
            </a:xfrm>
            <a:custGeom>
              <a:avLst/>
              <a:gdLst>
                <a:gd name="T0" fmla="*/ 14 w 98"/>
                <a:gd name="T1" fmla="*/ 0 h 109"/>
                <a:gd name="T2" fmla="*/ 0 w 98"/>
                <a:gd name="T3" fmla="*/ 18 h 109"/>
                <a:gd name="T4" fmla="*/ 0 w 98"/>
                <a:gd name="T5" fmla="*/ 91 h 109"/>
                <a:gd name="T6" fmla="*/ 14 w 98"/>
                <a:gd name="T7" fmla="*/ 109 h 109"/>
                <a:gd name="T8" fmla="*/ 25 w 98"/>
                <a:gd name="T9" fmla="*/ 105 h 109"/>
                <a:gd name="T10" fmla="*/ 88 w 98"/>
                <a:gd name="T11" fmla="*/ 68 h 109"/>
                <a:gd name="T12" fmla="*/ 98 w 98"/>
                <a:gd name="T13" fmla="*/ 54 h 109"/>
                <a:gd name="T14" fmla="*/ 88 w 98"/>
                <a:gd name="T15" fmla="*/ 40 h 109"/>
                <a:gd name="T16" fmla="*/ 25 w 98"/>
                <a:gd name="T17" fmla="*/ 3 h 109"/>
                <a:gd name="T18" fmla="*/ 14 w 98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09">
                  <a:moveTo>
                    <a:pt x="14" y="0"/>
                  </a:moveTo>
                  <a:cubicBezTo>
                    <a:pt x="6" y="0"/>
                    <a:pt x="0" y="7"/>
                    <a:pt x="0" y="1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102"/>
                    <a:pt x="6" y="109"/>
                    <a:pt x="14" y="109"/>
                  </a:cubicBezTo>
                  <a:cubicBezTo>
                    <a:pt x="17" y="109"/>
                    <a:pt x="21" y="108"/>
                    <a:pt x="25" y="105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95" y="65"/>
                    <a:pt x="98" y="59"/>
                    <a:pt x="98" y="54"/>
                  </a:cubicBezTo>
                  <a:cubicBezTo>
                    <a:pt x="98" y="49"/>
                    <a:pt x="95" y="44"/>
                    <a:pt x="88" y="4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1" y="1"/>
                    <a:pt x="17" y="0"/>
                    <a:pt x="14" y="0"/>
                  </a:cubicBezTo>
                </a:path>
              </a:pathLst>
            </a:custGeom>
            <a:ln>
              <a:noFill/>
            </a:ln>
            <a:effectLst>
              <a:innerShdw blurRad="38100" dist="25400" dir="13500000">
                <a:schemeClr val="tx1">
                  <a:lumMod val="95000"/>
                  <a:lumOff val="5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 useBgFill="1">
        <p:nvSpPr>
          <p:cNvPr id="56" name="Freeform 27"/>
          <p:cNvSpPr>
            <a:spLocks/>
          </p:cNvSpPr>
          <p:nvPr/>
        </p:nvSpPr>
        <p:spPr bwMode="auto">
          <a:xfrm>
            <a:off x="2315798" y="4574487"/>
            <a:ext cx="430068" cy="407988"/>
          </a:xfrm>
          <a:custGeom>
            <a:avLst/>
            <a:gdLst>
              <a:gd name="T0" fmla="*/ 14 w 98"/>
              <a:gd name="T1" fmla="*/ 0 h 109"/>
              <a:gd name="T2" fmla="*/ 0 w 98"/>
              <a:gd name="T3" fmla="*/ 18 h 109"/>
              <a:gd name="T4" fmla="*/ 0 w 98"/>
              <a:gd name="T5" fmla="*/ 91 h 109"/>
              <a:gd name="T6" fmla="*/ 14 w 98"/>
              <a:gd name="T7" fmla="*/ 109 h 109"/>
              <a:gd name="T8" fmla="*/ 25 w 98"/>
              <a:gd name="T9" fmla="*/ 105 h 109"/>
              <a:gd name="T10" fmla="*/ 88 w 98"/>
              <a:gd name="T11" fmla="*/ 68 h 109"/>
              <a:gd name="T12" fmla="*/ 98 w 98"/>
              <a:gd name="T13" fmla="*/ 54 h 109"/>
              <a:gd name="T14" fmla="*/ 88 w 98"/>
              <a:gd name="T15" fmla="*/ 40 h 109"/>
              <a:gd name="T16" fmla="*/ 25 w 98"/>
              <a:gd name="T17" fmla="*/ 3 h 109"/>
              <a:gd name="T18" fmla="*/ 14 w 98"/>
              <a:gd name="T19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8" h="109">
                <a:moveTo>
                  <a:pt x="14" y="0"/>
                </a:moveTo>
                <a:cubicBezTo>
                  <a:pt x="6" y="0"/>
                  <a:pt x="0" y="7"/>
                  <a:pt x="0" y="18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6" y="109"/>
                  <a:pt x="14" y="109"/>
                </a:cubicBezTo>
                <a:cubicBezTo>
                  <a:pt x="17" y="109"/>
                  <a:pt x="21" y="108"/>
                  <a:pt x="25" y="105"/>
                </a:cubicBezTo>
                <a:cubicBezTo>
                  <a:pt x="88" y="68"/>
                  <a:pt x="88" y="68"/>
                  <a:pt x="88" y="68"/>
                </a:cubicBezTo>
                <a:cubicBezTo>
                  <a:pt x="95" y="65"/>
                  <a:pt x="98" y="59"/>
                  <a:pt x="98" y="54"/>
                </a:cubicBezTo>
                <a:cubicBezTo>
                  <a:pt x="98" y="49"/>
                  <a:pt x="95" y="44"/>
                  <a:pt x="88" y="40"/>
                </a:cubicBezTo>
                <a:cubicBezTo>
                  <a:pt x="25" y="3"/>
                  <a:pt x="25" y="3"/>
                  <a:pt x="25" y="3"/>
                </a:cubicBezTo>
                <a:cubicBezTo>
                  <a:pt x="21" y="1"/>
                  <a:pt x="17" y="0"/>
                  <a:pt x="14" y="0"/>
                </a:cubicBezTo>
              </a:path>
            </a:pathLst>
          </a:custGeom>
          <a:ln>
            <a:noFill/>
          </a:ln>
          <a:effectLst>
            <a:innerShdw blurRad="38100" dist="25400" dir="13500000">
              <a:schemeClr val="tx1">
                <a:lumMod val="95000"/>
                <a:lumOff val="5000"/>
                <a:alpha val="50000"/>
              </a:scheme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2792233" y="2857500"/>
            <a:ext cx="5740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    通过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ea"/>
              </a:rPr>
              <a:t>课题的研究和实践，积极探索以“俱乐部”为平台进行信息技术培训的方式方法，打造出一支高素质的学校信息技术骨干团队。</a:t>
            </a:r>
          </a:p>
        </p:txBody>
      </p:sp>
    </p:spTree>
    <p:extLst>
      <p:ext uri="{BB962C8B-B14F-4D97-AF65-F5344CB8AC3E}">
        <p14:creationId xmlns:p14="http://schemas.microsoft.com/office/powerpoint/2010/main" val="871977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30" grpId="0"/>
      <p:bldP spid="42" grpId="0"/>
      <p:bldP spid="56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67744" y="1561355"/>
            <a:ext cx="4400464" cy="1512168"/>
            <a:chOff x="423448" y="3270200"/>
            <a:chExt cx="2780400" cy="955452"/>
          </a:xfrm>
        </p:grpSpPr>
        <p:grpSp>
          <p:nvGrpSpPr>
            <p:cNvPr id="3" name="组合 2"/>
            <p:cNvGrpSpPr/>
            <p:nvPr/>
          </p:nvGrpSpPr>
          <p:grpSpPr>
            <a:xfrm>
              <a:off x="423448" y="3270200"/>
              <a:ext cx="2780400" cy="955452"/>
              <a:chOff x="2339422" y="1012876"/>
              <a:chExt cx="3147691" cy="1081668"/>
            </a:xfrm>
          </p:grpSpPr>
          <p:sp>
            <p:nvSpPr>
              <p:cNvPr id="5" name="任意多边形 4"/>
              <p:cNvSpPr>
                <a:spLocks/>
              </p:cNvSpPr>
              <p:nvPr/>
            </p:nvSpPr>
            <p:spPr bwMode="auto">
              <a:xfrm rot="10800000">
                <a:off x="2339422" y="1012876"/>
                <a:ext cx="3147690" cy="1074074"/>
              </a:xfrm>
              <a:custGeom>
                <a:avLst/>
                <a:gdLst>
                  <a:gd name="connsiteX0" fmla="*/ 3494407 w 4138458"/>
                  <a:gd name="connsiteY0" fmla="*/ 1121227 h 1412149"/>
                  <a:gd name="connsiteX1" fmla="*/ 3567991 w 4138458"/>
                  <a:gd name="connsiteY1" fmla="*/ 1078962 h 1412149"/>
                  <a:gd name="connsiteX2" fmla="*/ 3758764 w 4138458"/>
                  <a:gd name="connsiteY2" fmla="*/ 748339 h 1412149"/>
                  <a:gd name="connsiteX3" fmla="*/ 3758764 w 4138458"/>
                  <a:gd name="connsiteY3" fmla="*/ 663809 h 1412149"/>
                  <a:gd name="connsiteX4" fmla="*/ 3567991 w 4138458"/>
                  <a:gd name="connsiteY4" fmla="*/ 333186 h 1412149"/>
                  <a:gd name="connsiteX5" fmla="*/ 3494407 w 4138458"/>
                  <a:gd name="connsiteY5" fmla="*/ 290921 h 1412149"/>
                  <a:gd name="connsiteX6" fmla="*/ 3333442 w 4138458"/>
                  <a:gd name="connsiteY6" fmla="*/ 290921 h 1412149"/>
                  <a:gd name="connsiteX7" fmla="*/ 3295129 w 4138458"/>
                  <a:gd name="connsiteY7" fmla="*/ 290921 h 1412149"/>
                  <a:gd name="connsiteX8" fmla="*/ 3289167 w 4138458"/>
                  <a:gd name="connsiteY8" fmla="*/ 290921 h 1412149"/>
                  <a:gd name="connsiteX9" fmla="*/ 3247435 w 4138458"/>
                  <a:gd name="connsiteY9" fmla="*/ 290921 h 1412149"/>
                  <a:gd name="connsiteX10" fmla="*/ 3238801 w 4138458"/>
                  <a:gd name="connsiteY10" fmla="*/ 290921 h 1412149"/>
                  <a:gd name="connsiteX11" fmla="*/ 3134164 w 4138458"/>
                  <a:gd name="connsiteY11" fmla="*/ 290921 h 1412149"/>
                  <a:gd name="connsiteX12" fmla="*/ 3112861 w 4138458"/>
                  <a:gd name="connsiteY12" fmla="*/ 290921 h 1412149"/>
                  <a:gd name="connsiteX13" fmla="*/ 3095851 w 4138458"/>
                  <a:gd name="connsiteY13" fmla="*/ 290921 h 1412149"/>
                  <a:gd name="connsiteX14" fmla="*/ 3089889 w 4138458"/>
                  <a:gd name="connsiteY14" fmla="*/ 290921 h 1412149"/>
                  <a:gd name="connsiteX15" fmla="*/ 3048157 w 4138458"/>
                  <a:gd name="connsiteY15" fmla="*/ 290921 h 1412149"/>
                  <a:gd name="connsiteX16" fmla="*/ 3039523 w 4138458"/>
                  <a:gd name="connsiteY16" fmla="*/ 290921 h 1412149"/>
                  <a:gd name="connsiteX17" fmla="*/ 2934886 w 4138458"/>
                  <a:gd name="connsiteY17" fmla="*/ 290921 h 1412149"/>
                  <a:gd name="connsiteX18" fmla="*/ 2913583 w 4138458"/>
                  <a:gd name="connsiteY18" fmla="*/ 290921 h 1412149"/>
                  <a:gd name="connsiteX19" fmla="*/ 2840245 w 4138458"/>
                  <a:gd name="connsiteY19" fmla="*/ 290921 h 1412149"/>
                  <a:gd name="connsiteX20" fmla="*/ 2714305 w 4138458"/>
                  <a:gd name="connsiteY20" fmla="*/ 290921 h 1412149"/>
                  <a:gd name="connsiteX21" fmla="*/ 2709913 w 4138458"/>
                  <a:gd name="connsiteY21" fmla="*/ 292233 h 1412149"/>
                  <a:gd name="connsiteX22" fmla="*/ 2705494 w 4138458"/>
                  <a:gd name="connsiteY22" fmla="*/ 290921 h 1412149"/>
                  <a:gd name="connsiteX23" fmla="*/ 2323948 w 4138458"/>
                  <a:gd name="connsiteY23" fmla="*/ 290921 h 1412149"/>
                  <a:gd name="connsiteX24" fmla="*/ 2319556 w 4138458"/>
                  <a:gd name="connsiteY24" fmla="*/ 292233 h 1412149"/>
                  <a:gd name="connsiteX25" fmla="*/ 2315137 w 4138458"/>
                  <a:gd name="connsiteY25" fmla="*/ 290921 h 1412149"/>
                  <a:gd name="connsiteX26" fmla="*/ 2059531 w 4138458"/>
                  <a:gd name="connsiteY26" fmla="*/ 290921 h 1412149"/>
                  <a:gd name="connsiteX27" fmla="*/ 1955409 w 4138458"/>
                  <a:gd name="connsiteY27" fmla="*/ 290921 h 1412149"/>
                  <a:gd name="connsiteX28" fmla="*/ 1949447 w 4138458"/>
                  <a:gd name="connsiteY28" fmla="*/ 290921 h 1412149"/>
                  <a:gd name="connsiteX29" fmla="*/ 1933591 w 4138458"/>
                  <a:gd name="connsiteY29" fmla="*/ 290921 h 1412149"/>
                  <a:gd name="connsiteX30" fmla="*/ 1907716 w 4138458"/>
                  <a:gd name="connsiteY30" fmla="*/ 290921 h 1412149"/>
                  <a:gd name="connsiteX31" fmla="*/ 1699803 w 4138458"/>
                  <a:gd name="connsiteY31" fmla="*/ 290921 h 1412149"/>
                  <a:gd name="connsiteX32" fmla="*/ 1666857 w 4138458"/>
                  <a:gd name="connsiteY32" fmla="*/ 290921 h 1412149"/>
                  <a:gd name="connsiteX33" fmla="*/ 1660895 w 4138458"/>
                  <a:gd name="connsiteY33" fmla="*/ 290921 h 1412149"/>
                  <a:gd name="connsiteX34" fmla="*/ 1619163 w 4138458"/>
                  <a:gd name="connsiteY34" fmla="*/ 290921 h 1412149"/>
                  <a:gd name="connsiteX35" fmla="*/ 1573863 w 4138458"/>
                  <a:gd name="connsiteY35" fmla="*/ 290921 h 1412149"/>
                  <a:gd name="connsiteX36" fmla="*/ 1508939 w 4138458"/>
                  <a:gd name="connsiteY36" fmla="*/ 290921 h 1412149"/>
                  <a:gd name="connsiteX37" fmla="*/ 1505892 w 4138458"/>
                  <a:gd name="connsiteY37" fmla="*/ 290921 h 1412149"/>
                  <a:gd name="connsiteX38" fmla="*/ 1502977 w 4138458"/>
                  <a:gd name="connsiteY38" fmla="*/ 290921 h 1412149"/>
                  <a:gd name="connsiteX39" fmla="*/ 1461246 w 4138458"/>
                  <a:gd name="connsiteY39" fmla="*/ 290921 h 1412149"/>
                  <a:gd name="connsiteX40" fmla="*/ 1411251 w 4138458"/>
                  <a:gd name="connsiteY40" fmla="*/ 290921 h 1412149"/>
                  <a:gd name="connsiteX41" fmla="*/ 1347974 w 4138458"/>
                  <a:gd name="connsiteY41" fmla="*/ 290921 h 1412149"/>
                  <a:gd name="connsiteX42" fmla="*/ 1285311 w 4138458"/>
                  <a:gd name="connsiteY42" fmla="*/ 290921 h 1412149"/>
                  <a:gd name="connsiteX43" fmla="*/ 1253333 w 4138458"/>
                  <a:gd name="connsiteY43" fmla="*/ 290921 h 1412149"/>
                  <a:gd name="connsiteX44" fmla="*/ 1173474 w 4138458"/>
                  <a:gd name="connsiteY44" fmla="*/ 290921 h 1412149"/>
                  <a:gd name="connsiteX45" fmla="*/ 1167512 w 4138458"/>
                  <a:gd name="connsiteY45" fmla="*/ 290921 h 1412149"/>
                  <a:gd name="connsiteX46" fmla="*/ 1127393 w 4138458"/>
                  <a:gd name="connsiteY46" fmla="*/ 290921 h 1412149"/>
                  <a:gd name="connsiteX47" fmla="*/ 1125780 w 4138458"/>
                  <a:gd name="connsiteY47" fmla="*/ 290921 h 1412149"/>
                  <a:gd name="connsiteX48" fmla="*/ 1030708 w 4138458"/>
                  <a:gd name="connsiteY48" fmla="*/ 290921 h 1412149"/>
                  <a:gd name="connsiteX49" fmla="*/ 1024746 w 4138458"/>
                  <a:gd name="connsiteY49" fmla="*/ 290921 h 1412149"/>
                  <a:gd name="connsiteX50" fmla="*/ 1012509 w 4138458"/>
                  <a:gd name="connsiteY50" fmla="*/ 290921 h 1412149"/>
                  <a:gd name="connsiteX51" fmla="*/ 983015 w 4138458"/>
                  <a:gd name="connsiteY51" fmla="*/ 290921 h 1412149"/>
                  <a:gd name="connsiteX52" fmla="*/ 917868 w 4138458"/>
                  <a:gd name="connsiteY52" fmla="*/ 290921 h 1412149"/>
                  <a:gd name="connsiteX53" fmla="*/ 869743 w 4138458"/>
                  <a:gd name="connsiteY53" fmla="*/ 290921 h 1412149"/>
                  <a:gd name="connsiteX54" fmla="*/ 791928 w 4138458"/>
                  <a:gd name="connsiteY54" fmla="*/ 290921 h 1412149"/>
                  <a:gd name="connsiteX55" fmla="*/ 775102 w 4138458"/>
                  <a:gd name="connsiteY55" fmla="*/ 290921 h 1412149"/>
                  <a:gd name="connsiteX56" fmla="*/ 649162 w 4138458"/>
                  <a:gd name="connsiteY56" fmla="*/ 290921 h 1412149"/>
                  <a:gd name="connsiteX57" fmla="*/ 575578 w 4138458"/>
                  <a:gd name="connsiteY57" fmla="*/ 333186 h 1412149"/>
                  <a:gd name="connsiteX58" fmla="*/ 384805 w 4138458"/>
                  <a:gd name="connsiteY58" fmla="*/ 663809 h 1412149"/>
                  <a:gd name="connsiteX59" fmla="*/ 384805 w 4138458"/>
                  <a:gd name="connsiteY59" fmla="*/ 748339 h 1412149"/>
                  <a:gd name="connsiteX60" fmla="*/ 575578 w 4138458"/>
                  <a:gd name="connsiteY60" fmla="*/ 1078962 h 1412149"/>
                  <a:gd name="connsiteX61" fmla="*/ 649162 w 4138458"/>
                  <a:gd name="connsiteY61" fmla="*/ 1121227 h 1412149"/>
                  <a:gd name="connsiteX62" fmla="*/ 791928 w 4138458"/>
                  <a:gd name="connsiteY62" fmla="*/ 1121227 h 1412149"/>
                  <a:gd name="connsiteX63" fmla="*/ 1030708 w 4138458"/>
                  <a:gd name="connsiteY63" fmla="*/ 1121227 h 1412149"/>
                  <a:gd name="connsiteX64" fmla="*/ 1127393 w 4138458"/>
                  <a:gd name="connsiteY64" fmla="*/ 1121227 h 1412149"/>
                  <a:gd name="connsiteX65" fmla="*/ 1173474 w 4138458"/>
                  <a:gd name="connsiteY65" fmla="*/ 1121227 h 1412149"/>
                  <a:gd name="connsiteX66" fmla="*/ 1285311 w 4138458"/>
                  <a:gd name="connsiteY66" fmla="*/ 1121227 h 1412149"/>
                  <a:gd name="connsiteX67" fmla="*/ 1508939 w 4138458"/>
                  <a:gd name="connsiteY67" fmla="*/ 1121227 h 1412149"/>
                  <a:gd name="connsiteX68" fmla="*/ 1573863 w 4138458"/>
                  <a:gd name="connsiteY68" fmla="*/ 1121227 h 1412149"/>
                  <a:gd name="connsiteX69" fmla="*/ 1666857 w 4138458"/>
                  <a:gd name="connsiteY69" fmla="*/ 1121227 h 1412149"/>
                  <a:gd name="connsiteX70" fmla="*/ 1933591 w 4138458"/>
                  <a:gd name="connsiteY70" fmla="*/ 1121227 h 1412149"/>
                  <a:gd name="connsiteX71" fmla="*/ 1955409 w 4138458"/>
                  <a:gd name="connsiteY71" fmla="*/ 1121227 h 1412149"/>
                  <a:gd name="connsiteX72" fmla="*/ 2315137 w 4138458"/>
                  <a:gd name="connsiteY72" fmla="*/ 1121227 h 1412149"/>
                  <a:gd name="connsiteX73" fmla="*/ 2319556 w 4138458"/>
                  <a:gd name="connsiteY73" fmla="*/ 1119915 h 1412149"/>
                  <a:gd name="connsiteX74" fmla="*/ 2323948 w 4138458"/>
                  <a:gd name="connsiteY74" fmla="*/ 1121227 h 1412149"/>
                  <a:gd name="connsiteX75" fmla="*/ 2705494 w 4138458"/>
                  <a:gd name="connsiteY75" fmla="*/ 1121227 h 1412149"/>
                  <a:gd name="connsiteX76" fmla="*/ 2709913 w 4138458"/>
                  <a:gd name="connsiteY76" fmla="*/ 1119915 h 1412149"/>
                  <a:gd name="connsiteX77" fmla="*/ 2714305 w 4138458"/>
                  <a:gd name="connsiteY77" fmla="*/ 1121227 h 1412149"/>
                  <a:gd name="connsiteX78" fmla="*/ 2913583 w 4138458"/>
                  <a:gd name="connsiteY78" fmla="*/ 1121227 h 1412149"/>
                  <a:gd name="connsiteX79" fmla="*/ 3095851 w 4138458"/>
                  <a:gd name="connsiteY79" fmla="*/ 1121227 h 1412149"/>
                  <a:gd name="connsiteX80" fmla="*/ 3112861 w 4138458"/>
                  <a:gd name="connsiteY80" fmla="*/ 1121227 h 1412149"/>
                  <a:gd name="connsiteX81" fmla="*/ 3295129 w 4138458"/>
                  <a:gd name="connsiteY81" fmla="*/ 1121227 h 1412149"/>
                  <a:gd name="connsiteX82" fmla="*/ 3671470 w 4138458"/>
                  <a:gd name="connsiteY82" fmla="*/ 1412149 h 1412149"/>
                  <a:gd name="connsiteX83" fmla="*/ 3163470 w 4138458"/>
                  <a:gd name="connsiteY83" fmla="*/ 1412149 h 1412149"/>
                  <a:gd name="connsiteX84" fmla="*/ 3022552 w 4138458"/>
                  <a:gd name="connsiteY84" fmla="*/ 1412149 h 1412149"/>
                  <a:gd name="connsiteX85" fmla="*/ 2554799 w 4138458"/>
                  <a:gd name="connsiteY85" fmla="*/ 1412149 h 1412149"/>
                  <a:gd name="connsiteX86" fmla="*/ 2514552 w 4138458"/>
                  <a:gd name="connsiteY86" fmla="*/ 1412149 h 1412149"/>
                  <a:gd name="connsiteX87" fmla="*/ 2266137 w 4138458"/>
                  <a:gd name="connsiteY87" fmla="*/ 1412149 h 1412149"/>
                  <a:gd name="connsiteX88" fmla="*/ 1905881 w 4138458"/>
                  <a:gd name="connsiteY88" fmla="*/ 1412149 h 1412149"/>
                  <a:gd name="connsiteX89" fmla="*/ 1809866 w 4138458"/>
                  <a:gd name="connsiteY89" fmla="*/ 1412149 h 1412149"/>
                  <a:gd name="connsiteX90" fmla="*/ 1617219 w 4138458"/>
                  <a:gd name="connsiteY90" fmla="*/ 1412149 h 1412149"/>
                  <a:gd name="connsiteX91" fmla="*/ 1489857 w 4138458"/>
                  <a:gd name="connsiteY91" fmla="*/ 1412149 h 1412149"/>
                  <a:gd name="connsiteX92" fmla="*/ 1301866 w 4138458"/>
                  <a:gd name="connsiteY92" fmla="*/ 1412149 h 1412149"/>
                  <a:gd name="connsiteX93" fmla="*/ 1160948 w 4138458"/>
                  <a:gd name="connsiteY93" fmla="*/ 1412149 h 1412149"/>
                  <a:gd name="connsiteX94" fmla="*/ 1115038 w 4138458"/>
                  <a:gd name="connsiteY94" fmla="*/ 1412149 h 1412149"/>
                  <a:gd name="connsiteX95" fmla="*/ 840939 w 4138458"/>
                  <a:gd name="connsiteY95" fmla="*/ 1412149 h 1412149"/>
                  <a:gd name="connsiteX96" fmla="*/ 652948 w 4138458"/>
                  <a:gd name="connsiteY96" fmla="*/ 1412149 h 1412149"/>
                  <a:gd name="connsiteX97" fmla="*/ 466120 w 4138458"/>
                  <a:gd name="connsiteY97" fmla="*/ 1412149 h 1412149"/>
                  <a:gd name="connsiteX98" fmla="*/ 340972 w 4138458"/>
                  <a:gd name="connsiteY98" fmla="*/ 1340266 h 1412149"/>
                  <a:gd name="connsiteX99" fmla="*/ 16513 w 4138458"/>
                  <a:gd name="connsiteY99" fmla="*/ 777957 h 1412149"/>
                  <a:gd name="connsiteX100" fmla="*/ 16513 w 4138458"/>
                  <a:gd name="connsiteY100" fmla="*/ 634192 h 1412149"/>
                  <a:gd name="connsiteX101" fmla="*/ 340972 w 4138458"/>
                  <a:gd name="connsiteY101" fmla="*/ 71883 h 1412149"/>
                  <a:gd name="connsiteX102" fmla="*/ 466120 w 4138458"/>
                  <a:gd name="connsiteY102" fmla="*/ 0 h 1412149"/>
                  <a:gd name="connsiteX103" fmla="*/ 652948 w 4138458"/>
                  <a:gd name="connsiteY103" fmla="*/ 0 h 1412149"/>
                  <a:gd name="connsiteX104" fmla="*/ 680314 w 4138458"/>
                  <a:gd name="connsiteY104" fmla="*/ 0 h 1412149"/>
                  <a:gd name="connsiteX105" fmla="*/ 840939 w 4138458"/>
                  <a:gd name="connsiteY105" fmla="*/ 0 h 1412149"/>
                  <a:gd name="connsiteX106" fmla="*/ 841276 w 4138458"/>
                  <a:gd name="connsiteY106" fmla="*/ 0 h 1412149"/>
                  <a:gd name="connsiteX107" fmla="*/ 867142 w 4138458"/>
                  <a:gd name="connsiteY107" fmla="*/ 0 h 1412149"/>
                  <a:gd name="connsiteX108" fmla="*/ 956611 w 4138458"/>
                  <a:gd name="connsiteY108" fmla="*/ 0 h 1412149"/>
                  <a:gd name="connsiteX109" fmla="*/ 1028104 w 4138458"/>
                  <a:gd name="connsiteY109" fmla="*/ 0 h 1412149"/>
                  <a:gd name="connsiteX110" fmla="*/ 1033923 w 4138458"/>
                  <a:gd name="connsiteY110" fmla="*/ 0 h 1412149"/>
                  <a:gd name="connsiteX111" fmla="*/ 1055133 w 4138458"/>
                  <a:gd name="connsiteY111" fmla="*/ 0 h 1412149"/>
                  <a:gd name="connsiteX112" fmla="*/ 1080817 w 4138458"/>
                  <a:gd name="connsiteY112" fmla="*/ 0 h 1412149"/>
                  <a:gd name="connsiteX113" fmla="*/ 1115038 w 4138458"/>
                  <a:gd name="connsiteY113" fmla="*/ 0 h 1412149"/>
                  <a:gd name="connsiteX114" fmla="*/ 1143439 w 4138458"/>
                  <a:gd name="connsiteY114" fmla="*/ 0 h 1412149"/>
                  <a:gd name="connsiteX115" fmla="*/ 1160948 w 4138458"/>
                  <a:gd name="connsiteY115" fmla="*/ 0 h 1412149"/>
                  <a:gd name="connsiteX116" fmla="*/ 1216095 w 4138458"/>
                  <a:gd name="connsiteY116" fmla="*/ 0 h 1412149"/>
                  <a:gd name="connsiteX117" fmla="*/ 1220751 w 4138458"/>
                  <a:gd name="connsiteY117" fmla="*/ 0 h 1412149"/>
                  <a:gd name="connsiteX118" fmla="*/ 1267645 w 4138458"/>
                  <a:gd name="connsiteY118" fmla="*/ 0 h 1412149"/>
                  <a:gd name="connsiteX119" fmla="*/ 1291726 w 4138458"/>
                  <a:gd name="connsiteY119" fmla="*/ 0 h 1412149"/>
                  <a:gd name="connsiteX120" fmla="*/ 1301866 w 4138458"/>
                  <a:gd name="connsiteY120" fmla="*/ 0 h 1412149"/>
                  <a:gd name="connsiteX121" fmla="*/ 1331430 w 4138458"/>
                  <a:gd name="connsiteY121" fmla="*/ 0 h 1412149"/>
                  <a:gd name="connsiteX122" fmla="*/ 1375142 w 4138458"/>
                  <a:gd name="connsiteY122" fmla="*/ 0 h 1412149"/>
                  <a:gd name="connsiteX123" fmla="*/ 1408742 w 4138458"/>
                  <a:gd name="connsiteY123" fmla="*/ 0 h 1412149"/>
                  <a:gd name="connsiteX124" fmla="*/ 1455636 w 4138458"/>
                  <a:gd name="connsiteY124" fmla="*/ 0 h 1412149"/>
                  <a:gd name="connsiteX125" fmla="*/ 1479717 w 4138458"/>
                  <a:gd name="connsiteY125" fmla="*/ 0 h 1412149"/>
                  <a:gd name="connsiteX126" fmla="*/ 1489857 w 4138458"/>
                  <a:gd name="connsiteY126" fmla="*/ 0 h 1412149"/>
                  <a:gd name="connsiteX127" fmla="*/ 1536104 w 4138458"/>
                  <a:gd name="connsiteY127" fmla="*/ 0 h 1412149"/>
                  <a:gd name="connsiteX128" fmla="*/ 1617219 w 4138458"/>
                  <a:gd name="connsiteY128" fmla="*/ 0 h 1412149"/>
                  <a:gd name="connsiteX129" fmla="*/ 1651439 w 4138458"/>
                  <a:gd name="connsiteY129" fmla="*/ 0 h 1412149"/>
                  <a:gd name="connsiteX130" fmla="*/ 1728751 w 4138458"/>
                  <a:gd name="connsiteY130" fmla="*/ 0 h 1412149"/>
                  <a:gd name="connsiteX131" fmla="*/ 1775645 w 4138458"/>
                  <a:gd name="connsiteY131" fmla="*/ 0 h 1412149"/>
                  <a:gd name="connsiteX132" fmla="*/ 1799726 w 4138458"/>
                  <a:gd name="connsiteY132" fmla="*/ 0 h 1412149"/>
                  <a:gd name="connsiteX133" fmla="*/ 1809866 w 4138458"/>
                  <a:gd name="connsiteY133" fmla="*/ 0 h 1412149"/>
                  <a:gd name="connsiteX134" fmla="*/ 1831413 w 4138458"/>
                  <a:gd name="connsiteY134" fmla="*/ 0 h 1412149"/>
                  <a:gd name="connsiteX135" fmla="*/ 1905881 w 4138458"/>
                  <a:gd name="connsiteY135" fmla="*/ 0 h 1412149"/>
                  <a:gd name="connsiteX136" fmla="*/ 1992375 w 4138458"/>
                  <a:gd name="connsiteY136" fmla="*/ 0 h 1412149"/>
                  <a:gd name="connsiteX137" fmla="*/ 2107709 w 4138458"/>
                  <a:gd name="connsiteY137" fmla="*/ 0 h 1412149"/>
                  <a:gd name="connsiteX138" fmla="*/ 2120075 w 4138458"/>
                  <a:gd name="connsiteY138" fmla="*/ 0 h 1412149"/>
                  <a:gd name="connsiteX139" fmla="*/ 2185022 w 4138458"/>
                  <a:gd name="connsiteY139" fmla="*/ 0 h 1412149"/>
                  <a:gd name="connsiteX140" fmla="*/ 2231916 w 4138458"/>
                  <a:gd name="connsiteY140" fmla="*/ 0 h 1412149"/>
                  <a:gd name="connsiteX141" fmla="*/ 2255997 w 4138458"/>
                  <a:gd name="connsiteY141" fmla="*/ 0 h 1412149"/>
                  <a:gd name="connsiteX142" fmla="*/ 2266137 w 4138458"/>
                  <a:gd name="connsiteY142" fmla="*/ 0 h 1412149"/>
                  <a:gd name="connsiteX143" fmla="*/ 2281036 w 4138458"/>
                  <a:gd name="connsiteY143" fmla="*/ 0 h 1412149"/>
                  <a:gd name="connsiteX144" fmla="*/ 2473684 w 4138458"/>
                  <a:gd name="connsiteY144" fmla="*/ 0 h 1412149"/>
                  <a:gd name="connsiteX145" fmla="*/ 2514552 w 4138458"/>
                  <a:gd name="connsiteY145" fmla="*/ 0 h 1412149"/>
                  <a:gd name="connsiteX146" fmla="*/ 2520578 w 4138458"/>
                  <a:gd name="connsiteY146" fmla="*/ 0 h 1412149"/>
                  <a:gd name="connsiteX147" fmla="*/ 2544659 w 4138458"/>
                  <a:gd name="connsiteY147" fmla="*/ 0 h 1412149"/>
                  <a:gd name="connsiteX148" fmla="*/ 2554799 w 4138458"/>
                  <a:gd name="connsiteY148" fmla="*/ 0 h 1412149"/>
                  <a:gd name="connsiteX149" fmla="*/ 2680485 w 4138458"/>
                  <a:gd name="connsiteY149" fmla="*/ 0 h 1412149"/>
                  <a:gd name="connsiteX150" fmla="*/ 3005042 w 4138458"/>
                  <a:gd name="connsiteY150" fmla="*/ 0 h 1412149"/>
                  <a:gd name="connsiteX151" fmla="*/ 3022552 w 4138458"/>
                  <a:gd name="connsiteY151" fmla="*/ 0 h 1412149"/>
                  <a:gd name="connsiteX152" fmla="*/ 3082355 w 4138458"/>
                  <a:gd name="connsiteY152" fmla="*/ 0 h 1412149"/>
                  <a:gd name="connsiteX153" fmla="*/ 3129249 w 4138458"/>
                  <a:gd name="connsiteY153" fmla="*/ 0 h 1412149"/>
                  <a:gd name="connsiteX154" fmla="*/ 3153330 w 4138458"/>
                  <a:gd name="connsiteY154" fmla="*/ 0 h 1412149"/>
                  <a:gd name="connsiteX155" fmla="*/ 3163470 w 4138458"/>
                  <a:gd name="connsiteY155" fmla="*/ 0 h 1412149"/>
                  <a:gd name="connsiteX156" fmla="*/ 3236746 w 4138458"/>
                  <a:gd name="connsiteY156" fmla="*/ 0 h 1412149"/>
                  <a:gd name="connsiteX157" fmla="*/ 3671470 w 4138458"/>
                  <a:gd name="connsiteY157" fmla="*/ 0 h 1412149"/>
                  <a:gd name="connsiteX158" fmla="*/ 3796617 w 4138458"/>
                  <a:gd name="connsiteY158" fmla="*/ 71883 h 1412149"/>
                  <a:gd name="connsiteX159" fmla="*/ 4121076 w 4138458"/>
                  <a:gd name="connsiteY159" fmla="*/ 634192 h 1412149"/>
                  <a:gd name="connsiteX160" fmla="*/ 4121076 w 4138458"/>
                  <a:gd name="connsiteY160" fmla="*/ 777957 h 1412149"/>
                  <a:gd name="connsiteX161" fmla="*/ 3796617 w 4138458"/>
                  <a:gd name="connsiteY161" fmla="*/ 1340266 h 1412149"/>
                  <a:gd name="connsiteX162" fmla="*/ 3671470 w 4138458"/>
                  <a:gd name="connsiteY162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138458" h="1412149">
                    <a:moveTo>
                      <a:pt x="3494407" y="1121227"/>
                    </a:moveTo>
                    <a:cubicBezTo>
                      <a:pt x="3521660" y="1121227"/>
                      <a:pt x="3554364" y="1102140"/>
                      <a:pt x="3567991" y="1078962"/>
                    </a:cubicBezTo>
                    <a:cubicBezTo>
                      <a:pt x="3567991" y="1078962"/>
                      <a:pt x="3567991" y="1078962"/>
                      <a:pt x="3758764" y="748339"/>
                    </a:cubicBezTo>
                    <a:cubicBezTo>
                      <a:pt x="3772390" y="725162"/>
                      <a:pt x="3772390" y="686987"/>
                      <a:pt x="3758764" y="663809"/>
                    </a:cubicBezTo>
                    <a:cubicBezTo>
                      <a:pt x="3758764" y="663809"/>
                      <a:pt x="3758764" y="663809"/>
                      <a:pt x="3567991" y="333186"/>
                    </a:cubicBezTo>
                    <a:cubicBezTo>
                      <a:pt x="3554364" y="310009"/>
                      <a:pt x="3521660" y="290921"/>
                      <a:pt x="3494407" y="290921"/>
                    </a:cubicBezTo>
                    <a:cubicBezTo>
                      <a:pt x="3494407" y="290921"/>
                      <a:pt x="3494407" y="290921"/>
                      <a:pt x="3333442" y="290921"/>
                    </a:cubicBezTo>
                    <a:lnTo>
                      <a:pt x="3295129" y="290921"/>
                    </a:lnTo>
                    <a:lnTo>
                      <a:pt x="3289167" y="290921"/>
                    </a:lnTo>
                    <a:lnTo>
                      <a:pt x="3247435" y="290921"/>
                    </a:lnTo>
                    <a:lnTo>
                      <a:pt x="3238801" y="290921"/>
                    </a:lnTo>
                    <a:lnTo>
                      <a:pt x="3134164" y="290921"/>
                    </a:lnTo>
                    <a:lnTo>
                      <a:pt x="3112861" y="290921"/>
                    </a:lnTo>
                    <a:lnTo>
                      <a:pt x="3095851" y="290921"/>
                    </a:lnTo>
                    <a:lnTo>
                      <a:pt x="3089889" y="290921"/>
                    </a:lnTo>
                    <a:lnTo>
                      <a:pt x="3048157" y="290921"/>
                    </a:lnTo>
                    <a:lnTo>
                      <a:pt x="3039523" y="290921"/>
                    </a:lnTo>
                    <a:lnTo>
                      <a:pt x="2934886" y="290921"/>
                    </a:lnTo>
                    <a:lnTo>
                      <a:pt x="2913583" y="290921"/>
                    </a:lnTo>
                    <a:lnTo>
                      <a:pt x="2840245" y="290921"/>
                    </a:lnTo>
                    <a:cubicBezTo>
                      <a:pt x="2803730" y="290921"/>
                      <a:pt x="2761998" y="290921"/>
                      <a:pt x="2714305" y="290921"/>
                    </a:cubicBezTo>
                    <a:lnTo>
                      <a:pt x="2709913" y="292233"/>
                    </a:lnTo>
                    <a:lnTo>
                      <a:pt x="2705494" y="290921"/>
                    </a:lnTo>
                    <a:cubicBezTo>
                      <a:pt x="2705494" y="290921"/>
                      <a:pt x="2705494" y="290921"/>
                      <a:pt x="2323948" y="290921"/>
                    </a:cubicBezTo>
                    <a:lnTo>
                      <a:pt x="2319556" y="292233"/>
                    </a:lnTo>
                    <a:lnTo>
                      <a:pt x="2315137" y="290921"/>
                    </a:lnTo>
                    <a:cubicBezTo>
                      <a:pt x="2315137" y="290921"/>
                      <a:pt x="2315137" y="290921"/>
                      <a:pt x="2059531" y="290921"/>
                    </a:cubicBezTo>
                    <a:lnTo>
                      <a:pt x="1955409" y="290921"/>
                    </a:lnTo>
                    <a:lnTo>
                      <a:pt x="1949447" y="290921"/>
                    </a:lnTo>
                    <a:lnTo>
                      <a:pt x="1933591" y="290921"/>
                    </a:lnTo>
                    <a:lnTo>
                      <a:pt x="1907716" y="290921"/>
                    </a:lnTo>
                    <a:cubicBezTo>
                      <a:pt x="1871946" y="290921"/>
                      <a:pt x="1809348" y="290921"/>
                      <a:pt x="1699803" y="290921"/>
                    </a:cubicBezTo>
                    <a:lnTo>
                      <a:pt x="1666857" y="290921"/>
                    </a:lnTo>
                    <a:lnTo>
                      <a:pt x="1660895" y="290921"/>
                    </a:lnTo>
                    <a:lnTo>
                      <a:pt x="1619163" y="290921"/>
                    </a:lnTo>
                    <a:lnTo>
                      <a:pt x="1573863" y="290921"/>
                    </a:lnTo>
                    <a:lnTo>
                      <a:pt x="1508939" y="290921"/>
                    </a:lnTo>
                    <a:lnTo>
                      <a:pt x="1505892" y="290921"/>
                    </a:lnTo>
                    <a:lnTo>
                      <a:pt x="1502977" y="290921"/>
                    </a:lnTo>
                    <a:lnTo>
                      <a:pt x="1461246" y="290921"/>
                    </a:lnTo>
                    <a:lnTo>
                      <a:pt x="1411251" y="290921"/>
                    </a:lnTo>
                    <a:lnTo>
                      <a:pt x="1347974" y="290921"/>
                    </a:lnTo>
                    <a:lnTo>
                      <a:pt x="1285311" y="290921"/>
                    </a:lnTo>
                    <a:lnTo>
                      <a:pt x="1253333" y="290921"/>
                    </a:lnTo>
                    <a:lnTo>
                      <a:pt x="1173474" y="290921"/>
                    </a:lnTo>
                    <a:lnTo>
                      <a:pt x="1167512" y="290921"/>
                    </a:lnTo>
                    <a:lnTo>
                      <a:pt x="1127393" y="290921"/>
                    </a:lnTo>
                    <a:lnTo>
                      <a:pt x="1125780" y="290921"/>
                    </a:lnTo>
                    <a:lnTo>
                      <a:pt x="1030708" y="290921"/>
                    </a:lnTo>
                    <a:cubicBezTo>
                      <a:pt x="1030708" y="290921"/>
                      <a:pt x="1030708" y="290921"/>
                      <a:pt x="1024746" y="290921"/>
                    </a:cubicBezTo>
                    <a:lnTo>
                      <a:pt x="1012509" y="290921"/>
                    </a:lnTo>
                    <a:lnTo>
                      <a:pt x="983015" y="290921"/>
                    </a:lnTo>
                    <a:lnTo>
                      <a:pt x="917868" y="290921"/>
                    </a:lnTo>
                    <a:lnTo>
                      <a:pt x="869743" y="290921"/>
                    </a:lnTo>
                    <a:lnTo>
                      <a:pt x="791928" y="290921"/>
                    </a:lnTo>
                    <a:lnTo>
                      <a:pt x="775102" y="290921"/>
                    </a:lnTo>
                    <a:cubicBezTo>
                      <a:pt x="738587" y="290921"/>
                      <a:pt x="696855" y="290921"/>
                      <a:pt x="649162" y="290921"/>
                    </a:cubicBezTo>
                    <a:cubicBezTo>
                      <a:pt x="622590" y="290921"/>
                      <a:pt x="589204" y="310009"/>
                      <a:pt x="575578" y="333186"/>
                    </a:cubicBezTo>
                    <a:cubicBezTo>
                      <a:pt x="575578" y="333186"/>
                      <a:pt x="575578" y="333186"/>
                      <a:pt x="384805" y="663809"/>
                    </a:cubicBezTo>
                    <a:cubicBezTo>
                      <a:pt x="371859" y="686987"/>
                      <a:pt x="371859" y="725162"/>
                      <a:pt x="384805" y="748339"/>
                    </a:cubicBezTo>
                    <a:cubicBezTo>
                      <a:pt x="384805" y="748339"/>
                      <a:pt x="384805" y="748339"/>
                      <a:pt x="575578" y="1078962"/>
                    </a:cubicBezTo>
                    <a:cubicBezTo>
                      <a:pt x="589204" y="1102140"/>
                      <a:pt x="622590" y="1121227"/>
                      <a:pt x="649162" y="1121227"/>
                    </a:cubicBezTo>
                    <a:lnTo>
                      <a:pt x="791928" y="1121227"/>
                    </a:lnTo>
                    <a:lnTo>
                      <a:pt x="1030708" y="1121227"/>
                    </a:lnTo>
                    <a:lnTo>
                      <a:pt x="1127393" y="1121227"/>
                    </a:lnTo>
                    <a:lnTo>
                      <a:pt x="1173474" y="1121227"/>
                    </a:lnTo>
                    <a:lnTo>
                      <a:pt x="1285311" y="1121227"/>
                    </a:lnTo>
                    <a:lnTo>
                      <a:pt x="1508939" y="1121227"/>
                    </a:lnTo>
                    <a:lnTo>
                      <a:pt x="1573863" y="1121227"/>
                    </a:lnTo>
                    <a:lnTo>
                      <a:pt x="1666857" y="1121227"/>
                    </a:lnTo>
                    <a:lnTo>
                      <a:pt x="1933591" y="1121227"/>
                    </a:lnTo>
                    <a:lnTo>
                      <a:pt x="1955409" y="1121227"/>
                    </a:lnTo>
                    <a:lnTo>
                      <a:pt x="2315137" y="1121227"/>
                    </a:lnTo>
                    <a:lnTo>
                      <a:pt x="2319556" y="1119915"/>
                    </a:lnTo>
                    <a:lnTo>
                      <a:pt x="2323948" y="1121227"/>
                    </a:lnTo>
                    <a:lnTo>
                      <a:pt x="2705494" y="1121227"/>
                    </a:lnTo>
                    <a:lnTo>
                      <a:pt x="2709913" y="1119915"/>
                    </a:lnTo>
                    <a:lnTo>
                      <a:pt x="2714305" y="1121227"/>
                    </a:lnTo>
                    <a:lnTo>
                      <a:pt x="2913583" y="1121227"/>
                    </a:lnTo>
                    <a:lnTo>
                      <a:pt x="3095851" y="1121227"/>
                    </a:lnTo>
                    <a:lnTo>
                      <a:pt x="3112861" y="1121227"/>
                    </a:lnTo>
                    <a:lnTo>
                      <a:pt x="3295129" y="1121227"/>
                    </a:lnTo>
                    <a:close/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>
                <a:spLocks/>
              </p:cNvSpPr>
              <p:nvPr/>
            </p:nvSpPr>
            <p:spPr bwMode="auto">
              <a:xfrm rot="10800000">
                <a:off x="2339422" y="1020470"/>
                <a:ext cx="3147691" cy="1074074"/>
              </a:xfrm>
              <a:custGeom>
                <a:avLst/>
                <a:gdLst>
                  <a:gd name="connsiteX0" fmla="*/ 3671470 w 4138458"/>
                  <a:gd name="connsiteY0" fmla="*/ 1412149 h 1412149"/>
                  <a:gd name="connsiteX1" fmla="*/ 3163470 w 4138458"/>
                  <a:gd name="connsiteY1" fmla="*/ 1412149 h 1412149"/>
                  <a:gd name="connsiteX2" fmla="*/ 3022552 w 4138458"/>
                  <a:gd name="connsiteY2" fmla="*/ 1412149 h 1412149"/>
                  <a:gd name="connsiteX3" fmla="*/ 2554799 w 4138458"/>
                  <a:gd name="connsiteY3" fmla="*/ 1412149 h 1412149"/>
                  <a:gd name="connsiteX4" fmla="*/ 2514552 w 4138458"/>
                  <a:gd name="connsiteY4" fmla="*/ 1412149 h 1412149"/>
                  <a:gd name="connsiteX5" fmla="*/ 2266137 w 4138458"/>
                  <a:gd name="connsiteY5" fmla="*/ 1412149 h 1412149"/>
                  <a:gd name="connsiteX6" fmla="*/ 1905881 w 4138458"/>
                  <a:gd name="connsiteY6" fmla="*/ 1412149 h 1412149"/>
                  <a:gd name="connsiteX7" fmla="*/ 1809866 w 4138458"/>
                  <a:gd name="connsiteY7" fmla="*/ 1412149 h 1412149"/>
                  <a:gd name="connsiteX8" fmla="*/ 1617219 w 4138458"/>
                  <a:gd name="connsiteY8" fmla="*/ 1412149 h 1412149"/>
                  <a:gd name="connsiteX9" fmla="*/ 1489857 w 4138458"/>
                  <a:gd name="connsiteY9" fmla="*/ 1412149 h 1412149"/>
                  <a:gd name="connsiteX10" fmla="*/ 1301866 w 4138458"/>
                  <a:gd name="connsiteY10" fmla="*/ 1412149 h 1412149"/>
                  <a:gd name="connsiteX11" fmla="*/ 1160948 w 4138458"/>
                  <a:gd name="connsiteY11" fmla="*/ 1412149 h 1412149"/>
                  <a:gd name="connsiteX12" fmla="*/ 1115038 w 4138458"/>
                  <a:gd name="connsiteY12" fmla="*/ 1412149 h 1412149"/>
                  <a:gd name="connsiteX13" fmla="*/ 840939 w 4138458"/>
                  <a:gd name="connsiteY13" fmla="*/ 1412149 h 1412149"/>
                  <a:gd name="connsiteX14" fmla="*/ 652948 w 4138458"/>
                  <a:gd name="connsiteY14" fmla="*/ 1412149 h 1412149"/>
                  <a:gd name="connsiteX15" fmla="*/ 466120 w 4138458"/>
                  <a:gd name="connsiteY15" fmla="*/ 1412149 h 1412149"/>
                  <a:gd name="connsiteX16" fmla="*/ 340972 w 4138458"/>
                  <a:gd name="connsiteY16" fmla="*/ 1340266 h 1412149"/>
                  <a:gd name="connsiteX17" fmla="*/ 16513 w 4138458"/>
                  <a:gd name="connsiteY17" fmla="*/ 777957 h 1412149"/>
                  <a:gd name="connsiteX18" fmla="*/ 16513 w 4138458"/>
                  <a:gd name="connsiteY18" fmla="*/ 634192 h 1412149"/>
                  <a:gd name="connsiteX19" fmla="*/ 340972 w 4138458"/>
                  <a:gd name="connsiteY19" fmla="*/ 71883 h 1412149"/>
                  <a:gd name="connsiteX20" fmla="*/ 466120 w 4138458"/>
                  <a:gd name="connsiteY20" fmla="*/ 0 h 1412149"/>
                  <a:gd name="connsiteX21" fmla="*/ 652948 w 4138458"/>
                  <a:gd name="connsiteY21" fmla="*/ 0 h 1412149"/>
                  <a:gd name="connsiteX22" fmla="*/ 680314 w 4138458"/>
                  <a:gd name="connsiteY22" fmla="*/ 0 h 1412149"/>
                  <a:gd name="connsiteX23" fmla="*/ 840939 w 4138458"/>
                  <a:gd name="connsiteY23" fmla="*/ 0 h 1412149"/>
                  <a:gd name="connsiteX24" fmla="*/ 841276 w 4138458"/>
                  <a:gd name="connsiteY24" fmla="*/ 0 h 1412149"/>
                  <a:gd name="connsiteX25" fmla="*/ 867142 w 4138458"/>
                  <a:gd name="connsiteY25" fmla="*/ 0 h 1412149"/>
                  <a:gd name="connsiteX26" fmla="*/ 956611 w 4138458"/>
                  <a:gd name="connsiteY26" fmla="*/ 0 h 1412149"/>
                  <a:gd name="connsiteX27" fmla="*/ 1028104 w 4138458"/>
                  <a:gd name="connsiteY27" fmla="*/ 0 h 1412149"/>
                  <a:gd name="connsiteX28" fmla="*/ 1033923 w 4138458"/>
                  <a:gd name="connsiteY28" fmla="*/ 0 h 1412149"/>
                  <a:gd name="connsiteX29" fmla="*/ 1055133 w 4138458"/>
                  <a:gd name="connsiteY29" fmla="*/ 0 h 1412149"/>
                  <a:gd name="connsiteX30" fmla="*/ 1080817 w 4138458"/>
                  <a:gd name="connsiteY30" fmla="*/ 0 h 1412149"/>
                  <a:gd name="connsiteX31" fmla="*/ 1115038 w 4138458"/>
                  <a:gd name="connsiteY31" fmla="*/ 0 h 1412149"/>
                  <a:gd name="connsiteX32" fmla="*/ 1143439 w 4138458"/>
                  <a:gd name="connsiteY32" fmla="*/ 0 h 1412149"/>
                  <a:gd name="connsiteX33" fmla="*/ 1160948 w 4138458"/>
                  <a:gd name="connsiteY33" fmla="*/ 0 h 1412149"/>
                  <a:gd name="connsiteX34" fmla="*/ 1216095 w 4138458"/>
                  <a:gd name="connsiteY34" fmla="*/ 0 h 1412149"/>
                  <a:gd name="connsiteX35" fmla="*/ 1220751 w 4138458"/>
                  <a:gd name="connsiteY35" fmla="*/ 0 h 1412149"/>
                  <a:gd name="connsiteX36" fmla="*/ 1267645 w 4138458"/>
                  <a:gd name="connsiteY36" fmla="*/ 0 h 1412149"/>
                  <a:gd name="connsiteX37" fmla="*/ 1291726 w 4138458"/>
                  <a:gd name="connsiteY37" fmla="*/ 0 h 1412149"/>
                  <a:gd name="connsiteX38" fmla="*/ 1301866 w 4138458"/>
                  <a:gd name="connsiteY38" fmla="*/ 0 h 1412149"/>
                  <a:gd name="connsiteX39" fmla="*/ 1331430 w 4138458"/>
                  <a:gd name="connsiteY39" fmla="*/ 0 h 1412149"/>
                  <a:gd name="connsiteX40" fmla="*/ 1375142 w 4138458"/>
                  <a:gd name="connsiteY40" fmla="*/ 0 h 1412149"/>
                  <a:gd name="connsiteX41" fmla="*/ 1408742 w 4138458"/>
                  <a:gd name="connsiteY41" fmla="*/ 0 h 1412149"/>
                  <a:gd name="connsiteX42" fmla="*/ 1455636 w 4138458"/>
                  <a:gd name="connsiteY42" fmla="*/ 0 h 1412149"/>
                  <a:gd name="connsiteX43" fmla="*/ 1479717 w 4138458"/>
                  <a:gd name="connsiteY43" fmla="*/ 0 h 1412149"/>
                  <a:gd name="connsiteX44" fmla="*/ 1489857 w 4138458"/>
                  <a:gd name="connsiteY44" fmla="*/ 0 h 1412149"/>
                  <a:gd name="connsiteX45" fmla="*/ 1536104 w 4138458"/>
                  <a:gd name="connsiteY45" fmla="*/ 0 h 1412149"/>
                  <a:gd name="connsiteX46" fmla="*/ 1617219 w 4138458"/>
                  <a:gd name="connsiteY46" fmla="*/ 0 h 1412149"/>
                  <a:gd name="connsiteX47" fmla="*/ 1651439 w 4138458"/>
                  <a:gd name="connsiteY47" fmla="*/ 0 h 1412149"/>
                  <a:gd name="connsiteX48" fmla="*/ 1728751 w 4138458"/>
                  <a:gd name="connsiteY48" fmla="*/ 0 h 1412149"/>
                  <a:gd name="connsiteX49" fmla="*/ 1775645 w 4138458"/>
                  <a:gd name="connsiteY49" fmla="*/ 0 h 1412149"/>
                  <a:gd name="connsiteX50" fmla="*/ 1799726 w 4138458"/>
                  <a:gd name="connsiteY50" fmla="*/ 0 h 1412149"/>
                  <a:gd name="connsiteX51" fmla="*/ 1809866 w 4138458"/>
                  <a:gd name="connsiteY51" fmla="*/ 0 h 1412149"/>
                  <a:gd name="connsiteX52" fmla="*/ 1831413 w 4138458"/>
                  <a:gd name="connsiteY52" fmla="*/ 0 h 1412149"/>
                  <a:gd name="connsiteX53" fmla="*/ 1905881 w 4138458"/>
                  <a:gd name="connsiteY53" fmla="*/ 0 h 1412149"/>
                  <a:gd name="connsiteX54" fmla="*/ 1992375 w 4138458"/>
                  <a:gd name="connsiteY54" fmla="*/ 0 h 1412149"/>
                  <a:gd name="connsiteX55" fmla="*/ 2107709 w 4138458"/>
                  <a:gd name="connsiteY55" fmla="*/ 0 h 1412149"/>
                  <a:gd name="connsiteX56" fmla="*/ 2120075 w 4138458"/>
                  <a:gd name="connsiteY56" fmla="*/ 0 h 1412149"/>
                  <a:gd name="connsiteX57" fmla="*/ 2185022 w 4138458"/>
                  <a:gd name="connsiteY57" fmla="*/ 0 h 1412149"/>
                  <a:gd name="connsiteX58" fmla="*/ 2231916 w 4138458"/>
                  <a:gd name="connsiteY58" fmla="*/ 0 h 1412149"/>
                  <a:gd name="connsiteX59" fmla="*/ 2255997 w 4138458"/>
                  <a:gd name="connsiteY59" fmla="*/ 0 h 1412149"/>
                  <a:gd name="connsiteX60" fmla="*/ 2266137 w 4138458"/>
                  <a:gd name="connsiteY60" fmla="*/ 0 h 1412149"/>
                  <a:gd name="connsiteX61" fmla="*/ 2281036 w 4138458"/>
                  <a:gd name="connsiteY61" fmla="*/ 0 h 1412149"/>
                  <a:gd name="connsiteX62" fmla="*/ 2473684 w 4138458"/>
                  <a:gd name="connsiteY62" fmla="*/ 0 h 1412149"/>
                  <a:gd name="connsiteX63" fmla="*/ 2514552 w 4138458"/>
                  <a:gd name="connsiteY63" fmla="*/ 0 h 1412149"/>
                  <a:gd name="connsiteX64" fmla="*/ 2520578 w 4138458"/>
                  <a:gd name="connsiteY64" fmla="*/ 0 h 1412149"/>
                  <a:gd name="connsiteX65" fmla="*/ 2544659 w 4138458"/>
                  <a:gd name="connsiteY65" fmla="*/ 0 h 1412149"/>
                  <a:gd name="connsiteX66" fmla="*/ 2554799 w 4138458"/>
                  <a:gd name="connsiteY66" fmla="*/ 0 h 1412149"/>
                  <a:gd name="connsiteX67" fmla="*/ 2680485 w 4138458"/>
                  <a:gd name="connsiteY67" fmla="*/ 0 h 1412149"/>
                  <a:gd name="connsiteX68" fmla="*/ 3005042 w 4138458"/>
                  <a:gd name="connsiteY68" fmla="*/ 0 h 1412149"/>
                  <a:gd name="connsiteX69" fmla="*/ 3022552 w 4138458"/>
                  <a:gd name="connsiteY69" fmla="*/ 0 h 1412149"/>
                  <a:gd name="connsiteX70" fmla="*/ 3082355 w 4138458"/>
                  <a:gd name="connsiteY70" fmla="*/ 0 h 1412149"/>
                  <a:gd name="connsiteX71" fmla="*/ 3129249 w 4138458"/>
                  <a:gd name="connsiteY71" fmla="*/ 0 h 1412149"/>
                  <a:gd name="connsiteX72" fmla="*/ 3153330 w 4138458"/>
                  <a:gd name="connsiteY72" fmla="*/ 0 h 1412149"/>
                  <a:gd name="connsiteX73" fmla="*/ 3163470 w 4138458"/>
                  <a:gd name="connsiteY73" fmla="*/ 0 h 1412149"/>
                  <a:gd name="connsiteX74" fmla="*/ 3236746 w 4138458"/>
                  <a:gd name="connsiteY74" fmla="*/ 0 h 1412149"/>
                  <a:gd name="connsiteX75" fmla="*/ 3671470 w 4138458"/>
                  <a:gd name="connsiteY75" fmla="*/ 0 h 1412149"/>
                  <a:gd name="connsiteX76" fmla="*/ 3796617 w 4138458"/>
                  <a:gd name="connsiteY76" fmla="*/ 71883 h 1412149"/>
                  <a:gd name="connsiteX77" fmla="*/ 4121076 w 4138458"/>
                  <a:gd name="connsiteY77" fmla="*/ 634192 h 1412149"/>
                  <a:gd name="connsiteX78" fmla="*/ 4121076 w 4138458"/>
                  <a:gd name="connsiteY78" fmla="*/ 777957 h 1412149"/>
                  <a:gd name="connsiteX79" fmla="*/ 3796617 w 4138458"/>
                  <a:gd name="connsiteY79" fmla="*/ 1340266 h 1412149"/>
                  <a:gd name="connsiteX80" fmla="*/ 3671470 w 4138458"/>
                  <a:gd name="connsiteY80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138458" h="1412149"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 6"/>
              <p:cNvSpPr>
                <a:spLocks/>
              </p:cNvSpPr>
              <p:nvPr/>
            </p:nvSpPr>
            <p:spPr bwMode="auto">
              <a:xfrm rot="10800000">
                <a:off x="2622579" y="1241744"/>
                <a:ext cx="2581375" cy="631526"/>
              </a:xfrm>
              <a:custGeom>
                <a:avLst/>
                <a:gdLst>
                  <a:gd name="connsiteX0" fmla="*/ 3119312 w 3393888"/>
                  <a:gd name="connsiteY0" fmla="*/ 830306 h 830306"/>
                  <a:gd name="connsiteX1" fmla="*/ 2920034 w 3393888"/>
                  <a:gd name="connsiteY1" fmla="*/ 830306 h 830306"/>
                  <a:gd name="connsiteX2" fmla="*/ 2737766 w 3393888"/>
                  <a:gd name="connsiteY2" fmla="*/ 830306 h 830306"/>
                  <a:gd name="connsiteX3" fmla="*/ 2720756 w 3393888"/>
                  <a:gd name="connsiteY3" fmla="*/ 830306 h 830306"/>
                  <a:gd name="connsiteX4" fmla="*/ 2538488 w 3393888"/>
                  <a:gd name="connsiteY4" fmla="*/ 830306 h 830306"/>
                  <a:gd name="connsiteX5" fmla="*/ 2339210 w 3393888"/>
                  <a:gd name="connsiteY5" fmla="*/ 830306 h 830306"/>
                  <a:gd name="connsiteX6" fmla="*/ 2334818 w 3393888"/>
                  <a:gd name="connsiteY6" fmla="*/ 828994 h 830306"/>
                  <a:gd name="connsiteX7" fmla="*/ 2330399 w 3393888"/>
                  <a:gd name="connsiteY7" fmla="*/ 830306 h 830306"/>
                  <a:gd name="connsiteX8" fmla="*/ 1948853 w 3393888"/>
                  <a:gd name="connsiteY8" fmla="*/ 830306 h 830306"/>
                  <a:gd name="connsiteX9" fmla="*/ 1944461 w 3393888"/>
                  <a:gd name="connsiteY9" fmla="*/ 828994 h 830306"/>
                  <a:gd name="connsiteX10" fmla="*/ 1940042 w 3393888"/>
                  <a:gd name="connsiteY10" fmla="*/ 830306 h 830306"/>
                  <a:gd name="connsiteX11" fmla="*/ 1580314 w 3393888"/>
                  <a:gd name="connsiteY11" fmla="*/ 830306 h 830306"/>
                  <a:gd name="connsiteX12" fmla="*/ 1558496 w 3393888"/>
                  <a:gd name="connsiteY12" fmla="*/ 830306 h 830306"/>
                  <a:gd name="connsiteX13" fmla="*/ 1291762 w 3393888"/>
                  <a:gd name="connsiteY13" fmla="*/ 830306 h 830306"/>
                  <a:gd name="connsiteX14" fmla="*/ 1198768 w 3393888"/>
                  <a:gd name="connsiteY14" fmla="*/ 830306 h 830306"/>
                  <a:gd name="connsiteX15" fmla="*/ 1133844 w 3393888"/>
                  <a:gd name="connsiteY15" fmla="*/ 830306 h 830306"/>
                  <a:gd name="connsiteX16" fmla="*/ 910216 w 3393888"/>
                  <a:gd name="connsiteY16" fmla="*/ 830306 h 830306"/>
                  <a:gd name="connsiteX17" fmla="*/ 798379 w 3393888"/>
                  <a:gd name="connsiteY17" fmla="*/ 830306 h 830306"/>
                  <a:gd name="connsiteX18" fmla="*/ 752298 w 3393888"/>
                  <a:gd name="connsiteY18" fmla="*/ 830306 h 830306"/>
                  <a:gd name="connsiteX19" fmla="*/ 655613 w 3393888"/>
                  <a:gd name="connsiteY19" fmla="*/ 830306 h 830306"/>
                  <a:gd name="connsiteX20" fmla="*/ 416833 w 3393888"/>
                  <a:gd name="connsiteY20" fmla="*/ 830306 h 830306"/>
                  <a:gd name="connsiteX21" fmla="*/ 274067 w 3393888"/>
                  <a:gd name="connsiteY21" fmla="*/ 830306 h 830306"/>
                  <a:gd name="connsiteX22" fmla="*/ 200483 w 3393888"/>
                  <a:gd name="connsiteY22" fmla="*/ 788041 h 830306"/>
                  <a:gd name="connsiteX23" fmla="*/ 9710 w 3393888"/>
                  <a:gd name="connsiteY23" fmla="*/ 457418 h 830306"/>
                  <a:gd name="connsiteX24" fmla="*/ 9710 w 3393888"/>
                  <a:gd name="connsiteY24" fmla="*/ 372888 h 830306"/>
                  <a:gd name="connsiteX25" fmla="*/ 200483 w 3393888"/>
                  <a:gd name="connsiteY25" fmla="*/ 42265 h 830306"/>
                  <a:gd name="connsiteX26" fmla="*/ 274067 w 3393888"/>
                  <a:gd name="connsiteY26" fmla="*/ 0 h 830306"/>
                  <a:gd name="connsiteX27" fmla="*/ 400007 w 3393888"/>
                  <a:gd name="connsiteY27" fmla="*/ 0 h 830306"/>
                  <a:gd name="connsiteX28" fmla="*/ 416833 w 3393888"/>
                  <a:gd name="connsiteY28" fmla="*/ 0 h 830306"/>
                  <a:gd name="connsiteX29" fmla="*/ 494648 w 3393888"/>
                  <a:gd name="connsiteY29" fmla="*/ 0 h 830306"/>
                  <a:gd name="connsiteX30" fmla="*/ 542773 w 3393888"/>
                  <a:gd name="connsiteY30" fmla="*/ 0 h 830306"/>
                  <a:gd name="connsiteX31" fmla="*/ 607920 w 3393888"/>
                  <a:gd name="connsiteY31" fmla="*/ 0 h 830306"/>
                  <a:gd name="connsiteX32" fmla="*/ 637414 w 3393888"/>
                  <a:gd name="connsiteY32" fmla="*/ 0 h 830306"/>
                  <a:gd name="connsiteX33" fmla="*/ 649651 w 3393888"/>
                  <a:gd name="connsiteY33" fmla="*/ 0 h 830306"/>
                  <a:gd name="connsiteX34" fmla="*/ 655613 w 3393888"/>
                  <a:gd name="connsiteY34" fmla="*/ 0 h 830306"/>
                  <a:gd name="connsiteX35" fmla="*/ 750685 w 3393888"/>
                  <a:gd name="connsiteY35" fmla="*/ 0 h 830306"/>
                  <a:gd name="connsiteX36" fmla="*/ 752298 w 3393888"/>
                  <a:gd name="connsiteY36" fmla="*/ 0 h 830306"/>
                  <a:gd name="connsiteX37" fmla="*/ 792417 w 3393888"/>
                  <a:gd name="connsiteY37" fmla="*/ 0 h 830306"/>
                  <a:gd name="connsiteX38" fmla="*/ 798379 w 3393888"/>
                  <a:gd name="connsiteY38" fmla="*/ 0 h 830306"/>
                  <a:gd name="connsiteX39" fmla="*/ 878238 w 3393888"/>
                  <a:gd name="connsiteY39" fmla="*/ 0 h 830306"/>
                  <a:gd name="connsiteX40" fmla="*/ 910216 w 3393888"/>
                  <a:gd name="connsiteY40" fmla="*/ 0 h 830306"/>
                  <a:gd name="connsiteX41" fmla="*/ 972879 w 3393888"/>
                  <a:gd name="connsiteY41" fmla="*/ 0 h 830306"/>
                  <a:gd name="connsiteX42" fmla="*/ 1036156 w 3393888"/>
                  <a:gd name="connsiteY42" fmla="*/ 0 h 830306"/>
                  <a:gd name="connsiteX43" fmla="*/ 1086151 w 3393888"/>
                  <a:gd name="connsiteY43" fmla="*/ 0 h 830306"/>
                  <a:gd name="connsiteX44" fmla="*/ 1127882 w 3393888"/>
                  <a:gd name="connsiteY44" fmla="*/ 0 h 830306"/>
                  <a:gd name="connsiteX45" fmla="*/ 1130797 w 3393888"/>
                  <a:gd name="connsiteY45" fmla="*/ 0 h 830306"/>
                  <a:gd name="connsiteX46" fmla="*/ 1133844 w 3393888"/>
                  <a:gd name="connsiteY46" fmla="*/ 0 h 830306"/>
                  <a:gd name="connsiteX47" fmla="*/ 1198768 w 3393888"/>
                  <a:gd name="connsiteY47" fmla="*/ 0 h 830306"/>
                  <a:gd name="connsiteX48" fmla="*/ 1244068 w 3393888"/>
                  <a:gd name="connsiteY48" fmla="*/ 0 h 830306"/>
                  <a:gd name="connsiteX49" fmla="*/ 1285800 w 3393888"/>
                  <a:gd name="connsiteY49" fmla="*/ 0 h 830306"/>
                  <a:gd name="connsiteX50" fmla="*/ 1291762 w 3393888"/>
                  <a:gd name="connsiteY50" fmla="*/ 0 h 830306"/>
                  <a:gd name="connsiteX51" fmla="*/ 1324708 w 3393888"/>
                  <a:gd name="connsiteY51" fmla="*/ 0 h 830306"/>
                  <a:gd name="connsiteX52" fmla="*/ 1532621 w 3393888"/>
                  <a:gd name="connsiteY52" fmla="*/ 0 h 830306"/>
                  <a:gd name="connsiteX53" fmla="*/ 1558496 w 3393888"/>
                  <a:gd name="connsiteY53" fmla="*/ 0 h 830306"/>
                  <a:gd name="connsiteX54" fmla="*/ 1574352 w 3393888"/>
                  <a:gd name="connsiteY54" fmla="*/ 0 h 830306"/>
                  <a:gd name="connsiteX55" fmla="*/ 1580314 w 3393888"/>
                  <a:gd name="connsiteY55" fmla="*/ 0 h 830306"/>
                  <a:gd name="connsiteX56" fmla="*/ 1684436 w 3393888"/>
                  <a:gd name="connsiteY56" fmla="*/ 0 h 830306"/>
                  <a:gd name="connsiteX57" fmla="*/ 1940042 w 3393888"/>
                  <a:gd name="connsiteY57" fmla="*/ 0 h 830306"/>
                  <a:gd name="connsiteX58" fmla="*/ 1944461 w 3393888"/>
                  <a:gd name="connsiteY58" fmla="*/ 1312 h 830306"/>
                  <a:gd name="connsiteX59" fmla="*/ 1948853 w 3393888"/>
                  <a:gd name="connsiteY59" fmla="*/ 0 h 830306"/>
                  <a:gd name="connsiteX60" fmla="*/ 2330399 w 3393888"/>
                  <a:gd name="connsiteY60" fmla="*/ 0 h 830306"/>
                  <a:gd name="connsiteX61" fmla="*/ 2334818 w 3393888"/>
                  <a:gd name="connsiteY61" fmla="*/ 1312 h 830306"/>
                  <a:gd name="connsiteX62" fmla="*/ 2339210 w 3393888"/>
                  <a:gd name="connsiteY62" fmla="*/ 0 h 830306"/>
                  <a:gd name="connsiteX63" fmla="*/ 2465150 w 3393888"/>
                  <a:gd name="connsiteY63" fmla="*/ 0 h 830306"/>
                  <a:gd name="connsiteX64" fmla="*/ 2538488 w 3393888"/>
                  <a:gd name="connsiteY64" fmla="*/ 0 h 830306"/>
                  <a:gd name="connsiteX65" fmla="*/ 2559791 w 3393888"/>
                  <a:gd name="connsiteY65" fmla="*/ 0 h 830306"/>
                  <a:gd name="connsiteX66" fmla="*/ 2664428 w 3393888"/>
                  <a:gd name="connsiteY66" fmla="*/ 0 h 830306"/>
                  <a:gd name="connsiteX67" fmla="*/ 2673062 w 3393888"/>
                  <a:gd name="connsiteY67" fmla="*/ 0 h 830306"/>
                  <a:gd name="connsiteX68" fmla="*/ 2714794 w 3393888"/>
                  <a:gd name="connsiteY68" fmla="*/ 0 h 830306"/>
                  <a:gd name="connsiteX69" fmla="*/ 2720756 w 3393888"/>
                  <a:gd name="connsiteY69" fmla="*/ 0 h 830306"/>
                  <a:gd name="connsiteX70" fmla="*/ 2737766 w 3393888"/>
                  <a:gd name="connsiteY70" fmla="*/ 0 h 830306"/>
                  <a:gd name="connsiteX71" fmla="*/ 2759069 w 3393888"/>
                  <a:gd name="connsiteY71" fmla="*/ 0 h 830306"/>
                  <a:gd name="connsiteX72" fmla="*/ 2863706 w 3393888"/>
                  <a:gd name="connsiteY72" fmla="*/ 0 h 830306"/>
                  <a:gd name="connsiteX73" fmla="*/ 2872340 w 3393888"/>
                  <a:gd name="connsiteY73" fmla="*/ 0 h 830306"/>
                  <a:gd name="connsiteX74" fmla="*/ 2914072 w 3393888"/>
                  <a:gd name="connsiteY74" fmla="*/ 0 h 830306"/>
                  <a:gd name="connsiteX75" fmla="*/ 2920034 w 3393888"/>
                  <a:gd name="connsiteY75" fmla="*/ 0 h 830306"/>
                  <a:gd name="connsiteX76" fmla="*/ 2958347 w 3393888"/>
                  <a:gd name="connsiteY76" fmla="*/ 0 h 830306"/>
                  <a:gd name="connsiteX77" fmla="*/ 3119312 w 3393888"/>
                  <a:gd name="connsiteY77" fmla="*/ 0 h 830306"/>
                  <a:gd name="connsiteX78" fmla="*/ 3192896 w 3393888"/>
                  <a:gd name="connsiteY78" fmla="*/ 42265 h 830306"/>
                  <a:gd name="connsiteX79" fmla="*/ 3383669 w 3393888"/>
                  <a:gd name="connsiteY79" fmla="*/ 372888 h 830306"/>
                  <a:gd name="connsiteX80" fmla="*/ 3383669 w 3393888"/>
                  <a:gd name="connsiteY80" fmla="*/ 457418 h 830306"/>
                  <a:gd name="connsiteX81" fmla="*/ 3192896 w 3393888"/>
                  <a:gd name="connsiteY81" fmla="*/ 788041 h 830306"/>
                  <a:gd name="connsiteX82" fmla="*/ 3119312 w 3393888"/>
                  <a:gd name="connsiteY82" fmla="*/ 830306 h 8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93888" h="830306">
                    <a:moveTo>
                      <a:pt x="3119312" y="830306"/>
                    </a:moveTo>
                    <a:lnTo>
                      <a:pt x="2920034" y="830306"/>
                    </a:lnTo>
                    <a:lnTo>
                      <a:pt x="2737766" y="830306"/>
                    </a:lnTo>
                    <a:lnTo>
                      <a:pt x="2720756" y="830306"/>
                    </a:lnTo>
                    <a:lnTo>
                      <a:pt x="2538488" y="830306"/>
                    </a:lnTo>
                    <a:lnTo>
                      <a:pt x="2339210" y="830306"/>
                    </a:lnTo>
                    <a:lnTo>
                      <a:pt x="2334818" y="828994"/>
                    </a:lnTo>
                    <a:lnTo>
                      <a:pt x="2330399" y="830306"/>
                    </a:lnTo>
                    <a:lnTo>
                      <a:pt x="1948853" y="830306"/>
                    </a:lnTo>
                    <a:lnTo>
                      <a:pt x="1944461" y="828994"/>
                    </a:lnTo>
                    <a:lnTo>
                      <a:pt x="1940042" y="830306"/>
                    </a:lnTo>
                    <a:lnTo>
                      <a:pt x="1580314" y="830306"/>
                    </a:lnTo>
                    <a:lnTo>
                      <a:pt x="1558496" y="830306"/>
                    </a:lnTo>
                    <a:lnTo>
                      <a:pt x="1291762" y="830306"/>
                    </a:lnTo>
                    <a:lnTo>
                      <a:pt x="1198768" y="830306"/>
                    </a:lnTo>
                    <a:lnTo>
                      <a:pt x="1133844" y="830306"/>
                    </a:lnTo>
                    <a:lnTo>
                      <a:pt x="910216" y="830306"/>
                    </a:lnTo>
                    <a:lnTo>
                      <a:pt x="798379" y="830306"/>
                    </a:lnTo>
                    <a:lnTo>
                      <a:pt x="752298" y="830306"/>
                    </a:lnTo>
                    <a:lnTo>
                      <a:pt x="655613" y="830306"/>
                    </a:lnTo>
                    <a:lnTo>
                      <a:pt x="416833" y="830306"/>
                    </a:lnTo>
                    <a:lnTo>
                      <a:pt x="274067" y="830306"/>
                    </a:lnTo>
                    <a:cubicBezTo>
                      <a:pt x="247495" y="830306"/>
                      <a:pt x="214109" y="811219"/>
                      <a:pt x="200483" y="788041"/>
                    </a:cubicBezTo>
                    <a:cubicBezTo>
                      <a:pt x="9710" y="457418"/>
                      <a:pt x="9710" y="457418"/>
                      <a:pt x="9710" y="457418"/>
                    </a:cubicBezTo>
                    <a:cubicBezTo>
                      <a:pt x="-3236" y="434241"/>
                      <a:pt x="-3236" y="396066"/>
                      <a:pt x="9710" y="372888"/>
                    </a:cubicBezTo>
                    <a:cubicBezTo>
                      <a:pt x="200483" y="42265"/>
                      <a:pt x="200483" y="42265"/>
                      <a:pt x="200483" y="42265"/>
                    </a:cubicBezTo>
                    <a:cubicBezTo>
                      <a:pt x="214109" y="19088"/>
                      <a:pt x="247495" y="0"/>
                      <a:pt x="274067" y="0"/>
                    </a:cubicBezTo>
                    <a:cubicBezTo>
                      <a:pt x="321760" y="0"/>
                      <a:pt x="363492" y="0"/>
                      <a:pt x="400007" y="0"/>
                    </a:cubicBezTo>
                    <a:lnTo>
                      <a:pt x="416833" y="0"/>
                    </a:lnTo>
                    <a:lnTo>
                      <a:pt x="494648" y="0"/>
                    </a:lnTo>
                    <a:lnTo>
                      <a:pt x="542773" y="0"/>
                    </a:lnTo>
                    <a:lnTo>
                      <a:pt x="607920" y="0"/>
                    </a:lnTo>
                    <a:lnTo>
                      <a:pt x="637414" y="0"/>
                    </a:lnTo>
                    <a:lnTo>
                      <a:pt x="649651" y="0"/>
                    </a:lnTo>
                    <a:cubicBezTo>
                      <a:pt x="655613" y="0"/>
                      <a:pt x="655613" y="0"/>
                      <a:pt x="655613" y="0"/>
                    </a:cubicBezTo>
                    <a:lnTo>
                      <a:pt x="750685" y="0"/>
                    </a:lnTo>
                    <a:lnTo>
                      <a:pt x="752298" y="0"/>
                    </a:lnTo>
                    <a:lnTo>
                      <a:pt x="792417" y="0"/>
                    </a:lnTo>
                    <a:lnTo>
                      <a:pt x="798379" y="0"/>
                    </a:lnTo>
                    <a:lnTo>
                      <a:pt x="878238" y="0"/>
                    </a:lnTo>
                    <a:lnTo>
                      <a:pt x="910216" y="0"/>
                    </a:lnTo>
                    <a:lnTo>
                      <a:pt x="972879" y="0"/>
                    </a:lnTo>
                    <a:lnTo>
                      <a:pt x="1036156" y="0"/>
                    </a:lnTo>
                    <a:lnTo>
                      <a:pt x="1086151" y="0"/>
                    </a:lnTo>
                    <a:lnTo>
                      <a:pt x="1127882" y="0"/>
                    </a:lnTo>
                    <a:lnTo>
                      <a:pt x="1130797" y="0"/>
                    </a:lnTo>
                    <a:lnTo>
                      <a:pt x="1133844" y="0"/>
                    </a:lnTo>
                    <a:lnTo>
                      <a:pt x="1198768" y="0"/>
                    </a:lnTo>
                    <a:lnTo>
                      <a:pt x="1244068" y="0"/>
                    </a:lnTo>
                    <a:lnTo>
                      <a:pt x="1285800" y="0"/>
                    </a:lnTo>
                    <a:lnTo>
                      <a:pt x="1291762" y="0"/>
                    </a:lnTo>
                    <a:lnTo>
                      <a:pt x="1324708" y="0"/>
                    </a:lnTo>
                    <a:cubicBezTo>
                      <a:pt x="1434253" y="0"/>
                      <a:pt x="1496851" y="0"/>
                      <a:pt x="1532621" y="0"/>
                    </a:cubicBezTo>
                    <a:lnTo>
                      <a:pt x="1558496" y="0"/>
                    </a:lnTo>
                    <a:lnTo>
                      <a:pt x="1574352" y="0"/>
                    </a:lnTo>
                    <a:lnTo>
                      <a:pt x="1580314" y="0"/>
                    </a:lnTo>
                    <a:lnTo>
                      <a:pt x="1684436" y="0"/>
                    </a:lnTo>
                    <a:cubicBezTo>
                      <a:pt x="1940042" y="0"/>
                      <a:pt x="1940042" y="0"/>
                      <a:pt x="1940042" y="0"/>
                    </a:cubicBezTo>
                    <a:lnTo>
                      <a:pt x="1944461" y="1312"/>
                    </a:lnTo>
                    <a:lnTo>
                      <a:pt x="1948853" y="0"/>
                    </a:lnTo>
                    <a:cubicBezTo>
                      <a:pt x="2330399" y="0"/>
                      <a:pt x="2330399" y="0"/>
                      <a:pt x="2330399" y="0"/>
                    </a:cubicBezTo>
                    <a:lnTo>
                      <a:pt x="2334818" y="1312"/>
                    </a:lnTo>
                    <a:lnTo>
                      <a:pt x="2339210" y="0"/>
                    </a:lnTo>
                    <a:cubicBezTo>
                      <a:pt x="2386903" y="0"/>
                      <a:pt x="2428635" y="0"/>
                      <a:pt x="2465150" y="0"/>
                    </a:cubicBezTo>
                    <a:lnTo>
                      <a:pt x="2538488" y="0"/>
                    </a:lnTo>
                    <a:lnTo>
                      <a:pt x="2559791" y="0"/>
                    </a:lnTo>
                    <a:lnTo>
                      <a:pt x="2664428" y="0"/>
                    </a:lnTo>
                    <a:lnTo>
                      <a:pt x="2673062" y="0"/>
                    </a:lnTo>
                    <a:lnTo>
                      <a:pt x="2714794" y="0"/>
                    </a:lnTo>
                    <a:lnTo>
                      <a:pt x="2720756" y="0"/>
                    </a:lnTo>
                    <a:lnTo>
                      <a:pt x="2737766" y="0"/>
                    </a:lnTo>
                    <a:lnTo>
                      <a:pt x="2759069" y="0"/>
                    </a:lnTo>
                    <a:lnTo>
                      <a:pt x="2863706" y="0"/>
                    </a:lnTo>
                    <a:lnTo>
                      <a:pt x="2872340" y="0"/>
                    </a:lnTo>
                    <a:lnTo>
                      <a:pt x="2914072" y="0"/>
                    </a:lnTo>
                    <a:lnTo>
                      <a:pt x="2920034" y="0"/>
                    </a:lnTo>
                    <a:lnTo>
                      <a:pt x="2958347" y="0"/>
                    </a:lnTo>
                    <a:cubicBezTo>
                      <a:pt x="3119312" y="0"/>
                      <a:pt x="3119312" y="0"/>
                      <a:pt x="3119312" y="0"/>
                    </a:cubicBezTo>
                    <a:cubicBezTo>
                      <a:pt x="3146565" y="0"/>
                      <a:pt x="3179269" y="19088"/>
                      <a:pt x="3192896" y="42265"/>
                    </a:cubicBezTo>
                    <a:cubicBezTo>
                      <a:pt x="3383669" y="372888"/>
                      <a:pt x="3383669" y="372888"/>
                      <a:pt x="3383669" y="372888"/>
                    </a:cubicBezTo>
                    <a:cubicBezTo>
                      <a:pt x="3397295" y="396066"/>
                      <a:pt x="3397295" y="434241"/>
                      <a:pt x="3383669" y="457418"/>
                    </a:cubicBezTo>
                    <a:cubicBezTo>
                      <a:pt x="3192896" y="788041"/>
                      <a:pt x="3192896" y="788041"/>
                      <a:pt x="3192896" y="788041"/>
                    </a:cubicBezTo>
                    <a:cubicBezTo>
                      <a:pt x="3179269" y="811219"/>
                      <a:pt x="3146565" y="830306"/>
                      <a:pt x="3119312" y="830306"/>
                    </a:cubicBezTo>
                    <a:close/>
                  </a:path>
                </a:pathLst>
              </a:custGeom>
              <a:solidFill>
                <a:schemeClr val="bg1">
                  <a:alpha val="0"/>
                </a:scheme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" name="文本框 81"/>
            <p:cNvSpPr txBox="1"/>
            <p:nvPr/>
          </p:nvSpPr>
          <p:spPr>
            <a:xfrm>
              <a:off x="951872" y="3544517"/>
              <a:ext cx="1672410" cy="369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30D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三、研究内容</a:t>
              </a:r>
            </a:p>
          </p:txBody>
        </p:sp>
      </p:grpSp>
      <p:sp useBgFill="1">
        <p:nvSpPr>
          <p:cNvPr id="9" name="矩形 13"/>
          <p:cNvSpPr/>
          <p:nvPr/>
        </p:nvSpPr>
        <p:spPr>
          <a:xfrm>
            <a:off x="293010" y="426911"/>
            <a:ext cx="8557981" cy="4861178"/>
          </a:xfrm>
          <a:custGeom>
            <a:avLst/>
            <a:gdLst/>
            <a:ahLst/>
            <a:cxnLst/>
            <a:rect l="l" t="t" r="r" b="b"/>
            <a:pathLst>
              <a:path w="8557981" h="4861178">
                <a:moveTo>
                  <a:pt x="292948" y="196725"/>
                </a:moveTo>
                <a:lnTo>
                  <a:pt x="292948" y="4696009"/>
                </a:lnTo>
                <a:lnTo>
                  <a:pt x="8213826" y="4696009"/>
                </a:lnTo>
                <a:lnTo>
                  <a:pt x="8213826" y="196725"/>
                </a:lnTo>
                <a:close/>
                <a:moveTo>
                  <a:pt x="0" y="0"/>
                </a:moveTo>
                <a:lnTo>
                  <a:pt x="8557981" y="0"/>
                </a:lnTo>
                <a:lnTo>
                  <a:pt x="8557981" y="4861178"/>
                </a:lnTo>
                <a:lnTo>
                  <a:pt x="0" y="4861178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innerShdw blurRad="114300" dist="254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pic>
        <p:nvPicPr>
          <p:cNvPr id="8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20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2002806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259632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三、研究</a:t>
            </a:r>
            <a:r>
              <a:rPr lang="zh-CN" altLang="en-US" b="1" dirty="0">
                <a:solidFill>
                  <a:schemeClr val="bg1"/>
                </a:solidFill>
              </a:rPr>
              <a:t>内容</a:t>
            </a: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99060" y="1157975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1</a:t>
            </a:r>
            <a:r>
              <a:rPr lang="zh-CN" altLang="en-US" sz="2000" b="1" dirty="0"/>
              <a:t>、更新教师教育观念，确立技术骨干培养目标。</a:t>
            </a:r>
          </a:p>
        </p:txBody>
      </p:sp>
      <p:graphicFrame>
        <p:nvGraphicFramePr>
          <p:cNvPr id="16" name="图示 15"/>
          <p:cNvGraphicFramePr/>
          <p:nvPr>
            <p:extLst>
              <p:ext uri="{D42A27DB-BD31-4B8C-83A1-F6EECF244321}">
                <p14:modId xmlns:p14="http://schemas.microsoft.com/office/powerpoint/2010/main" val="2703828197"/>
              </p:ext>
            </p:extLst>
          </p:nvPr>
        </p:nvGraphicFramePr>
        <p:xfrm>
          <a:off x="2084364" y="228143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椭圆 16"/>
          <p:cNvSpPr/>
          <p:nvPr/>
        </p:nvSpPr>
        <p:spPr>
          <a:xfrm>
            <a:off x="2160858" y="2697931"/>
            <a:ext cx="1208583" cy="1208583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一级</a:t>
            </a:r>
            <a:r>
              <a:rPr lang="zh-CN" altLang="en-US" sz="2400" b="1" dirty="0"/>
              <a:t>目标</a:t>
            </a:r>
          </a:p>
        </p:txBody>
      </p:sp>
      <p:sp>
        <p:nvSpPr>
          <p:cNvPr id="18" name="椭圆 17"/>
          <p:cNvSpPr/>
          <p:nvPr/>
        </p:nvSpPr>
        <p:spPr>
          <a:xfrm>
            <a:off x="4355976" y="2193875"/>
            <a:ext cx="1208583" cy="1208583"/>
          </a:xfrm>
          <a:prstGeom prst="ellipse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二级目标</a:t>
            </a:r>
            <a:endParaRPr lang="zh-CN" altLang="en-US" sz="2400" b="1" dirty="0"/>
          </a:p>
        </p:txBody>
      </p:sp>
      <p:sp>
        <p:nvSpPr>
          <p:cNvPr id="19" name="椭圆 18"/>
          <p:cNvSpPr/>
          <p:nvPr/>
        </p:nvSpPr>
        <p:spPr>
          <a:xfrm>
            <a:off x="6560260" y="1689819"/>
            <a:ext cx="1208583" cy="1208583"/>
          </a:xfrm>
          <a:prstGeom prst="ellipse">
            <a:avLst/>
          </a:prstGeom>
          <a:solidFill>
            <a:srgbClr val="FF9933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/>
              <a:t>三级目标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91014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2DB35DB-9B13-4448-AEDB-A50C9DD2C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graphicEl>
                                              <a:dgm id="{22DB35DB-9B13-4448-AEDB-A50C9DD2C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22DB35DB-9B13-4448-AEDB-A50C9DD2C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graphicEl>
                                              <a:dgm id="{22DB35DB-9B13-4448-AEDB-A50C9DD2C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5492A94-243F-47BA-86E8-6A47B0D9F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graphicEl>
                                              <a:dgm id="{A5492A94-243F-47BA-86E8-6A47B0D9F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graphicEl>
                                              <a:dgm id="{A5492A94-243F-47BA-86E8-6A47B0D9F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graphicEl>
                                              <a:dgm id="{A5492A94-243F-47BA-86E8-6A47B0D9F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CF4C202-2583-48AB-95B2-8F38248DA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graphicEl>
                                              <a:dgm id="{6CF4C202-2583-48AB-95B2-8F38248DA8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graphicEl>
                                              <a:dgm id="{6CF4C202-2583-48AB-95B2-8F38248DA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graphicEl>
                                              <a:dgm id="{6CF4C202-2583-48AB-95B2-8F38248DA8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5477C24-5EFF-43AD-9BDF-C36EDAD1F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graphicEl>
                                              <a:dgm id="{A5477C24-5EFF-43AD-9BDF-C36EDAD1F0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graphicEl>
                                              <a:dgm id="{A5477C24-5EFF-43AD-9BDF-C36EDAD1F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graphicEl>
                                              <a:dgm id="{A5477C24-5EFF-43AD-9BDF-C36EDAD1F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4521BD3-BC76-404F-BCB2-6E9D66468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graphicEl>
                                              <a:dgm id="{F4521BD3-BC76-404F-BCB2-6E9D66468E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graphicEl>
                                              <a:dgm id="{F4521BD3-BC76-404F-BCB2-6E9D66468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graphicEl>
                                              <a:dgm id="{F4521BD3-BC76-404F-BCB2-6E9D66468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8290BB4-431C-434B-8A3A-B6D432B5E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graphicEl>
                                              <a:dgm id="{C8290BB4-431C-434B-8A3A-B6D432B5EE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graphicEl>
                                              <a:dgm id="{C8290BB4-431C-434B-8A3A-B6D432B5E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graphicEl>
                                              <a:dgm id="{C8290BB4-431C-434B-8A3A-B6D432B5E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7BEF674-2A88-4FBF-B78E-185BE5FCD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>
                                            <p:graphicEl>
                                              <a:dgm id="{17BEF674-2A88-4FBF-B78E-185BE5FCD2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graphicEl>
                                              <a:dgm id="{17BEF674-2A88-4FBF-B78E-185BE5FCD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graphicEl>
                                              <a:dgm id="{17BEF674-2A88-4FBF-B78E-185BE5FCD2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2E6CFB0-8167-49F1-B85F-38037F915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>
                                            <p:graphicEl>
                                              <a:dgm id="{02E6CFB0-8167-49F1-B85F-38037F915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>
                                            <p:graphicEl>
                                              <a:dgm id="{02E6CFB0-8167-49F1-B85F-38037F915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>
                                            <p:graphicEl>
                                              <a:dgm id="{02E6CFB0-8167-49F1-B85F-38037F915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/>
      <p:bldGraphic spid="16" grpId="0" uiExpand="1">
        <p:bldSub>
          <a:bldDgm bld="one"/>
        </p:bldSub>
      </p:bldGraphic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2002806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259632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三、研究</a:t>
            </a:r>
            <a:r>
              <a:rPr lang="zh-CN" altLang="en-US" b="1" dirty="0">
                <a:solidFill>
                  <a:schemeClr val="bg1"/>
                </a:solidFill>
              </a:rPr>
              <a:t>内容</a:t>
            </a: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空心弧 24"/>
          <p:cNvSpPr/>
          <p:nvPr/>
        </p:nvSpPr>
        <p:spPr>
          <a:xfrm>
            <a:off x="-3290863" y="640925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组合 35"/>
          <p:cNvGrpSpPr/>
          <p:nvPr/>
        </p:nvGrpSpPr>
        <p:grpSpPr>
          <a:xfrm>
            <a:off x="1279016" y="1535730"/>
            <a:ext cx="6965392" cy="635203"/>
            <a:chOff x="1783072" y="1535730"/>
            <a:chExt cx="6718637" cy="635203"/>
          </a:xfrm>
        </p:grpSpPr>
        <p:sp>
          <p:nvSpPr>
            <p:cNvPr id="26" name="任意多边形 25"/>
            <p:cNvSpPr/>
            <p:nvPr/>
          </p:nvSpPr>
          <p:spPr>
            <a:xfrm>
              <a:off x="2100674" y="1599250"/>
              <a:ext cx="6401035" cy="508162"/>
            </a:xfrm>
            <a:custGeom>
              <a:avLst/>
              <a:gdLst>
                <a:gd name="connsiteX0" fmla="*/ 0 w 6401035"/>
                <a:gd name="connsiteY0" fmla="*/ 0 h 508162"/>
                <a:gd name="connsiteX1" fmla="*/ 6401035 w 6401035"/>
                <a:gd name="connsiteY1" fmla="*/ 0 h 508162"/>
                <a:gd name="connsiteX2" fmla="*/ 6401035 w 6401035"/>
                <a:gd name="connsiteY2" fmla="*/ 508162 h 508162"/>
                <a:gd name="connsiteX3" fmla="*/ 0 w 6401035"/>
                <a:gd name="connsiteY3" fmla="*/ 508162 h 508162"/>
                <a:gd name="connsiteX4" fmla="*/ 0 w 6401035"/>
                <a:gd name="connsiteY4" fmla="*/ 0 h 50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035" h="508162">
                  <a:moveTo>
                    <a:pt x="0" y="0"/>
                  </a:moveTo>
                  <a:lnTo>
                    <a:pt x="6401035" y="0"/>
                  </a:lnTo>
                  <a:lnTo>
                    <a:pt x="6401035" y="508162"/>
                  </a:lnTo>
                  <a:lnTo>
                    <a:pt x="0" y="5081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354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kern="1200" dirty="0" smtClean="0"/>
                <a:t>更新教师教育观念，确立技术骨干培养目标。</a:t>
              </a:r>
              <a:endParaRPr lang="zh-CN" altLang="en-US" sz="2000" kern="1200" dirty="0"/>
            </a:p>
          </p:txBody>
        </p:sp>
        <p:sp>
          <p:nvSpPr>
            <p:cNvPr id="27" name="椭圆 26"/>
            <p:cNvSpPr/>
            <p:nvPr/>
          </p:nvSpPr>
          <p:spPr>
            <a:xfrm>
              <a:off x="1783072" y="1535730"/>
              <a:ext cx="635203" cy="635203"/>
            </a:xfrm>
            <a:prstGeom prst="ellipse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矩形 22"/>
            <p:cNvSpPr/>
            <p:nvPr/>
          </p:nvSpPr>
          <p:spPr>
            <a:xfrm>
              <a:off x="1946733" y="1561356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28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1</a:t>
              </a:r>
              <a:endParaRPr lang="zh-CN" alt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43151" y="2297730"/>
            <a:ext cx="6601257" cy="635203"/>
            <a:chOff x="2147207" y="2297730"/>
            <a:chExt cx="6354501" cy="635203"/>
          </a:xfrm>
        </p:grpSpPr>
        <p:sp>
          <p:nvSpPr>
            <p:cNvPr id="28" name="任意多边形 27"/>
            <p:cNvSpPr/>
            <p:nvPr/>
          </p:nvSpPr>
          <p:spPr>
            <a:xfrm>
              <a:off x="2464808" y="2361250"/>
              <a:ext cx="6036900" cy="508162"/>
            </a:xfrm>
            <a:custGeom>
              <a:avLst/>
              <a:gdLst>
                <a:gd name="connsiteX0" fmla="*/ 0 w 6036900"/>
                <a:gd name="connsiteY0" fmla="*/ 0 h 508162"/>
                <a:gd name="connsiteX1" fmla="*/ 6036900 w 6036900"/>
                <a:gd name="connsiteY1" fmla="*/ 0 h 508162"/>
                <a:gd name="connsiteX2" fmla="*/ 6036900 w 6036900"/>
                <a:gd name="connsiteY2" fmla="*/ 508162 h 508162"/>
                <a:gd name="connsiteX3" fmla="*/ 0 w 6036900"/>
                <a:gd name="connsiteY3" fmla="*/ 508162 h 508162"/>
                <a:gd name="connsiteX4" fmla="*/ 0 w 6036900"/>
                <a:gd name="connsiteY4" fmla="*/ 0 h 50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6900" h="508162">
                  <a:moveTo>
                    <a:pt x="0" y="0"/>
                  </a:moveTo>
                  <a:lnTo>
                    <a:pt x="6036900" y="0"/>
                  </a:lnTo>
                  <a:lnTo>
                    <a:pt x="6036900" y="508162"/>
                  </a:lnTo>
                  <a:lnTo>
                    <a:pt x="0" y="5081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0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354" tIns="63500" rIns="63500" bIns="63500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/>
                <a:t>营造良好的俱乐部环境，建设互动共享交流平台。</a:t>
              </a:r>
              <a:endParaRPr lang="zh-CN" altLang="en-US" sz="2000" b="1" kern="1200" dirty="0"/>
            </a:p>
          </p:txBody>
        </p:sp>
        <p:sp>
          <p:nvSpPr>
            <p:cNvPr id="29" name="椭圆 28"/>
            <p:cNvSpPr/>
            <p:nvPr/>
          </p:nvSpPr>
          <p:spPr>
            <a:xfrm>
              <a:off x="2147207" y="2297730"/>
              <a:ext cx="635203" cy="635203"/>
            </a:xfrm>
            <a:prstGeom prst="ellipse">
              <a:avLst/>
            </a:prstGeom>
          </p:spPr>
          <p:style>
            <a:lnRef idx="2">
              <a:schemeClr val="accent5">
                <a:hueOff val="-2483469"/>
                <a:satOff val="9953"/>
                <a:lumOff val="215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矩形 36"/>
            <p:cNvSpPr/>
            <p:nvPr/>
          </p:nvSpPr>
          <p:spPr>
            <a:xfrm>
              <a:off x="2267744" y="2334280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28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2</a:t>
              </a:r>
              <a:endParaRPr lang="zh-CN" alt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754911" y="3059730"/>
            <a:ext cx="6489497" cy="635203"/>
            <a:chOff x="2258967" y="3059730"/>
            <a:chExt cx="6242741" cy="635203"/>
          </a:xfrm>
        </p:grpSpPr>
        <p:sp>
          <p:nvSpPr>
            <p:cNvPr id="30" name="任意多边形 29"/>
            <p:cNvSpPr/>
            <p:nvPr/>
          </p:nvSpPr>
          <p:spPr>
            <a:xfrm>
              <a:off x="2576568" y="3123250"/>
              <a:ext cx="5925140" cy="508162"/>
            </a:xfrm>
            <a:custGeom>
              <a:avLst/>
              <a:gdLst>
                <a:gd name="connsiteX0" fmla="*/ 0 w 5925140"/>
                <a:gd name="connsiteY0" fmla="*/ 0 h 508162"/>
                <a:gd name="connsiteX1" fmla="*/ 5925140 w 5925140"/>
                <a:gd name="connsiteY1" fmla="*/ 0 h 508162"/>
                <a:gd name="connsiteX2" fmla="*/ 5925140 w 5925140"/>
                <a:gd name="connsiteY2" fmla="*/ 508162 h 508162"/>
                <a:gd name="connsiteX3" fmla="*/ 0 w 5925140"/>
                <a:gd name="connsiteY3" fmla="*/ 508162 h 508162"/>
                <a:gd name="connsiteX4" fmla="*/ 0 w 5925140"/>
                <a:gd name="connsiteY4" fmla="*/ 0 h 50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25140" h="508162">
                  <a:moveTo>
                    <a:pt x="0" y="0"/>
                  </a:moveTo>
                  <a:lnTo>
                    <a:pt x="5925140" y="0"/>
                  </a:lnTo>
                  <a:lnTo>
                    <a:pt x="5925140" y="508162"/>
                  </a:lnTo>
                  <a:lnTo>
                    <a:pt x="0" y="5081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354" tIns="63500" rIns="63500" bIns="63500" numCol="1" spcCol="1270" anchor="ctr" anchorCtr="0">
              <a:noAutofit/>
            </a:bodyPr>
            <a:lstStyle/>
            <a:p>
              <a:pPr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 smtClean="0"/>
                <a:t>依靠</a:t>
              </a:r>
              <a:r>
                <a:rPr lang="zh-CN" altLang="en-US" sz="2000" b="1" dirty="0"/>
                <a:t>信息俱乐部活动，提升教师信息技术能力</a:t>
              </a:r>
              <a:r>
                <a:rPr lang="zh-CN" altLang="en-US" sz="2000" b="1" dirty="0" smtClean="0"/>
                <a:t>。</a:t>
              </a:r>
              <a:endParaRPr lang="zh-CN" altLang="en-US" sz="2000" b="1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2258967" y="3059730"/>
              <a:ext cx="635203" cy="635203"/>
            </a:xfrm>
            <a:prstGeom prst="ellipse">
              <a:avLst/>
            </a:prstGeom>
          </p:spPr>
          <p:style>
            <a:lnRef idx="2">
              <a:schemeClr val="accent5">
                <a:hueOff val="-4966938"/>
                <a:satOff val="19906"/>
                <a:lumOff val="431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矩形 38"/>
            <p:cNvSpPr/>
            <p:nvPr/>
          </p:nvSpPr>
          <p:spPr>
            <a:xfrm>
              <a:off x="2400169" y="3123250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28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3</a:t>
              </a:r>
              <a:endParaRPr lang="zh-CN" alt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43151" y="3821730"/>
            <a:ext cx="6601257" cy="635203"/>
            <a:chOff x="2147207" y="3821730"/>
            <a:chExt cx="6354501" cy="635203"/>
          </a:xfrm>
        </p:grpSpPr>
        <p:sp>
          <p:nvSpPr>
            <p:cNvPr id="32" name="任意多边形 31"/>
            <p:cNvSpPr/>
            <p:nvPr/>
          </p:nvSpPr>
          <p:spPr>
            <a:xfrm>
              <a:off x="2464808" y="3885250"/>
              <a:ext cx="6036900" cy="508162"/>
            </a:xfrm>
            <a:custGeom>
              <a:avLst/>
              <a:gdLst>
                <a:gd name="connsiteX0" fmla="*/ 0 w 6036900"/>
                <a:gd name="connsiteY0" fmla="*/ 0 h 508162"/>
                <a:gd name="connsiteX1" fmla="*/ 6036900 w 6036900"/>
                <a:gd name="connsiteY1" fmla="*/ 0 h 508162"/>
                <a:gd name="connsiteX2" fmla="*/ 6036900 w 6036900"/>
                <a:gd name="connsiteY2" fmla="*/ 508162 h 508162"/>
                <a:gd name="connsiteX3" fmla="*/ 0 w 6036900"/>
                <a:gd name="connsiteY3" fmla="*/ 508162 h 508162"/>
                <a:gd name="connsiteX4" fmla="*/ 0 w 6036900"/>
                <a:gd name="connsiteY4" fmla="*/ 0 h 50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36900" h="508162">
                  <a:moveTo>
                    <a:pt x="0" y="0"/>
                  </a:moveTo>
                  <a:lnTo>
                    <a:pt x="6036900" y="0"/>
                  </a:lnTo>
                  <a:lnTo>
                    <a:pt x="6036900" y="508162"/>
                  </a:lnTo>
                  <a:lnTo>
                    <a:pt x="0" y="5081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0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354" tIns="66040" rIns="66040" bIns="66040" numCol="1" spcCol="1270" anchor="ctr" anchorCtr="0">
              <a:noAutofit/>
            </a:bodyPr>
            <a:lstStyle/>
            <a:p>
              <a:pPr lvl="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/>
                <a:t>开展课堂应用实践，促进信息技术与学科深度融合。</a:t>
              </a:r>
              <a:endParaRPr lang="zh-CN" altLang="en-US" sz="2000" kern="1200" dirty="0"/>
            </a:p>
          </p:txBody>
        </p:sp>
        <p:sp>
          <p:nvSpPr>
            <p:cNvPr id="33" name="椭圆 32"/>
            <p:cNvSpPr/>
            <p:nvPr/>
          </p:nvSpPr>
          <p:spPr>
            <a:xfrm>
              <a:off x="2147207" y="3821730"/>
              <a:ext cx="635203" cy="635203"/>
            </a:xfrm>
            <a:prstGeom prst="ellipse">
              <a:avLst/>
            </a:prstGeom>
          </p:spPr>
          <p:style>
            <a:lnRef idx="2">
              <a:schemeClr val="accent5">
                <a:hueOff val="-7450407"/>
                <a:satOff val="29858"/>
                <a:lumOff val="6471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矩形 39"/>
            <p:cNvSpPr/>
            <p:nvPr/>
          </p:nvSpPr>
          <p:spPr>
            <a:xfrm>
              <a:off x="2258967" y="3885250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28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4</a:t>
              </a:r>
              <a:endParaRPr lang="zh-CN" alt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9016" y="4583730"/>
            <a:ext cx="6965392" cy="635203"/>
            <a:chOff x="1783072" y="4583730"/>
            <a:chExt cx="6718637" cy="635203"/>
          </a:xfrm>
        </p:grpSpPr>
        <p:sp>
          <p:nvSpPr>
            <p:cNvPr id="34" name="任意多边形 33"/>
            <p:cNvSpPr/>
            <p:nvPr/>
          </p:nvSpPr>
          <p:spPr>
            <a:xfrm>
              <a:off x="2100674" y="4647250"/>
              <a:ext cx="6401035" cy="508162"/>
            </a:xfrm>
            <a:custGeom>
              <a:avLst/>
              <a:gdLst>
                <a:gd name="connsiteX0" fmla="*/ 0 w 6401035"/>
                <a:gd name="connsiteY0" fmla="*/ 0 h 508162"/>
                <a:gd name="connsiteX1" fmla="*/ 6401035 w 6401035"/>
                <a:gd name="connsiteY1" fmla="*/ 0 h 508162"/>
                <a:gd name="connsiteX2" fmla="*/ 6401035 w 6401035"/>
                <a:gd name="connsiteY2" fmla="*/ 508162 h 508162"/>
                <a:gd name="connsiteX3" fmla="*/ 0 w 6401035"/>
                <a:gd name="connsiteY3" fmla="*/ 508162 h 508162"/>
                <a:gd name="connsiteX4" fmla="*/ 0 w 6401035"/>
                <a:gd name="connsiteY4" fmla="*/ 0 h 50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1035" h="508162">
                  <a:moveTo>
                    <a:pt x="0" y="0"/>
                  </a:moveTo>
                  <a:lnTo>
                    <a:pt x="6401035" y="0"/>
                  </a:lnTo>
                  <a:lnTo>
                    <a:pt x="6401035" y="508162"/>
                  </a:lnTo>
                  <a:lnTo>
                    <a:pt x="0" y="5081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354" tIns="66040" rIns="66040" bIns="6604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b="1" dirty="0"/>
                <a:t>完善考核评价制度，全面推进信息技术应用</a:t>
              </a:r>
              <a:r>
                <a:rPr lang="zh-CN" altLang="en-US" sz="2000" b="1" dirty="0" smtClean="0"/>
                <a:t>。</a:t>
              </a:r>
              <a:endParaRPr lang="zh-CN" altLang="en-US" sz="2000" b="1" dirty="0"/>
            </a:p>
          </p:txBody>
        </p:sp>
        <p:sp>
          <p:nvSpPr>
            <p:cNvPr id="35" name="椭圆 34"/>
            <p:cNvSpPr/>
            <p:nvPr/>
          </p:nvSpPr>
          <p:spPr>
            <a:xfrm>
              <a:off x="1783072" y="4583730"/>
              <a:ext cx="635203" cy="635203"/>
            </a:xfrm>
            <a:prstGeom prst="ellipse">
              <a:avLst/>
            </a:pr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矩形 40"/>
            <p:cNvSpPr/>
            <p:nvPr/>
          </p:nvSpPr>
          <p:spPr>
            <a:xfrm>
              <a:off x="1943763" y="4632192"/>
              <a:ext cx="36740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altLang="zh-CN" sz="2800" b="1" cap="all" spc="0" dirty="0" smtClean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5</a:t>
              </a:r>
              <a:endParaRPr lang="zh-CN" alt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2551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67744" y="1561355"/>
            <a:ext cx="5412318" cy="1512168"/>
            <a:chOff x="423448" y="3270200"/>
            <a:chExt cx="2870349" cy="955452"/>
          </a:xfrm>
        </p:grpSpPr>
        <p:grpSp>
          <p:nvGrpSpPr>
            <p:cNvPr id="3" name="组合 2"/>
            <p:cNvGrpSpPr/>
            <p:nvPr/>
          </p:nvGrpSpPr>
          <p:grpSpPr>
            <a:xfrm>
              <a:off x="423448" y="3270200"/>
              <a:ext cx="2780400" cy="955452"/>
              <a:chOff x="2339422" y="1012876"/>
              <a:chExt cx="3147691" cy="1081668"/>
            </a:xfrm>
          </p:grpSpPr>
          <p:sp>
            <p:nvSpPr>
              <p:cNvPr id="5" name="任意多边形 4"/>
              <p:cNvSpPr>
                <a:spLocks/>
              </p:cNvSpPr>
              <p:nvPr/>
            </p:nvSpPr>
            <p:spPr bwMode="auto">
              <a:xfrm rot="10800000">
                <a:off x="2339422" y="1012876"/>
                <a:ext cx="3147690" cy="1074074"/>
              </a:xfrm>
              <a:custGeom>
                <a:avLst/>
                <a:gdLst>
                  <a:gd name="connsiteX0" fmla="*/ 3494407 w 4138458"/>
                  <a:gd name="connsiteY0" fmla="*/ 1121227 h 1412149"/>
                  <a:gd name="connsiteX1" fmla="*/ 3567991 w 4138458"/>
                  <a:gd name="connsiteY1" fmla="*/ 1078962 h 1412149"/>
                  <a:gd name="connsiteX2" fmla="*/ 3758764 w 4138458"/>
                  <a:gd name="connsiteY2" fmla="*/ 748339 h 1412149"/>
                  <a:gd name="connsiteX3" fmla="*/ 3758764 w 4138458"/>
                  <a:gd name="connsiteY3" fmla="*/ 663809 h 1412149"/>
                  <a:gd name="connsiteX4" fmla="*/ 3567991 w 4138458"/>
                  <a:gd name="connsiteY4" fmla="*/ 333186 h 1412149"/>
                  <a:gd name="connsiteX5" fmla="*/ 3494407 w 4138458"/>
                  <a:gd name="connsiteY5" fmla="*/ 290921 h 1412149"/>
                  <a:gd name="connsiteX6" fmla="*/ 3333442 w 4138458"/>
                  <a:gd name="connsiteY6" fmla="*/ 290921 h 1412149"/>
                  <a:gd name="connsiteX7" fmla="*/ 3295129 w 4138458"/>
                  <a:gd name="connsiteY7" fmla="*/ 290921 h 1412149"/>
                  <a:gd name="connsiteX8" fmla="*/ 3289167 w 4138458"/>
                  <a:gd name="connsiteY8" fmla="*/ 290921 h 1412149"/>
                  <a:gd name="connsiteX9" fmla="*/ 3247435 w 4138458"/>
                  <a:gd name="connsiteY9" fmla="*/ 290921 h 1412149"/>
                  <a:gd name="connsiteX10" fmla="*/ 3238801 w 4138458"/>
                  <a:gd name="connsiteY10" fmla="*/ 290921 h 1412149"/>
                  <a:gd name="connsiteX11" fmla="*/ 3134164 w 4138458"/>
                  <a:gd name="connsiteY11" fmla="*/ 290921 h 1412149"/>
                  <a:gd name="connsiteX12" fmla="*/ 3112861 w 4138458"/>
                  <a:gd name="connsiteY12" fmla="*/ 290921 h 1412149"/>
                  <a:gd name="connsiteX13" fmla="*/ 3095851 w 4138458"/>
                  <a:gd name="connsiteY13" fmla="*/ 290921 h 1412149"/>
                  <a:gd name="connsiteX14" fmla="*/ 3089889 w 4138458"/>
                  <a:gd name="connsiteY14" fmla="*/ 290921 h 1412149"/>
                  <a:gd name="connsiteX15" fmla="*/ 3048157 w 4138458"/>
                  <a:gd name="connsiteY15" fmla="*/ 290921 h 1412149"/>
                  <a:gd name="connsiteX16" fmla="*/ 3039523 w 4138458"/>
                  <a:gd name="connsiteY16" fmla="*/ 290921 h 1412149"/>
                  <a:gd name="connsiteX17" fmla="*/ 2934886 w 4138458"/>
                  <a:gd name="connsiteY17" fmla="*/ 290921 h 1412149"/>
                  <a:gd name="connsiteX18" fmla="*/ 2913583 w 4138458"/>
                  <a:gd name="connsiteY18" fmla="*/ 290921 h 1412149"/>
                  <a:gd name="connsiteX19" fmla="*/ 2840245 w 4138458"/>
                  <a:gd name="connsiteY19" fmla="*/ 290921 h 1412149"/>
                  <a:gd name="connsiteX20" fmla="*/ 2714305 w 4138458"/>
                  <a:gd name="connsiteY20" fmla="*/ 290921 h 1412149"/>
                  <a:gd name="connsiteX21" fmla="*/ 2709913 w 4138458"/>
                  <a:gd name="connsiteY21" fmla="*/ 292233 h 1412149"/>
                  <a:gd name="connsiteX22" fmla="*/ 2705494 w 4138458"/>
                  <a:gd name="connsiteY22" fmla="*/ 290921 h 1412149"/>
                  <a:gd name="connsiteX23" fmla="*/ 2323948 w 4138458"/>
                  <a:gd name="connsiteY23" fmla="*/ 290921 h 1412149"/>
                  <a:gd name="connsiteX24" fmla="*/ 2319556 w 4138458"/>
                  <a:gd name="connsiteY24" fmla="*/ 292233 h 1412149"/>
                  <a:gd name="connsiteX25" fmla="*/ 2315137 w 4138458"/>
                  <a:gd name="connsiteY25" fmla="*/ 290921 h 1412149"/>
                  <a:gd name="connsiteX26" fmla="*/ 2059531 w 4138458"/>
                  <a:gd name="connsiteY26" fmla="*/ 290921 h 1412149"/>
                  <a:gd name="connsiteX27" fmla="*/ 1955409 w 4138458"/>
                  <a:gd name="connsiteY27" fmla="*/ 290921 h 1412149"/>
                  <a:gd name="connsiteX28" fmla="*/ 1949447 w 4138458"/>
                  <a:gd name="connsiteY28" fmla="*/ 290921 h 1412149"/>
                  <a:gd name="connsiteX29" fmla="*/ 1933591 w 4138458"/>
                  <a:gd name="connsiteY29" fmla="*/ 290921 h 1412149"/>
                  <a:gd name="connsiteX30" fmla="*/ 1907716 w 4138458"/>
                  <a:gd name="connsiteY30" fmla="*/ 290921 h 1412149"/>
                  <a:gd name="connsiteX31" fmla="*/ 1699803 w 4138458"/>
                  <a:gd name="connsiteY31" fmla="*/ 290921 h 1412149"/>
                  <a:gd name="connsiteX32" fmla="*/ 1666857 w 4138458"/>
                  <a:gd name="connsiteY32" fmla="*/ 290921 h 1412149"/>
                  <a:gd name="connsiteX33" fmla="*/ 1660895 w 4138458"/>
                  <a:gd name="connsiteY33" fmla="*/ 290921 h 1412149"/>
                  <a:gd name="connsiteX34" fmla="*/ 1619163 w 4138458"/>
                  <a:gd name="connsiteY34" fmla="*/ 290921 h 1412149"/>
                  <a:gd name="connsiteX35" fmla="*/ 1573863 w 4138458"/>
                  <a:gd name="connsiteY35" fmla="*/ 290921 h 1412149"/>
                  <a:gd name="connsiteX36" fmla="*/ 1508939 w 4138458"/>
                  <a:gd name="connsiteY36" fmla="*/ 290921 h 1412149"/>
                  <a:gd name="connsiteX37" fmla="*/ 1505892 w 4138458"/>
                  <a:gd name="connsiteY37" fmla="*/ 290921 h 1412149"/>
                  <a:gd name="connsiteX38" fmla="*/ 1502977 w 4138458"/>
                  <a:gd name="connsiteY38" fmla="*/ 290921 h 1412149"/>
                  <a:gd name="connsiteX39" fmla="*/ 1461246 w 4138458"/>
                  <a:gd name="connsiteY39" fmla="*/ 290921 h 1412149"/>
                  <a:gd name="connsiteX40" fmla="*/ 1411251 w 4138458"/>
                  <a:gd name="connsiteY40" fmla="*/ 290921 h 1412149"/>
                  <a:gd name="connsiteX41" fmla="*/ 1347974 w 4138458"/>
                  <a:gd name="connsiteY41" fmla="*/ 290921 h 1412149"/>
                  <a:gd name="connsiteX42" fmla="*/ 1285311 w 4138458"/>
                  <a:gd name="connsiteY42" fmla="*/ 290921 h 1412149"/>
                  <a:gd name="connsiteX43" fmla="*/ 1253333 w 4138458"/>
                  <a:gd name="connsiteY43" fmla="*/ 290921 h 1412149"/>
                  <a:gd name="connsiteX44" fmla="*/ 1173474 w 4138458"/>
                  <a:gd name="connsiteY44" fmla="*/ 290921 h 1412149"/>
                  <a:gd name="connsiteX45" fmla="*/ 1167512 w 4138458"/>
                  <a:gd name="connsiteY45" fmla="*/ 290921 h 1412149"/>
                  <a:gd name="connsiteX46" fmla="*/ 1127393 w 4138458"/>
                  <a:gd name="connsiteY46" fmla="*/ 290921 h 1412149"/>
                  <a:gd name="connsiteX47" fmla="*/ 1125780 w 4138458"/>
                  <a:gd name="connsiteY47" fmla="*/ 290921 h 1412149"/>
                  <a:gd name="connsiteX48" fmla="*/ 1030708 w 4138458"/>
                  <a:gd name="connsiteY48" fmla="*/ 290921 h 1412149"/>
                  <a:gd name="connsiteX49" fmla="*/ 1024746 w 4138458"/>
                  <a:gd name="connsiteY49" fmla="*/ 290921 h 1412149"/>
                  <a:gd name="connsiteX50" fmla="*/ 1012509 w 4138458"/>
                  <a:gd name="connsiteY50" fmla="*/ 290921 h 1412149"/>
                  <a:gd name="connsiteX51" fmla="*/ 983015 w 4138458"/>
                  <a:gd name="connsiteY51" fmla="*/ 290921 h 1412149"/>
                  <a:gd name="connsiteX52" fmla="*/ 917868 w 4138458"/>
                  <a:gd name="connsiteY52" fmla="*/ 290921 h 1412149"/>
                  <a:gd name="connsiteX53" fmla="*/ 869743 w 4138458"/>
                  <a:gd name="connsiteY53" fmla="*/ 290921 h 1412149"/>
                  <a:gd name="connsiteX54" fmla="*/ 791928 w 4138458"/>
                  <a:gd name="connsiteY54" fmla="*/ 290921 h 1412149"/>
                  <a:gd name="connsiteX55" fmla="*/ 775102 w 4138458"/>
                  <a:gd name="connsiteY55" fmla="*/ 290921 h 1412149"/>
                  <a:gd name="connsiteX56" fmla="*/ 649162 w 4138458"/>
                  <a:gd name="connsiteY56" fmla="*/ 290921 h 1412149"/>
                  <a:gd name="connsiteX57" fmla="*/ 575578 w 4138458"/>
                  <a:gd name="connsiteY57" fmla="*/ 333186 h 1412149"/>
                  <a:gd name="connsiteX58" fmla="*/ 384805 w 4138458"/>
                  <a:gd name="connsiteY58" fmla="*/ 663809 h 1412149"/>
                  <a:gd name="connsiteX59" fmla="*/ 384805 w 4138458"/>
                  <a:gd name="connsiteY59" fmla="*/ 748339 h 1412149"/>
                  <a:gd name="connsiteX60" fmla="*/ 575578 w 4138458"/>
                  <a:gd name="connsiteY60" fmla="*/ 1078962 h 1412149"/>
                  <a:gd name="connsiteX61" fmla="*/ 649162 w 4138458"/>
                  <a:gd name="connsiteY61" fmla="*/ 1121227 h 1412149"/>
                  <a:gd name="connsiteX62" fmla="*/ 791928 w 4138458"/>
                  <a:gd name="connsiteY62" fmla="*/ 1121227 h 1412149"/>
                  <a:gd name="connsiteX63" fmla="*/ 1030708 w 4138458"/>
                  <a:gd name="connsiteY63" fmla="*/ 1121227 h 1412149"/>
                  <a:gd name="connsiteX64" fmla="*/ 1127393 w 4138458"/>
                  <a:gd name="connsiteY64" fmla="*/ 1121227 h 1412149"/>
                  <a:gd name="connsiteX65" fmla="*/ 1173474 w 4138458"/>
                  <a:gd name="connsiteY65" fmla="*/ 1121227 h 1412149"/>
                  <a:gd name="connsiteX66" fmla="*/ 1285311 w 4138458"/>
                  <a:gd name="connsiteY66" fmla="*/ 1121227 h 1412149"/>
                  <a:gd name="connsiteX67" fmla="*/ 1508939 w 4138458"/>
                  <a:gd name="connsiteY67" fmla="*/ 1121227 h 1412149"/>
                  <a:gd name="connsiteX68" fmla="*/ 1573863 w 4138458"/>
                  <a:gd name="connsiteY68" fmla="*/ 1121227 h 1412149"/>
                  <a:gd name="connsiteX69" fmla="*/ 1666857 w 4138458"/>
                  <a:gd name="connsiteY69" fmla="*/ 1121227 h 1412149"/>
                  <a:gd name="connsiteX70" fmla="*/ 1933591 w 4138458"/>
                  <a:gd name="connsiteY70" fmla="*/ 1121227 h 1412149"/>
                  <a:gd name="connsiteX71" fmla="*/ 1955409 w 4138458"/>
                  <a:gd name="connsiteY71" fmla="*/ 1121227 h 1412149"/>
                  <a:gd name="connsiteX72" fmla="*/ 2315137 w 4138458"/>
                  <a:gd name="connsiteY72" fmla="*/ 1121227 h 1412149"/>
                  <a:gd name="connsiteX73" fmla="*/ 2319556 w 4138458"/>
                  <a:gd name="connsiteY73" fmla="*/ 1119915 h 1412149"/>
                  <a:gd name="connsiteX74" fmla="*/ 2323948 w 4138458"/>
                  <a:gd name="connsiteY74" fmla="*/ 1121227 h 1412149"/>
                  <a:gd name="connsiteX75" fmla="*/ 2705494 w 4138458"/>
                  <a:gd name="connsiteY75" fmla="*/ 1121227 h 1412149"/>
                  <a:gd name="connsiteX76" fmla="*/ 2709913 w 4138458"/>
                  <a:gd name="connsiteY76" fmla="*/ 1119915 h 1412149"/>
                  <a:gd name="connsiteX77" fmla="*/ 2714305 w 4138458"/>
                  <a:gd name="connsiteY77" fmla="*/ 1121227 h 1412149"/>
                  <a:gd name="connsiteX78" fmla="*/ 2913583 w 4138458"/>
                  <a:gd name="connsiteY78" fmla="*/ 1121227 h 1412149"/>
                  <a:gd name="connsiteX79" fmla="*/ 3095851 w 4138458"/>
                  <a:gd name="connsiteY79" fmla="*/ 1121227 h 1412149"/>
                  <a:gd name="connsiteX80" fmla="*/ 3112861 w 4138458"/>
                  <a:gd name="connsiteY80" fmla="*/ 1121227 h 1412149"/>
                  <a:gd name="connsiteX81" fmla="*/ 3295129 w 4138458"/>
                  <a:gd name="connsiteY81" fmla="*/ 1121227 h 1412149"/>
                  <a:gd name="connsiteX82" fmla="*/ 3671470 w 4138458"/>
                  <a:gd name="connsiteY82" fmla="*/ 1412149 h 1412149"/>
                  <a:gd name="connsiteX83" fmla="*/ 3163470 w 4138458"/>
                  <a:gd name="connsiteY83" fmla="*/ 1412149 h 1412149"/>
                  <a:gd name="connsiteX84" fmla="*/ 3022552 w 4138458"/>
                  <a:gd name="connsiteY84" fmla="*/ 1412149 h 1412149"/>
                  <a:gd name="connsiteX85" fmla="*/ 2554799 w 4138458"/>
                  <a:gd name="connsiteY85" fmla="*/ 1412149 h 1412149"/>
                  <a:gd name="connsiteX86" fmla="*/ 2514552 w 4138458"/>
                  <a:gd name="connsiteY86" fmla="*/ 1412149 h 1412149"/>
                  <a:gd name="connsiteX87" fmla="*/ 2266137 w 4138458"/>
                  <a:gd name="connsiteY87" fmla="*/ 1412149 h 1412149"/>
                  <a:gd name="connsiteX88" fmla="*/ 1905881 w 4138458"/>
                  <a:gd name="connsiteY88" fmla="*/ 1412149 h 1412149"/>
                  <a:gd name="connsiteX89" fmla="*/ 1809866 w 4138458"/>
                  <a:gd name="connsiteY89" fmla="*/ 1412149 h 1412149"/>
                  <a:gd name="connsiteX90" fmla="*/ 1617219 w 4138458"/>
                  <a:gd name="connsiteY90" fmla="*/ 1412149 h 1412149"/>
                  <a:gd name="connsiteX91" fmla="*/ 1489857 w 4138458"/>
                  <a:gd name="connsiteY91" fmla="*/ 1412149 h 1412149"/>
                  <a:gd name="connsiteX92" fmla="*/ 1301866 w 4138458"/>
                  <a:gd name="connsiteY92" fmla="*/ 1412149 h 1412149"/>
                  <a:gd name="connsiteX93" fmla="*/ 1160948 w 4138458"/>
                  <a:gd name="connsiteY93" fmla="*/ 1412149 h 1412149"/>
                  <a:gd name="connsiteX94" fmla="*/ 1115038 w 4138458"/>
                  <a:gd name="connsiteY94" fmla="*/ 1412149 h 1412149"/>
                  <a:gd name="connsiteX95" fmla="*/ 840939 w 4138458"/>
                  <a:gd name="connsiteY95" fmla="*/ 1412149 h 1412149"/>
                  <a:gd name="connsiteX96" fmla="*/ 652948 w 4138458"/>
                  <a:gd name="connsiteY96" fmla="*/ 1412149 h 1412149"/>
                  <a:gd name="connsiteX97" fmla="*/ 466120 w 4138458"/>
                  <a:gd name="connsiteY97" fmla="*/ 1412149 h 1412149"/>
                  <a:gd name="connsiteX98" fmla="*/ 340972 w 4138458"/>
                  <a:gd name="connsiteY98" fmla="*/ 1340266 h 1412149"/>
                  <a:gd name="connsiteX99" fmla="*/ 16513 w 4138458"/>
                  <a:gd name="connsiteY99" fmla="*/ 777957 h 1412149"/>
                  <a:gd name="connsiteX100" fmla="*/ 16513 w 4138458"/>
                  <a:gd name="connsiteY100" fmla="*/ 634192 h 1412149"/>
                  <a:gd name="connsiteX101" fmla="*/ 340972 w 4138458"/>
                  <a:gd name="connsiteY101" fmla="*/ 71883 h 1412149"/>
                  <a:gd name="connsiteX102" fmla="*/ 466120 w 4138458"/>
                  <a:gd name="connsiteY102" fmla="*/ 0 h 1412149"/>
                  <a:gd name="connsiteX103" fmla="*/ 652948 w 4138458"/>
                  <a:gd name="connsiteY103" fmla="*/ 0 h 1412149"/>
                  <a:gd name="connsiteX104" fmla="*/ 680314 w 4138458"/>
                  <a:gd name="connsiteY104" fmla="*/ 0 h 1412149"/>
                  <a:gd name="connsiteX105" fmla="*/ 840939 w 4138458"/>
                  <a:gd name="connsiteY105" fmla="*/ 0 h 1412149"/>
                  <a:gd name="connsiteX106" fmla="*/ 841276 w 4138458"/>
                  <a:gd name="connsiteY106" fmla="*/ 0 h 1412149"/>
                  <a:gd name="connsiteX107" fmla="*/ 867142 w 4138458"/>
                  <a:gd name="connsiteY107" fmla="*/ 0 h 1412149"/>
                  <a:gd name="connsiteX108" fmla="*/ 956611 w 4138458"/>
                  <a:gd name="connsiteY108" fmla="*/ 0 h 1412149"/>
                  <a:gd name="connsiteX109" fmla="*/ 1028104 w 4138458"/>
                  <a:gd name="connsiteY109" fmla="*/ 0 h 1412149"/>
                  <a:gd name="connsiteX110" fmla="*/ 1033923 w 4138458"/>
                  <a:gd name="connsiteY110" fmla="*/ 0 h 1412149"/>
                  <a:gd name="connsiteX111" fmla="*/ 1055133 w 4138458"/>
                  <a:gd name="connsiteY111" fmla="*/ 0 h 1412149"/>
                  <a:gd name="connsiteX112" fmla="*/ 1080817 w 4138458"/>
                  <a:gd name="connsiteY112" fmla="*/ 0 h 1412149"/>
                  <a:gd name="connsiteX113" fmla="*/ 1115038 w 4138458"/>
                  <a:gd name="connsiteY113" fmla="*/ 0 h 1412149"/>
                  <a:gd name="connsiteX114" fmla="*/ 1143439 w 4138458"/>
                  <a:gd name="connsiteY114" fmla="*/ 0 h 1412149"/>
                  <a:gd name="connsiteX115" fmla="*/ 1160948 w 4138458"/>
                  <a:gd name="connsiteY115" fmla="*/ 0 h 1412149"/>
                  <a:gd name="connsiteX116" fmla="*/ 1216095 w 4138458"/>
                  <a:gd name="connsiteY116" fmla="*/ 0 h 1412149"/>
                  <a:gd name="connsiteX117" fmla="*/ 1220751 w 4138458"/>
                  <a:gd name="connsiteY117" fmla="*/ 0 h 1412149"/>
                  <a:gd name="connsiteX118" fmla="*/ 1267645 w 4138458"/>
                  <a:gd name="connsiteY118" fmla="*/ 0 h 1412149"/>
                  <a:gd name="connsiteX119" fmla="*/ 1291726 w 4138458"/>
                  <a:gd name="connsiteY119" fmla="*/ 0 h 1412149"/>
                  <a:gd name="connsiteX120" fmla="*/ 1301866 w 4138458"/>
                  <a:gd name="connsiteY120" fmla="*/ 0 h 1412149"/>
                  <a:gd name="connsiteX121" fmla="*/ 1331430 w 4138458"/>
                  <a:gd name="connsiteY121" fmla="*/ 0 h 1412149"/>
                  <a:gd name="connsiteX122" fmla="*/ 1375142 w 4138458"/>
                  <a:gd name="connsiteY122" fmla="*/ 0 h 1412149"/>
                  <a:gd name="connsiteX123" fmla="*/ 1408742 w 4138458"/>
                  <a:gd name="connsiteY123" fmla="*/ 0 h 1412149"/>
                  <a:gd name="connsiteX124" fmla="*/ 1455636 w 4138458"/>
                  <a:gd name="connsiteY124" fmla="*/ 0 h 1412149"/>
                  <a:gd name="connsiteX125" fmla="*/ 1479717 w 4138458"/>
                  <a:gd name="connsiteY125" fmla="*/ 0 h 1412149"/>
                  <a:gd name="connsiteX126" fmla="*/ 1489857 w 4138458"/>
                  <a:gd name="connsiteY126" fmla="*/ 0 h 1412149"/>
                  <a:gd name="connsiteX127" fmla="*/ 1536104 w 4138458"/>
                  <a:gd name="connsiteY127" fmla="*/ 0 h 1412149"/>
                  <a:gd name="connsiteX128" fmla="*/ 1617219 w 4138458"/>
                  <a:gd name="connsiteY128" fmla="*/ 0 h 1412149"/>
                  <a:gd name="connsiteX129" fmla="*/ 1651439 w 4138458"/>
                  <a:gd name="connsiteY129" fmla="*/ 0 h 1412149"/>
                  <a:gd name="connsiteX130" fmla="*/ 1728751 w 4138458"/>
                  <a:gd name="connsiteY130" fmla="*/ 0 h 1412149"/>
                  <a:gd name="connsiteX131" fmla="*/ 1775645 w 4138458"/>
                  <a:gd name="connsiteY131" fmla="*/ 0 h 1412149"/>
                  <a:gd name="connsiteX132" fmla="*/ 1799726 w 4138458"/>
                  <a:gd name="connsiteY132" fmla="*/ 0 h 1412149"/>
                  <a:gd name="connsiteX133" fmla="*/ 1809866 w 4138458"/>
                  <a:gd name="connsiteY133" fmla="*/ 0 h 1412149"/>
                  <a:gd name="connsiteX134" fmla="*/ 1831413 w 4138458"/>
                  <a:gd name="connsiteY134" fmla="*/ 0 h 1412149"/>
                  <a:gd name="connsiteX135" fmla="*/ 1905881 w 4138458"/>
                  <a:gd name="connsiteY135" fmla="*/ 0 h 1412149"/>
                  <a:gd name="connsiteX136" fmla="*/ 1992375 w 4138458"/>
                  <a:gd name="connsiteY136" fmla="*/ 0 h 1412149"/>
                  <a:gd name="connsiteX137" fmla="*/ 2107709 w 4138458"/>
                  <a:gd name="connsiteY137" fmla="*/ 0 h 1412149"/>
                  <a:gd name="connsiteX138" fmla="*/ 2120075 w 4138458"/>
                  <a:gd name="connsiteY138" fmla="*/ 0 h 1412149"/>
                  <a:gd name="connsiteX139" fmla="*/ 2185022 w 4138458"/>
                  <a:gd name="connsiteY139" fmla="*/ 0 h 1412149"/>
                  <a:gd name="connsiteX140" fmla="*/ 2231916 w 4138458"/>
                  <a:gd name="connsiteY140" fmla="*/ 0 h 1412149"/>
                  <a:gd name="connsiteX141" fmla="*/ 2255997 w 4138458"/>
                  <a:gd name="connsiteY141" fmla="*/ 0 h 1412149"/>
                  <a:gd name="connsiteX142" fmla="*/ 2266137 w 4138458"/>
                  <a:gd name="connsiteY142" fmla="*/ 0 h 1412149"/>
                  <a:gd name="connsiteX143" fmla="*/ 2281036 w 4138458"/>
                  <a:gd name="connsiteY143" fmla="*/ 0 h 1412149"/>
                  <a:gd name="connsiteX144" fmla="*/ 2473684 w 4138458"/>
                  <a:gd name="connsiteY144" fmla="*/ 0 h 1412149"/>
                  <a:gd name="connsiteX145" fmla="*/ 2514552 w 4138458"/>
                  <a:gd name="connsiteY145" fmla="*/ 0 h 1412149"/>
                  <a:gd name="connsiteX146" fmla="*/ 2520578 w 4138458"/>
                  <a:gd name="connsiteY146" fmla="*/ 0 h 1412149"/>
                  <a:gd name="connsiteX147" fmla="*/ 2544659 w 4138458"/>
                  <a:gd name="connsiteY147" fmla="*/ 0 h 1412149"/>
                  <a:gd name="connsiteX148" fmla="*/ 2554799 w 4138458"/>
                  <a:gd name="connsiteY148" fmla="*/ 0 h 1412149"/>
                  <a:gd name="connsiteX149" fmla="*/ 2680485 w 4138458"/>
                  <a:gd name="connsiteY149" fmla="*/ 0 h 1412149"/>
                  <a:gd name="connsiteX150" fmla="*/ 3005042 w 4138458"/>
                  <a:gd name="connsiteY150" fmla="*/ 0 h 1412149"/>
                  <a:gd name="connsiteX151" fmla="*/ 3022552 w 4138458"/>
                  <a:gd name="connsiteY151" fmla="*/ 0 h 1412149"/>
                  <a:gd name="connsiteX152" fmla="*/ 3082355 w 4138458"/>
                  <a:gd name="connsiteY152" fmla="*/ 0 h 1412149"/>
                  <a:gd name="connsiteX153" fmla="*/ 3129249 w 4138458"/>
                  <a:gd name="connsiteY153" fmla="*/ 0 h 1412149"/>
                  <a:gd name="connsiteX154" fmla="*/ 3153330 w 4138458"/>
                  <a:gd name="connsiteY154" fmla="*/ 0 h 1412149"/>
                  <a:gd name="connsiteX155" fmla="*/ 3163470 w 4138458"/>
                  <a:gd name="connsiteY155" fmla="*/ 0 h 1412149"/>
                  <a:gd name="connsiteX156" fmla="*/ 3236746 w 4138458"/>
                  <a:gd name="connsiteY156" fmla="*/ 0 h 1412149"/>
                  <a:gd name="connsiteX157" fmla="*/ 3671470 w 4138458"/>
                  <a:gd name="connsiteY157" fmla="*/ 0 h 1412149"/>
                  <a:gd name="connsiteX158" fmla="*/ 3796617 w 4138458"/>
                  <a:gd name="connsiteY158" fmla="*/ 71883 h 1412149"/>
                  <a:gd name="connsiteX159" fmla="*/ 4121076 w 4138458"/>
                  <a:gd name="connsiteY159" fmla="*/ 634192 h 1412149"/>
                  <a:gd name="connsiteX160" fmla="*/ 4121076 w 4138458"/>
                  <a:gd name="connsiteY160" fmla="*/ 777957 h 1412149"/>
                  <a:gd name="connsiteX161" fmla="*/ 3796617 w 4138458"/>
                  <a:gd name="connsiteY161" fmla="*/ 1340266 h 1412149"/>
                  <a:gd name="connsiteX162" fmla="*/ 3671470 w 4138458"/>
                  <a:gd name="connsiteY162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138458" h="1412149">
                    <a:moveTo>
                      <a:pt x="3494407" y="1121227"/>
                    </a:moveTo>
                    <a:cubicBezTo>
                      <a:pt x="3521660" y="1121227"/>
                      <a:pt x="3554364" y="1102140"/>
                      <a:pt x="3567991" y="1078962"/>
                    </a:cubicBezTo>
                    <a:cubicBezTo>
                      <a:pt x="3567991" y="1078962"/>
                      <a:pt x="3567991" y="1078962"/>
                      <a:pt x="3758764" y="748339"/>
                    </a:cubicBezTo>
                    <a:cubicBezTo>
                      <a:pt x="3772390" y="725162"/>
                      <a:pt x="3772390" y="686987"/>
                      <a:pt x="3758764" y="663809"/>
                    </a:cubicBezTo>
                    <a:cubicBezTo>
                      <a:pt x="3758764" y="663809"/>
                      <a:pt x="3758764" y="663809"/>
                      <a:pt x="3567991" y="333186"/>
                    </a:cubicBezTo>
                    <a:cubicBezTo>
                      <a:pt x="3554364" y="310009"/>
                      <a:pt x="3521660" y="290921"/>
                      <a:pt x="3494407" y="290921"/>
                    </a:cubicBezTo>
                    <a:cubicBezTo>
                      <a:pt x="3494407" y="290921"/>
                      <a:pt x="3494407" y="290921"/>
                      <a:pt x="3333442" y="290921"/>
                    </a:cubicBezTo>
                    <a:lnTo>
                      <a:pt x="3295129" y="290921"/>
                    </a:lnTo>
                    <a:lnTo>
                      <a:pt x="3289167" y="290921"/>
                    </a:lnTo>
                    <a:lnTo>
                      <a:pt x="3247435" y="290921"/>
                    </a:lnTo>
                    <a:lnTo>
                      <a:pt x="3238801" y="290921"/>
                    </a:lnTo>
                    <a:lnTo>
                      <a:pt x="3134164" y="290921"/>
                    </a:lnTo>
                    <a:lnTo>
                      <a:pt x="3112861" y="290921"/>
                    </a:lnTo>
                    <a:lnTo>
                      <a:pt x="3095851" y="290921"/>
                    </a:lnTo>
                    <a:lnTo>
                      <a:pt x="3089889" y="290921"/>
                    </a:lnTo>
                    <a:lnTo>
                      <a:pt x="3048157" y="290921"/>
                    </a:lnTo>
                    <a:lnTo>
                      <a:pt x="3039523" y="290921"/>
                    </a:lnTo>
                    <a:lnTo>
                      <a:pt x="2934886" y="290921"/>
                    </a:lnTo>
                    <a:lnTo>
                      <a:pt x="2913583" y="290921"/>
                    </a:lnTo>
                    <a:lnTo>
                      <a:pt x="2840245" y="290921"/>
                    </a:lnTo>
                    <a:cubicBezTo>
                      <a:pt x="2803730" y="290921"/>
                      <a:pt x="2761998" y="290921"/>
                      <a:pt x="2714305" y="290921"/>
                    </a:cubicBezTo>
                    <a:lnTo>
                      <a:pt x="2709913" y="292233"/>
                    </a:lnTo>
                    <a:lnTo>
                      <a:pt x="2705494" y="290921"/>
                    </a:lnTo>
                    <a:cubicBezTo>
                      <a:pt x="2705494" y="290921"/>
                      <a:pt x="2705494" y="290921"/>
                      <a:pt x="2323948" y="290921"/>
                    </a:cubicBezTo>
                    <a:lnTo>
                      <a:pt x="2319556" y="292233"/>
                    </a:lnTo>
                    <a:lnTo>
                      <a:pt x="2315137" y="290921"/>
                    </a:lnTo>
                    <a:cubicBezTo>
                      <a:pt x="2315137" y="290921"/>
                      <a:pt x="2315137" y="290921"/>
                      <a:pt x="2059531" y="290921"/>
                    </a:cubicBezTo>
                    <a:lnTo>
                      <a:pt x="1955409" y="290921"/>
                    </a:lnTo>
                    <a:lnTo>
                      <a:pt x="1949447" y="290921"/>
                    </a:lnTo>
                    <a:lnTo>
                      <a:pt x="1933591" y="290921"/>
                    </a:lnTo>
                    <a:lnTo>
                      <a:pt x="1907716" y="290921"/>
                    </a:lnTo>
                    <a:cubicBezTo>
                      <a:pt x="1871946" y="290921"/>
                      <a:pt x="1809348" y="290921"/>
                      <a:pt x="1699803" y="290921"/>
                    </a:cubicBezTo>
                    <a:lnTo>
                      <a:pt x="1666857" y="290921"/>
                    </a:lnTo>
                    <a:lnTo>
                      <a:pt x="1660895" y="290921"/>
                    </a:lnTo>
                    <a:lnTo>
                      <a:pt x="1619163" y="290921"/>
                    </a:lnTo>
                    <a:lnTo>
                      <a:pt x="1573863" y="290921"/>
                    </a:lnTo>
                    <a:lnTo>
                      <a:pt x="1508939" y="290921"/>
                    </a:lnTo>
                    <a:lnTo>
                      <a:pt x="1505892" y="290921"/>
                    </a:lnTo>
                    <a:lnTo>
                      <a:pt x="1502977" y="290921"/>
                    </a:lnTo>
                    <a:lnTo>
                      <a:pt x="1461246" y="290921"/>
                    </a:lnTo>
                    <a:lnTo>
                      <a:pt x="1411251" y="290921"/>
                    </a:lnTo>
                    <a:lnTo>
                      <a:pt x="1347974" y="290921"/>
                    </a:lnTo>
                    <a:lnTo>
                      <a:pt x="1285311" y="290921"/>
                    </a:lnTo>
                    <a:lnTo>
                      <a:pt x="1253333" y="290921"/>
                    </a:lnTo>
                    <a:lnTo>
                      <a:pt x="1173474" y="290921"/>
                    </a:lnTo>
                    <a:lnTo>
                      <a:pt x="1167512" y="290921"/>
                    </a:lnTo>
                    <a:lnTo>
                      <a:pt x="1127393" y="290921"/>
                    </a:lnTo>
                    <a:lnTo>
                      <a:pt x="1125780" y="290921"/>
                    </a:lnTo>
                    <a:lnTo>
                      <a:pt x="1030708" y="290921"/>
                    </a:lnTo>
                    <a:cubicBezTo>
                      <a:pt x="1030708" y="290921"/>
                      <a:pt x="1030708" y="290921"/>
                      <a:pt x="1024746" y="290921"/>
                    </a:cubicBezTo>
                    <a:lnTo>
                      <a:pt x="1012509" y="290921"/>
                    </a:lnTo>
                    <a:lnTo>
                      <a:pt x="983015" y="290921"/>
                    </a:lnTo>
                    <a:lnTo>
                      <a:pt x="917868" y="290921"/>
                    </a:lnTo>
                    <a:lnTo>
                      <a:pt x="869743" y="290921"/>
                    </a:lnTo>
                    <a:lnTo>
                      <a:pt x="791928" y="290921"/>
                    </a:lnTo>
                    <a:lnTo>
                      <a:pt x="775102" y="290921"/>
                    </a:lnTo>
                    <a:cubicBezTo>
                      <a:pt x="738587" y="290921"/>
                      <a:pt x="696855" y="290921"/>
                      <a:pt x="649162" y="290921"/>
                    </a:cubicBezTo>
                    <a:cubicBezTo>
                      <a:pt x="622590" y="290921"/>
                      <a:pt x="589204" y="310009"/>
                      <a:pt x="575578" y="333186"/>
                    </a:cubicBezTo>
                    <a:cubicBezTo>
                      <a:pt x="575578" y="333186"/>
                      <a:pt x="575578" y="333186"/>
                      <a:pt x="384805" y="663809"/>
                    </a:cubicBezTo>
                    <a:cubicBezTo>
                      <a:pt x="371859" y="686987"/>
                      <a:pt x="371859" y="725162"/>
                      <a:pt x="384805" y="748339"/>
                    </a:cubicBezTo>
                    <a:cubicBezTo>
                      <a:pt x="384805" y="748339"/>
                      <a:pt x="384805" y="748339"/>
                      <a:pt x="575578" y="1078962"/>
                    </a:cubicBezTo>
                    <a:cubicBezTo>
                      <a:pt x="589204" y="1102140"/>
                      <a:pt x="622590" y="1121227"/>
                      <a:pt x="649162" y="1121227"/>
                    </a:cubicBezTo>
                    <a:lnTo>
                      <a:pt x="791928" y="1121227"/>
                    </a:lnTo>
                    <a:lnTo>
                      <a:pt x="1030708" y="1121227"/>
                    </a:lnTo>
                    <a:lnTo>
                      <a:pt x="1127393" y="1121227"/>
                    </a:lnTo>
                    <a:lnTo>
                      <a:pt x="1173474" y="1121227"/>
                    </a:lnTo>
                    <a:lnTo>
                      <a:pt x="1285311" y="1121227"/>
                    </a:lnTo>
                    <a:lnTo>
                      <a:pt x="1508939" y="1121227"/>
                    </a:lnTo>
                    <a:lnTo>
                      <a:pt x="1573863" y="1121227"/>
                    </a:lnTo>
                    <a:lnTo>
                      <a:pt x="1666857" y="1121227"/>
                    </a:lnTo>
                    <a:lnTo>
                      <a:pt x="1933591" y="1121227"/>
                    </a:lnTo>
                    <a:lnTo>
                      <a:pt x="1955409" y="1121227"/>
                    </a:lnTo>
                    <a:lnTo>
                      <a:pt x="2315137" y="1121227"/>
                    </a:lnTo>
                    <a:lnTo>
                      <a:pt x="2319556" y="1119915"/>
                    </a:lnTo>
                    <a:lnTo>
                      <a:pt x="2323948" y="1121227"/>
                    </a:lnTo>
                    <a:lnTo>
                      <a:pt x="2705494" y="1121227"/>
                    </a:lnTo>
                    <a:lnTo>
                      <a:pt x="2709913" y="1119915"/>
                    </a:lnTo>
                    <a:lnTo>
                      <a:pt x="2714305" y="1121227"/>
                    </a:lnTo>
                    <a:lnTo>
                      <a:pt x="2913583" y="1121227"/>
                    </a:lnTo>
                    <a:lnTo>
                      <a:pt x="3095851" y="1121227"/>
                    </a:lnTo>
                    <a:lnTo>
                      <a:pt x="3112861" y="1121227"/>
                    </a:lnTo>
                    <a:lnTo>
                      <a:pt x="3295129" y="1121227"/>
                    </a:lnTo>
                    <a:close/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>
                <a:spLocks/>
              </p:cNvSpPr>
              <p:nvPr/>
            </p:nvSpPr>
            <p:spPr bwMode="auto">
              <a:xfrm rot="10800000">
                <a:off x="2339422" y="1020470"/>
                <a:ext cx="3147691" cy="1074074"/>
              </a:xfrm>
              <a:custGeom>
                <a:avLst/>
                <a:gdLst>
                  <a:gd name="connsiteX0" fmla="*/ 3671470 w 4138458"/>
                  <a:gd name="connsiteY0" fmla="*/ 1412149 h 1412149"/>
                  <a:gd name="connsiteX1" fmla="*/ 3163470 w 4138458"/>
                  <a:gd name="connsiteY1" fmla="*/ 1412149 h 1412149"/>
                  <a:gd name="connsiteX2" fmla="*/ 3022552 w 4138458"/>
                  <a:gd name="connsiteY2" fmla="*/ 1412149 h 1412149"/>
                  <a:gd name="connsiteX3" fmla="*/ 2554799 w 4138458"/>
                  <a:gd name="connsiteY3" fmla="*/ 1412149 h 1412149"/>
                  <a:gd name="connsiteX4" fmla="*/ 2514552 w 4138458"/>
                  <a:gd name="connsiteY4" fmla="*/ 1412149 h 1412149"/>
                  <a:gd name="connsiteX5" fmla="*/ 2266137 w 4138458"/>
                  <a:gd name="connsiteY5" fmla="*/ 1412149 h 1412149"/>
                  <a:gd name="connsiteX6" fmla="*/ 1905881 w 4138458"/>
                  <a:gd name="connsiteY6" fmla="*/ 1412149 h 1412149"/>
                  <a:gd name="connsiteX7" fmla="*/ 1809866 w 4138458"/>
                  <a:gd name="connsiteY7" fmla="*/ 1412149 h 1412149"/>
                  <a:gd name="connsiteX8" fmla="*/ 1617219 w 4138458"/>
                  <a:gd name="connsiteY8" fmla="*/ 1412149 h 1412149"/>
                  <a:gd name="connsiteX9" fmla="*/ 1489857 w 4138458"/>
                  <a:gd name="connsiteY9" fmla="*/ 1412149 h 1412149"/>
                  <a:gd name="connsiteX10" fmla="*/ 1301866 w 4138458"/>
                  <a:gd name="connsiteY10" fmla="*/ 1412149 h 1412149"/>
                  <a:gd name="connsiteX11" fmla="*/ 1160948 w 4138458"/>
                  <a:gd name="connsiteY11" fmla="*/ 1412149 h 1412149"/>
                  <a:gd name="connsiteX12" fmla="*/ 1115038 w 4138458"/>
                  <a:gd name="connsiteY12" fmla="*/ 1412149 h 1412149"/>
                  <a:gd name="connsiteX13" fmla="*/ 840939 w 4138458"/>
                  <a:gd name="connsiteY13" fmla="*/ 1412149 h 1412149"/>
                  <a:gd name="connsiteX14" fmla="*/ 652948 w 4138458"/>
                  <a:gd name="connsiteY14" fmla="*/ 1412149 h 1412149"/>
                  <a:gd name="connsiteX15" fmla="*/ 466120 w 4138458"/>
                  <a:gd name="connsiteY15" fmla="*/ 1412149 h 1412149"/>
                  <a:gd name="connsiteX16" fmla="*/ 340972 w 4138458"/>
                  <a:gd name="connsiteY16" fmla="*/ 1340266 h 1412149"/>
                  <a:gd name="connsiteX17" fmla="*/ 16513 w 4138458"/>
                  <a:gd name="connsiteY17" fmla="*/ 777957 h 1412149"/>
                  <a:gd name="connsiteX18" fmla="*/ 16513 w 4138458"/>
                  <a:gd name="connsiteY18" fmla="*/ 634192 h 1412149"/>
                  <a:gd name="connsiteX19" fmla="*/ 340972 w 4138458"/>
                  <a:gd name="connsiteY19" fmla="*/ 71883 h 1412149"/>
                  <a:gd name="connsiteX20" fmla="*/ 466120 w 4138458"/>
                  <a:gd name="connsiteY20" fmla="*/ 0 h 1412149"/>
                  <a:gd name="connsiteX21" fmla="*/ 652948 w 4138458"/>
                  <a:gd name="connsiteY21" fmla="*/ 0 h 1412149"/>
                  <a:gd name="connsiteX22" fmla="*/ 680314 w 4138458"/>
                  <a:gd name="connsiteY22" fmla="*/ 0 h 1412149"/>
                  <a:gd name="connsiteX23" fmla="*/ 840939 w 4138458"/>
                  <a:gd name="connsiteY23" fmla="*/ 0 h 1412149"/>
                  <a:gd name="connsiteX24" fmla="*/ 841276 w 4138458"/>
                  <a:gd name="connsiteY24" fmla="*/ 0 h 1412149"/>
                  <a:gd name="connsiteX25" fmla="*/ 867142 w 4138458"/>
                  <a:gd name="connsiteY25" fmla="*/ 0 h 1412149"/>
                  <a:gd name="connsiteX26" fmla="*/ 956611 w 4138458"/>
                  <a:gd name="connsiteY26" fmla="*/ 0 h 1412149"/>
                  <a:gd name="connsiteX27" fmla="*/ 1028104 w 4138458"/>
                  <a:gd name="connsiteY27" fmla="*/ 0 h 1412149"/>
                  <a:gd name="connsiteX28" fmla="*/ 1033923 w 4138458"/>
                  <a:gd name="connsiteY28" fmla="*/ 0 h 1412149"/>
                  <a:gd name="connsiteX29" fmla="*/ 1055133 w 4138458"/>
                  <a:gd name="connsiteY29" fmla="*/ 0 h 1412149"/>
                  <a:gd name="connsiteX30" fmla="*/ 1080817 w 4138458"/>
                  <a:gd name="connsiteY30" fmla="*/ 0 h 1412149"/>
                  <a:gd name="connsiteX31" fmla="*/ 1115038 w 4138458"/>
                  <a:gd name="connsiteY31" fmla="*/ 0 h 1412149"/>
                  <a:gd name="connsiteX32" fmla="*/ 1143439 w 4138458"/>
                  <a:gd name="connsiteY32" fmla="*/ 0 h 1412149"/>
                  <a:gd name="connsiteX33" fmla="*/ 1160948 w 4138458"/>
                  <a:gd name="connsiteY33" fmla="*/ 0 h 1412149"/>
                  <a:gd name="connsiteX34" fmla="*/ 1216095 w 4138458"/>
                  <a:gd name="connsiteY34" fmla="*/ 0 h 1412149"/>
                  <a:gd name="connsiteX35" fmla="*/ 1220751 w 4138458"/>
                  <a:gd name="connsiteY35" fmla="*/ 0 h 1412149"/>
                  <a:gd name="connsiteX36" fmla="*/ 1267645 w 4138458"/>
                  <a:gd name="connsiteY36" fmla="*/ 0 h 1412149"/>
                  <a:gd name="connsiteX37" fmla="*/ 1291726 w 4138458"/>
                  <a:gd name="connsiteY37" fmla="*/ 0 h 1412149"/>
                  <a:gd name="connsiteX38" fmla="*/ 1301866 w 4138458"/>
                  <a:gd name="connsiteY38" fmla="*/ 0 h 1412149"/>
                  <a:gd name="connsiteX39" fmla="*/ 1331430 w 4138458"/>
                  <a:gd name="connsiteY39" fmla="*/ 0 h 1412149"/>
                  <a:gd name="connsiteX40" fmla="*/ 1375142 w 4138458"/>
                  <a:gd name="connsiteY40" fmla="*/ 0 h 1412149"/>
                  <a:gd name="connsiteX41" fmla="*/ 1408742 w 4138458"/>
                  <a:gd name="connsiteY41" fmla="*/ 0 h 1412149"/>
                  <a:gd name="connsiteX42" fmla="*/ 1455636 w 4138458"/>
                  <a:gd name="connsiteY42" fmla="*/ 0 h 1412149"/>
                  <a:gd name="connsiteX43" fmla="*/ 1479717 w 4138458"/>
                  <a:gd name="connsiteY43" fmla="*/ 0 h 1412149"/>
                  <a:gd name="connsiteX44" fmla="*/ 1489857 w 4138458"/>
                  <a:gd name="connsiteY44" fmla="*/ 0 h 1412149"/>
                  <a:gd name="connsiteX45" fmla="*/ 1536104 w 4138458"/>
                  <a:gd name="connsiteY45" fmla="*/ 0 h 1412149"/>
                  <a:gd name="connsiteX46" fmla="*/ 1617219 w 4138458"/>
                  <a:gd name="connsiteY46" fmla="*/ 0 h 1412149"/>
                  <a:gd name="connsiteX47" fmla="*/ 1651439 w 4138458"/>
                  <a:gd name="connsiteY47" fmla="*/ 0 h 1412149"/>
                  <a:gd name="connsiteX48" fmla="*/ 1728751 w 4138458"/>
                  <a:gd name="connsiteY48" fmla="*/ 0 h 1412149"/>
                  <a:gd name="connsiteX49" fmla="*/ 1775645 w 4138458"/>
                  <a:gd name="connsiteY49" fmla="*/ 0 h 1412149"/>
                  <a:gd name="connsiteX50" fmla="*/ 1799726 w 4138458"/>
                  <a:gd name="connsiteY50" fmla="*/ 0 h 1412149"/>
                  <a:gd name="connsiteX51" fmla="*/ 1809866 w 4138458"/>
                  <a:gd name="connsiteY51" fmla="*/ 0 h 1412149"/>
                  <a:gd name="connsiteX52" fmla="*/ 1831413 w 4138458"/>
                  <a:gd name="connsiteY52" fmla="*/ 0 h 1412149"/>
                  <a:gd name="connsiteX53" fmla="*/ 1905881 w 4138458"/>
                  <a:gd name="connsiteY53" fmla="*/ 0 h 1412149"/>
                  <a:gd name="connsiteX54" fmla="*/ 1992375 w 4138458"/>
                  <a:gd name="connsiteY54" fmla="*/ 0 h 1412149"/>
                  <a:gd name="connsiteX55" fmla="*/ 2107709 w 4138458"/>
                  <a:gd name="connsiteY55" fmla="*/ 0 h 1412149"/>
                  <a:gd name="connsiteX56" fmla="*/ 2120075 w 4138458"/>
                  <a:gd name="connsiteY56" fmla="*/ 0 h 1412149"/>
                  <a:gd name="connsiteX57" fmla="*/ 2185022 w 4138458"/>
                  <a:gd name="connsiteY57" fmla="*/ 0 h 1412149"/>
                  <a:gd name="connsiteX58" fmla="*/ 2231916 w 4138458"/>
                  <a:gd name="connsiteY58" fmla="*/ 0 h 1412149"/>
                  <a:gd name="connsiteX59" fmla="*/ 2255997 w 4138458"/>
                  <a:gd name="connsiteY59" fmla="*/ 0 h 1412149"/>
                  <a:gd name="connsiteX60" fmla="*/ 2266137 w 4138458"/>
                  <a:gd name="connsiteY60" fmla="*/ 0 h 1412149"/>
                  <a:gd name="connsiteX61" fmla="*/ 2281036 w 4138458"/>
                  <a:gd name="connsiteY61" fmla="*/ 0 h 1412149"/>
                  <a:gd name="connsiteX62" fmla="*/ 2473684 w 4138458"/>
                  <a:gd name="connsiteY62" fmla="*/ 0 h 1412149"/>
                  <a:gd name="connsiteX63" fmla="*/ 2514552 w 4138458"/>
                  <a:gd name="connsiteY63" fmla="*/ 0 h 1412149"/>
                  <a:gd name="connsiteX64" fmla="*/ 2520578 w 4138458"/>
                  <a:gd name="connsiteY64" fmla="*/ 0 h 1412149"/>
                  <a:gd name="connsiteX65" fmla="*/ 2544659 w 4138458"/>
                  <a:gd name="connsiteY65" fmla="*/ 0 h 1412149"/>
                  <a:gd name="connsiteX66" fmla="*/ 2554799 w 4138458"/>
                  <a:gd name="connsiteY66" fmla="*/ 0 h 1412149"/>
                  <a:gd name="connsiteX67" fmla="*/ 2680485 w 4138458"/>
                  <a:gd name="connsiteY67" fmla="*/ 0 h 1412149"/>
                  <a:gd name="connsiteX68" fmla="*/ 3005042 w 4138458"/>
                  <a:gd name="connsiteY68" fmla="*/ 0 h 1412149"/>
                  <a:gd name="connsiteX69" fmla="*/ 3022552 w 4138458"/>
                  <a:gd name="connsiteY69" fmla="*/ 0 h 1412149"/>
                  <a:gd name="connsiteX70" fmla="*/ 3082355 w 4138458"/>
                  <a:gd name="connsiteY70" fmla="*/ 0 h 1412149"/>
                  <a:gd name="connsiteX71" fmla="*/ 3129249 w 4138458"/>
                  <a:gd name="connsiteY71" fmla="*/ 0 h 1412149"/>
                  <a:gd name="connsiteX72" fmla="*/ 3153330 w 4138458"/>
                  <a:gd name="connsiteY72" fmla="*/ 0 h 1412149"/>
                  <a:gd name="connsiteX73" fmla="*/ 3163470 w 4138458"/>
                  <a:gd name="connsiteY73" fmla="*/ 0 h 1412149"/>
                  <a:gd name="connsiteX74" fmla="*/ 3236746 w 4138458"/>
                  <a:gd name="connsiteY74" fmla="*/ 0 h 1412149"/>
                  <a:gd name="connsiteX75" fmla="*/ 3671470 w 4138458"/>
                  <a:gd name="connsiteY75" fmla="*/ 0 h 1412149"/>
                  <a:gd name="connsiteX76" fmla="*/ 3796617 w 4138458"/>
                  <a:gd name="connsiteY76" fmla="*/ 71883 h 1412149"/>
                  <a:gd name="connsiteX77" fmla="*/ 4121076 w 4138458"/>
                  <a:gd name="connsiteY77" fmla="*/ 634192 h 1412149"/>
                  <a:gd name="connsiteX78" fmla="*/ 4121076 w 4138458"/>
                  <a:gd name="connsiteY78" fmla="*/ 777957 h 1412149"/>
                  <a:gd name="connsiteX79" fmla="*/ 3796617 w 4138458"/>
                  <a:gd name="connsiteY79" fmla="*/ 1340266 h 1412149"/>
                  <a:gd name="connsiteX80" fmla="*/ 3671470 w 4138458"/>
                  <a:gd name="connsiteY80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138458" h="1412149"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 6"/>
              <p:cNvSpPr>
                <a:spLocks/>
              </p:cNvSpPr>
              <p:nvPr/>
            </p:nvSpPr>
            <p:spPr bwMode="auto">
              <a:xfrm rot="10800000">
                <a:off x="2622579" y="1241744"/>
                <a:ext cx="2581375" cy="631526"/>
              </a:xfrm>
              <a:custGeom>
                <a:avLst/>
                <a:gdLst>
                  <a:gd name="connsiteX0" fmla="*/ 3119312 w 3393888"/>
                  <a:gd name="connsiteY0" fmla="*/ 830306 h 830306"/>
                  <a:gd name="connsiteX1" fmla="*/ 2920034 w 3393888"/>
                  <a:gd name="connsiteY1" fmla="*/ 830306 h 830306"/>
                  <a:gd name="connsiteX2" fmla="*/ 2737766 w 3393888"/>
                  <a:gd name="connsiteY2" fmla="*/ 830306 h 830306"/>
                  <a:gd name="connsiteX3" fmla="*/ 2720756 w 3393888"/>
                  <a:gd name="connsiteY3" fmla="*/ 830306 h 830306"/>
                  <a:gd name="connsiteX4" fmla="*/ 2538488 w 3393888"/>
                  <a:gd name="connsiteY4" fmla="*/ 830306 h 830306"/>
                  <a:gd name="connsiteX5" fmla="*/ 2339210 w 3393888"/>
                  <a:gd name="connsiteY5" fmla="*/ 830306 h 830306"/>
                  <a:gd name="connsiteX6" fmla="*/ 2334818 w 3393888"/>
                  <a:gd name="connsiteY6" fmla="*/ 828994 h 830306"/>
                  <a:gd name="connsiteX7" fmla="*/ 2330399 w 3393888"/>
                  <a:gd name="connsiteY7" fmla="*/ 830306 h 830306"/>
                  <a:gd name="connsiteX8" fmla="*/ 1948853 w 3393888"/>
                  <a:gd name="connsiteY8" fmla="*/ 830306 h 830306"/>
                  <a:gd name="connsiteX9" fmla="*/ 1944461 w 3393888"/>
                  <a:gd name="connsiteY9" fmla="*/ 828994 h 830306"/>
                  <a:gd name="connsiteX10" fmla="*/ 1940042 w 3393888"/>
                  <a:gd name="connsiteY10" fmla="*/ 830306 h 830306"/>
                  <a:gd name="connsiteX11" fmla="*/ 1580314 w 3393888"/>
                  <a:gd name="connsiteY11" fmla="*/ 830306 h 830306"/>
                  <a:gd name="connsiteX12" fmla="*/ 1558496 w 3393888"/>
                  <a:gd name="connsiteY12" fmla="*/ 830306 h 830306"/>
                  <a:gd name="connsiteX13" fmla="*/ 1291762 w 3393888"/>
                  <a:gd name="connsiteY13" fmla="*/ 830306 h 830306"/>
                  <a:gd name="connsiteX14" fmla="*/ 1198768 w 3393888"/>
                  <a:gd name="connsiteY14" fmla="*/ 830306 h 830306"/>
                  <a:gd name="connsiteX15" fmla="*/ 1133844 w 3393888"/>
                  <a:gd name="connsiteY15" fmla="*/ 830306 h 830306"/>
                  <a:gd name="connsiteX16" fmla="*/ 910216 w 3393888"/>
                  <a:gd name="connsiteY16" fmla="*/ 830306 h 830306"/>
                  <a:gd name="connsiteX17" fmla="*/ 798379 w 3393888"/>
                  <a:gd name="connsiteY17" fmla="*/ 830306 h 830306"/>
                  <a:gd name="connsiteX18" fmla="*/ 752298 w 3393888"/>
                  <a:gd name="connsiteY18" fmla="*/ 830306 h 830306"/>
                  <a:gd name="connsiteX19" fmla="*/ 655613 w 3393888"/>
                  <a:gd name="connsiteY19" fmla="*/ 830306 h 830306"/>
                  <a:gd name="connsiteX20" fmla="*/ 416833 w 3393888"/>
                  <a:gd name="connsiteY20" fmla="*/ 830306 h 830306"/>
                  <a:gd name="connsiteX21" fmla="*/ 274067 w 3393888"/>
                  <a:gd name="connsiteY21" fmla="*/ 830306 h 830306"/>
                  <a:gd name="connsiteX22" fmla="*/ 200483 w 3393888"/>
                  <a:gd name="connsiteY22" fmla="*/ 788041 h 830306"/>
                  <a:gd name="connsiteX23" fmla="*/ 9710 w 3393888"/>
                  <a:gd name="connsiteY23" fmla="*/ 457418 h 830306"/>
                  <a:gd name="connsiteX24" fmla="*/ 9710 w 3393888"/>
                  <a:gd name="connsiteY24" fmla="*/ 372888 h 830306"/>
                  <a:gd name="connsiteX25" fmla="*/ 200483 w 3393888"/>
                  <a:gd name="connsiteY25" fmla="*/ 42265 h 830306"/>
                  <a:gd name="connsiteX26" fmla="*/ 274067 w 3393888"/>
                  <a:gd name="connsiteY26" fmla="*/ 0 h 830306"/>
                  <a:gd name="connsiteX27" fmla="*/ 400007 w 3393888"/>
                  <a:gd name="connsiteY27" fmla="*/ 0 h 830306"/>
                  <a:gd name="connsiteX28" fmla="*/ 416833 w 3393888"/>
                  <a:gd name="connsiteY28" fmla="*/ 0 h 830306"/>
                  <a:gd name="connsiteX29" fmla="*/ 494648 w 3393888"/>
                  <a:gd name="connsiteY29" fmla="*/ 0 h 830306"/>
                  <a:gd name="connsiteX30" fmla="*/ 542773 w 3393888"/>
                  <a:gd name="connsiteY30" fmla="*/ 0 h 830306"/>
                  <a:gd name="connsiteX31" fmla="*/ 607920 w 3393888"/>
                  <a:gd name="connsiteY31" fmla="*/ 0 h 830306"/>
                  <a:gd name="connsiteX32" fmla="*/ 637414 w 3393888"/>
                  <a:gd name="connsiteY32" fmla="*/ 0 h 830306"/>
                  <a:gd name="connsiteX33" fmla="*/ 649651 w 3393888"/>
                  <a:gd name="connsiteY33" fmla="*/ 0 h 830306"/>
                  <a:gd name="connsiteX34" fmla="*/ 655613 w 3393888"/>
                  <a:gd name="connsiteY34" fmla="*/ 0 h 830306"/>
                  <a:gd name="connsiteX35" fmla="*/ 750685 w 3393888"/>
                  <a:gd name="connsiteY35" fmla="*/ 0 h 830306"/>
                  <a:gd name="connsiteX36" fmla="*/ 752298 w 3393888"/>
                  <a:gd name="connsiteY36" fmla="*/ 0 h 830306"/>
                  <a:gd name="connsiteX37" fmla="*/ 792417 w 3393888"/>
                  <a:gd name="connsiteY37" fmla="*/ 0 h 830306"/>
                  <a:gd name="connsiteX38" fmla="*/ 798379 w 3393888"/>
                  <a:gd name="connsiteY38" fmla="*/ 0 h 830306"/>
                  <a:gd name="connsiteX39" fmla="*/ 878238 w 3393888"/>
                  <a:gd name="connsiteY39" fmla="*/ 0 h 830306"/>
                  <a:gd name="connsiteX40" fmla="*/ 910216 w 3393888"/>
                  <a:gd name="connsiteY40" fmla="*/ 0 h 830306"/>
                  <a:gd name="connsiteX41" fmla="*/ 972879 w 3393888"/>
                  <a:gd name="connsiteY41" fmla="*/ 0 h 830306"/>
                  <a:gd name="connsiteX42" fmla="*/ 1036156 w 3393888"/>
                  <a:gd name="connsiteY42" fmla="*/ 0 h 830306"/>
                  <a:gd name="connsiteX43" fmla="*/ 1086151 w 3393888"/>
                  <a:gd name="connsiteY43" fmla="*/ 0 h 830306"/>
                  <a:gd name="connsiteX44" fmla="*/ 1127882 w 3393888"/>
                  <a:gd name="connsiteY44" fmla="*/ 0 h 830306"/>
                  <a:gd name="connsiteX45" fmla="*/ 1130797 w 3393888"/>
                  <a:gd name="connsiteY45" fmla="*/ 0 h 830306"/>
                  <a:gd name="connsiteX46" fmla="*/ 1133844 w 3393888"/>
                  <a:gd name="connsiteY46" fmla="*/ 0 h 830306"/>
                  <a:gd name="connsiteX47" fmla="*/ 1198768 w 3393888"/>
                  <a:gd name="connsiteY47" fmla="*/ 0 h 830306"/>
                  <a:gd name="connsiteX48" fmla="*/ 1244068 w 3393888"/>
                  <a:gd name="connsiteY48" fmla="*/ 0 h 830306"/>
                  <a:gd name="connsiteX49" fmla="*/ 1285800 w 3393888"/>
                  <a:gd name="connsiteY49" fmla="*/ 0 h 830306"/>
                  <a:gd name="connsiteX50" fmla="*/ 1291762 w 3393888"/>
                  <a:gd name="connsiteY50" fmla="*/ 0 h 830306"/>
                  <a:gd name="connsiteX51" fmla="*/ 1324708 w 3393888"/>
                  <a:gd name="connsiteY51" fmla="*/ 0 h 830306"/>
                  <a:gd name="connsiteX52" fmla="*/ 1532621 w 3393888"/>
                  <a:gd name="connsiteY52" fmla="*/ 0 h 830306"/>
                  <a:gd name="connsiteX53" fmla="*/ 1558496 w 3393888"/>
                  <a:gd name="connsiteY53" fmla="*/ 0 h 830306"/>
                  <a:gd name="connsiteX54" fmla="*/ 1574352 w 3393888"/>
                  <a:gd name="connsiteY54" fmla="*/ 0 h 830306"/>
                  <a:gd name="connsiteX55" fmla="*/ 1580314 w 3393888"/>
                  <a:gd name="connsiteY55" fmla="*/ 0 h 830306"/>
                  <a:gd name="connsiteX56" fmla="*/ 1684436 w 3393888"/>
                  <a:gd name="connsiteY56" fmla="*/ 0 h 830306"/>
                  <a:gd name="connsiteX57" fmla="*/ 1940042 w 3393888"/>
                  <a:gd name="connsiteY57" fmla="*/ 0 h 830306"/>
                  <a:gd name="connsiteX58" fmla="*/ 1944461 w 3393888"/>
                  <a:gd name="connsiteY58" fmla="*/ 1312 h 830306"/>
                  <a:gd name="connsiteX59" fmla="*/ 1948853 w 3393888"/>
                  <a:gd name="connsiteY59" fmla="*/ 0 h 830306"/>
                  <a:gd name="connsiteX60" fmla="*/ 2330399 w 3393888"/>
                  <a:gd name="connsiteY60" fmla="*/ 0 h 830306"/>
                  <a:gd name="connsiteX61" fmla="*/ 2334818 w 3393888"/>
                  <a:gd name="connsiteY61" fmla="*/ 1312 h 830306"/>
                  <a:gd name="connsiteX62" fmla="*/ 2339210 w 3393888"/>
                  <a:gd name="connsiteY62" fmla="*/ 0 h 830306"/>
                  <a:gd name="connsiteX63" fmla="*/ 2465150 w 3393888"/>
                  <a:gd name="connsiteY63" fmla="*/ 0 h 830306"/>
                  <a:gd name="connsiteX64" fmla="*/ 2538488 w 3393888"/>
                  <a:gd name="connsiteY64" fmla="*/ 0 h 830306"/>
                  <a:gd name="connsiteX65" fmla="*/ 2559791 w 3393888"/>
                  <a:gd name="connsiteY65" fmla="*/ 0 h 830306"/>
                  <a:gd name="connsiteX66" fmla="*/ 2664428 w 3393888"/>
                  <a:gd name="connsiteY66" fmla="*/ 0 h 830306"/>
                  <a:gd name="connsiteX67" fmla="*/ 2673062 w 3393888"/>
                  <a:gd name="connsiteY67" fmla="*/ 0 h 830306"/>
                  <a:gd name="connsiteX68" fmla="*/ 2714794 w 3393888"/>
                  <a:gd name="connsiteY68" fmla="*/ 0 h 830306"/>
                  <a:gd name="connsiteX69" fmla="*/ 2720756 w 3393888"/>
                  <a:gd name="connsiteY69" fmla="*/ 0 h 830306"/>
                  <a:gd name="connsiteX70" fmla="*/ 2737766 w 3393888"/>
                  <a:gd name="connsiteY70" fmla="*/ 0 h 830306"/>
                  <a:gd name="connsiteX71" fmla="*/ 2759069 w 3393888"/>
                  <a:gd name="connsiteY71" fmla="*/ 0 h 830306"/>
                  <a:gd name="connsiteX72" fmla="*/ 2863706 w 3393888"/>
                  <a:gd name="connsiteY72" fmla="*/ 0 h 830306"/>
                  <a:gd name="connsiteX73" fmla="*/ 2872340 w 3393888"/>
                  <a:gd name="connsiteY73" fmla="*/ 0 h 830306"/>
                  <a:gd name="connsiteX74" fmla="*/ 2914072 w 3393888"/>
                  <a:gd name="connsiteY74" fmla="*/ 0 h 830306"/>
                  <a:gd name="connsiteX75" fmla="*/ 2920034 w 3393888"/>
                  <a:gd name="connsiteY75" fmla="*/ 0 h 830306"/>
                  <a:gd name="connsiteX76" fmla="*/ 2958347 w 3393888"/>
                  <a:gd name="connsiteY76" fmla="*/ 0 h 830306"/>
                  <a:gd name="connsiteX77" fmla="*/ 3119312 w 3393888"/>
                  <a:gd name="connsiteY77" fmla="*/ 0 h 830306"/>
                  <a:gd name="connsiteX78" fmla="*/ 3192896 w 3393888"/>
                  <a:gd name="connsiteY78" fmla="*/ 42265 h 830306"/>
                  <a:gd name="connsiteX79" fmla="*/ 3383669 w 3393888"/>
                  <a:gd name="connsiteY79" fmla="*/ 372888 h 830306"/>
                  <a:gd name="connsiteX80" fmla="*/ 3383669 w 3393888"/>
                  <a:gd name="connsiteY80" fmla="*/ 457418 h 830306"/>
                  <a:gd name="connsiteX81" fmla="*/ 3192896 w 3393888"/>
                  <a:gd name="connsiteY81" fmla="*/ 788041 h 830306"/>
                  <a:gd name="connsiteX82" fmla="*/ 3119312 w 3393888"/>
                  <a:gd name="connsiteY82" fmla="*/ 830306 h 8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93888" h="830306">
                    <a:moveTo>
                      <a:pt x="3119312" y="830306"/>
                    </a:moveTo>
                    <a:lnTo>
                      <a:pt x="2920034" y="830306"/>
                    </a:lnTo>
                    <a:lnTo>
                      <a:pt x="2737766" y="830306"/>
                    </a:lnTo>
                    <a:lnTo>
                      <a:pt x="2720756" y="830306"/>
                    </a:lnTo>
                    <a:lnTo>
                      <a:pt x="2538488" y="830306"/>
                    </a:lnTo>
                    <a:lnTo>
                      <a:pt x="2339210" y="830306"/>
                    </a:lnTo>
                    <a:lnTo>
                      <a:pt x="2334818" y="828994"/>
                    </a:lnTo>
                    <a:lnTo>
                      <a:pt x="2330399" y="830306"/>
                    </a:lnTo>
                    <a:lnTo>
                      <a:pt x="1948853" y="830306"/>
                    </a:lnTo>
                    <a:lnTo>
                      <a:pt x="1944461" y="828994"/>
                    </a:lnTo>
                    <a:lnTo>
                      <a:pt x="1940042" y="830306"/>
                    </a:lnTo>
                    <a:lnTo>
                      <a:pt x="1580314" y="830306"/>
                    </a:lnTo>
                    <a:lnTo>
                      <a:pt x="1558496" y="830306"/>
                    </a:lnTo>
                    <a:lnTo>
                      <a:pt x="1291762" y="830306"/>
                    </a:lnTo>
                    <a:lnTo>
                      <a:pt x="1198768" y="830306"/>
                    </a:lnTo>
                    <a:lnTo>
                      <a:pt x="1133844" y="830306"/>
                    </a:lnTo>
                    <a:lnTo>
                      <a:pt x="910216" y="830306"/>
                    </a:lnTo>
                    <a:lnTo>
                      <a:pt x="798379" y="830306"/>
                    </a:lnTo>
                    <a:lnTo>
                      <a:pt x="752298" y="830306"/>
                    </a:lnTo>
                    <a:lnTo>
                      <a:pt x="655613" y="830306"/>
                    </a:lnTo>
                    <a:lnTo>
                      <a:pt x="416833" y="830306"/>
                    </a:lnTo>
                    <a:lnTo>
                      <a:pt x="274067" y="830306"/>
                    </a:lnTo>
                    <a:cubicBezTo>
                      <a:pt x="247495" y="830306"/>
                      <a:pt x="214109" y="811219"/>
                      <a:pt x="200483" y="788041"/>
                    </a:cubicBezTo>
                    <a:cubicBezTo>
                      <a:pt x="9710" y="457418"/>
                      <a:pt x="9710" y="457418"/>
                      <a:pt x="9710" y="457418"/>
                    </a:cubicBezTo>
                    <a:cubicBezTo>
                      <a:pt x="-3236" y="434241"/>
                      <a:pt x="-3236" y="396066"/>
                      <a:pt x="9710" y="372888"/>
                    </a:cubicBezTo>
                    <a:cubicBezTo>
                      <a:pt x="200483" y="42265"/>
                      <a:pt x="200483" y="42265"/>
                      <a:pt x="200483" y="42265"/>
                    </a:cubicBezTo>
                    <a:cubicBezTo>
                      <a:pt x="214109" y="19088"/>
                      <a:pt x="247495" y="0"/>
                      <a:pt x="274067" y="0"/>
                    </a:cubicBezTo>
                    <a:cubicBezTo>
                      <a:pt x="321760" y="0"/>
                      <a:pt x="363492" y="0"/>
                      <a:pt x="400007" y="0"/>
                    </a:cubicBezTo>
                    <a:lnTo>
                      <a:pt x="416833" y="0"/>
                    </a:lnTo>
                    <a:lnTo>
                      <a:pt x="494648" y="0"/>
                    </a:lnTo>
                    <a:lnTo>
                      <a:pt x="542773" y="0"/>
                    </a:lnTo>
                    <a:lnTo>
                      <a:pt x="607920" y="0"/>
                    </a:lnTo>
                    <a:lnTo>
                      <a:pt x="637414" y="0"/>
                    </a:lnTo>
                    <a:lnTo>
                      <a:pt x="649651" y="0"/>
                    </a:lnTo>
                    <a:cubicBezTo>
                      <a:pt x="655613" y="0"/>
                      <a:pt x="655613" y="0"/>
                      <a:pt x="655613" y="0"/>
                    </a:cubicBezTo>
                    <a:lnTo>
                      <a:pt x="750685" y="0"/>
                    </a:lnTo>
                    <a:lnTo>
                      <a:pt x="752298" y="0"/>
                    </a:lnTo>
                    <a:lnTo>
                      <a:pt x="792417" y="0"/>
                    </a:lnTo>
                    <a:lnTo>
                      <a:pt x="798379" y="0"/>
                    </a:lnTo>
                    <a:lnTo>
                      <a:pt x="878238" y="0"/>
                    </a:lnTo>
                    <a:lnTo>
                      <a:pt x="910216" y="0"/>
                    </a:lnTo>
                    <a:lnTo>
                      <a:pt x="972879" y="0"/>
                    </a:lnTo>
                    <a:lnTo>
                      <a:pt x="1036156" y="0"/>
                    </a:lnTo>
                    <a:lnTo>
                      <a:pt x="1086151" y="0"/>
                    </a:lnTo>
                    <a:lnTo>
                      <a:pt x="1127882" y="0"/>
                    </a:lnTo>
                    <a:lnTo>
                      <a:pt x="1130797" y="0"/>
                    </a:lnTo>
                    <a:lnTo>
                      <a:pt x="1133844" y="0"/>
                    </a:lnTo>
                    <a:lnTo>
                      <a:pt x="1198768" y="0"/>
                    </a:lnTo>
                    <a:lnTo>
                      <a:pt x="1244068" y="0"/>
                    </a:lnTo>
                    <a:lnTo>
                      <a:pt x="1285800" y="0"/>
                    </a:lnTo>
                    <a:lnTo>
                      <a:pt x="1291762" y="0"/>
                    </a:lnTo>
                    <a:lnTo>
                      <a:pt x="1324708" y="0"/>
                    </a:lnTo>
                    <a:cubicBezTo>
                      <a:pt x="1434253" y="0"/>
                      <a:pt x="1496851" y="0"/>
                      <a:pt x="1532621" y="0"/>
                    </a:cubicBezTo>
                    <a:lnTo>
                      <a:pt x="1558496" y="0"/>
                    </a:lnTo>
                    <a:lnTo>
                      <a:pt x="1574352" y="0"/>
                    </a:lnTo>
                    <a:lnTo>
                      <a:pt x="1580314" y="0"/>
                    </a:lnTo>
                    <a:lnTo>
                      <a:pt x="1684436" y="0"/>
                    </a:lnTo>
                    <a:cubicBezTo>
                      <a:pt x="1940042" y="0"/>
                      <a:pt x="1940042" y="0"/>
                      <a:pt x="1940042" y="0"/>
                    </a:cubicBezTo>
                    <a:lnTo>
                      <a:pt x="1944461" y="1312"/>
                    </a:lnTo>
                    <a:lnTo>
                      <a:pt x="1948853" y="0"/>
                    </a:lnTo>
                    <a:cubicBezTo>
                      <a:pt x="2330399" y="0"/>
                      <a:pt x="2330399" y="0"/>
                      <a:pt x="2330399" y="0"/>
                    </a:cubicBezTo>
                    <a:lnTo>
                      <a:pt x="2334818" y="1312"/>
                    </a:lnTo>
                    <a:lnTo>
                      <a:pt x="2339210" y="0"/>
                    </a:lnTo>
                    <a:cubicBezTo>
                      <a:pt x="2386903" y="0"/>
                      <a:pt x="2428635" y="0"/>
                      <a:pt x="2465150" y="0"/>
                    </a:cubicBezTo>
                    <a:lnTo>
                      <a:pt x="2538488" y="0"/>
                    </a:lnTo>
                    <a:lnTo>
                      <a:pt x="2559791" y="0"/>
                    </a:lnTo>
                    <a:lnTo>
                      <a:pt x="2664428" y="0"/>
                    </a:lnTo>
                    <a:lnTo>
                      <a:pt x="2673062" y="0"/>
                    </a:lnTo>
                    <a:lnTo>
                      <a:pt x="2714794" y="0"/>
                    </a:lnTo>
                    <a:lnTo>
                      <a:pt x="2720756" y="0"/>
                    </a:lnTo>
                    <a:lnTo>
                      <a:pt x="2737766" y="0"/>
                    </a:lnTo>
                    <a:lnTo>
                      <a:pt x="2759069" y="0"/>
                    </a:lnTo>
                    <a:lnTo>
                      <a:pt x="2863706" y="0"/>
                    </a:lnTo>
                    <a:lnTo>
                      <a:pt x="2872340" y="0"/>
                    </a:lnTo>
                    <a:lnTo>
                      <a:pt x="2914072" y="0"/>
                    </a:lnTo>
                    <a:lnTo>
                      <a:pt x="2920034" y="0"/>
                    </a:lnTo>
                    <a:lnTo>
                      <a:pt x="2958347" y="0"/>
                    </a:lnTo>
                    <a:cubicBezTo>
                      <a:pt x="3119312" y="0"/>
                      <a:pt x="3119312" y="0"/>
                      <a:pt x="3119312" y="0"/>
                    </a:cubicBezTo>
                    <a:cubicBezTo>
                      <a:pt x="3146565" y="0"/>
                      <a:pt x="3179269" y="19088"/>
                      <a:pt x="3192896" y="42265"/>
                    </a:cubicBezTo>
                    <a:cubicBezTo>
                      <a:pt x="3383669" y="372888"/>
                      <a:pt x="3383669" y="372888"/>
                      <a:pt x="3383669" y="372888"/>
                    </a:cubicBezTo>
                    <a:cubicBezTo>
                      <a:pt x="3397295" y="396066"/>
                      <a:pt x="3397295" y="434241"/>
                      <a:pt x="3383669" y="457418"/>
                    </a:cubicBezTo>
                    <a:cubicBezTo>
                      <a:pt x="3192896" y="788041"/>
                      <a:pt x="3192896" y="788041"/>
                      <a:pt x="3192896" y="788041"/>
                    </a:cubicBezTo>
                    <a:cubicBezTo>
                      <a:pt x="3179269" y="811219"/>
                      <a:pt x="3146565" y="830306"/>
                      <a:pt x="3119312" y="830306"/>
                    </a:cubicBezTo>
                    <a:close/>
                  </a:path>
                </a:pathLst>
              </a:custGeom>
              <a:solidFill>
                <a:schemeClr val="bg1">
                  <a:alpha val="0"/>
                </a:scheme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" name="文本框 81"/>
            <p:cNvSpPr txBox="1"/>
            <p:nvPr/>
          </p:nvSpPr>
          <p:spPr>
            <a:xfrm>
              <a:off x="843521" y="3544517"/>
              <a:ext cx="2450276" cy="369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30D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四、研究重点与策略</a:t>
              </a:r>
            </a:p>
          </p:txBody>
        </p:sp>
      </p:grpSp>
      <p:sp useBgFill="1">
        <p:nvSpPr>
          <p:cNvPr id="9" name="矩形 13"/>
          <p:cNvSpPr/>
          <p:nvPr/>
        </p:nvSpPr>
        <p:spPr>
          <a:xfrm>
            <a:off x="293010" y="426911"/>
            <a:ext cx="8557981" cy="4861178"/>
          </a:xfrm>
          <a:custGeom>
            <a:avLst/>
            <a:gdLst/>
            <a:ahLst/>
            <a:cxnLst/>
            <a:rect l="l" t="t" r="r" b="b"/>
            <a:pathLst>
              <a:path w="8557981" h="4861178">
                <a:moveTo>
                  <a:pt x="292948" y="196725"/>
                </a:moveTo>
                <a:lnTo>
                  <a:pt x="292948" y="4696009"/>
                </a:lnTo>
                <a:lnTo>
                  <a:pt x="8213826" y="4696009"/>
                </a:lnTo>
                <a:lnTo>
                  <a:pt x="8213826" y="196725"/>
                </a:lnTo>
                <a:close/>
                <a:moveTo>
                  <a:pt x="0" y="0"/>
                </a:moveTo>
                <a:lnTo>
                  <a:pt x="8557981" y="0"/>
                </a:lnTo>
                <a:lnTo>
                  <a:pt x="8557981" y="4861178"/>
                </a:lnTo>
                <a:lnTo>
                  <a:pt x="0" y="4861178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innerShdw blurRad="114300" dist="254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pic>
        <p:nvPicPr>
          <p:cNvPr id="8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783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5364088" y="2229018"/>
            <a:ext cx="2859598" cy="2043466"/>
            <a:chOff x="5364088" y="2229018"/>
            <a:chExt cx="2859598" cy="2043466"/>
          </a:xfrm>
        </p:grpSpPr>
        <p:sp>
          <p:nvSpPr>
            <p:cNvPr id="4" name="任意多边形 3"/>
            <p:cNvSpPr/>
            <p:nvPr/>
          </p:nvSpPr>
          <p:spPr>
            <a:xfrm>
              <a:off x="5364088" y="2229018"/>
              <a:ext cx="2859598" cy="2043466"/>
            </a:xfrm>
            <a:custGeom>
              <a:avLst/>
              <a:gdLst>
                <a:gd name="connsiteX0" fmla="*/ 2077705 w 2732549"/>
                <a:gd name="connsiteY0" fmla="*/ 0 h 1952677"/>
                <a:gd name="connsiteX1" fmla="*/ 2732549 w 2732549"/>
                <a:gd name="connsiteY1" fmla="*/ 654844 h 1952677"/>
                <a:gd name="connsiteX2" fmla="*/ 2332600 w 2732549"/>
                <a:gd name="connsiteY2" fmla="*/ 1258227 h 1952677"/>
                <a:gd name="connsiteX3" fmla="*/ 2310273 w 2732549"/>
                <a:gd name="connsiteY3" fmla="*/ 1265158 h 1952677"/>
                <a:gd name="connsiteX4" fmla="*/ 2310273 w 2732549"/>
                <a:gd name="connsiteY4" fmla="*/ 1952677 h 1952677"/>
                <a:gd name="connsiteX5" fmla="*/ 468749 w 2732549"/>
                <a:gd name="connsiteY5" fmla="*/ 1952677 h 1952677"/>
                <a:gd name="connsiteX6" fmla="*/ 0 w 2732549"/>
                <a:gd name="connsiteY6" fmla="*/ 1483928 h 1952677"/>
                <a:gd name="connsiteX7" fmla="*/ 0 w 2732549"/>
                <a:gd name="connsiteY7" fmla="*/ 503238 h 1952677"/>
                <a:gd name="connsiteX8" fmla="*/ 1442259 w 2732549"/>
                <a:gd name="connsiteY8" fmla="*/ 503238 h 1952677"/>
                <a:gd name="connsiteX9" fmla="*/ 1474322 w 2732549"/>
                <a:gd name="connsiteY9" fmla="*/ 399949 h 1952677"/>
                <a:gd name="connsiteX10" fmla="*/ 2077705 w 2732549"/>
                <a:gd name="connsiteY10" fmla="*/ 0 h 195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32549" h="1952677">
                  <a:moveTo>
                    <a:pt x="2077705" y="0"/>
                  </a:moveTo>
                  <a:cubicBezTo>
                    <a:pt x="2439365" y="0"/>
                    <a:pt x="2732549" y="293184"/>
                    <a:pt x="2732549" y="654844"/>
                  </a:cubicBezTo>
                  <a:cubicBezTo>
                    <a:pt x="2732549" y="926089"/>
                    <a:pt x="2567633" y="1158816"/>
                    <a:pt x="2332600" y="1258227"/>
                  </a:cubicBezTo>
                  <a:lnTo>
                    <a:pt x="2310273" y="1265158"/>
                  </a:lnTo>
                  <a:lnTo>
                    <a:pt x="2310273" y="1952677"/>
                  </a:lnTo>
                  <a:lnTo>
                    <a:pt x="468749" y="1952677"/>
                  </a:lnTo>
                  <a:lnTo>
                    <a:pt x="0" y="1483928"/>
                  </a:lnTo>
                  <a:lnTo>
                    <a:pt x="0" y="503238"/>
                  </a:lnTo>
                  <a:lnTo>
                    <a:pt x="1442259" y="503238"/>
                  </a:lnTo>
                  <a:lnTo>
                    <a:pt x="1474322" y="399949"/>
                  </a:lnTo>
                  <a:cubicBezTo>
                    <a:pt x="1573733" y="164916"/>
                    <a:pt x="1806460" y="0"/>
                    <a:pt x="2077705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rgbClr val="FF4D5E"/>
                </a:gs>
                <a:gs pos="70000">
                  <a:srgbClr val="FF7986"/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  <a:effectLst>
              <a:innerShdw blurRad="76200" dist="50800" dir="13500000">
                <a:schemeClr val="tx1">
                  <a:lumMod val="75000"/>
                  <a:lumOff val="2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7010661" y="2383253"/>
              <a:ext cx="1072045" cy="1053806"/>
              <a:chOff x="7010661" y="2383253"/>
              <a:chExt cx="1072045" cy="105380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7010661" y="2383253"/>
                <a:ext cx="1053807" cy="105380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文本框 36"/>
              <p:cNvSpPr txBox="1"/>
              <p:nvPr/>
            </p:nvSpPr>
            <p:spPr>
              <a:xfrm>
                <a:off x="7028900" y="2556213"/>
                <a:ext cx="10538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altLang="zh-CN" sz="4000" dirty="0">
                    <a:solidFill>
                      <a:prstClr val="white">
                        <a:lumMod val="50000"/>
                      </a:prstClr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4000" dirty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sp>
        <p:nvSpPr>
          <p:cNvPr id="8" name="文本框 45"/>
          <p:cNvSpPr txBox="1"/>
          <p:nvPr/>
        </p:nvSpPr>
        <p:spPr>
          <a:xfrm>
            <a:off x="5508104" y="2882590"/>
            <a:ext cx="1847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20000"/>
              </a:lnSpc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建构技术骨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377">
              <a:lnSpc>
                <a:spcPct val="120000"/>
              </a:lnSpc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干教师团队的培养模式。</a:t>
            </a:r>
            <a:endParaRPr lang="zh-CN" altLang="en-US" sz="2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48505" y="1155008"/>
            <a:ext cx="2859599" cy="2043468"/>
            <a:chOff x="2648505" y="1155008"/>
            <a:chExt cx="2859599" cy="2043468"/>
          </a:xfrm>
        </p:grpSpPr>
        <p:grpSp>
          <p:nvGrpSpPr>
            <p:cNvPr id="10" name="组合 9"/>
            <p:cNvGrpSpPr/>
            <p:nvPr/>
          </p:nvGrpSpPr>
          <p:grpSpPr>
            <a:xfrm>
              <a:off x="2648505" y="1155008"/>
              <a:ext cx="2859599" cy="2043468"/>
              <a:chOff x="2648505" y="1155008"/>
              <a:chExt cx="2859599" cy="2043468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2648505" y="1155008"/>
                <a:ext cx="2859599" cy="2043468"/>
              </a:xfrm>
              <a:custGeom>
                <a:avLst/>
                <a:gdLst>
                  <a:gd name="connsiteX0" fmla="*/ 2077705 w 2732549"/>
                  <a:gd name="connsiteY0" fmla="*/ 0 h 1952677"/>
                  <a:gd name="connsiteX1" fmla="*/ 2732549 w 2732549"/>
                  <a:gd name="connsiteY1" fmla="*/ 654844 h 1952677"/>
                  <a:gd name="connsiteX2" fmla="*/ 2332600 w 2732549"/>
                  <a:gd name="connsiteY2" fmla="*/ 1258227 h 1952677"/>
                  <a:gd name="connsiteX3" fmla="*/ 2310273 w 2732549"/>
                  <a:gd name="connsiteY3" fmla="*/ 1265158 h 1952677"/>
                  <a:gd name="connsiteX4" fmla="*/ 2310273 w 2732549"/>
                  <a:gd name="connsiteY4" fmla="*/ 1952677 h 1952677"/>
                  <a:gd name="connsiteX5" fmla="*/ 468749 w 2732549"/>
                  <a:gd name="connsiteY5" fmla="*/ 1952677 h 1952677"/>
                  <a:gd name="connsiteX6" fmla="*/ 0 w 2732549"/>
                  <a:gd name="connsiteY6" fmla="*/ 1483928 h 1952677"/>
                  <a:gd name="connsiteX7" fmla="*/ 0 w 2732549"/>
                  <a:gd name="connsiteY7" fmla="*/ 503238 h 1952677"/>
                  <a:gd name="connsiteX8" fmla="*/ 1442259 w 2732549"/>
                  <a:gd name="connsiteY8" fmla="*/ 503238 h 1952677"/>
                  <a:gd name="connsiteX9" fmla="*/ 1474322 w 2732549"/>
                  <a:gd name="connsiteY9" fmla="*/ 399949 h 1952677"/>
                  <a:gd name="connsiteX10" fmla="*/ 2077705 w 2732549"/>
                  <a:gd name="connsiteY10" fmla="*/ 0 h 195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549" h="1952677">
                    <a:moveTo>
                      <a:pt x="2077705" y="0"/>
                    </a:moveTo>
                    <a:cubicBezTo>
                      <a:pt x="2439365" y="0"/>
                      <a:pt x="2732549" y="293184"/>
                      <a:pt x="2732549" y="654844"/>
                    </a:cubicBezTo>
                    <a:cubicBezTo>
                      <a:pt x="2732549" y="926089"/>
                      <a:pt x="2567633" y="1158816"/>
                      <a:pt x="2332600" y="1258227"/>
                    </a:cubicBezTo>
                    <a:lnTo>
                      <a:pt x="2310273" y="1265158"/>
                    </a:lnTo>
                    <a:lnTo>
                      <a:pt x="2310273" y="1952677"/>
                    </a:lnTo>
                    <a:lnTo>
                      <a:pt x="468749" y="1952677"/>
                    </a:lnTo>
                    <a:lnTo>
                      <a:pt x="0" y="1483928"/>
                    </a:lnTo>
                    <a:lnTo>
                      <a:pt x="0" y="503238"/>
                    </a:lnTo>
                    <a:lnTo>
                      <a:pt x="1442259" y="503238"/>
                    </a:lnTo>
                    <a:lnTo>
                      <a:pt x="1474322" y="399949"/>
                    </a:lnTo>
                    <a:cubicBezTo>
                      <a:pt x="1573733" y="164916"/>
                      <a:pt x="1806460" y="0"/>
                      <a:pt x="2077705" y="0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8CBF00"/>
                  </a:gs>
                  <a:gs pos="70000">
                    <a:srgbClr val="6F9600"/>
                  </a:gs>
                </a:gsLst>
                <a:lin ang="18900000" scaled="1"/>
                <a:tileRect/>
              </a:gradFill>
              <a:ln>
                <a:solidFill>
                  <a:schemeClr val="bg1"/>
                </a:solidFill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4295078" y="1309243"/>
                <a:ext cx="1053808" cy="10538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文本框 32"/>
            <p:cNvSpPr txBox="1"/>
            <p:nvPr/>
          </p:nvSpPr>
          <p:spPr>
            <a:xfrm>
              <a:off x="4295078" y="1482203"/>
              <a:ext cx="1053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4000" dirty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4000" dirty="0">
                <a:solidFill>
                  <a:prstClr val="white">
                    <a:lumMod val="50000"/>
                  </a:prst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4" name="文本框 44"/>
          <p:cNvSpPr txBox="1"/>
          <p:nvPr/>
        </p:nvSpPr>
        <p:spPr>
          <a:xfrm>
            <a:off x="2897950" y="1868492"/>
            <a:ext cx="1647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20000"/>
              </a:lnSpc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组建俱乐部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377">
              <a:lnSpc>
                <a:spcPct val="120000"/>
              </a:lnSpc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搭建平台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377">
              <a:lnSpc>
                <a:spcPct val="120000"/>
              </a:lnSpc>
            </a:pP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促进交流。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377">
              <a:lnSpc>
                <a:spcPct val="120000"/>
              </a:lnSpc>
            </a:pPr>
            <a:endParaRPr lang="zh-CN" altLang="en-US" sz="15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83568" y="3292454"/>
            <a:ext cx="2859598" cy="2043466"/>
            <a:chOff x="683568" y="3292454"/>
            <a:chExt cx="2859598" cy="2043466"/>
          </a:xfrm>
        </p:grpSpPr>
        <p:grpSp>
          <p:nvGrpSpPr>
            <p:cNvPr id="16" name="组合 15"/>
            <p:cNvGrpSpPr/>
            <p:nvPr/>
          </p:nvGrpSpPr>
          <p:grpSpPr>
            <a:xfrm rot="10800000">
              <a:off x="683568" y="3292454"/>
              <a:ext cx="2859598" cy="2043466"/>
              <a:chOff x="2844442" y="1031260"/>
              <a:chExt cx="2732549" cy="1952677"/>
            </a:xfrm>
          </p:grpSpPr>
          <p:sp>
            <p:nvSpPr>
              <p:cNvPr id="18" name="任意多边形 17"/>
              <p:cNvSpPr/>
              <p:nvPr/>
            </p:nvSpPr>
            <p:spPr>
              <a:xfrm>
                <a:off x="2844442" y="1031260"/>
                <a:ext cx="2732549" cy="1952677"/>
              </a:xfrm>
              <a:custGeom>
                <a:avLst/>
                <a:gdLst>
                  <a:gd name="connsiteX0" fmla="*/ 2077705 w 2732549"/>
                  <a:gd name="connsiteY0" fmla="*/ 0 h 1952677"/>
                  <a:gd name="connsiteX1" fmla="*/ 2732549 w 2732549"/>
                  <a:gd name="connsiteY1" fmla="*/ 654844 h 1952677"/>
                  <a:gd name="connsiteX2" fmla="*/ 2332600 w 2732549"/>
                  <a:gd name="connsiteY2" fmla="*/ 1258227 h 1952677"/>
                  <a:gd name="connsiteX3" fmla="*/ 2310273 w 2732549"/>
                  <a:gd name="connsiteY3" fmla="*/ 1265158 h 1952677"/>
                  <a:gd name="connsiteX4" fmla="*/ 2310273 w 2732549"/>
                  <a:gd name="connsiteY4" fmla="*/ 1952677 h 1952677"/>
                  <a:gd name="connsiteX5" fmla="*/ 468749 w 2732549"/>
                  <a:gd name="connsiteY5" fmla="*/ 1952677 h 1952677"/>
                  <a:gd name="connsiteX6" fmla="*/ 0 w 2732549"/>
                  <a:gd name="connsiteY6" fmla="*/ 1483928 h 1952677"/>
                  <a:gd name="connsiteX7" fmla="*/ 0 w 2732549"/>
                  <a:gd name="connsiteY7" fmla="*/ 503238 h 1952677"/>
                  <a:gd name="connsiteX8" fmla="*/ 1442259 w 2732549"/>
                  <a:gd name="connsiteY8" fmla="*/ 503238 h 1952677"/>
                  <a:gd name="connsiteX9" fmla="*/ 1474322 w 2732549"/>
                  <a:gd name="connsiteY9" fmla="*/ 399949 h 1952677"/>
                  <a:gd name="connsiteX10" fmla="*/ 2077705 w 2732549"/>
                  <a:gd name="connsiteY10" fmla="*/ 0 h 1952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32549" h="1952677">
                    <a:moveTo>
                      <a:pt x="2077705" y="0"/>
                    </a:moveTo>
                    <a:cubicBezTo>
                      <a:pt x="2439365" y="0"/>
                      <a:pt x="2732549" y="293184"/>
                      <a:pt x="2732549" y="654844"/>
                    </a:cubicBezTo>
                    <a:cubicBezTo>
                      <a:pt x="2732549" y="926089"/>
                      <a:pt x="2567633" y="1158816"/>
                      <a:pt x="2332600" y="1258227"/>
                    </a:cubicBezTo>
                    <a:lnTo>
                      <a:pt x="2310273" y="1265158"/>
                    </a:lnTo>
                    <a:lnTo>
                      <a:pt x="2310273" y="1952677"/>
                    </a:lnTo>
                    <a:lnTo>
                      <a:pt x="468749" y="1952677"/>
                    </a:lnTo>
                    <a:lnTo>
                      <a:pt x="0" y="1483928"/>
                    </a:lnTo>
                    <a:lnTo>
                      <a:pt x="0" y="503238"/>
                    </a:lnTo>
                    <a:lnTo>
                      <a:pt x="1442259" y="503238"/>
                    </a:lnTo>
                    <a:lnTo>
                      <a:pt x="1474322" y="399949"/>
                    </a:lnTo>
                    <a:cubicBezTo>
                      <a:pt x="1573733" y="164916"/>
                      <a:pt x="1806460" y="0"/>
                      <a:pt x="2077705" y="0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E9873E"/>
                  </a:gs>
                  <a:gs pos="70000">
                    <a:srgbClr val="FFA616"/>
                  </a:gs>
                </a:gsLst>
                <a:lin ang="18900000" scaled="1"/>
                <a:tileRect/>
              </a:gradFill>
              <a:ln>
                <a:solidFill>
                  <a:schemeClr val="bg1"/>
                </a:solidFill>
              </a:ln>
              <a:effectLst>
                <a:innerShdw blurRad="1016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4417859" y="1178642"/>
                <a:ext cx="1006987" cy="10069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文本框 39"/>
            <p:cNvSpPr txBox="1"/>
            <p:nvPr/>
          </p:nvSpPr>
          <p:spPr>
            <a:xfrm>
              <a:off x="836874" y="4300839"/>
              <a:ext cx="1053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4000" dirty="0">
                  <a:solidFill>
                    <a:prstClr val="white">
                      <a:lumMod val="50000"/>
                    </a:prst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4000" dirty="0">
                <a:solidFill>
                  <a:prstClr val="white">
                    <a:lumMod val="50000"/>
                  </a:prst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0" name="文本框 47"/>
          <p:cNvSpPr txBox="1"/>
          <p:nvPr/>
        </p:nvSpPr>
        <p:spPr>
          <a:xfrm>
            <a:off x="1363776" y="3417607"/>
            <a:ext cx="202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120000"/>
              </a:lnSpc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研究制定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endParaRPr lang="en-US" altLang="zh-CN" sz="2000" b="1" dirty="0" smtClea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377">
              <a:lnSpc>
                <a:spcPct val="120000"/>
              </a:lnSpc>
            </a:pPr>
            <a:r>
              <a: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骨干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教师的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</a:t>
            </a:r>
            <a:r>
              <a:rPr lang="en-US" altLang="zh-CN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     指标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25" name="组合 24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27" name="椭圆 26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6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矩形 29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129034" y="121196"/>
            <a:ext cx="2362846" cy="656665"/>
            <a:chOff x="1129034" y="49188"/>
            <a:chExt cx="1570758" cy="656665"/>
          </a:xfrm>
        </p:grpSpPr>
        <p:sp>
          <p:nvSpPr>
            <p:cNvPr id="32" name="任意多边形 31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1115616" y="292859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四、研究重点与策略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69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0" grpId="0"/>
      <p:bldP spid="30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10" name="组合 9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12" name="椭圆 11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1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矩形 14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01042" y="171436"/>
            <a:ext cx="2362846" cy="656665"/>
            <a:chOff x="1129034" y="49188"/>
            <a:chExt cx="1570758" cy="656665"/>
          </a:xfrm>
        </p:grpSpPr>
        <p:sp>
          <p:nvSpPr>
            <p:cNvPr id="22" name="任意多边形 21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259632" y="337220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四、研究重点与策略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59632" y="1089238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（一）组建俱乐部，搭建平台，促进交流。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564308" y="1633365"/>
            <a:ext cx="4599979" cy="4081636"/>
            <a:chOff x="2058344" y="1514530"/>
            <a:chExt cx="4104456" cy="418640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344" y="1514530"/>
              <a:ext cx="4104456" cy="418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2058344" y="1514530"/>
              <a:ext cx="4104456" cy="4186409"/>
            </a:xfrm>
            <a:prstGeom prst="rect">
              <a:avLst/>
            </a:prstGeom>
            <a:solidFill>
              <a:schemeClr val="accent1">
                <a:alpha val="27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7284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59632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三、研究</a:t>
            </a:r>
            <a:r>
              <a:rPr lang="zh-CN" altLang="en-US" b="1" dirty="0">
                <a:solidFill>
                  <a:schemeClr val="bg1"/>
                </a:solidFill>
              </a:rPr>
              <a:t>内容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129034" y="121196"/>
            <a:ext cx="2362846" cy="656665"/>
            <a:chOff x="1129034" y="49188"/>
            <a:chExt cx="1570758" cy="656665"/>
          </a:xfrm>
        </p:grpSpPr>
        <p:sp>
          <p:nvSpPr>
            <p:cNvPr id="12" name="任意多边形 11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115616" y="292859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四、研究重点与策略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89238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（一）组建俱乐部，搭建平台，促进交流。</a:t>
            </a:r>
          </a:p>
        </p:txBody>
      </p:sp>
      <p:sp>
        <p:nvSpPr>
          <p:cNvPr id="16" name="椭圆 15"/>
          <p:cNvSpPr/>
          <p:nvPr/>
        </p:nvSpPr>
        <p:spPr>
          <a:xfrm>
            <a:off x="2310457" y="1849388"/>
            <a:ext cx="4766364" cy="3422465"/>
          </a:xfrm>
          <a:prstGeom prst="ellipse">
            <a:avLst/>
          </a:prstGeom>
          <a:solidFill>
            <a:schemeClr val="bg2">
              <a:lumMod val="9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026536" y="2344963"/>
            <a:ext cx="930687" cy="9306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信息技术</a:t>
            </a:r>
            <a:r>
              <a:rPr lang="en-US" altLang="zh-CN" b="1" dirty="0" smtClean="0"/>
              <a:t>2</a:t>
            </a:r>
            <a:r>
              <a:rPr lang="zh-CN" altLang="en-US" b="1" dirty="0" smtClean="0"/>
              <a:t>人</a:t>
            </a:r>
            <a:endParaRPr lang="zh-CN" altLang="en-US" b="1" dirty="0"/>
          </a:p>
        </p:txBody>
      </p:sp>
      <p:sp>
        <p:nvSpPr>
          <p:cNvPr id="18" name="椭圆 17"/>
          <p:cNvSpPr/>
          <p:nvPr/>
        </p:nvSpPr>
        <p:spPr>
          <a:xfrm>
            <a:off x="4693639" y="2073895"/>
            <a:ext cx="936105" cy="936105"/>
          </a:xfrm>
          <a:prstGeom prst="ellipse">
            <a:avLst/>
          </a:prstGeom>
          <a:solidFill>
            <a:srgbClr val="66FF66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语文学科</a:t>
            </a:r>
            <a:r>
              <a:rPr lang="en-US" altLang="zh-CN" b="1" dirty="0" smtClean="0"/>
              <a:t>4</a:t>
            </a:r>
            <a:r>
              <a:rPr lang="zh-CN" altLang="en-US" b="1" dirty="0" smtClean="0"/>
              <a:t>人</a:t>
            </a:r>
            <a:endParaRPr lang="zh-CN" altLang="en-US" b="1" dirty="0"/>
          </a:p>
        </p:txBody>
      </p:sp>
      <p:sp>
        <p:nvSpPr>
          <p:cNvPr id="19" name="椭圆 18"/>
          <p:cNvSpPr/>
          <p:nvPr/>
        </p:nvSpPr>
        <p:spPr>
          <a:xfrm>
            <a:off x="3320476" y="3988724"/>
            <a:ext cx="936105" cy="936105"/>
          </a:xfrm>
          <a:prstGeom prst="ellipse">
            <a:avLst/>
          </a:prstGeom>
          <a:solidFill>
            <a:schemeClr val="accent1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英语学科</a:t>
            </a:r>
            <a:r>
              <a:rPr lang="en-US" altLang="zh-CN" b="1" dirty="0" smtClean="0"/>
              <a:t>2</a:t>
            </a:r>
            <a:r>
              <a:rPr lang="zh-CN" altLang="en-US" b="1" dirty="0" smtClean="0"/>
              <a:t>人</a:t>
            </a:r>
            <a:endParaRPr lang="zh-CN" altLang="en-US" b="1" dirty="0"/>
          </a:p>
        </p:txBody>
      </p:sp>
      <p:sp>
        <p:nvSpPr>
          <p:cNvPr id="20" name="椭圆 19"/>
          <p:cNvSpPr/>
          <p:nvPr/>
        </p:nvSpPr>
        <p:spPr>
          <a:xfrm>
            <a:off x="4445217" y="3249922"/>
            <a:ext cx="936105" cy="9361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数学学科</a:t>
            </a:r>
            <a:r>
              <a:rPr lang="en-US" altLang="zh-CN" b="1" dirty="0" smtClean="0"/>
              <a:t>5</a:t>
            </a:r>
            <a:r>
              <a:rPr lang="zh-CN" altLang="en-US" b="1" dirty="0" smtClean="0"/>
              <a:t>人</a:t>
            </a:r>
            <a:endParaRPr lang="zh-CN" altLang="en-US" b="1" dirty="0"/>
          </a:p>
        </p:txBody>
      </p:sp>
      <p:sp>
        <p:nvSpPr>
          <p:cNvPr id="21" name="椭圆 20"/>
          <p:cNvSpPr/>
          <p:nvPr/>
        </p:nvSpPr>
        <p:spPr>
          <a:xfrm>
            <a:off x="5381322" y="3865612"/>
            <a:ext cx="936105" cy="936105"/>
          </a:xfrm>
          <a:prstGeom prst="ellipse">
            <a:avLst/>
          </a:prstGeom>
          <a:solidFill>
            <a:srgbClr val="FF99FF">
              <a:alpha val="6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艺体学科</a:t>
            </a:r>
            <a:r>
              <a:rPr lang="en-US" altLang="zh-CN" b="1" dirty="0" smtClean="0"/>
              <a:t>3</a:t>
            </a:r>
            <a:r>
              <a:rPr lang="zh-CN" altLang="en-US" b="1" dirty="0" smtClean="0"/>
              <a:t>人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094561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59632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三、研究</a:t>
            </a:r>
            <a:r>
              <a:rPr lang="zh-CN" altLang="en-US" b="1" dirty="0">
                <a:solidFill>
                  <a:schemeClr val="bg1"/>
                </a:solidFill>
              </a:rPr>
              <a:t>内容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129034" y="121196"/>
            <a:ext cx="2362846" cy="656665"/>
            <a:chOff x="1129034" y="49188"/>
            <a:chExt cx="1570758" cy="656665"/>
          </a:xfrm>
        </p:grpSpPr>
        <p:sp>
          <p:nvSpPr>
            <p:cNvPr id="12" name="任意多边形 11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115616" y="292859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四、研究重点与策略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89238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（一）组建俱乐部，搭建平台，促进交流。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1" y="1705371"/>
            <a:ext cx="4617603" cy="308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0560" y="1870773"/>
            <a:ext cx="1800844" cy="3203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404" y="1870774"/>
            <a:ext cx="1800844" cy="3203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29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08498" y="105622"/>
            <a:ext cx="2362846" cy="656665"/>
            <a:chOff x="1129034" y="49188"/>
            <a:chExt cx="1570758" cy="656665"/>
          </a:xfrm>
        </p:grpSpPr>
        <p:sp>
          <p:nvSpPr>
            <p:cNvPr id="12" name="任意多边形 11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331640" y="249288"/>
            <a:ext cx="22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四、研究重点与策略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89238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514" y="2055141"/>
            <a:ext cx="7360985" cy="286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3646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矩形 13"/>
          <p:cNvSpPr/>
          <p:nvPr/>
        </p:nvSpPr>
        <p:spPr>
          <a:xfrm>
            <a:off x="293010" y="426911"/>
            <a:ext cx="8557981" cy="4861178"/>
          </a:xfrm>
          <a:custGeom>
            <a:avLst/>
            <a:gdLst/>
            <a:ahLst/>
            <a:cxnLst/>
            <a:rect l="l" t="t" r="r" b="b"/>
            <a:pathLst>
              <a:path w="8557981" h="4861178">
                <a:moveTo>
                  <a:pt x="292948" y="196725"/>
                </a:moveTo>
                <a:lnTo>
                  <a:pt x="292948" y="4696009"/>
                </a:lnTo>
                <a:lnTo>
                  <a:pt x="8213826" y="4696009"/>
                </a:lnTo>
                <a:lnTo>
                  <a:pt x="8213826" y="196725"/>
                </a:lnTo>
                <a:close/>
                <a:moveTo>
                  <a:pt x="0" y="0"/>
                </a:moveTo>
                <a:lnTo>
                  <a:pt x="8557981" y="0"/>
                </a:lnTo>
                <a:lnTo>
                  <a:pt x="8557981" y="4861178"/>
                </a:lnTo>
                <a:lnTo>
                  <a:pt x="0" y="4861178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innerShdw blurRad="114300" dist="254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37359" y="985292"/>
            <a:ext cx="1224637" cy="1166019"/>
            <a:chOff x="7004056" y="782815"/>
            <a:chExt cx="1332732" cy="1197094"/>
          </a:xfrm>
        </p:grpSpPr>
        <p:sp>
          <p:nvSpPr>
            <p:cNvPr id="70" name="椭圆 69"/>
            <p:cNvSpPr>
              <a:spLocks/>
            </p:cNvSpPr>
            <p:nvPr/>
          </p:nvSpPr>
          <p:spPr bwMode="auto">
            <a:xfrm rot="10800000">
              <a:off x="7004056" y="782815"/>
              <a:ext cx="1332732" cy="1197094"/>
            </a:xfrm>
            <a:prstGeom prst="ellipse">
              <a:avLst/>
            </a:prstGeom>
            <a:solidFill>
              <a:srgbClr val="FF4D5E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128490" y="997486"/>
              <a:ext cx="1083864" cy="72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研究</a:t>
              </a:r>
              <a:endParaRPr lang="en-US" altLang="zh-CN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内容</a:t>
              </a:r>
              <a:endParaRPr lang="zh-CN" altLang="en-US" sz="20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62288" y="2658490"/>
            <a:ext cx="1162584" cy="1044262"/>
            <a:chOff x="6793792" y="2752713"/>
            <a:chExt cx="1162584" cy="1044262"/>
          </a:xfrm>
        </p:grpSpPr>
        <p:sp>
          <p:nvSpPr>
            <p:cNvPr id="69" name="椭圆 68"/>
            <p:cNvSpPr>
              <a:spLocks/>
            </p:cNvSpPr>
            <p:nvPr/>
          </p:nvSpPr>
          <p:spPr bwMode="auto">
            <a:xfrm rot="10800000">
              <a:off x="6793792" y="2752713"/>
              <a:ext cx="1162584" cy="1044262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872512" y="2920901"/>
              <a:ext cx="10838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研究</a:t>
              </a:r>
              <a:endParaRPr lang="en-US" altLang="zh-CN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背景</a:t>
              </a:r>
              <a:endParaRPr lang="zh-CN" altLang="en-US" sz="20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60" name="椭圆 59"/>
          <p:cNvSpPr>
            <a:spLocks/>
          </p:cNvSpPr>
          <p:nvPr/>
        </p:nvSpPr>
        <p:spPr bwMode="auto">
          <a:xfrm rot="169312">
            <a:off x="6360950" y="1648724"/>
            <a:ext cx="1129636" cy="1014670"/>
          </a:xfrm>
          <a:prstGeom prst="ellipse">
            <a:avLst/>
          </a:prstGeom>
          <a:solidFill>
            <a:srgbClr val="FFA616"/>
          </a:solidFill>
          <a:ln w="19050">
            <a:noFill/>
          </a:ln>
          <a:effectLst>
            <a:innerShdw blurRad="101600" dist="63500" dir="27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研究成果</a:t>
            </a:r>
            <a:endParaRPr lang="zh-CN" altLang="en-US" sz="20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7" name="椭圆 66"/>
          <p:cNvSpPr>
            <a:spLocks/>
          </p:cNvSpPr>
          <p:nvPr/>
        </p:nvSpPr>
        <p:spPr bwMode="auto">
          <a:xfrm>
            <a:off x="1864172" y="1695469"/>
            <a:ext cx="1149926" cy="1032896"/>
          </a:xfrm>
          <a:prstGeom prst="ellipse">
            <a:avLst/>
          </a:prstGeom>
          <a:solidFill>
            <a:srgbClr val="FFA616"/>
          </a:solidFill>
          <a:ln w="19050">
            <a:noFill/>
          </a:ln>
          <a:effectLst>
            <a:innerShdw blurRad="101600" dist="63500" dir="27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研究目标</a:t>
            </a:r>
            <a:endParaRPr lang="zh-CN" altLang="en-US" sz="20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8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组合 17"/>
          <p:cNvGrpSpPr/>
          <p:nvPr/>
        </p:nvGrpSpPr>
        <p:grpSpPr>
          <a:xfrm>
            <a:off x="7179628" y="2802743"/>
            <a:ext cx="1161398" cy="1014670"/>
            <a:chOff x="7179628" y="2802743"/>
            <a:chExt cx="1161398" cy="1014670"/>
          </a:xfrm>
        </p:grpSpPr>
        <p:sp>
          <p:nvSpPr>
            <p:cNvPr id="71" name="椭圆 70"/>
            <p:cNvSpPr>
              <a:spLocks/>
            </p:cNvSpPr>
            <p:nvPr/>
          </p:nvSpPr>
          <p:spPr bwMode="auto">
            <a:xfrm rot="10800000">
              <a:off x="7179628" y="2802743"/>
              <a:ext cx="1129636" cy="1014670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srgbClr val="00B0F0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257162" y="2971292"/>
              <a:ext cx="10838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研究</a:t>
              </a:r>
              <a:endParaRPr lang="en-US" altLang="zh-CN" sz="20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思考</a:t>
              </a:r>
              <a:endParaRPr lang="zh-CN" altLang="en-US" sz="20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sp>
        <p:nvSpPr>
          <p:cNvPr id="3" name="任意多边形 2"/>
          <p:cNvSpPr/>
          <p:nvPr/>
        </p:nvSpPr>
        <p:spPr>
          <a:xfrm rot="3597590" flipH="1" flipV="1">
            <a:off x="2212230" y="2972772"/>
            <a:ext cx="2291924" cy="1645280"/>
          </a:xfrm>
          <a:custGeom>
            <a:avLst/>
            <a:gdLst>
              <a:gd name="connsiteX0" fmla="*/ 0 w 4780345"/>
              <a:gd name="connsiteY0" fmla="*/ 1851949 h 1851949"/>
              <a:gd name="connsiteX1" fmla="*/ 2662178 w 4780345"/>
              <a:gd name="connsiteY1" fmla="*/ 1493134 h 1851949"/>
              <a:gd name="connsiteX2" fmla="*/ 4780345 w 4780345"/>
              <a:gd name="connsiteY2" fmla="*/ 0 h 1851949"/>
              <a:gd name="connsiteX3" fmla="*/ 4780345 w 4780345"/>
              <a:gd name="connsiteY3" fmla="*/ 0 h 185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5" h="1851949">
                <a:moveTo>
                  <a:pt x="0" y="1851949"/>
                </a:moveTo>
                <a:cubicBezTo>
                  <a:pt x="932727" y="1826870"/>
                  <a:pt x="1865454" y="1801792"/>
                  <a:pt x="2662178" y="1493134"/>
                </a:cubicBezTo>
                <a:cubicBezTo>
                  <a:pt x="3458902" y="1184476"/>
                  <a:pt x="4780345" y="0"/>
                  <a:pt x="4780345" y="0"/>
                </a:cubicBezTo>
                <a:lnTo>
                  <a:pt x="4780345" y="0"/>
                </a:lnTo>
              </a:path>
            </a:pathLst>
          </a:custGeom>
          <a:noFill/>
          <a:ln w="25400" cap="rnd">
            <a:solidFill>
              <a:srgbClr val="00B0F0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任意多边形 5"/>
          <p:cNvSpPr/>
          <p:nvPr/>
        </p:nvSpPr>
        <p:spPr>
          <a:xfrm rot="16999972">
            <a:off x="3328205" y="2652584"/>
            <a:ext cx="1782726" cy="1179028"/>
          </a:xfrm>
          <a:custGeom>
            <a:avLst/>
            <a:gdLst>
              <a:gd name="connsiteX0" fmla="*/ 0 w 2384385"/>
              <a:gd name="connsiteY0" fmla="*/ 1006998 h 1006998"/>
              <a:gd name="connsiteX1" fmla="*/ 1284790 w 2384385"/>
              <a:gd name="connsiteY1" fmla="*/ 914400 h 1006998"/>
              <a:gd name="connsiteX2" fmla="*/ 2060294 w 2384385"/>
              <a:gd name="connsiteY2" fmla="*/ 544010 h 1006998"/>
              <a:gd name="connsiteX3" fmla="*/ 2384385 w 2384385"/>
              <a:gd name="connsiteY3" fmla="*/ 0 h 1006998"/>
              <a:gd name="connsiteX0" fmla="*/ 0 w 2296924"/>
              <a:gd name="connsiteY0" fmla="*/ 1013199 h 1013199"/>
              <a:gd name="connsiteX1" fmla="*/ 1284790 w 2296924"/>
              <a:gd name="connsiteY1" fmla="*/ 920601 h 1013199"/>
              <a:gd name="connsiteX2" fmla="*/ 2060294 w 2296924"/>
              <a:gd name="connsiteY2" fmla="*/ 550211 h 1013199"/>
              <a:gd name="connsiteX3" fmla="*/ 2296924 w 2296924"/>
              <a:gd name="connsiteY3" fmla="*/ 1 h 1013199"/>
              <a:gd name="connsiteX0" fmla="*/ 0 w 2296924"/>
              <a:gd name="connsiteY0" fmla="*/ 1013197 h 1013197"/>
              <a:gd name="connsiteX1" fmla="*/ 1284790 w 2296924"/>
              <a:gd name="connsiteY1" fmla="*/ 920599 h 1013197"/>
              <a:gd name="connsiteX2" fmla="*/ 1779084 w 2296924"/>
              <a:gd name="connsiteY2" fmla="*/ 728386 h 1013197"/>
              <a:gd name="connsiteX3" fmla="*/ 2296924 w 2296924"/>
              <a:gd name="connsiteY3" fmla="*/ -1 h 1013197"/>
              <a:gd name="connsiteX0" fmla="*/ 0 w 2296924"/>
              <a:gd name="connsiteY0" fmla="*/ 1013199 h 1013199"/>
              <a:gd name="connsiteX1" fmla="*/ 1059126 w 2296924"/>
              <a:gd name="connsiteY1" fmla="*/ 947076 h 1013199"/>
              <a:gd name="connsiteX2" fmla="*/ 1779084 w 2296924"/>
              <a:gd name="connsiteY2" fmla="*/ 728388 h 1013199"/>
              <a:gd name="connsiteX3" fmla="*/ 2296924 w 2296924"/>
              <a:gd name="connsiteY3" fmla="*/ 1 h 1013199"/>
              <a:gd name="connsiteX0" fmla="*/ 0 w 2296924"/>
              <a:gd name="connsiteY0" fmla="*/ 1013197 h 1013197"/>
              <a:gd name="connsiteX1" fmla="*/ 1059126 w 2296924"/>
              <a:gd name="connsiteY1" fmla="*/ 947074 h 1013197"/>
              <a:gd name="connsiteX2" fmla="*/ 1779084 w 2296924"/>
              <a:gd name="connsiteY2" fmla="*/ 728386 h 1013197"/>
              <a:gd name="connsiteX3" fmla="*/ 2296924 w 2296924"/>
              <a:gd name="connsiteY3" fmla="*/ -1 h 10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924" h="1013197">
                <a:moveTo>
                  <a:pt x="0" y="1013197"/>
                </a:moveTo>
                <a:cubicBezTo>
                  <a:pt x="470704" y="1005480"/>
                  <a:pt x="762612" y="994542"/>
                  <a:pt x="1059126" y="947074"/>
                </a:cubicBezTo>
                <a:cubicBezTo>
                  <a:pt x="1355640" y="899606"/>
                  <a:pt x="1566690" y="842605"/>
                  <a:pt x="1779084" y="728386"/>
                </a:cubicBezTo>
                <a:cubicBezTo>
                  <a:pt x="1962350" y="575986"/>
                  <a:pt x="2226511" y="195804"/>
                  <a:pt x="2296924" y="-1"/>
                </a:cubicBezTo>
              </a:path>
            </a:pathLst>
          </a:custGeom>
          <a:noFill/>
          <a:ln w="25400" cap="rnd">
            <a:solidFill>
              <a:srgbClr val="FF4D5E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任意多边形 6"/>
          <p:cNvSpPr/>
          <p:nvPr/>
        </p:nvSpPr>
        <p:spPr>
          <a:xfrm rot="16736532">
            <a:off x="3066899" y="2486408"/>
            <a:ext cx="1547462" cy="1680516"/>
          </a:xfrm>
          <a:custGeom>
            <a:avLst/>
            <a:gdLst>
              <a:gd name="connsiteX0" fmla="*/ 0 w 3611301"/>
              <a:gd name="connsiteY0" fmla="*/ 2002420 h 2002420"/>
              <a:gd name="connsiteX1" fmla="*/ 1331088 w 3611301"/>
              <a:gd name="connsiteY1" fmla="*/ 1921397 h 2002420"/>
              <a:gd name="connsiteX2" fmla="*/ 2442258 w 3611301"/>
              <a:gd name="connsiteY2" fmla="*/ 1551007 h 2002420"/>
              <a:gd name="connsiteX3" fmla="*/ 2928395 w 3611301"/>
              <a:gd name="connsiteY3" fmla="*/ 1169043 h 2002420"/>
              <a:gd name="connsiteX4" fmla="*/ 3229336 w 3611301"/>
              <a:gd name="connsiteY4" fmla="*/ 821802 h 2002420"/>
              <a:gd name="connsiteX5" fmla="*/ 3611301 w 3611301"/>
              <a:gd name="connsiteY5" fmla="*/ 0 h 2002420"/>
              <a:gd name="connsiteX0" fmla="*/ 0 w 3611301"/>
              <a:gd name="connsiteY0" fmla="*/ 2002420 h 2002420"/>
              <a:gd name="connsiteX1" fmla="*/ 1331088 w 3611301"/>
              <a:gd name="connsiteY1" fmla="*/ 1921397 h 2002420"/>
              <a:gd name="connsiteX2" fmla="*/ 2442258 w 3611301"/>
              <a:gd name="connsiteY2" fmla="*/ 1551007 h 2002420"/>
              <a:gd name="connsiteX3" fmla="*/ 3229336 w 3611301"/>
              <a:gd name="connsiteY3" fmla="*/ 821802 h 2002420"/>
              <a:gd name="connsiteX4" fmla="*/ 3611301 w 3611301"/>
              <a:gd name="connsiteY4" fmla="*/ 0 h 20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1301" h="2002420">
                <a:moveTo>
                  <a:pt x="0" y="2002420"/>
                </a:moveTo>
                <a:cubicBezTo>
                  <a:pt x="462022" y="1999526"/>
                  <a:pt x="924045" y="1996632"/>
                  <a:pt x="1331088" y="1921397"/>
                </a:cubicBezTo>
                <a:cubicBezTo>
                  <a:pt x="1738131" y="1846162"/>
                  <a:pt x="2125883" y="1734273"/>
                  <a:pt x="2442258" y="1551007"/>
                </a:cubicBezTo>
                <a:cubicBezTo>
                  <a:pt x="2758633" y="1367741"/>
                  <a:pt x="3034496" y="1080303"/>
                  <a:pt x="3229336" y="821802"/>
                </a:cubicBezTo>
                <a:cubicBezTo>
                  <a:pt x="3343154" y="626961"/>
                  <a:pt x="3477227" y="313480"/>
                  <a:pt x="3611301" y="0"/>
                </a:cubicBezTo>
              </a:path>
            </a:pathLst>
          </a:custGeom>
          <a:noFill/>
          <a:ln w="25400" cap="rnd">
            <a:solidFill>
              <a:srgbClr val="FFA616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任意多边形 36"/>
          <p:cNvSpPr/>
          <p:nvPr/>
        </p:nvSpPr>
        <p:spPr>
          <a:xfrm rot="18002410" flipV="1">
            <a:off x="4226255" y="3151953"/>
            <a:ext cx="2740893" cy="1705952"/>
          </a:xfrm>
          <a:custGeom>
            <a:avLst/>
            <a:gdLst>
              <a:gd name="connsiteX0" fmla="*/ 0 w 4780345"/>
              <a:gd name="connsiteY0" fmla="*/ 1851949 h 1851949"/>
              <a:gd name="connsiteX1" fmla="*/ 2662178 w 4780345"/>
              <a:gd name="connsiteY1" fmla="*/ 1493134 h 1851949"/>
              <a:gd name="connsiteX2" fmla="*/ 4780345 w 4780345"/>
              <a:gd name="connsiteY2" fmla="*/ 0 h 1851949"/>
              <a:gd name="connsiteX3" fmla="*/ 4780345 w 4780345"/>
              <a:gd name="connsiteY3" fmla="*/ 0 h 185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5" h="1851949">
                <a:moveTo>
                  <a:pt x="0" y="1851949"/>
                </a:moveTo>
                <a:cubicBezTo>
                  <a:pt x="932727" y="1826870"/>
                  <a:pt x="1865454" y="1801792"/>
                  <a:pt x="2662178" y="1493134"/>
                </a:cubicBezTo>
                <a:cubicBezTo>
                  <a:pt x="3458902" y="1184476"/>
                  <a:pt x="4780345" y="0"/>
                  <a:pt x="4780345" y="0"/>
                </a:cubicBezTo>
                <a:lnTo>
                  <a:pt x="4780345" y="0"/>
                </a:lnTo>
              </a:path>
            </a:pathLst>
          </a:custGeom>
          <a:noFill/>
          <a:ln w="25400" cap="rnd">
            <a:solidFill>
              <a:srgbClr val="00B0F0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任意多边形 37"/>
          <p:cNvSpPr/>
          <p:nvPr/>
        </p:nvSpPr>
        <p:spPr>
          <a:xfrm rot="4600028" flipH="1">
            <a:off x="4033069" y="2625688"/>
            <a:ext cx="1782726" cy="1179028"/>
          </a:xfrm>
          <a:custGeom>
            <a:avLst/>
            <a:gdLst>
              <a:gd name="connsiteX0" fmla="*/ 0 w 2384385"/>
              <a:gd name="connsiteY0" fmla="*/ 1006998 h 1006998"/>
              <a:gd name="connsiteX1" fmla="*/ 1284790 w 2384385"/>
              <a:gd name="connsiteY1" fmla="*/ 914400 h 1006998"/>
              <a:gd name="connsiteX2" fmla="*/ 2060294 w 2384385"/>
              <a:gd name="connsiteY2" fmla="*/ 544010 h 1006998"/>
              <a:gd name="connsiteX3" fmla="*/ 2384385 w 2384385"/>
              <a:gd name="connsiteY3" fmla="*/ 0 h 1006998"/>
              <a:gd name="connsiteX0" fmla="*/ 0 w 2296924"/>
              <a:gd name="connsiteY0" fmla="*/ 1013199 h 1013199"/>
              <a:gd name="connsiteX1" fmla="*/ 1284790 w 2296924"/>
              <a:gd name="connsiteY1" fmla="*/ 920601 h 1013199"/>
              <a:gd name="connsiteX2" fmla="*/ 2060294 w 2296924"/>
              <a:gd name="connsiteY2" fmla="*/ 550211 h 1013199"/>
              <a:gd name="connsiteX3" fmla="*/ 2296924 w 2296924"/>
              <a:gd name="connsiteY3" fmla="*/ 1 h 1013199"/>
              <a:gd name="connsiteX0" fmla="*/ 0 w 2296924"/>
              <a:gd name="connsiteY0" fmla="*/ 1013197 h 1013197"/>
              <a:gd name="connsiteX1" fmla="*/ 1284790 w 2296924"/>
              <a:gd name="connsiteY1" fmla="*/ 920599 h 1013197"/>
              <a:gd name="connsiteX2" fmla="*/ 1779084 w 2296924"/>
              <a:gd name="connsiteY2" fmla="*/ 728386 h 1013197"/>
              <a:gd name="connsiteX3" fmla="*/ 2296924 w 2296924"/>
              <a:gd name="connsiteY3" fmla="*/ -1 h 1013197"/>
              <a:gd name="connsiteX0" fmla="*/ 0 w 2296924"/>
              <a:gd name="connsiteY0" fmla="*/ 1013199 h 1013199"/>
              <a:gd name="connsiteX1" fmla="*/ 1059126 w 2296924"/>
              <a:gd name="connsiteY1" fmla="*/ 947076 h 1013199"/>
              <a:gd name="connsiteX2" fmla="*/ 1779084 w 2296924"/>
              <a:gd name="connsiteY2" fmla="*/ 728388 h 1013199"/>
              <a:gd name="connsiteX3" fmla="*/ 2296924 w 2296924"/>
              <a:gd name="connsiteY3" fmla="*/ 1 h 1013199"/>
              <a:gd name="connsiteX0" fmla="*/ 0 w 2296924"/>
              <a:gd name="connsiteY0" fmla="*/ 1013197 h 1013197"/>
              <a:gd name="connsiteX1" fmla="*/ 1059126 w 2296924"/>
              <a:gd name="connsiteY1" fmla="*/ 947074 h 1013197"/>
              <a:gd name="connsiteX2" fmla="*/ 1779084 w 2296924"/>
              <a:gd name="connsiteY2" fmla="*/ 728386 h 1013197"/>
              <a:gd name="connsiteX3" fmla="*/ 2296924 w 2296924"/>
              <a:gd name="connsiteY3" fmla="*/ -1 h 10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924" h="1013197">
                <a:moveTo>
                  <a:pt x="0" y="1013197"/>
                </a:moveTo>
                <a:cubicBezTo>
                  <a:pt x="470704" y="1005480"/>
                  <a:pt x="762612" y="994542"/>
                  <a:pt x="1059126" y="947074"/>
                </a:cubicBezTo>
                <a:cubicBezTo>
                  <a:pt x="1355640" y="899606"/>
                  <a:pt x="1566690" y="842605"/>
                  <a:pt x="1779084" y="728386"/>
                </a:cubicBezTo>
                <a:cubicBezTo>
                  <a:pt x="1962350" y="575986"/>
                  <a:pt x="2226511" y="195804"/>
                  <a:pt x="2296924" y="-1"/>
                </a:cubicBezTo>
              </a:path>
            </a:pathLst>
          </a:custGeom>
          <a:noFill/>
          <a:ln w="25400" cap="rnd">
            <a:solidFill>
              <a:srgbClr val="FF4D5E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任意多边形 38"/>
          <p:cNvSpPr/>
          <p:nvPr/>
        </p:nvSpPr>
        <p:spPr>
          <a:xfrm rot="4863468" flipH="1">
            <a:off x="4664051" y="2365211"/>
            <a:ext cx="1493674" cy="1889734"/>
          </a:xfrm>
          <a:custGeom>
            <a:avLst/>
            <a:gdLst>
              <a:gd name="connsiteX0" fmla="*/ 0 w 3611301"/>
              <a:gd name="connsiteY0" fmla="*/ 2002420 h 2002420"/>
              <a:gd name="connsiteX1" fmla="*/ 1331088 w 3611301"/>
              <a:gd name="connsiteY1" fmla="*/ 1921397 h 2002420"/>
              <a:gd name="connsiteX2" fmla="*/ 2442258 w 3611301"/>
              <a:gd name="connsiteY2" fmla="*/ 1551007 h 2002420"/>
              <a:gd name="connsiteX3" fmla="*/ 2928395 w 3611301"/>
              <a:gd name="connsiteY3" fmla="*/ 1169043 h 2002420"/>
              <a:gd name="connsiteX4" fmla="*/ 3229336 w 3611301"/>
              <a:gd name="connsiteY4" fmla="*/ 821802 h 2002420"/>
              <a:gd name="connsiteX5" fmla="*/ 3611301 w 3611301"/>
              <a:gd name="connsiteY5" fmla="*/ 0 h 2002420"/>
              <a:gd name="connsiteX0" fmla="*/ 0 w 3611301"/>
              <a:gd name="connsiteY0" fmla="*/ 2002420 h 2002420"/>
              <a:gd name="connsiteX1" fmla="*/ 1331088 w 3611301"/>
              <a:gd name="connsiteY1" fmla="*/ 1921397 h 2002420"/>
              <a:gd name="connsiteX2" fmla="*/ 2442258 w 3611301"/>
              <a:gd name="connsiteY2" fmla="*/ 1551007 h 2002420"/>
              <a:gd name="connsiteX3" fmla="*/ 3229336 w 3611301"/>
              <a:gd name="connsiteY3" fmla="*/ 821802 h 2002420"/>
              <a:gd name="connsiteX4" fmla="*/ 3611301 w 3611301"/>
              <a:gd name="connsiteY4" fmla="*/ 0 h 200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1301" h="2002420">
                <a:moveTo>
                  <a:pt x="0" y="2002420"/>
                </a:moveTo>
                <a:cubicBezTo>
                  <a:pt x="462022" y="1999526"/>
                  <a:pt x="924045" y="1996632"/>
                  <a:pt x="1331088" y="1921397"/>
                </a:cubicBezTo>
                <a:cubicBezTo>
                  <a:pt x="1738131" y="1846162"/>
                  <a:pt x="2125883" y="1734273"/>
                  <a:pt x="2442258" y="1551007"/>
                </a:cubicBezTo>
                <a:cubicBezTo>
                  <a:pt x="2758633" y="1367741"/>
                  <a:pt x="3034496" y="1080303"/>
                  <a:pt x="3229336" y="821802"/>
                </a:cubicBezTo>
                <a:cubicBezTo>
                  <a:pt x="3343154" y="626961"/>
                  <a:pt x="3477227" y="313480"/>
                  <a:pt x="3611301" y="0"/>
                </a:cubicBezTo>
              </a:path>
            </a:pathLst>
          </a:custGeom>
          <a:noFill/>
          <a:ln w="25400" cap="rnd">
            <a:solidFill>
              <a:srgbClr val="FFA616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3445105" y="4245663"/>
            <a:ext cx="2409594" cy="842499"/>
            <a:chOff x="1575092" y="3260975"/>
            <a:chExt cx="1390436" cy="842499"/>
          </a:xfrm>
        </p:grpSpPr>
        <p:sp>
          <p:nvSpPr>
            <p:cNvPr id="56" name="任意多边形 55"/>
            <p:cNvSpPr/>
            <p:nvPr/>
          </p:nvSpPr>
          <p:spPr>
            <a:xfrm>
              <a:off x="1575092" y="3260975"/>
              <a:ext cx="1390436" cy="842499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4D5E"/>
            </a:solidFill>
            <a:ln>
              <a:noFill/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742015" y="3389836"/>
              <a:ext cx="1056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研究报告</a:t>
              </a:r>
              <a:endParaRPr lang="zh-CN" altLang="en-US" sz="3200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790943" y="985292"/>
            <a:ext cx="1224637" cy="1166019"/>
            <a:chOff x="7004056" y="782815"/>
            <a:chExt cx="1332732" cy="1197094"/>
          </a:xfrm>
        </p:grpSpPr>
        <p:sp>
          <p:nvSpPr>
            <p:cNvPr id="46" name="椭圆 45"/>
            <p:cNvSpPr>
              <a:spLocks/>
            </p:cNvSpPr>
            <p:nvPr/>
          </p:nvSpPr>
          <p:spPr bwMode="auto">
            <a:xfrm rot="10800000">
              <a:off x="7004056" y="782815"/>
              <a:ext cx="1332732" cy="1197094"/>
            </a:xfrm>
            <a:prstGeom prst="ellipse">
              <a:avLst/>
            </a:prstGeom>
            <a:solidFill>
              <a:srgbClr val="FF4D5E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28490" y="997486"/>
              <a:ext cx="1083864" cy="72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黑体" pitchFamily="2" charset="-122"/>
                  <a:ea typeface="黑体" pitchFamily="2" charset="-122"/>
                </a:rPr>
                <a:t>研究重点策略</a:t>
              </a:r>
              <a:endParaRPr lang="zh-CN" altLang="en-US" sz="2000" b="1" dirty="0">
                <a:solidFill>
                  <a:schemeClr val="bg1"/>
                </a:solidFill>
                <a:latin typeface="黑体" pitchFamily="2" charset="-122"/>
                <a:ea typeface="黑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8601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7" grpId="0" animBg="1"/>
      <p:bldP spid="3" grpId="0" animBg="1"/>
      <p:bldP spid="6" grpId="0" animBg="1"/>
      <p:bldP spid="7" grpId="0" animBg="1"/>
      <p:bldP spid="37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6" name="矩形 15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1</a:t>
            </a:r>
            <a:r>
              <a:rPr lang="zh-CN" altLang="zh-CN" sz="2000" dirty="0"/>
              <a:t>、进行调查研究分析，寻求课题研究的着力点。</a:t>
            </a:r>
            <a:endParaRPr lang="zh-CN" altLang="en-US" sz="2000" dirty="0"/>
          </a:p>
        </p:txBody>
      </p:sp>
      <p:sp>
        <p:nvSpPr>
          <p:cNvPr id="17" name="矩形 16"/>
          <p:cNvSpPr/>
          <p:nvPr/>
        </p:nvSpPr>
        <p:spPr>
          <a:xfrm>
            <a:off x="1248848" y="1920351"/>
            <a:ext cx="712879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         在</a:t>
            </a:r>
            <a:r>
              <a:rPr lang="zh-CN" altLang="en-US" dirty="0"/>
              <a:t>课题研究的初期，为了深入地了解课题组成员们的信息技术水平，也为了让培训能更贴近教师需求，我们特地对</a:t>
            </a:r>
            <a:r>
              <a:rPr lang="en-US" altLang="zh-CN" dirty="0"/>
              <a:t>16</a:t>
            </a:r>
            <a:r>
              <a:rPr lang="zh-CN" altLang="en-US" dirty="0"/>
              <a:t>名课题组成员进行了</a:t>
            </a:r>
            <a:r>
              <a:rPr lang="en-US" altLang="zh-CN" dirty="0"/>
              <a:t>《</a:t>
            </a:r>
            <a:r>
              <a:rPr lang="zh-CN" altLang="en-US" dirty="0"/>
              <a:t>电教课题组成员的信息素养问卷调查</a:t>
            </a:r>
            <a:r>
              <a:rPr lang="en-US" altLang="zh-CN" dirty="0"/>
              <a:t>》</a:t>
            </a:r>
            <a:r>
              <a:rPr lang="zh-CN" altLang="en-US" dirty="0"/>
              <a:t>，收到有效调查表</a:t>
            </a:r>
            <a:r>
              <a:rPr lang="en-US" altLang="zh-CN" dirty="0"/>
              <a:t>16</a:t>
            </a:r>
            <a:r>
              <a:rPr lang="zh-CN" altLang="en-US" dirty="0"/>
              <a:t>份，调查内容主要包括以下几个方面：①被调查者的信息教育观念；②被调查者现有的信息技术水平；③被调查者希望得到哪些信息技能的培训。通过此项调查，初步了解了组员的信息技术水平及需求，从而给我们确定了培训的着力点。</a:t>
            </a:r>
          </a:p>
        </p:txBody>
      </p:sp>
    </p:spTree>
    <p:extLst>
      <p:ext uri="{BB962C8B-B14F-4D97-AF65-F5344CB8AC3E}">
        <p14:creationId xmlns:p14="http://schemas.microsoft.com/office/powerpoint/2010/main" val="2526990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电教照片\QQ图片2015061916423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034" y="3289548"/>
            <a:ext cx="3454356" cy="1943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1</a:t>
            </a:r>
            <a:r>
              <a:rPr lang="zh-CN" altLang="zh-CN" sz="2000" dirty="0"/>
              <a:t>、进行调查研究分析，寻求课题研究的着力点。</a:t>
            </a:r>
            <a:endParaRPr lang="zh-CN" altLang="en-US" sz="2000" dirty="0"/>
          </a:p>
        </p:txBody>
      </p:sp>
      <p:pic>
        <p:nvPicPr>
          <p:cNvPr id="1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电教照片\IMG_557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516" y="1849548"/>
            <a:ext cx="432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07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1</a:t>
            </a:r>
            <a:r>
              <a:rPr lang="zh-CN" altLang="zh-CN" sz="2000" dirty="0"/>
              <a:t>、进行调查研究分析，寻求课题研究的着力点。</a:t>
            </a:r>
            <a:endParaRPr lang="zh-CN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57" y="1597617"/>
            <a:ext cx="41814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4309" y="2021617"/>
            <a:ext cx="4305300" cy="35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577" y="2586072"/>
            <a:ext cx="42672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6136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1</a:t>
            </a:r>
            <a:r>
              <a:rPr lang="zh-CN" altLang="zh-CN" sz="2000" dirty="0"/>
              <a:t>、进行调查研究分析，寻求课题研究的着力点。</a:t>
            </a:r>
            <a:endParaRPr lang="zh-CN" altLang="en-US" sz="2000" dirty="0"/>
          </a:p>
        </p:txBody>
      </p:sp>
      <p:grpSp>
        <p:nvGrpSpPr>
          <p:cNvPr id="13" name="组合 73"/>
          <p:cNvGrpSpPr>
            <a:grpSpLocks/>
          </p:cNvGrpSpPr>
          <p:nvPr/>
        </p:nvGrpSpPr>
        <p:grpSpPr bwMode="auto">
          <a:xfrm>
            <a:off x="4030912" y="2937614"/>
            <a:ext cx="1055861" cy="1055862"/>
            <a:chOff x="6786578" y="5000636"/>
            <a:chExt cx="714380" cy="714380"/>
          </a:xfrm>
        </p:grpSpPr>
        <p:sp>
          <p:nvSpPr>
            <p:cNvPr id="14" name="椭圆 13"/>
            <p:cNvSpPr>
              <a:spLocks noChangeArrowheads="1"/>
            </p:cNvSpPr>
            <p:nvPr/>
          </p:nvSpPr>
          <p:spPr bwMode="auto">
            <a:xfrm>
              <a:off x="6786578" y="5000636"/>
              <a:ext cx="714380" cy="714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152400" dir="8399995" algn="tr" rotWithShape="0">
                <a:srgbClr val="80808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20715169">
              <a:off x="6812319" y="5023271"/>
              <a:ext cx="663158" cy="663158"/>
            </a:xfrm>
            <a:prstGeom prst="ellipse">
              <a:avLst/>
            </a:prstGeom>
            <a:gradFill flip="none" rotWithShape="1">
              <a:gsLst>
                <a:gs pos="10000">
                  <a:schemeClr val="tx1">
                    <a:lumMod val="50000"/>
                    <a:lumOff val="50000"/>
                    <a:alpha val="38000"/>
                  </a:schemeClr>
                </a:gs>
                <a:gs pos="14000">
                  <a:schemeClr val="tx1">
                    <a:lumMod val="50000"/>
                    <a:lumOff val="50000"/>
                    <a:alpha val="33000"/>
                  </a:schemeClr>
                </a:gs>
                <a:gs pos="35000">
                  <a:schemeClr val="tx1">
                    <a:lumMod val="50000"/>
                    <a:lumOff val="50000"/>
                    <a:alpha val="23000"/>
                  </a:schemeClr>
                </a:gs>
                <a:gs pos="67000">
                  <a:schemeClr val="bg1">
                    <a:lumMod val="95000"/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/>
            </a:p>
          </p:txBody>
        </p:sp>
      </p:grpSp>
      <p:grpSp>
        <p:nvGrpSpPr>
          <p:cNvPr id="16" name="组合 24"/>
          <p:cNvGrpSpPr>
            <a:grpSpLocks/>
          </p:cNvGrpSpPr>
          <p:nvPr/>
        </p:nvGrpSpPr>
        <p:grpSpPr bwMode="auto">
          <a:xfrm>
            <a:off x="4013080" y="2012210"/>
            <a:ext cx="1061492" cy="1076510"/>
            <a:chOff x="5223719" y="1686117"/>
            <a:chExt cx="1795540" cy="1820406"/>
          </a:xfrm>
        </p:grpSpPr>
        <p:grpSp>
          <p:nvGrpSpPr>
            <p:cNvPr id="17" name="组合 16"/>
            <p:cNvGrpSpPr/>
            <p:nvPr/>
          </p:nvGrpSpPr>
          <p:grpSpPr>
            <a:xfrm>
              <a:off x="5223719" y="1686117"/>
              <a:ext cx="1795540" cy="1820406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泪滴形 24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gradFill>
                <a:gsLst>
                  <a:gs pos="100000">
                    <a:schemeClr val="bg1"/>
                  </a:gs>
                  <a:gs pos="67000">
                    <a:schemeClr val="bg1">
                      <a:lumMod val="95000"/>
                    </a:schemeClr>
                  </a:gs>
                  <a:gs pos="31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7800000" scaled="0"/>
              </a:gradFill>
              <a:ln w="57150">
                <a:gradFill>
                  <a:gsLst>
                    <a:gs pos="16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6000"/>
                      </a:schemeClr>
                    </a:gs>
                  </a:gsLst>
                  <a:lin ang="17400000" scaled="0"/>
                </a:gradFill>
              </a:ln>
              <a:scene3d>
                <a:camera prst="orthographicFront"/>
                <a:lightRig rig="threePt" dir="t">
                  <a:rot lat="0" lon="0" rev="78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泪滴形 25"/>
              <p:cNvSpPr/>
              <p:nvPr/>
            </p:nvSpPr>
            <p:spPr>
              <a:xfrm rot="8119616">
                <a:off x="5065848" y="780372"/>
                <a:ext cx="2051717" cy="2053636"/>
              </a:xfrm>
              <a:prstGeom prst="teardrop">
                <a:avLst>
                  <a:gd name="adj" fmla="val 101143"/>
                </a:avLst>
              </a:prstGeom>
              <a:solidFill>
                <a:srgbClr val="4FB663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>
              <a:off x="5423753" y="2776456"/>
              <a:ext cx="1397061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4004632" y="3820783"/>
            <a:ext cx="1061493" cy="1075571"/>
            <a:chOff x="5209638" y="4344301"/>
            <a:chExt cx="1795540" cy="1820406"/>
          </a:xfrm>
        </p:grpSpPr>
        <p:grpSp>
          <p:nvGrpSpPr>
            <p:cNvPr id="28" name="组合 27"/>
            <p:cNvGrpSpPr/>
            <p:nvPr/>
          </p:nvGrpSpPr>
          <p:grpSpPr>
            <a:xfrm flipV="1">
              <a:off x="5209638" y="4344301"/>
              <a:ext cx="1795540" cy="1820406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泪滴形 35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gradFill>
                <a:gsLst>
                  <a:gs pos="100000">
                    <a:schemeClr val="bg1"/>
                  </a:gs>
                  <a:gs pos="67000">
                    <a:schemeClr val="bg1">
                      <a:lumMod val="95000"/>
                    </a:schemeClr>
                  </a:gs>
                  <a:gs pos="31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7800000" scaled="0"/>
              </a:gradFill>
              <a:ln w="57150">
                <a:gradFill>
                  <a:gsLst>
                    <a:gs pos="16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6000"/>
                      </a:schemeClr>
                    </a:gs>
                  </a:gsLst>
                  <a:lin ang="17400000" scaled="0"/>
                </a:gradFill>
              </a:ln>
              <a:scene3d>
                <a:camera prst="orthographicFront"/>
                <a:lightRig rig="threePt" dir="t">
                  <a:rot lat="0" lon="0" rev="78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泪滴形 36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solidFill>
                <a:srgbClr val="4DC6BE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30" name="直接连接符 29"/>
            <p:cNvCxnSpPr/>
            <p:nvPr/>
          </p:nvCxnSpPr>
          <p:spPr>
            <a:xfrm>
              <a:off x="5409672" y="5070239"/>
              <a:ext cx="1395473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27"/>
          <p:cNvGrpSpPr>
            <a:grpSpLocks/>
          </p:cNvGrpSpPr>
          <p:nvPr/>
        </p:nvGrpSpPr>
        <p:grpSpPr bwMode="auto">
          <a:xfrm>
            <a:off x="3128033" y="2932921"/>
            <a:ext cx="1085895" cy="1052107"/>
            <a:chOff x="3841207" y="3033793"/>
            <a:chExt cx="1836583" cy="1779725"/>
          </a:xfrm>
        </p:grpSpPr>
        <p:grpSp>
          <p:nvGrpSpPr>
            <p:cNvPr id="39" name="组合 38"/>
            <p:cNvGrpSpPr/>
            <p:nvPr/>
          </p:nvGrpSpPr>
          <p:grpSpPr>
            <a:xfrm rot="16200000">
              <a:off x="3869636" y="3005364"/>
              <a:ext cx="1779725" cy="183658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泪滴形 46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gradFill>
                <a:gsLst>
                  <a:gs pos="100000">
                    <a:schemeClr val="bg1"/>
                  </a:gs>
                  <a:gs pos="67000">
                    <a:schemeClr val="bg1">
                      <a:lumMod val="95000"/>
                    </a:schemeClr>
                  </a:gs>
                  <a:gs pos="31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7800000" scaled="0"/>
              </a:gradFill>
              <a:ln w="57150">
                <a:gradFill>
                  <a:gsLst>
                    <a:gs pos="16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6000"/>
                      </a:schemeClr>
                    </a:gs>
                  </a:gsLst>
                  <a:lin ang="17400000" scaled="0"/>
                </a:gradFill>
              </a:ln>
              <a:scene3d>
                <a:camera prst="orthographicFront"/>
                <a:lightRig rig="threePt" dir="t">
                  <a:rot lat="0" lon="0" rev="78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泪滴形 47"/>
              <p:cNvSpPr/>
              <p:nvPr/>
            </p:nvSpPr>
            <p:spPr>
              <a:xfrm rot="8119616">
                <a:off x="5065848" y="780372"/>
                <a:ext cx="2051718" cy="2053636"/>
              </a:xfrm>
              <a:prstGeom prst="teardrop">
                <a:avLst>
                  <a:gd name="adj" fmla="val 101143"/>
                </a:avLst>
              </a:prstGeom>
              <a:solidFill>
                <a:srgbClr val="E85A4C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41" name="直接连接符 40"/>
            <p:cNvCxnSpPr/>
            <p:nvPr/>
          </p:nvCxnSpPr>
          <p:spPr>
            <a:xfrm rot="5400000">
              <a:off x="4151425" y="3923656"/>
              <a:ext cx="1382820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25"/>
          <p:cNvGrpSpPr>
            <a:grpSpLocks/>
          </p:cNvGrpSpPr>
          <p:nvPr/>
        </p:nvGrpSpPr>
        <p:grpSpPr bwMode="auto">
          <a:xfrm>
            <a:off x="4873723" y="2932921"/>
            <a:ext cx="1084956" cy="1052107"/>
            <a:chOff x="6565189" y="3033796"/>
            <a:chExt cx="1836583" cy="1779725"/>
          </a:xfrm>
        </p:grpSpPr>
        <p:grpSp>
          <p:nvGrpSpPr>
            <p:cNvPr id="50" name="组合 49"/>
            <p:cNvGrpSpPr/>
            <p:nvPr/>
          </p:nvGrpSpPr>
          <p:grpSpPr>
            <a:xfrm rot="5400000">
              <a:off x="6593618" y="3005367"/>
              <a:ext cx="1779725" cy="1836583"/>
              <a:chOff x="4964806" y="658391"/>
              <a:chExt cx="2253802" cy="2305319"/>
            </a:xfrm>
            <a:effectLst>
              <a:outerShdw blurRad="279400" dist="127000" dir="7740000" sx="102000" sy="102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泪滴形 57"/>
              <p:cNvSpPr/>
              <p:nvPr/>
            </p:nvSpPr>
            <p:spPr>
              <a:xfrm rot="8119616">
                <a:off x="4964806" y="658391"/>
                <a:ext cx="2253802" cy="2305319"/>
              </a:xfrm>
              <a:prstGeom prst="teardrop">
                <a:avLst>
                  <a:gd name="adj" fmla="val 101143"/>
                </a:avLst>
              </a:prstGeom>
              <a:gradFill>
                <a:gsLst>
                  <a:gs pos="100000">
                    <a:schemeClr val="bg1"/>
                  </a:gs>
                  <a:gs pos="67000">
                    <a:schemeClr val="bg1">
                      <a:lumMod val="95000"/>
                    </a:schemeClr>
                  </a:gs>
                  <a:gs pos="31000">
                    <a:schemeClr val="bg1">
                      <a:lumMod val="8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7800000" scaled="0"/>
              </a:gradFill>
              <a:ln w="57150">
                <a:gradFill>
                  <a:gsLst>
                    <a:gs pos="16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6000"/>
                      </a:schemeClr>
                    </a:gs>
                  </a:gsLst>
                  <a:lin ang="17400000" scaled="0"/>
                </a:gradFill>
              </a:ln>
              <a:scene3d>
                <a:camera prst="orthographicFront"/>
                <a:lightRig rig="threePt" dir="t">
                  <a:rot lat="0" lon="0" rev="78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泪滴形 58"/>
              <p:cNvSpPr/>
              <p:nvPr/>
            </p:nvSpPr>
            <p:spPr>
              <a:xfrm rot="8119616">
                <a:off x="5065848" y="780373"/>
                <a:ext cx="2051718" cy="2053636"/>
              </a:xfrm>
              <a:prstGeom prst="teardrop">
                <a:avLst>
                  <a:gd name="adj" fmla="val 101143"/>
                </a:avLst>
              </a:prstGeom>
              <a:solidFill>
                <a:srgbClr val="FFB44B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2" name="直接连接符 51"/>
            <p:cNvCxnSpPr/>
            <p:nvPr/>
          </p:nvCxnSpPr>
          <p:spPr>
            <a:xfrm rot="16200000">
              <a:off x="6714222" y="3904608"/>
              <a:ext cx="1382820" cy="0"/>
            </a:xfrm>
            <a:prstGeom prst="line">
              <a:avLst/>
            </a:pr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文本框 101"/>
          <p:cNvSpPr txBox="1">
            <a:spLocks noChangeArrowheads="1"/>
          </p:cNvSpPr>
          <p:nvPr/>
        </p:nvSpPr>
        <p:spPr bwMode="auto">
          <a:xfrm>
            <a:off x="5683267" y="2014890"/>
            <a:ext cx="20570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kumimoji="0" lang="zh-CN" altLang="en-US" sz="1600" b="1" dirty="0">
                <a:solidFill>
                  <a:srgbClr val="0F3655"/>
                </a:solidFill>
              </a:rPr>
              <a:t>加强</a:t>
            </a:r>
            <a:r>
              <a:rPr kumimoji="0" lang="zh-CN" altLang="en-US" sz="1600" b="1" dirty="0" smtClean="0">
                <a:solidFill>
                  <a:srgbClr val="0F3655"/>
                </a:solidFill>
              </a:rPr>
              <a:t>技术培训</a:t>
            </a:r>
            <a:r>
              <a:rPr kumimoji="0" lang="zh-CN" altLang="en-US" sz="1600" b="1" dirty="0">
                <a:solidFill>
                  <a:srgbClr val="0F3655"/>
                </a:solidFill>
              </a:rPr>
              <a:t>。</a:t>
            </a:r>
          </a:p>
        </p:txBody>
      </p:sp>
      <p:sp>
        <p:nvSpPr>
          <p:cNvPr id="62" name="文本框 103"/>
          <p:cNvSpPr txBox="1">
            <a:spLocks noChangeArrowheads="1"/>
          </p:cNvSpPr>
          <p:nvPr/>
        </p:nvSpPr>
        <p:spPr bwMode="auto">
          <a:xfrm>
            <a:off x="5676991" y="4175704"/>
            <a:ext cx="16561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kumimoji="0" lang="zh-CN" altLang="en-US" b="1" dirty="0" smtClean="0">
                <a:solidFill>
                  <a:srgbClr val="0F3655"/>
                </a:solidFill>
              </a:rPr>
              <a:t>技术教学融合。</a:t>
            </a:r>
            <a:endParaRPr kumimoji="0" lang="zh-CN" altLang="en-US" b="1" dirty="0">
              <a:solidFill>
                <a:srgbClr val="0F3655"/>
              </a:solidFill>
            </a:endParaRPr>
          </a:p>
        </p:txBody>
      </p:sp>
      <p:sp>
        <p:nvSpPr>
          <p:cNvPr id="64" name="文本框 105"/>
          <p:cNvSpPr txBox="1">
            <a:spLocks noChangeArrowheads="1"/>
          </p:cNvSpPr>
          <p:nvPr/>
        </p:nvSpPr>
        <p:spPr bwMode="auto">
          <a:xfrm>
            <a:off x="1979712" y="1999754"/>
            <a:ext cx="27603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kumimoji="0" lang="zh-CN" altLang="en-US" sz="1600" b="1" dirty="0">
                <a:solidFill>
                  <a:srgbClr val="0F3655"/>
                </a:solidFill>
              </a:rPr>
              <a:t>更新</a:t>
            </a:r>
            <a:r>
              <a:rPr kumimoji="0" lang="zh-CN" altLang="en-US" sz="1600" b="1" dirty="0" smtClean="0">
                <a:solidFill>
                  <a:srgbClr val="0F3655"/>
                </a:solidFill>
              </a:rPr>
              <a:t>教师观念</a:t>
            </a:r>
            <a:r>
              <a:rPr kumimoji="0" lang="zh-CN" altLang="en-US" sz="1600" b="1" dirty="0">
                <a:solidFill>
                  <a:srgbClr val="0F3655"/>
                </a:solidFill>
              </a:rPr>
              <a:t>。</a:t>
            </a:r>
          </a:p>
        </p:txBody>
      </p:sp>
      <p:grpSp>
        <p:nvGrpSpPr>
          <p:cNvPr id="68" name="组合 7"/>
          <p:cNvGrpSpPr>
            <a:grpSpLocks/>
          </p:cNvGrpSpPr>
          <p:nvPr/>
        </p:nvGrpSpPr>
        <p:grpSpPr bwMode="auto">
          <a:xfrm>
            <a:off x="2079680" y="2351963"/>
            <a:ext cx="1951231" cy="593159"/>
            <a:chOff x="1954012" y="2050343"/>
            <a:chExt cx="3300473" cy="1004434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1954012" y="2050343"/>
              <a:ext cx="2341605" cy="1271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4295617" y="2063057"/>
              <a:ext cx="958868" cy="99172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12"/>
          <p:cNvGrpSpPr>
            <a:grpSpLocks/>
          </p:cNvGrpSpPr>
          <p:nvPr/>
        </p:nvGrpSpPr>
        <p:grpSpPr bwMode="auto">
          <a:xfrm>
            <a:off x="5031399" y="2377304"/>
            <a:ext cx="1994405" cy="595036"/>
            <a:chOff x="6946256" y="2094223"/>
            <a:chExt cx="3374262" cy="1006310"/>
          </a:xfrm>
        </p:grpSpPr>
        <p:cxnSp>
          <p:nvCxnSpPr>
            <p:cNvPr id="72" name="直接连接符 71"/>
            <p:cNvCxnSpPr/>
            <p:nvPr/>
          </p:nvCxnSpPr>
          <p:spPr>
            <a:xfrm flipV="1">
              <a:off x="6946256" y="2094223"/>
              <a:ext cx="1033715" cy="1006310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7979971" y="2100572"/>
              <a:ext cx="2340547" cy="1269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11"/>
          <p:cNvGrpSpPr>
            <a:grpSpLocks/>
          </p:cNvGrpSpPr>
          <p:nvPr/>
        </p:nvGrpSpPr>
        <p:grpSpPr bwMode="auto">
          <a:xfrm>
            <a:off x="2007412" y="3976582"/>
            <a:ext cx="2010360" cy="597852"/>
            <a:chOff x="1831791" y="4798835"/>
            <a:chExt cx="3401266" cy="1011557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1831791" y="5797688"/>
              <a:ext cx="2340554" cy="127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V="1">
              <a:off x="4199339" y="4798835"/>
              <a:ext cx="1033718" cy="1006793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23"/>
          <p:cNvGrpSpPr>
            <a:grpSpLocks/>
          </p:cNvGrpSpPr>
          <p:nvPr/>
        </p:nvGrpSpPr>
        <p:grpSpPr bwMode="auto">
          <a:xfrm>
            <a:off x="5053924" y="4005676"/>
            <a:ext cx="1971880" cy="605361"/>
            <a:chOff x="6985337" y="4848712"/>
            <a:chExt cx="3335181" cy="1023649"/>
          </a:xfrm>
        </p:grpSpPr>
        <p:cxnSp>
          <p:nvCxnSpPr>
            <p:cNvPr id="78" name="直接连接符 77"/>
            <p:cNvCxnSpPr/>
            <p:nvPr/>
          </p:nvCxnSpPr>
          <p:spPr>
            <a:xfrm>
              <a:off x="7979065" y="5859665"/>
              <a:ext cx="2341453" cy="1269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6985337" y="4848712"/>
              <a:ext cx="960393" cy="991908"/>
            </a:xfrm>
            <a:prstGeom prst="line">
              <a:avLst/>
            </a:prstGeom>
            <a:ln w="1905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矩形 80"/>
          <p:cNvSpPr/>
          <p:nvPr/>
        </p:nvSpPr>
        <p:spPr>
          <a:xfrm>
            <a:off x="4369577" y="211838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endParaRPr lang="zh-CN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241883" y="3155324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zh-CN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5452359" y="316658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zh-CN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362506" y="4274100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</a:t>
            </a:r>
            <a:endParaRPr lang="zh-CN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6" name="文本框 101"/>
          <p:cNvSpPr txBox="1">
            <a:spLocks noChangeArrowheads="1"/>
          </p:cNvSpPr>
          <p:nvPr/>
        </p:nvSpPr>
        <p:spPr bwMode="auto">
          <a:xfrm>
            <a:off x="2042932" y="4214792"/>
            <a:ext cx="20570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kumimoji="0" lang="zh-CN" altLang="en-US" sz="1600" b="1" dirty="0" smtClean="0">
                <a:solidFill>
                  <a:srgbClr val="0F3655"/>
                </a:solidFill>
              </a:rPr>
              <a:t>建立交流平台。</a:t>
            </a:r>
            <a:endParaRPr kumimoji="0" lang="zh-CN" altLang="en-US" sz="1600" b="1" dirty="0">
              <a:solidFill>
                <a:srgbClr val="0F36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45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4" grpId="0"/>
      <p:bldP spid="81" grpId="0"/>
      <p:bldP spid="82" grpId="0"/>
      <p:bldP spid="83" grpId="0"/>
      <p:bldP spid="84" grpId="0"/>
      <p:bldP spid="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集中培训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135268"/>
            <a:ext cx="3840000" cy="2880000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8471" y="3632822"/>
            <a:ext cx="2413687" cy="1896188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52120" y="1340350"/>
            <a:ext cx="3024336" cy="2234918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6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集中培训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5147" y="2295268"/>
            <a:ext cx="3837002" cy="2560000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8471" y="3776354"/>
            <a:ext cx="2413687" cy="1609124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52120" y="1449697"/>
            <a:ext cx="3024336" cy="2016224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3098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64184" y="1767344"/>
            <a:ext cx="7401103" cy="34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0382" y="1767344"/>
            <a:ext cx="7192267" cy="34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集中培训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50" name="圆角矩形 6"/>
          <p:cNvSpPr>
            <a:spLocks noChangeAspect="1" noChangeArrowheads="1"/>
          </p:cNvSpPr>
          <p:nvPr/>
        </p:nvSpPr>
        <p:spPr bwMode="auto">
          <a:xfrm>
            <a:off x="1835696" y="1849388"/>
            <a:ext cx="1004136" cy="1006715"/>
          </a:xfrm>
          <a:prstGeom prst="roundRect">
            <a:avLst>
              <a:gd name="adj" fmla="val 6306"/>
            </a:avLst>
          </a:prstGeom>
          <a:solidFill>
            <a:srgbClr val="00B0F0">
              <a:alpha val="38039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51" name="圆角矩形 7"/>
          <p:cNvSpPr>
            <a:spLocks noChangeAspect="1" noChangeArrowheads="1"/>
          </p:cNvSpPr>
          <p:nvPr/>
        </p:nvSpPr>
        <p:spPr bwMode="auto">
          <a:xfrm>
            <a:off x="1835696" y="2929508"/>
            <a:ext cx="1004137" cy="1005427"/>
          </a:xfrm>
          <a:prstGeom prst="roundRect">
            <a:avLst>
              <a:gd name="adj" fmla="val 6306"/>
            </a:avLst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 sz="1200">
              <a:solidFill>
                <a:srgbClr val="FFFFFF"/>
              </a:solidFill>
              <a:latin typeface="方正粗倩简体" charset="-122"/>
              <a:ea typeface="方正粗倩简体" charset="-122"/>
            </a:endParaRPr>
          </a:p>
        </p:txBody>
      </p:sp>
      <p:sp>
        <p:nvSpPr>
          <p:cNvPr id="55" name="圆角矩形 10"/>
          <p:cNvSpPr>
            <a:spLocks noChangeAspect="1" noChangeArrowheads="1"/>
          </p:cNvSpPr>
          <p:nvPr/>
        </p:nvSpPr>
        <p:spPr bwMode="auto">
          <a:xfrm>
            <a:off x="4134040" y="1849388"/>
            <a:ext cx="1004137" cy="1005427"/>
          </a:xfrm>
          <a:prstGeom prst="roundRect">
            <a:avLst>
              <a:gd name="adj" fmla="val 6306"/>
            </a:avLst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56" name="圆角矩形 11"/>
          <p:cNvSpPr>
            <a:spLocks noChangeAspect="1" noChangeArrowheads="1"/>
          </p:cNvSpPr>
          <p:nvPr/>
        </p:nvSpPr>
        <p:spPr bwMode="auto">
          <a:xfrm>
            <a:off x="2984868" y="1849388"/>
            <a:ext cx="1004136" cy="1005427"/>
          </a:xfrm>
          <a:prstGeom prst="roundRect">
            <a:avLst>
              <a:gd name="adj" fmla="val 6306"/>
            </a:avLst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60" name="圆角矩形 13"/>
          <p:cNvSpPr>
            <a:spLocks noChangeAspect="1" noChangeArrowheads="1"/>
          </p:cNvSpPr>
          <p:nvPr/>
        </p:nvSpPr>
        <p:spPr bwMode="auto">
          <a:xfrm>
            <a:off x="7585782" y="2929508"/>
            <a:ext cx="1005427" cy="1005427"/>
          </a:xfrm>
          <a:prstGeom prst="roundRect">
            <a:avLst>
              <a:gd name="adj" fmla="val 6306"/>
            </a:avLst>
          </a:prstGeom>
          <a:solidFill>
            <a:srgbClr val="00B0F0">
              <a:alpha val="50980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61" name="圆角矩形 14"/>
          <p:cNvSpPr>
            <a:spLocks noChangeAspect="1" noChangeArrowheads="1"/>
          </p:cNvSpPr>
          <p:nvPr/>
        </p:nvSpPr>
        <p:spPr bwMode="auto">
          <a:xfrm>
            <a:off x="6435506" y="2929508"/>
            <a:ext cx="1005427" cy="1005427"/>
          </a:xfrm>
          <a:prstGeom prst="roundRect">
            <a:avLst>
              <a:gd name="adj" fmla="val 6306"/>
            </a:avLst>
          </a:prstGeom>
          <a:blipFill dpi="0"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62" name="圆角矩形 15"/>
          <p:cNvSpPr>
            <a:spLocks noChangeAspect="1" noChangeArrowheads="1"/>
          </p:cNvSpPr>
          <p:nvPr/>
        </p:nvSpPr>
        <p:spPr bwMode="auto">
          <a:xfrm>
            <a:off x="5285231" y="2929508"/>
            <a:ext cx="1005427" cy="1005427"/>
          </a:xfrm>
          <a:prstGeom prst="roundRect">
            <a:avLst>
              <a:gd name="adj" fmla="val 6306"/>
            </a:avLst>
          </a:prstGeom>
          <a:solidFill>
            <a:srgbClr val="00B0F0">
              <a:alpha val="38039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grpSp>
        <p:nvGrpSpPr>
          <p:cNvPr id="66" name="圆角矩形 17"/>
          <p:cNvGrpSpPr>
            <a:grpSpLocks noChangeAspect="1"/>
          </p:cNvGrpSpPr>
          <p:nvPr/>
        </p:nvGrpSpPr>
        <p:grpSpPr bwMode="auto">
          <a:xfrm>
            <a:off x="7585782" y="4150451"/>
            <a:ext cx="1005546" cy="1005546"/>
            <a:chOff x="0" y="0"/>
            <a:chExt cx="687" cy="688"/>
          </a:xfrm>
          <a:blipFill dpi="0" rotWithShape="1">
            <a:blip r:embed="rId11"/>
            <a:srcRect/>
            <a:stretch>
              <a:fillRect l="-47000" r="-41000"/>
            </a:stretch>
          </a:blipFill>
        </p:grpSpPr>
        <p:pic>
          <p:nvPicPr>
            <p:cNvPr id="67" name="圆角矩形 17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7" cy="688"/>
            </a:xfrm>
            <a:prstGeom prst="rect">
              <a:avLst/>
            </a:prstGeom>
            <a:grpFill/>
            <a:ln>
              <a:noFill/>
            </a:ln>
            <a:extLst/>
          </p:spPr>
        </p:pic>
        <p:sp>
          <p:nvSpPr>
            <p:cNvPr id="68" name="Text Box 22"/>
            <p:cNvSpPr txBox="1">
              <a:spLocks noChangeArrowheads="1"/>
            </p:cNvSpPr>
            <p:nvPr/>
          </p:nvSpPr>
          <p:spPr bwMode="auto">
            <a:xfrm>
              <a:off x="14" y="12"/>
              <a:ext cx="661" cy="662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rgbClr val="FFFFFF"/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grpSp>
        <p:nvGrpSpPr>
          <p:cNvPr id="72" name="圆角矩形 19"/>
          <p:cNvGrpSpPr>
            <a:grpSpLocks noChangeAspect="1"/>
          </p:cNvGrpSpPr>
          <p:nvPr/>
        </p:nvGrpSpPr>
        <p:grpSpPr bwMode="auto">
          <a:xfrm>
            <a:off x="5275801" y="4150451"/>
            <a:ext cx="1005546" cy="1005547"/>
            <a:chOff x="0" y="0"/>
            <a:chExt cx="688" cy="688"/>
          </a:xfrm>
          <a:blipFill dpi="0" rotWithShape="1">
            <a:blip r:embed="rId13"/>
            <a:srcRect/>
            <a:stretch>
              <a:fillRect l="-20000" r="-41000"/>
            </a:stretch>
          </a:blipFill>
        </p:grpSpPr>
        <p:pic>
          <p:nvPicPr>
            <p:cNvPr id="73" name="圆角矩形 19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8" cy="688"/>
            </a:xfrm>
            <a:prstGeom prst="rect">
              <a:avLst/>
            </a:prstGeom>
            <a:grpFill/>
            <a:ln>
              <a:noFill/>
            </a:ln>
            <a:extLst/>
          </p:spPr>
        </p:pic>
        <p:sp>
          <p:nvSpPr>
            <p:cNvPr id="74" name="Text Box 28"/>
            <p:cNvSpPr txBox="1">
              <a:spLocks noChangeArrowheads="1"/>
            </p:cNvSpPr>
            <p:nvPr/>
          </p:nvSpPr>
          <p:spPr bwMode="auto">
            <a:xfrm>
              <a:off x="12" y="20"/>
              <a:ext cx="661" cy="662"/>
            </a:xfrm>
            <a:prstGeom prst="rect">
              <a:avLst/>
            </a:prstGeom>
            <a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rgbClr val="FFFFFF"/>
                </a:solidFill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sp>
        <p:nvSpPr>
          <p:cNvPr id="76" name="圆角矩形 21"/>
          <p:cNvSpPr>
            <a:spLocks noChangeAspect="1" noChangeArrowheads="1"/>
          </p:cNvSpPr>
          <p:nvPr/>
        </p:nvSpPr>
        <p:spPr bwMode="auto">
          <a:xfrm>
            <a:off x="4134956" y="2929508"/>
            <a:ext cx="1005427" cy="1005427"/>
          </a:xfrm>
          <a:prstGeom prst="roundRect">
            <a:avLst>
              <a:gd name="adj" fmla="val 6306"/>
            </a:avLst>
          </a:prstGeom>
          <a:blipFill dpi="0"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77" name="圆角矩形 22"/>
          <p:cNvSpPr>
            <a:spLocks noChangeAspect="1" noChangeArrowheads="1"/>
          </p:cNvSpPr>
          <p:nvPr/>
        </p:nvSpPr>
        <p:spPr bwMode="auto">
          <a:xfrm>
            <a:off x="2984681" y="2929508"/>
            <a:ext cx="1005427" cy="1005427"/>
          </a:xfrm>
          <a:prstGeom prst="roundRect">
            <a:avLst>
              <a:gd name="adj" fmla="val 6306"/>
            </a:avLst>
          </a:prstGeom>
          <a:solidFill>
            <a:srgbClr val="00B0F0">
              <a:alpha val="54901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78" name="圆角矩形 23"/>
          <p:cNvSpPr>
            <a:spLocks noChangeAspect="1" noChangeArrowheads="1"/>
          </p:cNvSpPr>
          <p:nvPr/>
        </p:nvSpPr>
        <p:spPr bwMode="auto">
          <a:xfrm>
            <a:off x="1811188" y="4150451"/>
            <a:ext cx="1005427" cy="1005427"/>
          </a:xfrm>
          <a:prstGeom prst="roundRect">
            <a:avLst>
              <a:gd name="adj" fmla="val 6306"/>
            </a:avLst>
          </a:prstGeom>
          <a:solidFill>
            <a:srgbClr val="00B0F0">
              <a:alpha val="54901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79" name="圆角矩形 24"/>
          <p:cNvSpPr>
            <a:spLocks noChangeAspect="1" noChangeArrowheads="1"/>
          </p:cNvSpPr>
          <p:nvPr/>
        </p:nvSpPr>
        <p:spPr bwMode="auto">
          <a:xfrm>
            <a:off x="4120930" y="4150451"/>
            <a:ext cx="1005427" cy="1005427"/>
          </a:xfrm>
          <a:prstGeom prst="roundRect">
            <a:avLst>
              <a:gd name="adj" fmla="val 6306"/>
            </a:avLst>
          </a:prstGeom>
          <a:solidFill>
            <a:srgbClr val="00B0F0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80" name="圆角矩形 25"/>
          <p:cNvSpPr>
            <a:spLocks noChangeAspect="1" noChangeArrowheads="1"/>
          </p:cNvSpPr>
          <p:nvPr/>
        </p:nvSpPr>
        <p:spPr bwMode="auto">
          <a:xfrm>
            <a:off x="2966059" y="4150451"/>
            <a:ext cx="1005427" cy="1005427"/>
          </a:xfrm>
          <a:prstGeom prst="roundRect">
            <a:avLst>
              <a:gd name="adj" fmla="val 6306"/>
            </a:avLst>
          </a:prstGeom>
          <a:blipFill dpi="0"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grpSp>
        <p:nvGrpSpPr>
          <p:cNvPr id="81" name="圆角矩形 35"/>
          <p:cNvGrpSpPr>
            <a:grpSpLocks noChangeAspect="1"/>
          </p:cNvGrpSpPr>
          <p:nvPr/>
        </p:nvGrpSpPr>
        <p:grpSpPr bwMode="auto">
          <a:xfrm>
            <a:off x="5283213" y="1849388"/>
            <a:ext cx="1005546" cy="1005546"/>
            <a:chOff x="0" y="0"/>
            <a:chExt cx="684" cy="687"/>
          </a:xfrm>
          <a:blipFill>
            <a:blip r:embed="rId18"/>
            <a:stretch>
              <a:fillRect/>
            </a:stretch>
          </a:blipFill>
        </p:grpSpPr>
        <p:pic>
          <p:nvPicPr>
            <p:cNvPr id="82" name="圆角矩形 35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84" cy="687"/>
            </a:xfrm>
            <a:prstGeom prst="rect">
              <a:avLst/>
            </a:prstGeom>
            <a:grpFill/>
            <a:ln>
              <a:noFill/>
            </a:ln>
            <a:extLst/>
          </p:spPr>
        </p:pic>
        <p:sp>
          <p:nvSpPr>
            <p:cNvPr id="83" name="Text Box 37"/>
            <p:cNvSpPr txBox="1">
              <a:spLocks noChangeArrowheads="1"/>
            </p:cNvSpPr>
            <p:nvPr/>
          </p:nvSpPr>
          <p:spPr bwMode="auto">
            <a:xfrm>
              <a:off x="11" y="13"/>
              <a:ext cx="662" cy="661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黄草简体" panose="03000509000000000000" pitchFamily="65" charset="-122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85" name="圆角矩形 13"/>
          <p:cNvSpPr>
            <a:spLocks noChangeAspect="1" noChangeArrowheads="1"/>
          </p:cNvSpPr>
          <p:nvPr/>
        </p:nvSpPr>
        <p:spPr bwMode="auto">
          <a:xfrm>
            <a:off x="6433795" y="1849388"/>
            <a:ext cx="1005427" cy="1005427"/>
          </a:xfrm>
          <a:prstGeom prst="roundRect">
            <a:avLst>
              <a:gd name="adj" fmla="val 6306"/>
            </a:avLst>
          </a:prstGeom>
          <a:solidFill>
            <a:srgbClr val="00B0F0">
              <a:alpha val="50980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sp>
        <p:nvSpPr>
          <p:cNvPr id="86" name="圆角矩形 13"/>
          <p:cNvSpPr>
            <a:spLocks noChangeAspect="1" noChangeArrowheads="1"/>
          </p:cNvSpPr>
          <p:nvPr/>
        </p:nvSpPr>
        <p:spPr bwMode="auto">
          <a:xfrm>
            <a:off x="6433794" y="4113416"/>
            <a:ext cx="1005427" cy="1005427"/>
          </a:xfrm>
          <a:prstGeom prst="roundRect">
            <a:avLst>
              <a:gd name="adj" fmla="val 6306"/>
            </a:avLst>
          </a:prstGeom>
          <a:solidFill>
            <a:srgbClr val="00B0F0">
              <a:alpha val="50980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ea typeface="方正黄草简体"/>
              <a:cs typeface="方正黄草简体"/>
            </a:endParaRPr>
          </a:p>
        </p:txBody>
      </p: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5782" y="1869000"/>
            <a:ext cx="1026316" cy="96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5506" y="4126807"/>
            <a:ext cx="1003715" cy="9920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56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-0.81354 0.00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05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2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7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7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2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00"/>
                            </p:stCondLst>
                            <p:childTnLst>
                              <p:par>
                                <p:cTn id="8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 autoUpdateAnimBg="0"/>
      <p:bldP spid="51" grpId="0" animBg="1" autoUpdateAnimBg="0"/>
      <p:bldP spid="55" grpId="0" animBg="1" autoUpdateAnimBg="0"/>
      <p:bldP spid="56" grpId="0" animBg="1" autoUpdateAnimBg="0"/>
      <p:bldP spid="60" grpId="0" animBg="1" autoUpdateAnimBg="0"/>
      <p:bldP spid="61" grpId="0" animBg="1" autoUpdateAnimBg="0"/>
      <p:bldP spid="62" grpId="0" animBg="1" autoUpdateAnimBg="0"/>
      <p:bldP spid="76" grpId="0" animBg="1" autoUpdateAnimBg="0"/>
      <p:bldP spid="77" grpId="0" animBg="1" autoUpdateAnimBg="0"/>
      <p:bldP spid="78" grpId="0" animBg="1" autoUpdateAnimBg="0"/>
      <p:bldP spid="79" grpId="0" animBg="1" autoUpdateAnimBg="0"/>
      <p:bldP spid="80" grpId="0" animBg="1"/>
      <p:bldP spid="85" grpId="0" animBg="1" autoUpdateAnimBg="0"/>
      <p:bldP spid="86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网络</a:t>
            </a:r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培训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961" y="1777380"/>
            <a:ext cx="3661182" cy="2986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14039" r="7773" b="7788"/>
          <a:stretch/>
        </p:blipFill>
        <p:spPr bwMode="auto">
          <a:xfrm rot="16200000">
            <a:off x="5003986" y="1939810"/>
            <a:ext cx="2970804" cy="3798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6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网络</a:t>
            </a:r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培训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316" y="2063968"/>
            <a:ext cx="7128792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156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自主学习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4309" y="1773182"/>
            <a:ext cx="4989221" cy="3652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6728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67744" y="1561355"/>
            <a:ext cx="4400464" cy="1512168"/>
            <a:chOff x="423448" y="3270200"/>
            <a:chExt cx="2780400" cy="955452"/>
          </a:xfrm>
        </p:grpSpPr>
        <p:grpSp>
          <p:nvGrpSpPr>
            <p:cNvPr id="3" name="组合 2"/>
            <p:cNvGrpSpPr/>
            <p:nvPr/>
          </p:nvGrpSpPr>
          <p:grpSpPr>
            <a:xfrm>
              <a:off x="423448" y="3270200"/>
              <a:ext cx="2780400" cy="955452"/>
              <a:chOff x="2339422" y="1012876"/>
              <a:chExt cx="3147691" cy="1081668"/>
            </a:xfrm>
          </p:grpSpPr>
          <p:sp>
            <p:nvSpPr>
              <p:cNvPr id="5" name="任意多边形 4"/>
              <p:cNvSpPr>
                <a:spLocks/>
              </p:cNvSpPr>
              <p:nvPr/>
            </p:nvSpPr>
            <p:spPr bwMode="auto">
              <a:xfrm rot="10800000">
                <a:off x="2339422" y="1012876"/>
                <a:ext cx="3147690" cy="1074074"/>
              </a:xfrm>
              <a:custGeom>
                <a:avLst/>
                <a:gdLst>
                  <a:gd name="connsiteX0" fmla="*/ 3494407 w 4138458"/>
                  <a:gd name="connsiteY0" fmla="*/ 1121227 h 1412149"/>
                  <a:gd name="connsiteX1" fmla="*/ 3567991 w 4138458"/>
                  <a:gd name="connsiteY1" fmla="*/ 1078962 h 1412149"/>
                  <a:gd name="connsiteX2" fmla="*/ 3758764 w 4138458"/>
                  <a:gd name="connsiteY2" fmla="*/ 748339 h 1412149"/>
                  <a:gd name="connsiteX3" fmla="*/ 3758764 w 4138458"/>
                  <a:gd name="connsiteY3" fmla="*/ 663809 h 1412149"/>
                  <a:gd name="connsiteX4" fmla="*/ 3567991 w 4138458"/>
                  <a:gd name="connsiteY4" fmla="*/ 333186 h 1412149"/>
                  <a:gd name="connsiteX5" fmla="*/ 3494407 w 4138458"/>
                  <a:gd name="connsiteY5" fmla="*/ 290921 h 1412149"/>
                  <a:gd name="connsiteX6" fmla="*/ 3333442 w 4138458"/>
                  <a:gd name="connsiteY6" fmla="*/ 290921 h 1412149"/>
                  <a:gd name="connsiteX7" fmla="*/ 3295129 w 4138458"/>
                  <a:gd name="connsiteY7" fmla="*/ 290921 h 1412149"/>
                  <a:gd name="connsiteX8" fmla="*/ 3289167 w 4138458"/>
                  <a:gd name="connsiteY8" fmla="*/ 290921 h 1412149"/>
                  <a:gd name="connsiteX9" fmla="*/ 3247435 w 4138458"/>
                  <a:gd name="connsiteY9" fmla="*/ 290921 h 1412149"/>
                  <a:gd name="connsiteX10" fmla="*/ 3238801 w 4138458"/>
                  <a:gd name="connsiteY10" fmla="*/ 290921 h 1412149"/>
                  <a:gd name="connsiteX11" fmla="*/ 3134164 w 4138458"/>
                  <a:gd name="connsiteY11" fmla="*/ 290921 h 1412149"/>
                  <a:gd name="connsiteX12" fmla="*/ 3112861 w 4138458"/>
                  <a:gd name="connsiteY12" fmla="*/ 290921 h 1412149"/>
                  <a:gd name="connsiteX13" fmla="*/ 3095851 w 4138458"/>
                  <a:gd name="connsiteY13" fmla="*/ 290921 h 1412149"/>
                  <a:gd name="connsiteX14" fmla="*/ 3089889 w 4138458"/>
                  <a:gd name="connsiteY14" fmla="*/ 290921 h 1412149"/>
                  <a:gd name="connsiteX15" fmla="*/ 3048157 w 4138458"/>
                  <a:gd name="connsiteY15" fmla="*/ 290921 h 1412149"/>
                  <a:gd name="connsiteX16" fmla="*/ 3039523 w 4138458"/>
                  <a:gd name="connsiteY16" fmla="*/ 290921 h 1412149"/>
                  <a:gd name="connsiteX17" fmla="*/ 2934886 w 4138458"/>
                  <a:gd name="connsiteY17" fmla="*/ 290921 h 1412149"/>
                  <a:gd name="connsiteX18" fmla="*/ 2913583 w 4138458"/>
                  <a:gd name="connsiteY18" fmla="*/ 290921 h 1412149"/>
                  <a:gd name="connsiteX19" fmla="*/ 2840245 w 4138458"/>
                  <a:gd name="connsiteY19" fmla="*/ 290921 h 1412149"/>
                  <a:gd name="connsiteX20" fmla="*/ 2714305 w 4138458"/>
                  <a:gd name="connsiteY20" fmla="*/ 290921 h 1412149"/>
                  <a:gd name="connsiteX21" fmla="*/ 2709913 w 4138458"/>
                  <a:gd name="connsiteY21" fmla="*/ 292233 h 1412149"/>
                  <a:gd name="connsiteX22" fmla="*/ 2705494 w 4138458"/>
                  <a:gd name="connsiteY22" fmla="*/ 290921 h 1412149"/>
                  <a:gd name="connsiteX23" fmla="*/ 2323948 w 4138458"/>
                  <a:gd name="connsiteY23" fmla="*/ 290921 h 1412149"/>
                  <a:gd name="connsiteX24" fmla="*/ 2319556 w 4138458"/>
                  <a:gd name="connsiteY24" fmla="*/ 292233 h 1412149"/>
                  <a:gd name="connsiteX25" fmla="*/ 2315137 w 4138458"/>
                  <a:gd name="connsiteY25" fmla="*/ 290921 h 1412149"/>
                  <a:gd name="connsiteX26" fmla="*/ 2059531 w 4138458"/>
                  <a:gd name="connsiteY26" fmla="*/ 290921 h 1412149"/>
                  <a:gd name="connsiteX27" fmla="*/ 1955409 w 4138458"/>
                  <a:gd name="connsiteY27" fmla="*/ 290921 h 1412149"/>
                  <a:gd name="connsiteX28" fmla="*/ 1949447 w 4138458"/>
                  <a:gd name="connsiteY28" fmla="*/ 290921 h 1412149"/>
                  <a:gd name="connsiteX29" fmla="*/ 1933591 w 4138458"/>
                  <a:gd name="connsiteY29" fmla="*/ 290921 h 1412149"/>
                  <a:gd name="connsiteX30" fmla="*/ 1907716 w 4138458"/>
                  <a:gd name="connsiteY30" fmla="*/ 290921 h 1412149"/>
                  <a:gd name="connsiteX31" fmla="*/ 1699803 w 4138458"/>
                  <a:gd name="connsiteY31" fmla="*/ 290921 h 1412149"/>
                  <a:gd name="connsiteX32" fmla="*/ 1666857 w 4138458"/>
                  <a:gd name="connsiteY32" fmla="*/ 290921 h 1412149"/>
                  <a:gd name="connsiteX33" fmla="*/ 1660895 w 4138458"/>
                  <a:gd name="connsiteY33" fmla="*/ 290921 h 1412149"/>
                  <a:gd name="connsiteX34" fmla="*/ 1619163 w 4138458"/>
                  <a:gd name="connsiteY34" fmla="*/ 290921 h 1412149"/>
                  <a:gd name="connsiteX35" fmla="*/ 1573863 w 4138458"/>
                  <a:gd name="connsiteY35" fmla="*/ 290921 h 1412149"/>
                  <a:gd name="connsiteX36" fmla="*/ 1508939 w 4138458"/>
                  <a:gd name="connsiteY36" fmla="*/ 290921 h 1412149"/>
                  <a:gd name="connsiteX37" fmla="*/ 1505892 w 4138458"/>
                  <a:gd name="connsiteY37" fmla="*/ 290921 h 1412149"/>
                  <a:gd name="connsiteX38" fmla="*/ 1502977 w 4138458"/>
                  <a:gd name="connsiteY38" fmla="*/ 290921 h 1412149"/>
                  <a:gd name="connsiteX39" fmla="*/ 1461246 w 4138458"/>
                  <a:gd name="connsiteY39" fmla="*/ 290921 h 1412149"/>
                  <a:gd name="connsiteX40" fmla="*/ 1411251 w 4138458"/>
                  <a:gd name="connsiteY40" fmla="*/ 290921 h 1412149"/>
                  <a:gd name="connsiteX41" fmla="*/ 1347974 w 4138458"/>
                  <a:gd name="connsiteY41" fmla="*/ 290921 h 1412149"/>
                  <a:gd name="connsiteX42" fmla="*/ 1285311 w 4138458"/>
                  <a:gd name="connsiteY42" fmla="*/ 290921 h 1412149"/>
                  <a:gd name="connsiteX43" fmla="*/ 1253333 w 4138458"/>
                  <a:gd name="connsiteY43" fmla="*/ 290921 h 1412149"/>
                  <a:gd name="connsiteX44" fmla="*/ 1173474 w 4138458"/>
                  <a:gd name="connsiteY44" fmla="*/ 290921 h 1412149"/>
                  <a:gd name="connsiteX45" fmla="*/ 1167512 w 4138458"/>
                  <a:gd name="connsiteY45" fmla="*/ 290921 h 1412149"/>
                  <a:gd name="connsiteX46" fmla="*/ 1127393 w 4138458"/>
                  <a:gd name="connsiteY46" fmla="*/ 290921 h 1412149"/>
                  <a:gd name="connsiteX47" fmla="*/ 1125780 w 4138458"/>
                  <a:gd name="connsiteY47" fmla="*/ 290921 h 1412149"/>
                  <a:gd name="connsiteX48" fmla="*/ 1030708 w 4138458"/>
                  <a:gd name="connsiteY48" fmla="*/ 290921 h 1412149"/>
                  <a:gd name="connsiteX49" fmla="*/ 1024746 w 4138458"/>
                  <a:gd name="connsiteY49" fmla="*/ 290921 h 1412149"/>
                  <a:gd name="connsiteX50" fmla="*/ 1012509 w 4138458"/>
                  <a:gd name="connsiteY50" fmla="*/ 290921 h 1412149"/>
                  <a:gd name="connsiteX51" fmla="*/ 983015 w 4138458"/>
                  <a:gd name="connsiteY51" fmla="*/ 290921 h 1412149"/>
                  <a:gd name="connsiteX52" fmla="*/ 917868 w 4138458"/>
                  <a:gd name="connsiteY52" fmla="*/ 290921 h 1412149"/>
                  <a:gd name="connsiteX53" fmla="*/ 869743 w 4138458"/>
                  <a:gd name="connsiteY53" fmla="*/ 290921 h 1412149"/>
                  <a:gd name="connsiteX54" fmla="*/ 791928 w 4138458"/>
                  <a:gd name="connsiteY54" fmla="*/ 290921 h 1412149"/>
                  <a:gd name="connsiteX55" fmla="*/ 775102 w 4138458"/>
                  <a:gd name="connsiteY55" fmla="*/ 290921 h 1412149"/>
                  <a:gd name="connsiteX56" fmla="*/ 649162 w 4138458"/>
                  <a:gd name="connsiteY56" fmla="*/ 290921 h 1412149"/>
                  <a:gd name="connsiteX57" fmla="*/ 575578 w 4138458"/>
                  <a:gd name="connsiteY57" fmla="*/ 333186 h 1412149"/>
                  <a:gd name="connsiteX58" fmla="*/ 384805 w 4138458"/>
                  <a:gd name="connsiteY58" fmla="*/ 663809 h 1412149"/>
                  <a:gd name="connsiteX59" fmla="*/ 384805 w 4138458"/>
                  <a:gd name="connsiteY59" fmla="*/ 748339 h 1412149"/>
                  <a:gd name="connsiteX60" fmla="*/ 575578 w 4138458"/>
                  <a:gd name="connsiteY60" fmla="*/ 1078962 h 1412149"/>
                  <a:gd name="connsiteX61" fmla="*/ 649162 w 4138458"/>
                  <a:gd name="connsiteY61" fmla="*/ 1121227 h 1412149"/>
                  <a:gd name="connsiteX62" fmla="*/ 791928 w 4138458"/>
                  <a:gd name="connsiteY62" fmla="*/ 1121227 h 1412149"/>
                  <a:gd name="connsiteX63" fmla="*/ 1030708 w 4138458"/>
                  <a:gd name="connsiteY63" fmla="*/ 1121227 h 1412149"/>
                  <a:gd name="connsiteX64" fmla="*/ 1127393 w 4138458"/>
                  <a:gd name="connsiteY64" fmla="*/ 1121227 h 1412149"/>
                  <a:gd name="connsiteX65" fmla="*/ 1173474 w 4138458"/>
                  <a:gd name="connsiteY65" fmla="*/ 1121227 h 1412149"/>
                  <a:gd name="connsiteX66" fmla="*/ 1285311 w 4138458"/>
                  <a:gd name="connsiteY66" fmla="*/ 1121227 h 1412149"/>
                  <a:gd name="connsiteX67" fmla="*/ 1508939 w 4138458"/>
                  <a:gd name="connsiteY67" fmla="*/ 1121227 h 1412149"/>
                  <a:gd name="connsiteX68" fmla="*/ 1573863 w 4138458"/>
                  <a:gd name="connsiteY68" fmla="*/ 1121227 h 1412149"/>
                  <a:gd name="connsiteX69" fmla="*/ 1666857 w 4138458"/>
                  <a:gd name="connsiteY69" fmla="*/ 1121227 h 1412149"/>
                  <a:gd name="connsiteX70" fmla="*/ 1933591 w 4138458"/>
                  <a:gd name="connsiteY70" fmla="*/ 1121227 h 1412149"/>
                  <a:gd name="connsiteX71" fmla="*/ 1955409 w 4138458"/>
                  <a:gd name="connsiteY71" fmla="*/ 1121227 h 1412149"/>
                  <a:gd name="connsiteX72" fmla="*/ 2315137 w 4138458"/>
                  <a:gd name="connsiteY72" fmla="*/ 1121227 h 1412149"/>
                  <a:gd name="connsiteX73" fmla="*/ 2319556 w 4138458"/>
                  <a:gd name="connsiteY73" fmla="*/ 1119915 h 1412149"/>
                  <a:gd name="connsiteX74" fmla="*/ 2323948 w 4138458"/>
                  <a:gd name="connsiteY74" fmla="*/ 1121227 h 1412149"/>
                  <a:gd name="connsiteX75" fmla="*/ 2705494 w 4138458"/>
                  <a:gd name="connsiteY75" fmla="*/ 1121227 h 1412149"/>
                  <a:gd name="connsiteX76" fmla="*/ 2709913 w 4138458"/>
                  <a:gd name="connsiteY76" fmla="*/ 1119915 h 1412149"/>
                  <a:gd name="connsiteX77" fmla="*/ 2714305 w 4138458"/>
                  <a:gd name="connsiteY77" fmla="*/ 1121227 h 1412149"/>
                  <a:gd name="connsiteX78" fmla="*/ 2913583 w 4138458"/>
                  <a:gd name="connsiteY78" fmla="*/ 1121227 h 1412149"/>
                  <a:gd name="connsiteX79" fmla="*/ 3095851 w 4138458"/>
                  <a:gd name="connsiteY79" fmla="*/ 1121227 h 1412149"/>
                  <a:gd name="connsiteX80" fmla="*/ 3112861 w 4138458"/>
                  <a:gd name="connsiteY80" fmla="*/ 1121227 h 1412149"/>
                  <a:gd name="connsiteX81" fmla="*/ 3295129 w 4138458"/>
                  <a:gd name="connsiteY81" fmla="*/ 1121227 h 1412149"/>
                  <a:gd name="connsiteX82" fmla="*/ 3671470 w 4138458"/>
                  <a:gd name="connsiteY82" fmla="*/ 1412149 h 1412149"/>
                  <a:gd name="connsiteX83" fmla="*/ 3163470 w 4138458"/>
                  <a:gd name="connsiteY83" fmla="*/ 1412149 h 1412149"/>
                  <a:gd name="connsiteX84" fmla="*/ 3022552 w 4138458"/>
                  <a:gd name="connsiteY84" fmla="*/ 1412149 h 1412149"/>
                  <a:gd name="connsiteX85" fmla="*/ 2554799 w 4138458"/>
                  <a:gd name="connsiteY85" fmla="*/ 1412149 h 1412149"/>
                  <a:gd name="connsiteX86" fmla="*/ 2514552 w 4138458"/>
                  <a:gd name="connsiteY86" fmla="*/ 1412149 h 1412149"/>
                  <a:gd name="connsiteX87" fmla="*/ 2266137 w 4138458"/>
                  <a:gd name="connsiteY87" fmla="*/ 1412149 h 1412149"/>
                  <a:gd name="connsiteX88" fmla="*/ 1905881 w 4138458"/>
                  <a:gd name="connsiteY88" fmla="*/ 1412149 h 1412149"/>
                  <a:gd name="connsiteX89" fmla="*/ 1809866 w 4138458"/>
                  <a:gd name="connsiteY89" fmla="*/ 1412149 h 1412149"/>
                  <a:gd name="connsiteX90" fmla="*/ 1617219 w 4138458"/>
                  <a:gd name="connsiteY90" fmla="*/ 1412149 h 1412149"/>
                  <a:gd name="connsiteX91" fmla="*/ 1489857 w 4138458"/>
                  <a:gd name="connsiteY91" fmla="*/ 1412149 h 1412149"/>
                  <a:gd name="connsiteX92" fmla="*/ 1301866 w 4138458"/>
                  <a:gd name="connsiteY92" fmla="*/ 1412149 h 1412149"/>
                  <a:gd name="connsiteX93" fmla="*/ 1160948 w 4138458"/>
                  <a:gd name="connsiteY93" fmla="*/ 1412149 h 1412149"/>
                  <a:gd name="connsiteX94" fmla="*/ 1115038 w 4138458"/>
                  <a:gd name="connsiteY94" fmla="*/ 1412149 h 1412149"/>
                  <a:gd name="connsiteX95" fmla="*/ 840939 w 4138458"/>
                  <a:gd name="connsiteY95" fmla="*/ 1412149 h 1412149"/>
                  <a:gd name="connsiteX96" fmla="*/ 652948 w 4138458"/>
                  <a:gd name="connsiteY96" fmla="*/ 1412149 h 1412149"/>
                  <a:gd name="connsiteX97" fmla="*/ 466120 w 4138458"/>
                  <a:gd name="connsiteY97" fmla="*/ 1412149 h 1412149"/>
                  <a:gd name="connsiteX98" fmla="*/ 340972 w 4138458"/>
                  <a:gd name="connsiteY98" fmla="*/ 1340266 h 1412149"/>
                  <a:gd name="connsiteX99" fmla="*/ 16513 w 4138458"/>
                  <a:gd name="connsiteY99" fmla="*/ 777957 h 1412149"/>
                  <a:gd name="connsiteX100" fmla="*/ 16513 w 4138458"/>
                  <a:gd name="connsiteY100" fmla="*/ 634192 h 1412149"/>
                  <a:gd name="connsiteX101" fmla="*/ 340972 w 4138458"/>
                  <a:gd name="connsiteY101" fmla="*/ 71883 h 1412149"/>
                  <a:gd name="connsiteX102" fmla="*/ 466120 w 4138458"/>
                  <a:gd name="connsiteY102" fmla="*/ 0 h 1412149"/>
                  <a:gd name="connsiteX103" fmla="*/ 652948 w 4138458"/>
                  <a:gd name="connsiteY103" fmla="*/ 0 h 1412149"/>
                  <a:gd name="connsiteX104" fmla="*/ 680314 w 4138458"/>
                  <a:gd name="connsiteY104" fmla="*/ 0 h 1412149"/>
                  <a:gd name="connsiteX105" fmla="*/ 840939 w 4138458"/>
                  <a:gd name="connsiteY105" fmla="*/ 0 h 1412149"/>
                  <a:gd name="connsiteX106" fmla="*/ 841276 w 4138458"/>
                  <a:gd name="connsiteY106" fmla="*/ 0 h 1412149"/>
                  <a:gd name="connsiteX107" fmla="*/ 867142 w 4138458"/>
                  <a:gd name="connsiteY107" fmla="*/ 0 h 1412149"/>
                  <a:gd name="connsiteX108" fmla="*/ 956611 w 4138458"/>
                  <a:gd name="connsiteY108" fmla="*/ 0 h 1412149"/>
                  <a:gd name="connsiteX109" fmla="*/ 1028104 w 4138458"/>
                  <a:gd name="connsiteY109" fmla="*/ 0 h 1412149"/>
                  <a:gd name="connsiteX110" fmla="*/ 1033923 w 4138458"/>
                  <a:gd name="connsiteY110" fmla="*/ 0 h 1412149"/>
                  <a:gd name="connsiteX111" fmla="*/ 1055133 w 4138458"/>
                  <a:gd name="connsiteY111" fmla="*/ 0 h 1412149"/>
                  <a:gd name="connsiteX112" fmla="*/ 1080817 w 4138458"/>
                  <a:gd name="connsiteY112" fmla="*/ 0 h 1412149"/>
                  <a:gd name="connsiteX113" fmla="*/ 1115038 w 4138458"/>
                  <a:gd name="connsiteY113" fmla="*/ 0 h 1412149"/>
                  <a:gd name="connsiteX114" fmla="*/ 1143439 w 4138458"/>
                  <a:gd name="connsiteY114" fmla="*/ 0 h 1412149"/>
                  <a:gd name="connsiteX115" fmla="*/ 1160948 w 4138458"/>
                  <a:gd name="connsiteY115" fmla="*/ 0 h 1412149"/>
                  <a:gd name="connsiteX116" fmla="*/ 1216095 w 4138458"/>
                  <a:gd name="connsiteY116" fmla="*/ 0 h 1412149"/>
                  <a:gd name="connsiteX117" fmla="*/ 1220751 w 4138458"/>
                  <a:gd name="connsiteY117" fmla="*/ 0 h 1412149"/>
                  <a:gd name="connsiteX118" fmla="*/ 1267645 w 4138458"/>
                  <a:gd name="connsiteY118" fmla="*/ 0 h 1412149"/>
                  <a:gd name="connsiteX119" fmla="*/ 1291726 w 4138458"/>
                  <a:gd name="connsiteY119" fmla="*/ 0 h 1412149"/>
                  <a:gd name="connsiteX120" fmla="*/ 1301866 w 4138458"/>
                  <a:gd name="connsiteY120" fmla="*/ 0 h 1412149"/>
                  <a:gd name="connsiteX121" fmla="*/ 1331430 w 4138458"/>
                  <a:gd name="connsiteY121" fmla="*/ 0 h 1412149"/>
                  <a:gd name="connsiteX122" fmla="*/ 1375142 w 4138458"/>
                  <a:gd name="connsiteY122" fmla="*/ 0 h 1412149"/>
                  <a:gd name="connsiteX123" fmla="*/ 1408742 w 4138458"/>
                  <a:gd name="connsiteY123" fmla="*/ 0 h 1412149"/>
                  <a:gd name="connsiteX124" fmla="*/ 1455636 w 4138458"/>
                  <a:gd name="connsiteY124" fmla="*/ 0 h 1412149"/>
                  <a:gd name="connsiteX125" fmla="*/ 1479717 w 4138458"/>
                  <a:gd name="connsiteY125" fmla="*/ 0 h 1412149"/>
                  <a:gd name="connsiteX126" fmla="*/ 1489857 w 4138458"/>
                  <a:gd name="connsiteY126" fmla="*/ 0 h 1412149"/>
                  <a:gd name="connsiteX127" fmla="*/ 1536104 w 4138458"/>
                  <a:gd name="connsiteY127" fmla="*/ 0 h 1412149"/>
                  <a:gd name="connsiteX128" fmla="*/ 1617219 w 4138458"/>
                  <a:gd name="connsiteY128" fmla="*/ 0 h 1412149"/>
                  <a:gd name="connsiteX129" fmla="*/ 1651439 w 4138458"/>
                  <a:gd name="connsiteY129" fmla="*/ 0 h 1412149"/>
                  <a:gd name="connsiteX130" fmla="*/ 1728751 w 4138458"/>
                  <a:gd name="connsiteY130" fmla="*/ 0 h 1412149"/>
                  <a:gd name="connsiteX131" fmla="*/ 1775645 w 4138458"/>
                  <a:gd name="connsiteY131" fmla="*/ 0 h 1412149"/>
                  <a:gd name="connsiteX132" fmla="*/ 1799726 w 4138458"/>
                  <a:gd name="connsiteY132" fmla="*/ 0 h 1412149"/>
                  <a:gd name="connsiteX133" fmla="*/ 1809866 w 4138458"/>
                  <a:gd name="connsiteY133" fmla="*/ 0 h 1412149"/>
                  <a:gd name="connsiteX134" fmla="*/ 1831413 w 4138458"/>
                  <a:gd name="connsiteY134" fmla="*/ 0 h 1412149"/>
                  <a:gd name="connsiteX135" fmla="*/ 1905881 w 4138458"/>
                  <a:gd name="connsiteY135" fmla="*/ 0 h 1412149"/>
                  <a:gd name="connsiteX136" fmla="*/ 1992375 w 4138458"/>
                  <a:gd name="connsiteY136" fmla="*/ 0 h 1412149"/>
                  <a:gd name="connsiteX137" fmla="*/ 2107709 w 4138458"/>
                  <a:gd name="connsiteY137" fmla="*/ 0 h 1412149"/>
                  <a:gd name="connsiteX138" fmla="*/ 2120075 w 4138458"/>
                  <a:gd name="connsiteY138" fmla="*/ 0 h 1412149"/>
                  <a:gd name="connsiteX139" fmla="*/ 2185022 w 4138458"/>
                  <a:gd name="connsiteY139" fmla="*/ 0 h 1412149"/>
                  <a:gd name="connsiteX140" fmla="*/ 2231916 w 4138458"/>
                  <a:gd name="connsiteY140" fmla="*/ 0 h 1412149"/>
                  <a:gd name="connsiteX141" fmla="*/ 2255997 w 4138458"/>
                  <a:gd name="connsiteY141" fmla="*/ 0 h 1412149"/>
                  <a:gd name="connsiteX142" fmla="*/ 2266137 w 4138458"/>
                  <a:gd name="connsiteY142" fmla="*/ 0 h 1412149"/>
                  <a:gd name="connsiteX143" fmla="*/ 2281036 w 4138458"/>
                  <a:gd name="connsiteY143" fmla="*/ 0 h 1412149"/>
                  <a:gd name="connsiteX144" fmla="*/ 2473684 w 4138458"/>
                  <a:gd name="connsiteY144" fmla="*/ 0 h 1412149"/>
                  <a:gd name="connsiteX145" fmla="*/ 2514552 w 4138458"/>
                  <a:gd name="connsiteY145" fmla="*/ 0 h 1412149"/>
                  <a:gd name="connsiteX146" fmla="*/ 2520578 w 4138458"/>
                  <a:gd name="connsiteY146" fmla="*/ 0 h 1412149"/>
                  <a:gd name="connsiteX147" fmla="*/ 2544659 w 4138458"/>
                  <a:gd name="connsiteY147" fmla="*/ 0 h 1412149"/>
                  <a:gd name="connsiteX148" fmla="*/ 2554799 w 4138458"/>
                  <a:gd name="connsiteY148" fmla="*/ 0 h 1412149"/>
                  <a:gd name="connsiteX149" fmla="*/ 2680485 w 4138458"/>
                  <a:gd name="connsiteY149" fmla="*/ 0 h 1412149"/>
                  <a:gd name="connsiteX150" fmla="*/ 3005042 w 4138458"/>
                  <a:gd name="connsiteY150" fmla="*/ 0 h 1412149"/>
                  <a:gd name="connsiteX151" fmla="*/ 3022552 w 4138458"/>
                  <a:gd name="connsiteY151" fmla="*/ 0 h 1412149"/>
                  <a:gd name="connsiteX152" fmla="*/ 3082355 w 4138458"/>
                  <a:gd name="connsiteY152" fmla="*/ 0 h 1412149"/>
                  <a:gd name="connsiteX153" fmla="*/ 3129249 w 4138458"/>
                  <a:gd name="connsiteY153" fmla="*/ 0 h 1412149"/>
                  <a:gd name="connsiteX154" fmla="*/ 3153330 w 4138458"/>
                  <a:gd name="connsiteY154" fmla="*/ 0 h 1412149"/>
                  <a:gd name="connsiteX155" fmla="*/ 3163470 w 4138458"/>
                  <a:gd name="connsiteY155" fmla="*/ 0 h 1412149"/>
                  <a:gd name="connsiteX156" fmla="*/ 3236746 w 4138458"/>
                  <a:gd name="connsiteY156" fmla="*/ 0 h 1412149"/>
                  <a:gd name="connsiteX157" fmla="*/ 3671470 w 4138458"/>
                  <a:gd name="connsiteY157" fmla="*/ 0 h 1412149"/>
                  <a:gd name="connsiteX158" fmla="*/ 3796617 w 4138458"/>
                  <a:gd name="connsiteY158" fmla="*/ 71883 h 1412149"/>
                  <a:gd name="connsiteX159" fmla="*/ 4121076 w 4138458"/>
                  <a:gd name="connsiteY159" fmla="*/ 634192 h 1412149"/>
                  <a:gd name="connsiteX160" fmla="*/ 4121076 w 4138458"/>
                  <a:gd name="connsiteY160" fmla="*/ 777957 h 1412149"/>
                  <a:gd name="connsiteX161" fmla="*/ 3796617 w 4138458"/>
                  <a:gd name="connsiteY161" fmla="*/ 1340266 h 1412149"/>
                  <a:gd name="connsiteX162" fmla="*/ 3671470 w 4138458"/>
                  <a:gd name="connsiteY162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138458" h="1412149">
                    <a:moveTo>
                      <a:pt x="3494407" y="1121227"/>
                    </a:moveTo>
                    <a:cubicBezTo>
                      <a:pt x="3521660" y="1121227"/>
                      <a:pt x="3554364" y="1102140"/>
                      <a:pt x="3567991" y="1078962"/>
                    </a:cubicBezTo>
                    <a:cubicBezTo>
                      <a:pt x="3567991" y="1078962"/>
                      <a:pt x="3567991" y="1078962"/>
                      <a:pt x="3758764" y="748339"/>
                    </a:cubicBezTo>
                    <a:cubicBezTo>
                      <a:pt x="3772390" y="725162"/>
                      <a:pt x="3772390" y="686987"/>
                      <a:pt x="3758764" y="663809"/>
                    </a:cubicBezTo>
                    <a:cubicBezTo>
                      <a:pt x="3758764" y="663809"/>
                      <a:pt x="3758764" y="663809"/>
                      <a:pt x="3567991" y="333186"/>
                    </a:cubicBezTo>
                    <a:cubicBezTo>
                      <a:pt x="3554364" y="310009"/>
                      <a:pt x="3521660" y="290921"/>
                      <a:pt x="3494407" y="290921"/>
                    </a:cubicBezTo>
                    <a:cubicBezTo>
                      <a:pt x="3494407" y="290921"/>
                      <a:pt x="3494407" y="290921"/>
                      <a:pt x="3333442" y="290921"/>
                    </a:cubicBezTo>
                    <a:lnTo>
                      <a:pt x="3295129" y="290921"/>
                    </a:lnTo>
                    <a:lnTo>
                      <a:pt x="3289167" y="290921"/>
                    </a:lnTo>
                    <a:lnTo>
                      <a:pt x="3247435" y="290921"/>
                    </a:lnTo>
                    <a:lnTo>
                      <a:pt x="3238801" y="290921"/>
                    </a:lnTo>
                    <a:lnTo>
                      <a:pt x="3134164" y="290921"/>
                    </a:lnTo>
                    <a:lnTo>
                      <a:pt x="3112861" y="290921"/>
                    </a:lnTo>
                    <a:lnTo>
                      <a:pt x="3095851" y="290921"/>
                    </a:lnTo>
                    <a:lnTo>
                      <a:pt x="3089889" y="290921"/>
                    </a:lnTo>
                    <a:lnTo>
                      <a:pt x="3048157" y="290921"/>
                    </a:lnTo>
                    <a:lnTo>
                      <a:pt x="3039523" y="290921"/>
                    </a:lnTo>
                    <a:lnTo>
                      <a:pt x="2934886" y="290921"/>
                    </a:lnTo>
                    <a:lnTo>
                      <a:pt x="2913583" y="290921"/>
                    </a:lnTo>
                    <a:lnTo>
                      <a:pt x="2840245" y="290921"/>
                    </a:lnTo>
                    <a:cubicBezTo>
                      <a:pt x="2803730" y="290921"/>
                      <a:pt x="2761998" y="290921"/>
                      <a:pt x="2714305" y="290921"/>
                    </a:cubicBezTo>
                    <a:lnTo>
                      <a:pt x="2709913" y="292233"/>
                    </a:lnTo>
                    <a:lnTo>
                      <a:pt x="2705494" y="290921"/>
                    </a:lnTo>
                    <a:cubicBezTo>
                      <a:pt x="2705494" y="290921"/>
                      <a:pt x="2705494" y="290921"/>
                      <a:pt x="2323948" y="290921"/>
                    </a:cubicBezTo>
                    <a:lnTo>
                      <a:pt x="2319556" y="292233"/>
                    </a:lnTo>
                    <a:lnTo>
                      <a:pt x="2315137" y="290921"/>
                    </a:lnTo>
                    <a:cubicBezTo>
                      <a:pt x="2315137" y="290921"/>
                      <a:pt x="2315137" y="290921"/>
                      <a:pt x="2059531" y="290921"/>
                    </a:cubicBezTo>
                    <a:lnTo>
                      <a:pt x="1955409" y="290921"/>
                    </a:lnTo>
                    <a:lnTo>
                      <a:pt x="1949447" y="290921"/>
                    </a:lnTo>
                    <a:lnTo>
                      <a:pt x="1933591" y="290921"/>
                    </a:lnTo>
                    <a:lnTo>
                      <a:pt x="1907716" y="290921"/>
                    </a:lnTo>
                    <a:cubicBezTo>
                      <a:pt x="1871946" y="290921"/>
                      <a:pt x="1809348" y="290921"/>
                      <a:pt x="1699803" y="290921"/>
                    </a:cubicBezTo>
                    <a:lnTo>
                      <a:pt x="1666857" y="290921"/>
                    </a:lnTo>
                    <a:lnTo>
                      <a:pt x="1660895" y="290921"/>
                    </a:lnTo>
                    <a:lnTo>
                      <a:pt x="1619163" y="290921"/>
                    </a:lnTo>
                    <a:lnTo>
                      <a:pt x="1573863" y="290921"/>
                    </a:lnTo>
                    <a:lnTo>
                      <a:pt x="1508939" y="290921"/>
                    </a:lnTo>
                    <a:lnTo>
                      <a:pt x="1505892" y="290921"/>
                    </a:lnTo>
                    <a:lnTo>
                      <a:pt x="1502977" y="290921"/>
                    </a:lnTo>
                    <a:lnTo>
                      <a:pt x="1461246" y="290921"/>
                    </a:lnTo>
                    <a:lnTo>
                      <a:pt x="1411251" y="290921"/>
                    </a:lnTo>
                    <a:lnTo>
                      <a:pt x="1347974" y="290921"/>
                    </a:lnTo>
                    <a:lnTo>
                      <a:pt x="1285311" y="290921"/>
                    </a:lnTo>
                    <a:lnTo>
                      <a:pt x="1253333" y="290921"/>
                    </a:lnTo>
                    <a:lnTo>
                      <a:pt x="1173474" y="290921"/>
                    </a:lnTo>
                    <a:lnTo>
                      <a:pt x="1167512" y="290921"/>
                    </a:lnTo>
                    <a:lnTo>
                      <a:pt x="1127393" y="290921"/>
                    </a:lnTo>
                    <a:lnTo>
                      <a:pt x="1125780" y="290921"/>
                    </a:lnTo>
                    <a:lnTo>
                      <a:pt x="1030708" y="290921"/>
                    </a:lnTo>
                    <a:cubicBezTo>
                      <a:pt x="1030708" y="290921"/>
                      <a:pt x="1030708" y="290921"/>
                      <a:pt x="1024746" y="290921"/>
                    </a:cubicBezTo>
                    <a:lnTo>
                      <a:pt x="1012509" y="290921"/>
                    </a:lnTo>
                    <a:lnTo>
                      <a:pt x="983015" y="290921"/>
                    </a:lnTo>
                    <a:lnTo>
                      <a:pt x="917868" y="290921"/>
                    </a:lnTo>
                    <a:lnTo>
                      <a:pt x="869743" y="290921"/>
                    </a:lnTo>
                    <a:lnTo>
                      <a:pt x="791928" y="290921"/>
                    </a:lnTo>
                    <a:lnTo>
                      <a:pt x="775102" y="290921"/>
                    </a:lnTo>
                    <a:cubicBezTo>
                      <a:pt x="738587" y="290921"/>
                      <a:pt x="696855" y="290921"/>
                      <a:pt x="649162" y="290921"/>
                    </a:cubicBezTo>
                    <a:cubicBezTo>
                      <a:pt x="622590" y="290921"/>
                      <a:pt x="589204" y="310009"/>
                      <a:pt x="575578" y="333186"/>
                    </a:cubicBezTo>
                    <a:cubicBezTo>
                      <a:pt x="575578" y="333186"/>
                      <a:pt x="575578" y="333186"/>
                      <a:pt x="384805" y="663809"/>
                    </a:cubicBezTo>
                    <a:cubicBezTo>
                      <a:pt x="371859" y="686987"/>
                      <a:pt x="371859" y="725162"/>
                      <a:pt x="384805" y="748339"/>
                    </a:cubicBezTo>
                    <a:cubicBezTo>
                      <a:pt x="384805" y="748339"/>
                      <a:pt x="384805" y="748339"/>
                      <a:pt x="575578" y="1078962"/>
                    </a:cubicBezTo>
                    <a:cubicBezTo>
                      <a:pt x="589204" y="1102140"/>
                      <a:pt x="622590" y="1121227"/>
                      <a:pt x="649162" y="1121227"/>
                    </a:cubicBezTo>
                    <a:lnTo>
                      <a:pt x="791928" y="1121227"/>
                    </a:lnTo>
                    <a:lnTo>
                      <a:pt x="1030708" y="1121227"/>
                    </a:lnTo>
                    <a:lnTo>
                      <a:pt x="1127393" y="1121227"/>
                    </a:lnTo>
                    <a:lnTo>
                      <a:pt x="1173474" y="1121227"/>
                    </a:lnTo>
                    <a:lnTo>
                      <a:pt x="1285311" y="1121227"/>
                    </a:lnTo>
                    <a:lnTo>
                      <a:pt x="1508939" y="1121227"/>
                    </a:lnTo>
                    <a:lnTo>
                      <a:pt x="1573863" y="1121227"/>
                    </a:lnTo>
                    <a:lnTo>
                      <a:pt x="1666857" y="1121227"/>
                    </a:lnTo>
                    <a:lnTo>
                      <a:pt x="1933591" y="1121227"/>
                    </a:lnTo>
                    <a:lnTo>
                      <a:pt x="1955409" y="1121227"/>
                    </a:lnTo>
                    <a:lnTo>
                      <a:pt x="2315137" y="1121227"/>
                    </a:lnTo>
                    <a:lnTo>
                      <a:pt x="2319556" y="1119915"/>
                    </a:lnTo>
                    <a:lnTo>
                      <a:pt x="2323948" y="1121227"/>
                    </a:lnTo>
                    <a:lnTo>
                      <a:pt x="2705494" y="1121227"/>
                    </a:lnTo>
                    <a:lnTo>
                      <a:pt x="2709913" y="1119915"/>
                    </a:lnTo>
                    <a:lnTo>
                      <a:pt x="2714305" y="1121227"/>
                    </a:lnTo>
                    <a:lnTo>
                      <a:pt x="2913583" y="1121227"/>
                    </a:lnTo>
                    <a:lnTo>
                      <a:pt x="3095851" y="1121227"/>
                    </a:lnTo>
                    <a:lnTo>
                      <a:pt x="3112861" y="1121227"/>
                    </a:lnTo>
                    <a:lnTo>
                      <a:pt x="3295129" y="1121227"/>
                    </a:lnTo>
                    <a:close/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>
                <a:spLocks/>
              </p:cNvSpPr>
              <p:nvPr/>
            </p:nvSpPr>
            <p:spPr bwMode="auto">
              <a:xfrm rot="10800000">
                <a:off x="2339422" y="1020470"/>
                <a:ext cx="3147691" cy="1074074"/>
              </a:xfrm>
              <a:custGeom>
                <a:avLst/>
                <a:gdLst>
                  <a:gd name="connsiteX0" fmla="*/ 3671470 w 4138458"/>
                  <a:gd name="connsiteY0" fmla="*/ 1412149 h 1412149"/>
                  <a:gd name="connsiteX1" fmla="*/ 3163470 w 4138458"/>
                  <a:gd name="connsiteY1" fmla="*/ 1412149 h 1412149"/>
                  <a:gd name="connsiteX2" fmla="*/ 3022552 w 4138458"/>
                  <a:gd name="connsiteY2" fmla="*/ 1412149 h 1412149"/>
                  <a:gd name="connsiteX3" fmla="*/ 2554799 w 4138458"/>
                  <a:gd name="connsiteY3" fmla="*/ 1412149 h 1412149"/>
                  <a:gd name="connsiteX4" fmla="*/ 2514552 w 4138458"/>
                  <a:gd name="connsiteY4" fmla="*/ 1412149 h 1412149"/>
                  <a:gd name="connsiteX5" fmla="*/ 2266137 w 4138458"/>
                  <a:gd name="connsiteY5" fmla="*/ 1412149 h 1412149"/>
                  <a:gd name="connsiteX6" fmla="*/ 1905881 w 4138458"/>
                  <a:gd name="connsiteY6" fmla="*/ 1412149 h 1412149"/>
                  <a:gd name="connsiteX7" fmla="*/ 1809866 w 4138458"/>
                  <a:gd name="connsiteY7" fmla="*/ 1412149 h 1412149"/>
                  <a:gd name="connsiteX8" fmla="*/ 1617219 w 4138458"/>
                  <a:gd name="connsiteY8" fmla="*/ 1412149 h 1412149"/>
                  <a:gd name="connsiteX9" fmla="*/ 1489857 w 4138458"/>
                  <a:gd name="connsiteY9" fmla="*/ 1412149 h 1412149"/>
                  <a:gd name="connsiteX10" fmla="*/ 1301866 w 4138458"/>
                  <a:gd name="connsiteY10" fmla="*/ 1412149 h 1412149"/>
                  <a:gd name="connsiteX11" fmla="*/ 1160948 w 4138458"/>
                  <a:gd name="connsiteY11" fmla="*/ 1412149 h 1412149"/>
                  <a:gd name="connsiteX12" fmla="*/ 1115038 w 4138458"/>
                  <a:gd name="connsiteY12" fmla="*/ 1412149 h 1412149"/>
                  <a:gd name="connsiteX13" fmla="*/ 840939 w 4138458"/>
                  <a:gd name="connsiteY13" fmla="*/ 1412149 h 1412149"/>
                  <a:gd name="connsiteX14" fmla="*/ 652948 w 4138458"/>
                  <a:gd name="connsiteY14" fmla="*/ 1412149 h 1412149"/>
                  <a:gd name="connsiteX15" fmla="*/ 466120 w 4138458"/>
                  <a:gd name="connsiteY15" fmla="*/ 1412149 h 1412149"/>
                  <a:gd name="connsiteX16" fmla="*/ 340972 w 4138458"/>
                  <a:gd name="connsiteY16" fmla="*/ 1340266 h 1412149"/>
                  <a:gd name="connsiteX17" fmla="*/ 16513 w 4138458"/>
                  <a:gd name="connsiteY17" fmla="*/ 777957 h 1412149"/>
                  <a:gd name="connsiteX18" fmla="*/ 16513 w 4138458"/>
                  <a:gd name="connsiteY18" fmla="*/ 634192 h 1412149"/>
                  <a:gd name="connsiteX19" fmla="*/ 340972 w 4138458"/>
                  <a:gd name="connsiteY19" fmla="*/ 71883 h 1412149"/>
                  <a:gd name="connsiteX20" fmla="*/ 466120 w 4138458"/>
                  <a:gd name="connsiteY20" fmla="*/ 0 h 1412149"/>
                  <a:gd name="connsiteX21" fmla="*/ 652948 w 4138458"/>
                  <a:gd name="connsiteY21" fmla="*/ 0 h 1412149"/>
                  <a:gd name="connsiteX22" fmla="*/ 680314 w 4138458"/>
                  <a:gd name="connsiteY22" fmla="*/ 0 h 1412149"/>
                  <a:gd name="connsiteX23" fmla="*/ 840939 w 4138458"/>
                  <a:gd name="connsiteY23" fmla="*/ 0 h 1412149"/>
                  <a:gd name="connsiteX24" fmla="*/ 841276 w 4138458"/>
                  <a:gd name="connsiteY24" fmla="*/ 0 h 1412149"/>
                  <a:gd name="connsiteX25" fmla="*/ 867142 w 4138458"/>
                  <a:gd name="connsiteY25" fmla="*/ 0 h 1412149"/>
                  <a:gd name="connsiteX26" fmla="*/ 956611 w 4138458"/>
                  <a:gd name="connsiteY26" fmla="*/ 0 h 1412149"/>
                  <a:gd name="connsiteX27" fmla="*/ 1028104 w 4138458"/>
                  <a:gd name="connsiteY27" fmla="*/ 0 h 1412149"/>
                  <a:gd name="connsiteX28" fmla="*/ 1033923 w 4138458"/>
                  <a:gd name="connsiteY28" fmla="*/ 0 h 1412149"/>
                  <a:gd name="connsiteX29" fmla="*/ 1055133 w 4138458"/>
                  <a:gd name="connsiteY29" fmla="*/ 0 h 1412149"/>
                  <a:gd name="connsiteX30" fmla="*/ 1080817 w 4138458"/>
                  <a:gd name="connsiteY30" fmla="*/ 0 h 1412149"/>
                  <a:gd name="connsiteX31" fmla="*/ 1115038 w 4138458"/>
                  <a:gd name="connsiteY31" fmla="*/ 0 h 1412149"/>
                  <a:gd name="connsiteX32" fmla="*/ 1143439 w 4138458"/>
                  <a:gd name="connsiteY32" fmla="*/ 0 h 1412149"/>
                  <a:gd name="connsiteX33" fmla="*/ 1160948 w 4138458"/>
                  <a:gd name="connsiteY33" fmla="*/ 0 h 1412149"/>
                  <a:gd name="connsiteX34" fmla="*/ 1216095 w 4138458"/>
                  <a:gd name="connsiteY34" fmla="*/ 0 h 1412149"/>
                  <a:gd name="connsiteX35" fmla="*/ 1220751 w 4138458"/>
                  <a:gd name="connsiteY35" fmla="*/ 0 h 1412149"/>
                  <a:gd name="connsiteX36" fmla="*/ 1267645 w 4138458"/>
                  <a:gd name="connsiteY36" fmla="*/ 0 h 1412149"/>
                  <a:gd name="connsiteX37" fmla="*/ 1291726 w 4138458"/>
                  <a:gd name="connsiteY37" fmla="*/ 0 h 1412149"/>
                  <a:gd name="connsiteX38" fmla="*/ 1301866 w 4138458"/>
                  <a:gd name="connsiteY38" fmla="*/ 0 h 1412149"/>
                  <a:gd name="connsiteX39" fmla="*/ 1331430 w 4138458"/>
                  <a:gd name="connsiteY39" fmla="*/ 0 h 1412149"/>
                  <a:gd name="connsiteX40" fmla="*/ 1375142 w 4138458"/>
                  <a:gd name="connsiteY40" fmla="*/ 0 h 1412149"/>
                  <a:gd name="connsiteX41" fmla="*/ 1408742 w 4138458"/>
                  <a:gd name="connsiteY41" fmla="*/ 0 h 1412149"/>
                  <a:gd name="connsiteX42" fmla="*/ 1455636 w 4138458"/>
                  <a:gd name="connsiteY42" fmla="*/ 0 h 1412149"/>
                  <a:gd name="connsiteX43" fmla="*/ 1479717 w 4138458"/>
                  <a:gd name="connsiteY43" fmla="*/ 0 h 1412149"/>
                  <a:gd name="connsiteX44" fmla="*/ 1489857 w 4138458"/>
                  <a:gd name="connsiteY44" fmla="*/ 0 h 1412149"/>
                  <a:gd name="connsiteX45" fmla="*/ 1536104 w 4138458"/>
                  <a:gd name="connsiteY45" fmla="*/ 0 h 1412149"/>
                  <a:gd name="connsiteX46" fmla="*/ 1617219 w 4138458"/>
                  <a:gd name="connsiteY46" fmla="*/ 0 h 1412149"/>
                  <a:gd name="connsiteX47" fmla="*/ 1651439 w 4138458"/>
                  <a:gd name="connsiteY47" fmla="*/ 0 h 1412149"/>
                  <a:gd name="connsiteX48" fmla="*/ 1728751 w 4138458"/>
                  <a:gd name="connsiteY48" fmla="*/ 0 h 1412149"/>
                  <a:gd name="connsiteX49" fmla="*/ 1775645 w 4138458"/>
                  <a:gd name="connsiteY49" fmla="*/ 0 h 1412149"/>
                  <a:gd name="connsiteX50" fmla="*/ 1799726 w 4138458"/>
                  <a:gd name="connsiteY50" fmla="*/ 0 h 1412149"/>
                  <a:gd name="connsiteX51" fmla="*/ 1809866 w 4138458"/>
                  <a:gd name="connsiteY51" fmla="*/ 0 h 1412149"/>
                  <a:gd name="connsiteX52" fmla="*/ 1831413 w 4138458"/>
                  <a:gd name="connsiteY52" fmla="*/ 0 h 1412149"/>
                  <a:gd name="connsiteX53" fmla="*/ 1905881 w 4138458"/>
                  <a:gd name="connsiteY53" fmla="*/ 0 h 1412149"/>
                  <a:gd name="connsiteX54" fmla="*/ 1992375 w 4138458"/>
                  <a:gd name="connsiteY54" fmla="*/ 0 h 1412149"/>
                  <a:gd name="connsiteX55" fmla="*/ 2107709 w 4138458"/>
                  <a:gd name="connsiteY55" fmla="*/ 0 h 1412149"/>
                  <a:gd name="connsiteX56" fmla="*/ 2120075 w 4138458"/>
                  <a:gd name="connsiteY56" fmla="*/ 0 h 1412149"/>
                  <a:gd name="connsiteX57" fmla="*/ 2185022 w 4138458"/>
                  <a:gd name="connsiteY57" fmla="*/ 0 h 1412149"/>
                  <a:gd name="connsiteX58" fmla="*/ 2231916 w 4138458"/>
                  <a:gd name="connsiteY58" fmla="*/ 0 h 1412149"/>
                  <a:gd name="connsiteX59" fmla="*/ 2255997 w 4138458"/>
                  <a:gd name="connsiteY59" fmla="*/ 0 h 1412149"/>
                  <a:gd name="connsiteX60" fmla="*/ 2266137 w 4138458"/>
                  <a:gd name="connsiteY60" fmla="*/ 0 h 1412149"/>
                  <a:gd name="connsiteX61" fmla="*/ 2281036 w 4138458"/>
                  <a:gd name="connsiteY61" fmla="*/ 0 h 1412149"/>
                  <a:gd name="connsiteX62" fmla="*/ 2473684 w 4138458"/>
                  <a:gd name="connsiteY62" fmla="*/ 0 h 1412149"/>
                  <a:gd name="connsiteX63" fmla="*/ 2514552 w 4138458"/>
                  <a:gd name="connsiteY63" fmla="*/ 0 h 1412149"/>
                  <a:gd name="connsiteX64" fmla="*/ 2520578 w 4138458"/>
                  <a:gd name="connsiteY64" fmla="*/ 0 h 1412149"/>
                  <a:gd name="connsiteX65" fmla="*/ 2544659 w 4138458"/>
                  <a:gd name="connsiteY65" fmla="*/ 0 h 1412149"/>
                  <a:gd name="connsiteX66" fmla="*/ 2554799 w 4138458"/>
                  <a:gd name="connsiteY66" fmla="*/ 0 h 1412149"/>
                  <a:gd name="connsiteX67" fmla="*/ 2680485 w 4138458"/>
                  <a:gd name="connsiteY67" fmla="*/ 0 h 1412149"/>
                  <a:gd name="connsiteX68" fmla="*/ 3005042 w 4138458"/>
                  <a:gd name="connsiteY68" fmla="*/ 0 h 1412149"/>
                  <a:gd name="connsiteX69" fmla="*/ 3022552 w 4138458"/>
                  <a:gd name="connsiteY69" fmla="*/ 0 h 1412149"/>
                  <a:gd name="connsiteX70" fmla="*/ 3082355 w 4138458"/>
                  <a:gd name="connsiteY70" fmla="*/ 0 h 1412149"/>
                  <a:gd name="connsiteX71" fmla="*/ 3129249 w 4138458"/>
                  <a:gd name="connsiteY71" fmla="*/ 0 h 1412149"/>
                  <a:gd name="connsiteX72" fmla="*/ 3153330 w 4138458"/>
                  <a:gd name="connsiteY72" fmla="*/ 0 h 1412149"/>
                  <a:gd name="connsiteX73" fmla="*/ 3163470 w 4138458"/>
                  <a:gd name="connsiteY73" fmla="*/ 0 h 1412149"/>
                  <a:gd name="connsiteX74" fmla="*/ 3236746 w 4138458"/>
                  <a:gd name="connsiteY74" fmla="*/ 0 h 1412149"/>
                  <a:gd name="connsiteX75" fmla="*/ 3671470 w 4138458"/>
                  <a:gd name="connsiteY75" fmla="*/ 0 h 1412149"/>
                  <a:gd name="connsiteX76" fmla="*/ 3796617 w 4138458"/>
                  <a:gd name="connsiteY76" fmla="*/ 71883 h 1412149"/>
                  <a:gd name="connsiteX77" fmla="*/ 4121076 w 4138458"/>
                  <a:gd name="connsiteY77" fmla="*/ 634192 h 1412149"/>
                  <a:gd name="connsiteX78" fmla="*/ 4121076 w 4138458"/>
                  <a:gd name="connsiteY78" fmla="*/ 777957 h 1412149"/>
                  <a:gd name="connsiteX79" fmla="*/ 3796617 w 4138458"/>
                  <a:gd name="connsiteY79" fmla="*/ 1340266 h 1412149"/>
                  <a:gd name="connsiteX80" fmla="*/ 3671470 w 4138458"/>
                  <a:gd name="connsiteY80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138458" h="1412149"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 6"/>
              <p:cNvSpPr>
                <a:spLocks/>
              </p:cNvSpPr>
              <p:nvPr/>
            </p:nvSpPr>
            <p:spPr bwMode="auto">
              <a:xfrm rot="10800000">
                <a:off x="2622579" y="1241744"/>
                <a:ext cx="2581375" cy="631526"/>
              </a:xfrm>
              <a:custGeom>
                <a:avLst/>
                <a:gdLst>
                  <a:gd name="connsiteX0" fmla="*/ 3119312 w 3393888"/>
                  <a:gd name="connsiteY0" fmla="*/ 830306 h 830306"/>
                  <a:gd name="connsiteX1" fmla="*/ 2920034 w 3393888"/>
                  <a:gd name="connsiteY1" fmla="*/ 830306 h 830306"/>
                  <a:gd name="connsiteX2" fmla="*/ 2737766 w 3393888"/>
                  <a:gd name="connsiteY2" fmla="*/ 830306 h 830306"/>
                  <a:gd name="connsiteX3" fmla="*/ 2720756 w 3393888"/>
                  <a:gd name="connsiteY3" fmla="*/ 830306 h 830306"/>
                  <a:gd name="connsiteX4" fmla="*/ 2538488 w 3393888"/>
                  <a:gd name="connsiteY4" fmla="*/ 830306 h 830306"/>
                  <a:gd name="connsiteX5" fmla="*/ 2339210 w 3393888"/>
                  <a:gd name="connsiteY5" fmla="*/ 830306 h 830306"/>
                  <a:gd name="connsiteX6" fmla="*/ 2334818 w 3393888"/>
                  <a:gd name="connsiteY6" fmla="*/ 828994 h 830306"/>
                  <a:gd name="connsiteX7" fmla="*/ 2330399 w 3393888"/>
                  <a:gd name="connsiteY7" fmla="*/ 830306 h 830306"/>
                  <a:gd name="connsiteX8" fmla="*/ 1948853 w 3393888"/>
                  <a:gd name="connsiteY8" fmla="*/ 830306 h 830306"/>
                  <a:gd name="connsiteX9" fmla="*/ 1944461 w 3393888"/>
                  <a:gd name="connsiteY9" fmla="*/ 828994 h 830306"/>
                  <a:gd name="connsiteX10" fmla="*/ 1940042 w 3393888"/>
                  <a:gd name="connsiteY10" fmla="*/ 830306 h 830306"/>
                  <a:gd name="connsiteX11" fmla="*/ 1580314 w 3393888"/>
                  <a:gd name="connsiteY11" fmla="*/ 830306 h 830306"/>
                  <a:gd name="connsiteX12" fmla="*/ 1558496 w 3393888"/>
                  <a:gd name="connsiteY12" fmla="*/ 830306 h 830306"/>
                  <a:gd name="connsiteX13" fmla="*/ 1291762 w 3393888"/>
                  <a:gd name="connsiteY13" fmla="*/ 830306 h 830306"/>
                  <a:gd name="connsiteX14" fmla="*/ 1198768 w 3393888"/>
                  <a:gd name="connsiteY14" fmla="*/ 830306 h 830306"/>
                  <a:gd name="connsiteX15" fmla="*/ 1133844 w 3393888"/>
                  <a:gd name="connsiteY15" fmla="*/ 830306 h 830306"/>
                  <a:gd name="connsiteX16" fmla="*/ 910216 w 3393888"/>
                  <a:gd name="connsiteY16" fmla="*/ 830306 h 830306"/>
                  <a:gd name="connsiteX17" fmla="*/ 798379 w 3393888"/>
                  <a:gd name="connsiteY17" fmla="*/ 830306 h 830306"/>
                  <a:gd name="connsiteX18" fmla="*/ 752298 w 3393888"/>
                  <a:gd name="connsiteY18" fmla="*/ 830306 h 830306"/>
                  <a:gd name="connsiteX19" fmla="*/ 655613 w 3393888"/>
                  <a:gd name="connsiteY19" fmla="*/ 830306 h 830306"/>
                  <a:gd name="connsiteX20" fmla="*/ 416833 w 3393888"/>
                  <a:gd name="connsiteY20" fmla="*/ 830306 h 830306"/>
                  <a:gd name="connsiteX21" fmla="*/ 274067 w 3393888"/>
                  <a:gd name="connsiteY21" fmla="*/ 830306 h 830306"/>
                  <a:gd name="connsiteX22" fmla="*/ 200483 w 3393888"/>
                  <a:gd name="connsiteY22" fmla="*/ 788041 h 830306"/>
                  <a:gd name="connsiteX23" fmla="*/ 9710 w 3393888"/>
                  <a:gd name="connsiteY23" fmla="*/ 457418 h 830306"/>
                  <a:gd name="connsiteX24" fmla="*/ 9710 w 3393888"/>
                  <a:gd name="connsiteY24" fmla="*/ 372888 h 830306"/>
                  <a:gd name="connsiteX25" fmla="*/ 200483 w 3393888"/>
                  <a:gd name="connsiteY25" fmla="*/ 42265 h 830306"/>
                  <a:gd name="connsiteX26" fmla="*/ 274067 w 3393888"/>
                  <a:gd name="connsiteY26" fmla="*/ 0 h 830306"/>
                  <a:gd name="connsiteX27" fmla="*/ 400007 w 3393888"/>
                  <a:gd name="connsiteY27" fmla="*/ 0 h 830306"/>
                  <a:gd name="connsiteX28" fmla="*/ 416833 w 3393888"/>
                  <a:gd name="connsiteY28" fmla="*/ 0 h 830306"/>
                  <a:gd name="connsiteX29" fmla="*/ 494648 w 3393888"/>
                  <a:gd name="connsiteY29" fmla="*/ 0 h 830306"/>
                  <a:gd name="connsiteX30" fmla="*/ 542773 w 3393888"/>
                  <a:gd name="connsiteY30" fmla="*/ 0 h 830306"/>
                  <a:gd name="connsiteX31" fmla="*/ 607920 w 3393888"/>
                  <a:gd name="connsiteY31" fmla="*/ 0 h 830306"/>
                  <a:gd name="connsiteX32" fmla="*/ 637414 w 3393888"/>
                  <a:gd name="connsiteY32" fmla="*/ 0 h 830306"/>
                  <a:gd name="connsiteX33" fmla="*/ 649651 w 3393888"/>
                  <a:gd name="connsiteY33" fmla="*/ 0 h 830306"/>
                  <a:gd name="connsiteX34" fmla="*/ 655613 w 3393888"/>
                  <a:gd name="connsiteY34" fmla="*/ 0 h 830306"/>
                  <a:gd name="connsiteX35" fmla="*/ 750685 w 3393888"/>
                  <a:gd name="connsiteY35" fmla="*/ 0 h 830306"/>
                  <a:gd name="connsiteX36" fmla="*/ 752298 w 3393888"/>
                  <a:gd name="connsiteY36" fmla="*/ 0 h 830306"/>
                  <a:gd name="connsiteX37" fmla="*/ 792417 w 3393888"/>
                  <a:gd name="connsiteY37" fmla="*/ 0 h 830306"/>
                  <a:gd name="connsiteX38" fmla="*/ 798379 w 3393888"/>
                  <a:gd name="connsiteY38" fmla="*/ 0 h 830306"/>
                  <a:gd name="connsiteX39" fmla="*/ 878238 w 3393888"/>
                  <a:gd name="connsiteY39" fmla="*/ 0 h 830306"/>
                  <a:gd name="connsiteX40" fmla="*/ 910216 w 3393888"/>
                  <a:gd name="connsiteY40" fmla="*/ 0 h 830306"/>
                  <a:gd name="connsiteX41" fmla="*/ 972879 w 3393888"/>
                  <a:gd name="connsiteY41" fmla="*/ 0 h 830306"/>
                  <a:gd name="connsiteX42" fmla="*/ 1036156 w 3393888"/>
                  <a:gd name="connsiteY42" fmla="*/ 0 h 830306"/>
                  <a:gd name="connsiteX43" fmla="*/ 1086151 w 3393888"/>
                  <a:gd name="connsiteY43" fmla="*/ 0 h 830306"/>
                  <a:gd name="connsiteX44" fmla="*/ 1127882 w 3393888"/>
                  <a:gd name="connsiteY44" fmla="*/ 0 h 830306"/>
                  <a:gd name="connsiteX45" fmla="*/ 1130797 w 3393888"/>
                  <a:gd name="connsiteY45" fmla="*/ 0 h 830306"/>
                  <a:gd name="connsiteX46" fmla="*/ 1133844 w 3393888"/>
                  <a:gd name="connsiteY46" fmla="*/ 0 h 830306"/>
                  <a:gd name="connsiteX47" fmla="*/ 1198768 w 3393888"/>
                  <a:gd name="connsiteY47" fmla="*/ 0 h 830306"/>
                  <a:gd name="connsiteX48" fmla="*/ 1244068 w 3393888"/>
                  <a:gd name="connsiteY48" fmla="*/ 0 h 830306"/>
                  <a:gd name="connsiteX49" fmla="*/ 1285800 w 3393888"/>
                  <a:gd name="connsiteY49" fmla="*/ 0 h 830306"/>
                  <a:gd name="connsiteX50" fmla="*/ 1291762 w 3393888"/>
                  <a:gd name="connsiteY50" fmla="*/ 0 h 830306"/>
                  <a:gd name="connsiteX51" fmla="*/ 1324708 w 3393888"/>
                  <a:gd name="connsiteY51" fmla="*/ 0 h 830306"/>
                  <a:gd name="connsiteX52" fmla="*/ 1532621 w 3393888"/>
                  <a:gd name="connsiteY52" fmla="*/ 0 h 830306"/>
                  <a:gd name="connsiteX53" fmla="*/ 1558496 w 3393888"/>
                  <a:gd name="connsiteY53" fmla="*/ 0 h 830306"/>
                  <a:gd name="connsiteX54" fmla="*/ 1574352 w 3393888"/>
                  <a:gd name="connsiteY54" fmla="*/ 0 h 830306"/>
                  <a:gd name="connsiteX55" fmla="*/ 1580314 w 3393888"/>
                  <a:gd name="connsiteY55" fmla="*/ 0 h 830306"/>
                  <a:gd name="connsiteX56" fmla="*/ 1684436 w 3393888"/>
                  <a:gd name="connsiteY56" fmla="*/ 0 h 830306"/>
                  <a:gd name="connsiteX57" fmla="*/ 1940042 w 3393888"/>
                  <a:gd name="connsiteY57" fmla="*/ 0 h 830306"/>
                  <a:gd name="connsiteX58" fmla="*/ 1944461 w 3393888"/>
                  <a:gd name="connsiteY58" fmla="*/ 1312 h 830306"/>
                  <a:gd name="connsiteX59" fmla="*/ 1948853 w 3393888"/>
                  <a:gd name="connsiteY59" fmla="*/ 0 h 830306"/>
                  <a:gd name="connsiteX60" fmla="*/ 2330399 w 3393888"/>
                  <a:gd name="connsiteY60" fmla="*/ 0 h 830306"/>
                  <a:gd name="connsiteX61" fmla="*/ 2334818 w 3393888"/>
                  <a:gd name="connsiteY61" fmla="*/ 1312 h 830306"/>
                  <a:gd name="connsiteX62" fmla="*/ 2339210 w 3393888"/>
                  <a:gd name="connsiteY62" fmla="*/ 0 h 830306"/>
                  <a:gd name="connsiteX63" fmla="*/ 2465150 w 3393888"/>
                  <a:gd name="connsiteY63" fmla="*/ 0 h 830306"/>
                  <a:gd name="connsiteX64" fmla="*/ 2538488 w 3393888"/>
                  <a:gd name="connsiteY64" fmla="*/ 0 h 830306"/>
                  <a:gd name="connsiteX65" fmla="*/ 2559791 w 3393888"/>
                  <a:gd name="connsiteY65" fmla="*/ 0 h 830306"/>
                  <a:gd name="connsiteX66" fmla="*/ 2664428 w 3393888"/>
                  <a:gd name="connsiteY66" fmla="*/ 0 h 830306"/>
                  <a:gd name="connsiteX67" fmla="*/ 2673062 w 3393888"/>
                  <a:gd name="connsiteY67" fmla="*/ 0 h 830306"/>
                  <a:gd name="connsiteX68" fmla="*/ 2714794 w 3393888"/>
                  <a:gd name="connsiteY68" fmla="*/ 0 h 830306"/>
                  <a:gd name="connsiteX69" fmla="*/ 2720756 w 3393888"/>
                  <a:gd name="connsiteY69" fmla="*/ 0 h 830306"/>
                  <a:gd name="connsiteX70" fmla="*/ 2737766 w 3393888"/>
                  <a:gd name="connsiteY70" fmla="*/ 0 h 830306"/>
                  <a:gd name="connsiteX71" fmla="*/ 2759069 w 3393888"/>
                  <a:gd name="connsiteY71" fmla="*/ 0 h 830306"/>
                  <a:gd name="connsiteX72" fmla="*/ 2863706 w 3393888"/>
                  <a:gd name="connsiteY72" fmla="*/ 0 h 830306"/>
                  <a:gd name="connsiteX73" fmla="*/ 2872340 w 3393888"/>
                  <a:gd name="connsiteY73" fmla="*/ 0 h 830306"/>
                  <a:gd name="connsiteX74" fmla="*/ 2914072 w 3393888"/>
                  <a:gd name="connsiteY74" fmla="*/ 0 h 830306"/>
                  <a:gd name="connsiteX75" fmla="*/ 2920034 w 3393888"/>
                  <a:gd name="connsiteY75" fmla="*/ 0 h 830306"/>
                  <a:gd name="connsiteX76" fmla="*/ 2958347 w 3393888"/>
                  <a:gd name="connsiteY76" fmla="*/ 0 h 830306"/>
                  <a:gd name="connsiteX77" fmla="*/ 3119312 w 3393888"/>
                  <a:gd name="connsiteY77" fmla="*/ 0 h 830306"/>
                  <a:gd name="connsiteX78" fmla="*/ 3192896 w 3393888"/>
                  <a:gd name="connsiteY78" fmla="*/ 42265 h 830306"/>
                  <a:gd name="connsiteX79" fmla="*/ 3383669 w 3393888"/>
                  <a:gd name="connsiteY79" fmla="*/ 372888 h 830306"/>
                  <a:gd name="connsiteX80" fmla="*/ 3383669 w 3393888"/>
                  <a:gd name="connsiteY80" fmla="*/ 457418 h 830306"/>
                  <a:gd name="connsiteX81" fmla="*/ 3192896 w 3393888"/>
                  <a:gd name="connsiteY81" fmla="*/ 788041 h 830306"/>
                  <a:gd name="connsiteX82" fmla="*/ 3119312 w 3393888"/>
                  <a:gd name="connsiteY82" fmla="*/ 830306 h 8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93888" h="830306">
                    <a:moveTo>
                      <a:pt x="3119312" y="830306"/>
                    </a:moveTo>
                    <a:lnTo>
                      <a:pt x="2920034" y="830306"/>
                    </a:lnTo>
                    <a:lnTo>
                      <a:pt x="2737766" y="830306"/>
                    </a:lnTo>
                    <a:lnTo>
                      <a:pt x="2720756" y="830306"/>
                    </a:lnTo>
                    <a:lnTo>
                      <a:pt x="2538488" y="830306"/>
                    </a:lnTo>
                    <a:lnTo>
                      <a:pt x="2339210" y="830306"/>
                    </a:lnTo>
                    <a:lnTo>
                      <a:pt x="2334818" y="828994"/>
                    </a:lnTo>
                    <a:lnTo>
                      <a:pt x="2330399" y="830306"/>
                    </a:lnTo>
                    <a:lnTo>
                      <a:pt x="1948853" y="830306"/>
                    </a:lnTo>
                    <a:lnTo>
                      <a:pt x="1944461" y="828994"/>
                    </a:lnTo>
                    <a:lnTo>
                      <a:pt x="1940042" y="830306"/>
                    </a:lnTo>
                    <a:lnTo>
                      <a:pt x="1580314" y="830306"/>
                    </a:lnTo>
                    <a:lnTo>
                      <a:pt x="1558496" y="830306"/>
                    </a:lnTo>
                    <a:lnTo>
                      <a:pt x="1291762" y="830306"/>
                    </a:lnTo>
                    <a:lnTo>
                      <a:pt x="1198768" y="830306"/>
                    </a:lnTo>
                    <a:lnTo>
                      <a:pt x="1133844" y="830306"/>
                    </a:lnTo>
                    <a:lnTo>
                      <a:pt x="910216" y="830306"/>
                    </a:lnTo>
                    <a:lnTo>
                      <a:pt x="798379" y="830306"/>
                    </a:lnTo>
                    <a:lnTo>
                      <a:pt x="752298" y="830306"/>
                    </a:lnTo>
                    <a:lnTo>
                      <a:pt x="655613" y="830306"/>
                    </a:lnTo>
                    <a:lnTo>
                      <a:pt x="416833" y="830306"/>
                    </a:lnTo>
                    <a:lnTo>
                      <a:pt x="274067" y="830306"/>
                    </a:lnTo>
                    <a:cubicBezTo>
                      <a:pt x="247495" y="830306"/>
                      <a:pt x="214109" y="811219"/>
                      <a:pt x="200483" y="788041"/>
                    </a:cubicBezTo>
                    <a:cubicBezTo>
                      <a:pt x="9710" y="457418"/>
                      <a:pt x="9710" y="457418"/>
                      <a:pt x="9710" y="457418"/>
                    </a:cubicBezTo>
                    <a:cubicBezTo>
                      <a:pt x="-3236" y="434241"/>
                      <a:pt x="-3236" y="396066"/>
                      <a:pt x="9710" y="372888"/>
                    </a:cubicBezTo>
                    <a:cubicBezTo>
                      <a:pt x="200483" y="42265"/>
                      <a:pt x="200483" y="42265"/>
                      <a:pt x="200483" y="42265"/>
                    </a:cubicBezTo>
                    <a:cubicBezTo>
                      <a:pt x="214109" y="19088"/>
                      <a:pt x="247495" y="0"/>
                      <a:pt x="274067" y="0"/>
                    </a:cubicBezTo>
                    <a:cubicBezTo>
                      <a:pt x="321760" y="0"/>
                      <a:pt x="363492" y="0"/>
                      <a:pt x="400007" y="0"/>
                    </a:cubicBezTo>
                    <a:lnTo>
                      <a:pt x="416833" y="0"/>
                    </a:lnTo>
                    <a:lnTo>
                      <a:pt x="494648" y="0"/>
                    </a:lnTo>
                    <a:lnTo>
                      <a:pt x="542773" y="0"/>
                    </a:lnTo>
                    <a:lnTo>
                      <a:pt x="607920" y="0"/>
                    </a:lnTo>
                    <a:lnTo>
                      <a:pt x="637414" y="0"/>
                    </a:lnTo>
                    <a:lnTo>
                      <a:pt x="649651" y="0"/>
                    </a:lnTo>
                    <a:cubicBezTo>
                      <a:pt x="655613" y="0"/>
                      <a:pt x="655613" y="0"/>
                      <a:pt x="655613" y="0"/>
                    </a:cubicBezTo>
                    <a:lnTo>
                      <a:pt x="750685" y="0"/>
                    </a:lnTo>
                    <a:lnTo>
                      <a:pt x="752298" y="0"/>
                    </a:lnTo>
                    <a:lnTo>
                      <a:pt x="792417" y="0"/>
                    </a:lnTo>
                    <a:lnTo>
                      <a:pt x="798379" y="0"/>
                    </a:lnTo>
                    <a:lnTo>
                      <a:pt x="878238" y="0"/>
                    </a:lnTo>
                    <a:lnTo>
                      <a:pt x="910216" y="0"/>
                    </a:lnTo>
                    <a:lnTo>
                      <a:pt x="972879" y="0"/>
                    </a:lnTo>
                    <a:lnTo>
                      <a:pt x="1036156" y="0"/>
                    </a:lnTo>
                    <a:lnTo>
                      <a:pt x="1086151" y="0"/>
                    </a:lnTo>
                    <a:lnTo>
                      <a:pt x="1127882" y="0"/>
                    </a:lnTo>
                    <a:lnTo>
                      <a:pt x="1130797" y="0"/>
                    </a:lnTo>
                    <a:lnTo>
                      <a:pt x="1133844" y="0"/>
                    </a:lnTo>
                    <a:lnTo>
                      <a:pt x="1198768" y="0"/>
                    </a:lnTo>
                    <a:lnTo>
                      <a:pt x="1244068" y="0"/>
                    </a:lnTo>
                    <a:lnTo>
                      <a:pt x="1285800" y="0"/>
                    </a:lnTo>
                    <a:lnTo>
                      <a:pt x="1291762" y="0"/>
                    </a:lnTo>
                    <a:lnTo>
                      <a:pt x="1324708" y="0"/>
                    </a:lnTo>
                    <a:cubicBezTo>
                      <a:pt x="1434253" y="0"/>
                      <a:pt x="1496851" y="0"/>
                      <a:pt x="1532621" y="0"/>
                    </a:cubicBezTo>
                    <a:lnTo>
                      <a:pt x="1558496" y="0"/>
                    </a:lnTo>
                    <a:lnTo>
                      <a:pt x="1574352" y="0"/>
                    </a:lnTo>
                    <a:lnTo>
                      <a:pt x="1580314" y="0"/>
                    </a:lnTo>
                    <a:lnTo>
                      <a:pt x="1684436" y="0"/>
                    </a:lnTo>
                    <a:cubicBezTo>
                      <a:pt x="1940042" y="0"/>
                      <a:pt x="1940042" y="0"/>
                      <a:pt x="1940042" y="0"/>
                    </a:cubicBezTo>
                    <a:lnTo>
                      <a:pt x="1944461" y="1312"/>
                    </a:lnTo>
                    <a:lnTo>
                      <a:pt x="1948853" y="0"/>
                    </a:lnTo>
                    <a:cubicBezTo>
                      <a:pt x="2330399" y="0"/>
                      <a:pt x="2330399" y="0"/>
                      <a:pt x="2330399" y="0"/>
                    </a:cubicBezTo>
                    <a:lnTo>
                      <a:pt x="2334818" y="1312"/>
                    </a:lnTo>
                    <a:lnTo>
                      <a:pt x="2339210" y="0"/>
                    </a:lnTo>
                    <a:cubicBezTo>
                      <a:pt x="2386903" y="0"/>
                      <a:pt x="2428635" y="0"/>
                      <a:pt x="2465150" y="0"/>
                    </a:cubicBezTo>
                    <a:lnTo>
                      <a:pt x="2538488" y="0"/>
                    </a:lnTo>
                    <a:lnTo>
                      <a:pt x="2559791" y="0"/>
                    </a:lnTo>
                    <a:lnTo>
                      <a:pt x="2664428" y="0"/>
                    </a:lnTo>
                    <a:lnTo>
                      <a:pt x="2673062" y="0"/>
                    </a:lnTo>
                    <a:lnTo>
                      <a:pt x="2714794" y="0"/>
                    </a:lnTo>
                    <a:lnTo>
                      <a:pt x="2720756" y="0"/>
                    </a:lnTo>
                    <a:lnTo>
                      <a:pt x="2737766" y="0"/>
                    </a:lnTo>
                    <a:lnTo>
                      <a:pt x="2759069" y="0"/>
                    </a:lnTo>
                    <a:lnTo>
                      <a:pt x="2863706" y="0"/>
                    </a:lnTo>
                    <a:lnTo>
                      <a:pt x="2872340" y="0"/>
                    </a:lnTo>
                    <a:lnTo>
                      <a:pt x="2914072" y="0"/>
                    </a:lnTo>
                    <a:lnTo>
                      <a:pt x="2920034" y="0"/>
                    </a:lnTo>
                    <a:lnTo>
                      <a:pt x="2958347" y="0"/>
                    </a:lnTo>
                    <a:cubicBezTo>
                      <a:pt x="3119312" y="0"/>
                      <a:pt x="3119312" y="0"/>
                      <a:pt x="3119312" y="0"/>
                    </a:cubicBezTo>
                    <a:cubicBezTo>
                      <a:pt x="3146565" y="0"/>
                      <a:pt x="3179269" y="19088"/>
                      <a:pt x="3192896" y="42265"/>
                    </a:cubicBezTo>
                    <a:cubicBezTo>
                      <a:pt x="3383669" y="372888"/>
                      <a:pt x="3383669" y="372888"/>
                      <a:pt x="3383669" y="372888"/>
                    </a:cubicBezTo>
                    <a:cubicBezTo>
                      <a:pt x="3397295" y="396066"/>
                      <a:pt x="3397295" y="434241"/>
                      <a:pt x="3383669" y="457418"/>
                    </a:cubicBezTo>
                    <a:cubicBezTo>
                      <a:pt x="3192896" y="788041"/>
                      <a:pt x="3192896" y="788041"/>
                      <a:pt x="3192896" y="788041"/>
                    </a:cubicBezTo>
                    <a:cubicBezTo>
                      <a:pt x="3179269" y="811219"/>
                      <a:pt x="3146565" y="830306"/>
                      <a:pt x="3119312" y="830306"/>
                    </a:cubicBezTo>
                    <a:close/>
                  </a:path>
                </a:pathLst>
              </a:custGeom>
              <a:solidFill>
                <a:schemeClr val="bg1">
                  <a:alpha val="0"/>
                </a:scheme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" name="文本框 81"/>
            <p:cNvSpPr txBox="1"/>
            <p:nvPr/>
          </p:nvSpPr>
          <p:spPr>
            <a:xfrm>
              <a:off x="951872" y="3544517"/>
              <a:ext cx="1672410" cy="369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30D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一、研究背景</a:t>
              </a:r>
            </a:p>
          </p:txBody>
        </p:sp>
      </p:grpSp>
      <p:sp useBgFill="1">
        <p:nvSpPr>
          <p:cNvPr id="9" name="矩形 13"/>
          <p:cNvSpPr/>
          <p:nvPr/>
        </p:nvSpPr>
        <p:spPr>
          <a:xfrm>
            <a:off x="293010" y="426911"/>
            <a:ext cx="8557981" cy="4861178"/>
          </a:xfrm>
          <a:custGeom>
            <a:avLst/>
            <a:gdLst/>
            <a:ahLst/>
            <a:cxnLst/>
            <a:rect l="l" t="t" r="r" b="b"/>
            <a:pathLst>
              <a:path w="8557981" h="4861178">
                <a:moveTo>
                  <a:pt x="292948" y="196725"/>
                </a:moveTo>
                <a:lnTo>
                  <a:pt x="292948" y="4696009"/>
                </a:lnTo>
                <a:lnTo>
                  <a:pt x="8213826" y="4696009"/>
                </a:lnTo>
                <a:lnTo>
                  <a:pt x="8213826" y="196725"/>
                </a:lnTo>
                <a:close/>
                <a:moveTo>
                  <a:pt x="0" y="0"/>
                </a:moveTo>
                <a:lnTo>
                  <a:pt x="8557981" y="0"/>
                </a:lnTo>
                <a:lnTo>
                  <a:pt x="8557981" y="4861178"/>
                </a:lnTo>
                <a:lnTo>
                  <a:pt x="0" y="4861178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innerShdw blurRad="114300" dist="254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pic>
        <p:nvPicPr>
          <p:cNvPr id="8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7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主题沙龙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258" y="3858075"/>
            <a:ext cx="3168352" cy="1875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22103"/>
          <a:stretch/>
        </p:blipFill>
        <p:spPr>
          <a:xfrm>
            <a:off x="5940152" y="1597617"/>
            <a:ext cx="2304256" cy="2067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电教照片\IMG_557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482" y="1887053"/>
            <a:ext cx="43200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6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主题沙龙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997193"/>
            <a:ext cx="4035690" cy="315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电教照片\IMG_557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776000"/>
            <a:ext cx="2698903" cy="1799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电教照片\IMG_557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577580"/>
            <a:ext cx="2716493" cy="1810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524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29308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技术交流会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81" y="1485688"/>
            <a:ext cx="3156793" cy="216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55" y="3533697"/>
            <a:ext cx="3245508" cy="216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76" y="3547168"/>
            <a:ext cx="3421740" cy="228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396" y="1597617"/>
            <a:ext cx="3229144" cy="190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01002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技术交流会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5372"/>
            <a:ext cx="5904656" cy="3467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04297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技术交流会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8862" y="1756828"/>
            <a:ext cx="6404847" cy="3554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2210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评比提升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664" y="2005608"/>
            <a:ext cx="3341810" cy="2553072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4997" y="3006521"/>
            <a:ext cx="3206750" cy="2389187"/>
          </a:xfrm>
          <a:prstGeom prst="ellipse">
            <a:avLst/>
          </a:prstGeom>
          <a:ln w="38100">
            <a:solidFill>
              <a:srgbClr val="FF99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008" y="1397562"/>
            <a:ext cx="3067432" cy="2300574"/>
          </a:xfrm>
          <a:prstGeom prst="ellipse">
            <a:avLst/>
          </a:prstGeom>
          <a:ln w="381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659432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研讨活动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13" y="1644773"/>
            <a:ext cx="4282903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27" y="2569468"/>
            <a:ext cx="4282903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156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研讨活动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4398" y="1618712"/>
            <a:ext cx="350934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04" y="3719307"/>
            <a:ext cx="2978649" cy="183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04" y="1680366"/>
            <a:ext cx="3028746" cy="189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765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研讨活动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742499"/>
            <a:ext cx="673735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83811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研讨活动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664" y="2008904"/>
            <a:ext cx="4864465" cy="27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872" y="1921455"/>
            <a:ext cx="2711669" cy="289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6677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064811" y="813595"/>
            <a:ext cx="1800801" cy="617802"/>
          </a:xfrm>
          <a:prstGeom prst="rect">
            <a:avLst/>
          </a:prstGeom>
          <a:gradFill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5400000" scaled="0"/>
          </a:gradFill>
          <a:ln w="57150" algn="ctr">
            <a:gradFill>
              <a:gsLst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3" name="Picture 23" descr="1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08124"/>
            <a:ext cx="4283967" cy="404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4139953" y="829387"/>
            <a:ext cx="4639718" cy="4188354"/>
          </a:xfrm>
          <a:prstGeom prst="rect">
            <a:avLst/>
          </a:prstGeom>
          <a:noFill/>
          <a:ln w="76200" algn="ctr">
            <a:gradFill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1083" y="1987836"/>
            <a:ext cx="3164458" cy="280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1279944" y="886425"/>
            <a:ext cx="1563864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zh-CN" altLang="en-US" sz="3000" spc="-300" dirty="0" smtClean="0">
                <a:latin typeface="黑体" pitchFamily="2" charset="-122"/>
                <a:ea typeface="黑体" pitchFamily="2" charset="-122"/>
              </a:rPr>
              <a:t>研究背景</a:t>
            </a:r>
            <a:endParaRPr lang="zh-CN" altLang="en-US" sz="3000" spc="-3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2" name="燕尾形 9"/>
          <p:cNvSpPr>
            <a:spLocks noChangeArrowheads="1"/>
          </p:cNvSpPr>
          <p:nvPr/>
        </p:nvSpPr>
        <p:spPr bwMode="auto">
          <a:xfrm>
            <a:off x="413538" y="830793"/>
            <a:ext cx="355997" cy="595312"/>
          </a:xfrm>
          <a:prstGeom prst="chevron">
            <a:avLst>
              <a:gd name="adj" fmla="val 50000"/>
            </a:avLst>
          </a:prstGeom>
          <a:solidFill>
            <a:srgbClr val="8CBF00"/>
          </a:solidFill>
          <a:ln w="38100" algn="ctr">
            <a:gradFill>
              <a:gsLst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3" name="燕尾形 9"/>
          <p:cNvSpPr>
            <a:spLocks noChangeArrowheads="1"/>
          </p:cNvSpPr>
          <p:nvPr/>
        </p:nvSpPr>
        <p:spPr bwMode="auto">
          <a:xfrm>
            <a:off x="708814" y="830793"/>
            <a:ext cx="355997" cy="595312"/>
          </a:xfrm>
          <a:prstGeom prst="chevron">
            <a:avLst>
              <a:gd name="adj" fmla="val 50000"/>
            </a:avLst>
          </a:prstGeom>
          <a:solidFill>
            <a:srgbClr val="FFA616"/>
          </a:solidFill>
          <a:ln w="38100" algn="ctr">
            <a:gradFill>
              <a:gsLst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4" name="燕尾形 9"/>
          <p:cNvSpPr>
            <a:spLocks noChangeArrowheads="1"/>
          </p:cNvSpPr>
          <p:nvPr/>
        </p:nvSpPr>
        <p:spPr bwMode="auto">
          <a:xfrm rot="10800000">
            <a:off x="2865612" y="830793"/>
            <a:ext cx="355997" cy="595312"/>
          </a:xfrm>
          <a:prstGeom prst="chevron">
            <a:avLst>
              <a:gd name="adj" fmla="val 50000"/>
            </a:avLst>
          </a:prstGeom>
          <a:solidFill>
            <a:srgbClr val="00B0F0"/>
          </a:solidFill>
          <a:ln w="38100" algn="ctr">
            <a:gradFill>
              <a:gsLst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rot="10800000"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5" name="燕尾形 9"/>
          <p:cNvSpPr>
            <a:spLocks noChangeArrowheads="1"/>
          </p:cNvSpPr>
          <p:nvPr/>
        </p:nvSpPr>
        <p:spPr bwMode="auto">
          <a:xfrm rot="10800000">
            <a:off x="3135883" y="830793"/>
            <a:ext cx="355997" cy="595312"/>
          </a:xfrm>
          <a:prstGeom prst="chevron">
            <a:avLst>
              <a:gd name="adj" fmla="val 50000"/>
            </a:avLst>
          </a:prstGeom>
          <a:solidFill>
            <a:srgbClr val="FF4D5E"/>
          </a:solidFill>
          <a:ln w="38100" algn="ctr">
            <a:gradFill>
              <a:gsLst>
                <a:gs pos="100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203200" dist="127000" dir="2700000" algn="tl" rotWithShape="0">
              <a:prstClr val="black">
                <a:alpha val="40000"/>
              </a:prstClr>
            </a:outerShdw>
          </a:effectLst>
        </p:spPr>
        <p:txBody>
          <a:bodyPr rot="10800000" lIns="68580" tIns="34290" rIns="68580" bIns="3429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283968" y="913284"/>
            <a:ext cx="4320480" cy="407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zh-CN" altLang="en-US" dirty="0" smtClean="0"/>
              <a:t>         我</a:t>
            </a:r>
            <a:r>
              <a:rPr lang="zh-CN" altLang="en-US" dirty="0"/>
              <a:t>校为常州市第二批现代教育技术实验学校，先后参与过多轮现代教育技术课题的研究。尤其是“十一五”和“十二五”时期，有两项国家级电教课题已经顺利结题，基于这些课题的研究，我校现代教育技术装备得到很大改善，现代教育技术环境下学校教育改革和课程建设也受到强有力的促进。然而面对教育现代化迅猛发展的形势，和来自兄弟学校的巨大压力，我们学校现代教育技术需要向着更高的目标发展。经过仔细分析，我们认为目前发展中需要迫切解决的问题主要表现在以下几个方面：</a:t>
            </a:r>
          </a:p>
        </p:txBody>
      </p:sp>
    </p:spTree>
    <p:extLst>
      <p:ext uri="{BB962C8B-B14F-4D97-AF65-F5344CB8AC3E}">
        <p14:creationId xmlns:p14="http://schemas.microsoft.com/office/powerpoint/2010/main" val="34797032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12" grpId="0" animBg="1"/>
      <p:bldP spid="13" grpId="0" animBg="1"/>
      <p:bldP spid="14" grpId="0" animBg="1"/>
      <p:bldP spid="15" grpId="0" animBg="1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2</a:t>
            </a:r>
            <a:r>
              <a:rPr lang="zh-CN" altLang="en-US" sz="2000" dirty="0"/>
              <a:t>、多渠道多形式培养技术骨干教师。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研讨活动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892954" y="1885584"/>
            <a:ext cx="5976664" cy="3492195"/>
            <a:chOff x="0" y="0"/>
            <a:chExt cx="5034280" cy="303276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367280" cy="303276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8240" y="0"/>
              <a:ext cx="2606040" cy="2976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666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679" y="1709457"/>
            <a:ext cx="6570697" cy="374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56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微培训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118" y="1584104"/>
            <a:ext cx="4942629" cy="37069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139" y="3052935"/>
            <a:ext cx="3461534" cy="25961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5605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示范课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97" y="3505572"/>
            <a:ext cx="3051785" cy="2036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5" y="3661585"/>
            <a:ext cx="2998986" cy="189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02" y="1798612"/>
            <a:ext cx="2866170" cy="191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9111" y="1570647"/>
            <a:ext cx="2945498" cy="196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067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示范课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68097"/>
            <a:ext cx="5792658" cy="370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5369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示范课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008" y="1823722"/>
            <a:ext cx="6777424" cy="3626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7" name="TextBox 36"/>
          <p:cNvSpPr txBox="1"/>
          <p:nvPr/>
        </p:nvSpPr>
        <p:spPr>
          <a:xfrm>
            <a:off x="3059832" y="26057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38" name="TextBox 5"/>
          <p:cNvSpPr txBox="1">
            <a:spLocks noChangeArrowheads="1"/>
          </p:cNvSpPr>
          <p:nvPr/>
        </p:nvSpPr>
        <p:spPr bwMode="auto">
          <a:xfrm>
            <a:off x="2195736" y="2284625"/>
            <a:ext cx="8953500" cy="26776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全新硬笔楷书简"/>
                <a:ea typeface="全新硬笔楷书简"/>
                <a:cs typeface="全新硬笔楷书简"/>
              </a:rPr>
              <a:t>贾岛：你的师傅去哪啦？</a:t>
            </a:r>
          </a:p>
          <a:p>
            <a:r>
              <a:rPr lang="zh-CN" altLang="en-US" sz="2800" b="1" dirty="0">
                <a:latin typeface="全新硬笔楷书简"/>
                <a:ea typeface="全新硬笔楷书简"/>
                <a:cs typeface="全新硬笔楷书简"/>
              </a:rPr>
              <a:t>童子：师傅去采药了。</a:t>
            </a:r>
          </a:p>
          <a:p>
            <a:r>
              <a:rPr lang="zh-CN" altLang="en-US" sz="2800" b="1" dirty="0">
                <a:solidFill>
                  <a:srgbClr val="FF0000"/>
                </a:solidFill>
                <a:latin typeface="全新硬笔楷书简"/>
                <a:ea typeface="全新硬笔楷书简"/>
                <a:cs typeface="全新硬笔楷书简"/>
              </a:rPr>
              <a:t>贾岛：去哪里采药了？</a:t>
            </a:r>
          </a:p>
          <a:p>
            <a:r>
              <a:rPr lang="zh-CN" altLang="en-US" sz="2800" b="1" dirty="0">
                <a:latin typeface="全新硬笔楷书简"/>
                <a:ea typeface="全新硬笔楷书简"/>
                <a:cs typeface="全新硬笔楷书简"/>
              </a:rPr>
              <a:t>童子：就在这座山里。</a:t>
            </a:r>
          </a:p>
          <a:p>
            <a:r>
              <a:rPr lang="zh-CN" altLang="en-US" sz="2800" b="1" dirty="0">
                <a:solidFill>
                  <a:srgbClr val="FF0000"/>
                </a:solidFill>
                <a:latin typeface="全新硬笔楷书简"/>
                <a:ea typeface="全新硬笔楷书简"/>
                <a:cs typeface="全新硬笔楷书简"/>
              </a:rPr>
              <a:t>贾岛：他在山中哪个地方呢？</a:t>
            </a:r>
          </a:p>
          <a:p>
            <a:r>
              <a:rPr lang="zh-CN" altLang="en-US" sz="2800" b="1" dirty="0">
                <a:latin typeface="全新硬笔楷书简"/>
                <a:ea typeface="全新硬笔楷书简"/>
                <a:cs typeface="全新硬笔楷书简"/>
              </a:rPr>
              <a:t>童子：云雾缭绕，我也不知道他在哪。</a:t>
            </a:r>
          </a:p>
        </p:txBody>
      </p:sp>
    </p:spTree>
    <p:extLst>
      <p:ext uri="{BB962C8B-B14F-4D97-AF65-F5344CB8AC3E}">
        <p14:creationId xmlns:p14="http://schemas.microsoft.com/office/powerpoint/2010/main" val="2264816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示范课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008" y="1823722"/>
            <a:ext cx="6777424" cy="3626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673770" y="2953120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全新硬笔楷书简"/>
                <a:ea typeface="全新硬笔楷书简"/>
                <a:cs typeface="全新硬笔楷书简"/>
              </a:rPr>
              <a:t>山中访</a:t>
            </a:r>
            <a:r>
              <a:rPr lang="zh-CN" altLang="en-US" sz="2800" dirty="0">
                <a:latin typeface="全新硬笔楷书简"/>
                <a:ea typeface="全新硬笔楷书简"/>
                <a:cs typeface="全新硬笔楷书简"/>
              </a:rPr>
              <a:t>故友，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068860" y="3448462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问：</a:t>
            </a: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5382522" y="3428150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全新硬笔楷书简"/>
                <a:ea typeface="全新硬笔楷书简"/>
                <a:cs typeface="全新硬笔楷书简"/>
              </a:rPr>
              <a:t>言师采药去</a:t>
            </a:r>
            <a:r>
              <a:rPr lang="zh-CN" altLang="en-US" sz="28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  <a:endParaRPr lang="zh-CN" altLang="en-US" sz="1200" dirty="0">
              <a:latin typeface="Calibri" pitchFamily="34" charset="0"/>
            </a:endParaRPr>
          </a:p>
        </p:txBody>
      </p:sp>
      <p:sp>
        <p:nvSpPr>
          <p:cNvPr id="20" name="矩形 10"/>
          <p:cNvSpPr>
            <a:spLocks noChangeArrowheads="1"/>
          </p:cNvSpPr>
          <p:nvPr/>
        </p:nvSpPr>
        <p:spPr bwMode="auto">
          <a:xfrm>
            <a:off x="5348051" y="3941669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全新硬笔楷书简"/>
                <a:ea typeface="全新硬笔楷书简"/>
                <a:cs typeface="全新硬笔楷书简"/>
              </a:rPr>
              <a:t>只在此山中，</a:t>
            </a:r>
          </a:p>
        </p:txBody>
      </p:sp>
      <p:sp>
        <p:nvSpPr>
          <p:cNvPr id="21" name="矩形 11"/>
          <p:cNvSpPr>
            <a:spLocks noChangeArrowheads="1"/>
          </p:cNvSpPr>
          <p:nvPr/>
        </p:nvSpPr>
        <p:spPr bwMode="auto">
          <a:xfrm>
            <a:off x="5382522" y="4509524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全新硬笔楷书简"/>
                <a:ea typeface="全新硬笔楷书简"/>
                <a:cs typeface="全新硬笔楷书简"/>
              </a:rPr>
              <a:t>云深不知处。</a:t>
            </a:r>
            <a:endParaRPr lang="zh-CN" altLang="en-US" sz="1200" dirty="0">
              <a:latin typeface="全新硬笔楷书简"/>
              <a:ea typeface="全新硬笔楷书简"/>
              <a:cs typeface="全新硬笔楷书简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2082204" y="3972139"/>
            <a:ext cx="59890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问：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2094435" y="4524367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问：</a:t>
            </a: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4937735" y="3439087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答：</a:t>
            </a: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4927727" y="3972139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答：</a:t>
            </a: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4937735" y="4509523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答：</a:t>
            </a:r>
          </a:p>
        </p:txBody>
      </p:sp>
      <p:sp>
        <p:nvSpPr>
          <p:cNvPr id="27" name="矩形 18"/>
          <p:cNvSpPr>
            <a:spLocks noChangeArrowheads="1"/>
          </p:cNvSpPr>
          <p:nvPr/>
        </p:nvSpPr>
        <p:spPr bwMode="auto">
          <a:xfrm>
            <a:off x="5340267" y="2953120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全新硬笔楷书简"/>
                <a:ea typeface="全新硬笔楷书简"/>
                <a:cs typeface="全新硬笔楷书简"/>
              </a:rPr>
              <a:t>松下问童子，</a:t>
            </a: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2957766" y="2065412"/>
            <a:ext cx="4335668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全新硬笔楷书简"/>
                <a:ea typeface="全新硬笔楷书简"/>
                <a:cs typeface="全新硬笔楷书简"/>
              </a:rPr>
              <a:t>    寻隐者不遇</a:t>
            </a:r>
          </a:p>
          <a:p>
            <a:r>
              <a:rPr lang="zh-CN" altLang="en-US" sz="1400" dirty="0">
                <a:latin typeface="全新硬笔楷书简"/>
                <a:ea typeface="全新硬笔楷书简"/>
                <a:cs typeface="全新硬笔楷书简"/>
              </a:rPr>
              <a:t>   </a:t>
            </a:r>
            <a:r>
              <a:rPr lang="zh-CN" altLang="en-US" sz="2800" dirty="0">
                <a:latin typeface="全新硬笔楷书简"/>
                <a:ea typeface="全新硬笔楷书简"/>
                <a:cs typeface="全新硬笔楷书简"/>
              </a:rPr>
              <a:t>贾岛、   四</a:t>
            </a:r>
            <a:r>
              <a:rPr lang="en-US" altLang="zh-CN" sz="2800" dirty="0">
                <a:latin typeface="全新硬笔楷书简"/>
                <a:ea typeface="全新硬笔楷书简"/>
                <a:cs typeface="全新硬笔楷书简"/>
              </a:rPr>
              <a:t>(7)</a:t>
            </a:r>
            <a:r>
              <a:rPr lang="zh-CN" altLang="en-US" sz="2800" dirty="0">
                <a:latin typeface="全新硬笔楷书简"/>
                <a:ea typeface="全新硬笔楷书简"/>
                <a:cs typeface="全新硬笔楷书简"/>
              </a:rPr>
              <a:t>班同学</a:t>
            </a:r>
            <a:endParaRPr lang="zh-CN" altLang="en-US" sz="2800" dirty="0">
              <a:latin typeface="Calibri" pitchFamily="34" charset="0"/>
            </a:endParaRPr>
          </a:p>
        </p:txBody>
      </p:sp>
      <p:sp>
        <p:nvSpPr>
          <p:cNvPr id="36" name="矩形 5"/>
          <p:cNvSpPr>
            <a:spLocks noChangeArrowheads="1"/>
          </p:cNvSpPr>
          <p:nvPr/>
        </p:nvSpPr>
        <p:spPr bwMode="auto">
          <a:xfrm>
            <a:off x="2712402" y="3428150"/>
            <a:ext cx="3527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全新硬笔楷书简"/>
              </a:rPr>
              <a:t>汝师在何处？ </a:t>
            </a:r>
            <a:endParaRPr lang="zh-CN" altLang="en-US" sz="2800" dirty="0">
              <a:solidFill>
                <a:srgbClr val="000000"/>
              </a:solidFill>
              <a:latin typeface="全新硬笔楷书简"/>
              <a:ea typeface="全新硬笔楷书简"/>
              <a:cs typeface="全新硬笔楷书简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712402" y="4045478"/>
            <a:ext cx="2215325" cy="4640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716715" y="4621542"/>
            <a:ext cx="2215325" cy="4640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5"/>
          <p:cNvSpPr>
            <a:spLocks noChangeArrowheads="1"/>
          </p:cNvSpPr>
          <p:nvPr/>
        </p:nvSpPr>
        <p:spPr bwMode="auto">
          <a:xfrm>
            <a:off x="2692165" y="4001147"/>
            <a:ext cx="3527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 smtClean="0">
                <a:solidFill>
                  <a:srgbClr val="000000"/>
                </a:solidFill>
                <a:latin typeface="全新硬笔楷书简"/>
              </a:rPr>
              <a:t>何处采药去？ </a:t>
            </a:r>
            <a:endParaRPr lang="zh-CN" altLang="en-US" sz="2800" dirty="0">
              <a:solidFill>
                <a:srgbClr val="000000"/>
              </a:solidFill>
              <a:latin typeface="全新硬笔楷书简"/>
              <a:ea typeface="全新硬笔楷书简"/>
              <a:cs typeface="全新硬笔楷书简"/>
            </a:endParaRPr>
          </a:p>
        </p:txBody>
      </p:sp>
    </p:spTree>
    <p:extLst>
      <p:ext uri="{BB962C8B-B14F-4D97-AF65-F5344CB8AC3E}">
        <p14:creationId xmlns:p14="http://schemas.microsoft.com/office/powerpoint/2010/main" val="22301609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5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示范课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008" y="1777380"/>
            <a:ext cx="6777424" cy="3626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673770" y="2665088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全新硬笔楷书简"/>
                <a:ea typeface="全新硬笔楷书简"/>
                <a:cs typeface="全新硬笔楷书简"/>
              </a:rPr>
              <a:t>山中访</a:t>
            </a:r>
            <a:r>
              <a:rPr lang="zh-CN" altLang="en-US" sz="2800" dirty="0">
                <a:latin typeface="全新硬笔楷书简"/>
                <a:ea typeface="全新硬笔楷书简"/>
                <a:cs typeface="全新硬笔楷书简"/>
              </a:rPr>
              <a:t>故友，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2068860" y="3160430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问：</a:t>
            </a: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5382522" y="3140118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全新硬笔楷书简"/>
                <a:ea typeface="全新硬笔楷书简"/>
                <a:cs typeface="全新硬笔楷书简"/>
              </a:rPr>
              <a:t>言师采药去</a:t>
            </a:r>
            <a:r>
              <a:rPr lang="zh-CN" altLang="en-US" sz="2800" dirty="0">
                <a:solidFill>
                  <a:srgbClr val="000000"/>
                </a:solidFill>
                <a:latin typeface="楷体_GB2312" pitchFamily="49" charset="-122"/>
                <a:ea typeface="楷体_GB2312" pitchFamily="49" charset="-122"/>
              </a:rPr>
              <a:t>。</a:t>
            </a:r>
            <a:endParaRPr lang="zh-CN" altLang="en-US" sz="1200" dirty="0">
              <a:latin typeface="Calibri" pitchFamily="34" charset="0"/>
            </a:endParaRPr>
          </a:p>
        </p:txBody>
      </p:sp>
      <p:sp>
        <p:nvSpPr>
          <p:cNvPr id="20" name="矩形 10"/>
          <p:cNvSpPr>
            <a:spLocks noChangeArrowheads="1"/>
          </p:cNvSpPr>
          <p:nvPr/>
        </p:nvSpPr>
        <p:spPr bwMode="auto">
          <a:xfrm>
            <a:off x="5348051" y="3649588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latin typeface="全新硬笔楷书简"/>
                <a:ea typeface="全新硬笔楷书简"/>
                <a:cs typeface="全新硬笔楷书简"/>
              </a:rPr>
              <a:t>只在此山中，</a:t>
            </a:r>
          </a:p>
        </p:txBody>
      </p:sp>
      <p:sp>
        <p:nvSpPr>
          <p:cNvPr id="21" name="矩形 11"/>
          <p:cNvSpPr>
            <a:spLocks noChangeArrowheads="1"/>
          </p:cNvSpPr>
          <p:nvPr/>
        </p:nvSpPr>
        <p:spPr bwMode="auto">
          <a:xfrm>
            <a:off x="5382522" y="4206488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全新硬笔楷书简"/>
                <a:ea typeface="全新硬笔楷书简"/>
                <a:cs typeface="全新硬笔楷书简"/>
              </a:rPr>
              <a:t>云深不知处。</a:t>
            </a:r>
            <a:endParaRPr lang="zh-CN" altLang="en-US" sz="1200" dirty="0">
              <a:latin typeface="全新硬笔楷书简"/>
              <a:ea typeface="全新硬笔楷书简"/>
              <a:cs typeface="全新硬笔楷书简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2082204" y="3649588"/>
            <a:ext cx="598907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问：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2074420" y="4221331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问：</a:t>
            </a: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4937735" y="3151055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答：</a:t>
            </a: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4927727" y="3680058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答：</a:t>
            </a: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4917720" y="4206487"/>
            <a:ext cx="59773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隶书"/>
                <a:ea typeface="隶书"/>
                <a:cs typeface="隶书"/>
              </a:rPr>
              <a:t>答：</a:t>
            </a:r>
          </a:p>
        </p:txBody>
      </p:sp>
      <p:sp>
        <p:nvSpPr>
          <p:cNvPr id="27" name="矩形 18"/>
          <p:cNvSpPr>
            <a:spLocks noChangeArrowheads="1"/>
          </p:cNvSpPr>
          <p:nvPr/>
        </p:nvSpPr>
        <p:spPr bwMode="auto">
          <a:xfrm>
            <a:off x="5340267" y="2665088"/>
            <a:ext cx="2149461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latin typeface="全新硬笔楷书简"/>
                <a:ea typeface="全新硬笔楷书简"/>
                <a:cs typeface="全新硬笔楷书简"/>
              </a:rPr>
              <a:t>松下问童子，</a:t>
            </a: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2957766" y="1777380"/>
            <a:ext cx="4335668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全新硬笔楷书简"/>
                <a:ea typeface="全新硬笔楷书简"/>
                <a:cs typeface="全新硬笔楷书简"/>
              </a:rPr>
              <a:t>    寻隐者不遇</a:t>
            </a:r>
          </a:p>
          <a:p>
            <a:r>
              <a:rPr lang="zh-CN" altLang="en-US" sz="1400" dirty="0">
                <a:latin typeface="全新硬笔楷书简"/>
                <a:ea typeface="全新硬笔楷书简"/>
                <a:cs typeface="全新硬笔楷书简"/>
              </a:rPr>
              <a:t>   </a:t>
            </a:r>
            <a:r>
              <a:rPr lang="zh-CN" altLang="en-US" sz="2800" dirty="0">
                <a:latin typeface="全新硬笔楷书简"/>
                <a:ea typeface="全新硬笔楷书简"/>
                <a:cs typeface="全新硬笔楷书简"/>
              </a:rPr>
              <a:t>贾岛、   四</a:t>
            </a:r>
            <a:r>
              <a:rPr lang="en-US" altLang="zh-CN" sz="2800" dirty="0">
                <a:latin typeface="全新硬笔楷书简"/>
                <a:ea typeface="全新硬笔楷书简"/>
                <a:cs typeface="全新硬笔楷书简"/>
              </a:rPr>
              <a:t>(7)</a:t>
            </a:r>
            <a:r>
              <a:rPr lang="zh-CN" altLang="en-US" sz="2800" dirty="0">
                <a:latin typeface="全新硬笔楷书简"/>
                <a:ea typeface="全新硬笔楷书简"/>
                <a:cs typeface="全新硬笔楷书简"/>
              </a:rPr>
              <a:t>班同学</a:t>
            </a:r>
            <a:endParaRPr lang="zh-CN" altLang="en-US" sz="2800" dirty="0">
              <a:latin typeface="Calibri" pitchFamily="34" charset="0"/>
            </a:endParaRPr>
          </a:p>
        </p:txBody>
      </p:sp>
      <p:sp>
        <p:nvSpPr>
          <p:cNvPr id="29" name="矩形 5"/>
          <p:cNvSpPr>
            <a:spLocks noChangeArrowheads="1"/>
          </p:cNvSpPr>
          <p:nvPr/>
        </p:nvSpPr>
        <p:spPr bwMode="auto">
          <a:xfrm>
            <a:off x="2772767" y="3140118"/>
            <a:ext cx="352742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全新硬笔楷书简"/>
              </a:rPr>
              <a:t>汝师在何处？ </a:t>
            </a:r>
            <a:endParaRPr lang="zh-CN" altLang="en-US" sz="2800" dirty="0">
              <a:solidFill>
                <a:srgbClr val="000000"/>
              </a:solidFill>
              <a:latin typeface="全新硬笔楷书简"/>
              <a:ea typeface="全新硬笔楷书简"/>
              <a:cs typeface="全新硬笔楷书简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76" name="TextBox2" r:id="rId2" imgW="2162160" imgH="428760"/>
        </mc:Choice>
        <mc:Fallback>
          <p:control name="TextBox2" r:id="rId2" imgW="2162160" imgH="42876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71775" y="3721100"/>
                  <a:ext cx="2160588" cy="431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177" name="TextBox3" r:id="rId3" imgW="2162160" imgH="428760"/>
        </mc:Choice>
        <mc:Fallback>
          <p:control name="TextBox3" r:id="rId3" imgW="2162160" imgH="42876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71775" y="4225925"/>
                  <a:ext cx="2160588" cy="431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301609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41664" y="383279"/>
            <a:ext cx="4830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（二）建构技术骨干教师团队的培养模式</a:t>
            </a:r>
          </a:p>
        </p:txBody>
      </p:sp>
      <p:sp>
        <p:nvSpPr>
          <p:cNvPr id="11" name="矩形 10"/>
          <p:cNvSpPr/>
          <p:nvPr/>
        </p:nvSpPr>
        <p:spPr>
          <a:xfrm>
            <a:off x="1518164" y="1197507"/>
            <a:ext cx="6726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3</a:t>
            </a:r>
            <a:r>
              <a:rPr lang="zh-CN" altLang="en-US" sz="2000" dirty="0"/>
              <a:t>、三项措施打造技术骨干团队。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64376" y="2005608"/>
            <a:ext cx="3315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CN" alt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压担子</a:t>
            </a:r>
            <a:endParaRPr lang="zh-CN" alt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946" y="2072365"/>
            <a:ext cx="3022857" cy="2267143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7480" y="3029700"/>
            <a:ext cx="3117722" cy="2507616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10"/>
          <a:stretch/>
        </p:blipFill>
        <p:spPr>
          <a:xfrm>
            <a:off x="6071832" y="1201316"/>
            <a:ext cx="2677631" cy="2148037"/>
          </a:xfrm>
          <a:prstGeom prst="ellipse">
            <a:avLst/>
          </a:prstGeom>
          <a:ln w="63500" cap="rnd">
            <a:solidFill>
              <a:srgbClr val="FF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09558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41664" y="383279"/>
            <a:ext cx="5088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（三）研究制定技术骨干教师的考核指标。</a:t>
            </a:r>
          </a:p>
        </p:txBody>
      </p:sp>
      <p:pic>
        <p:nvPicPr>
          <p:cNvPr id="11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任意多边形 11"/>
          <p:cNvSpPr/>
          <p:nvPr/>
        </p:nvSpPr>
        <p:spPr>
          <a:xfrm rot="21292795">
            <a:off x="2810346" y="2771652"/>
            <a:ext cx="3251294" cy="733299"/>
          </a:xfrm>
          <a:custGeom>
            <a:avLst/>
            <a:gdLst>
              <a:gd name="connsiteX0" fmla="*/ 0 w 4780345"/>
              <a:gd name="connsiteY0" fmla="*/ 1851949 h 1851949"/>
              <a:gd name="connsiteX1" fmla="*/ 2662178 w 4780345"/>
              <a:gd name="connsiteY1" fmla="*/ 1493134 h 1851949"/>
              <a:gd name="connsiteX2" fmla="*/ 4780345 w 4780345"/>
              <a:gd name="connsiteY2" fmla="*/ 0 h 1851949"/>
              <a:gd name="connsiteX3" fmla="*/ 4780345 w 4780345"/>
              <a:gd name="connsiteY3" fmla="*/ 0 h 185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5" h="1851949">
                <a:moveTo>
                  <a:pt x="0" y="1851949"/>
                </a:moveTo>
                <a:cubicBezTo>
                  <a:pt x="932727" y="1826870"/>
                  <a:pt x="1865454" y="1801792"/>
                  <a:pt x="2662178" y="1493134"/>
                </a:cubicBezTo>
                <a:cubicBezTo>
                  <a:pt x="3458902" y="1184476"/>
                  <a:pt x="4780345" y="0"/>
                  <a:pt x="4780345" y="0"/>
                </a:cubicBezTo>
                <a:lnTo>
                  <a:pt x="4780345" y="0"/>
                </a:lnTo>
              </a:path>
            </a:pathLst>
          </a:custGeom>
          <a:noFill/>
          <a:ln w="25400" cap="rnd">
            <a:solidFill>
              <a:srgbClr val="FFA616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任意多边形 12"/>
          <p:cNvSpPr/>
          <p:nvPr/>
        </p:nvSpPr>
        <p:spPr>
          <a:xfrm rot="21152667">
            <a:off x="2851376" y="3492496"/>
            <a:ext cx="2636777" cy="593374"/>
          </a:xfrm>
          <a:custGeom>
            <a:avLst/>
            <a:gdLst>
              <a:gd name="connsiteX0" fmla="*/ 0 w 3222844"/>
              <a:gd name="connsiteY0" fmla="*/ 0 h 193534"/>
              <a:gd name="connsiteX1" fmla="*/ 2419109 w 3222844"/>
              <a:gd name="connsiteY1" fmla="*/ 11574 h 193534"/>
              <a:gd name="connsiteX2" fmla="*/ 3136739 w 3222844"/>
              <a:gd name="connsiteY2" fmla="*/ 173620 h 193534"/>
              <a:gd name="connsiteX3" fmla="*/ 3183038 w 3222844"/>
              <a:gd name="connsiteY3" fmla="*/ 185194 h 19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2844" h="193534">
                <a:moveTo>
                  <a:pt x="0" y="0"/>
                </a:moveTo>
                <a:lnTo>
                  <a:pt x="2419109" y="11574"/>
                </a:lnTo>
                <a:cubicBezTo>
                  <a:pt x="2941899" y="40511"/>
                  <a:pt x="3009417" y="144683"/>
                  <a:pt x="3136739" y="173620"/>
                </a:cubicBezTo>
                <a:cubicBezTo>
                  <a:pt x="3264061" y="202557"/>
                  <a:pt x="3223549" y="193875"/>
                  <a:pt x="3183038" y="185194"/>
                </a:cubicBezTo>
              </a:path>
            </a:pathLst>
          </a:custGeom>
          <a:noFill/>
          <a:ln w="25400" cap="rnd">
            <a:solidFill>
              <a:srgbClr val="FFA616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任意多边形 13"/>
          <p:cNvSpPr/>
          <p:nvPr/>
        </p:nvSpPr>
        <p:spPr>
          <a:xfrm rot="21084882">
            <a:off x="2782121" y="2951413"/>
            <a:ext cx="1732261" cy="592316"/>
          </a:xfrm>
          <a:custGeom>
            <a:avLst/>
            <a:gdLst>
              <a:gd name="connsiteX0" fmla="*/ 0 w 2384385"/>
              <a:gd name="connsiteY0" fmla="*/ 1006998 h 1006998"/>
              <a:gd name="connsiteX1" fmla="*/ 1284790 w 2384385"/>
              <a:gd name="connsiteY1" fmla="*/ 914400 h 1006998"/>
              <a:gd name="connsiteX2" fmla="*/ 2060294 w 2384385"/>
              <a:gd name="connsiteY2" fmla="*/ 544010 h 1006998"/>
              <a:gd name="connsiteX3" fmla="*/ 2384385 w 2384385"/>
              <a:gd name="connsiteY3" fmla="*/ 0 h 1006998"/>
              <a:gd name="connsiteX0" fmla="*/ 0 w 2296924"/>
              <a:gd name="connsiteY0" fmla="*/ 1013199 h 1013199"/>
              <a:gd name="connsiteX1" fmla="*/ 1284790 w 2296924"/>
              <a:gd name="connsiteY1" fmla="*/ 920601 h 1013199"/>
              <a:gd name="connsiteX2" fmla="*/ 2060294 w 2296924"/>
              <a:gd name="connsiteY2" fmla="*/ 550211 h 1013199"/>
              <a:gd name="connsiteX3" fmla="*/ 2296924 w 2296924"/>
              <a:gd name="connsiteY3" fmla="*/ 1 h 1013199"/>
              <a:gd name="connsiteX0" fmla="*/ 0 w 2296924"/>
              <a:gd name="connsiteY0" fmla="*/ 1013197 h 1013197"/>
              <a:gd name="connsiteX1" fmla="*/ 1284790 w 2296924"/>
              <a:gd name="connsiteY1" fmla="*/ 920599 h 1013197"/>
              <a:gd name="connsiteX2" fmla="*/ 1779084 w 2296924"/>
              <a:gd name="connsiteY2" fmla="*/ 728386 h 1013197"/>
              <a:gd name="connsiteX3" fmla="*/ 2296924 w 2296924"/>
              <a:gd name="connsiteY3" fmla="*/ -1 h 1013197"/>
              <a:gd name="connsiteX0" fmla="*/ 0 w 2296924"/>
              <a:gd name="connsiteY0" fmla="*/ 1013199 h 1013199"/>
              <a:gd name="connsiteX1" fmla="*/ 1059126 w 2296924"/>
              <a:gd name="connsiteY1" fmla="*/ 947076 h 1013199"/>
              <a:gd name="connsiteX2" fmla="*/ 1779084 w 2296924"/>
              <a:gd name="connsiteY2" fmla="*/ 728388 h 1013199"/>
              <a:gd name="connsiteX3" fmla="*/ 2296924 w 2296924"/>
              <a:gd name="connsiteY3" fmla="*/ 1 h 1013199"/>
              <a:gd name="connsiteX0" fmla="*/ 0 w 2296924"/>
              <a:gd name="connsiteY0" fmla="*/ 1013197 h 1013197"/>
              <a:gd name="connsiteX1" fmla="*/ 1059126 w 2296924"/>
              <a:gd name="connsiteY1" fmla="*/ 947074 h 1013197"/>
              <a:gd name="connsiteX2" fmla="*/ 1779084 w 2296924"/>
              <a:gd name="connsiteY2" fmla="*/ 728386 h 1013197"/>
              <a:gd name="connsiteX3" fmla="*/ 2296924 w 2296924"/>
              <a:gd name="connsiteY3" fmla="*/ -1 h 101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924" h="1013197">
                <a:moveTo>
                  <a:pt x="0" y="1013197"/>
                </a:moveTo>
                <a:cubicBezTo>
                  <a:pt x="470704" y="1005480"/>
                  <a:pt x="762612" y="994542"/>
                  <a:pt x="1059126" y="947074"/>
                </a:cubicBezTo>
                <a:cubicBezTo>
                  <a:pt x="1355640" y="899606"/>
                  <a:pt x="1566690" y="842605"/>
                  <a:pt x="1779084" y="728386"/>
                </a:cubicBezTo>
                <a:cubicBezTo>
                  <a:pt x="1962350" y="575986"/>
                  <a:pt x="2226511" y="195804"/>
                  <a:pt x="2296924" y="-1"/>
                </a:cubicBezTo>
              </a:path>
            </a:pathLst>
          </a:custGeom>
          <a:noFill/>
          <a:ln w="25400" cap="rnd">
            <a:solidFill>
              <a:srgbClr val="FFA616"/>
            </a:solidFill>
            <a:round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05584" y="3260973"/>
            <a:ext cx="2059944" cy="1198625"/>
            <a:chOff x="1575092" y="3260975"/>
            <a:chExt cx="1390436" cy="842499"/>
          </a:xfrm>
        </p:grpSpPr>
        <p:sp>
          <p:nvSpPr>
            <p:cNvPr id="16" name="任意多边形 15"/>
            <p:cNvSpPr/>
            <p:nvPr/>
          </p:nvSpPr>
          <p:spPr>
            <a:xfrm>
              <a:off x="1575092" y="3260975"/>
              <a:ext cx="1390436" cy="842499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4D5E"/>
            </a:solidFill>
            <a:ln>
              <a:noFill/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42015" y="3281060"/>
              <a:ext cx="1056589" cy="75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考核</a:t>
              </a:r>
              <a:endParaRPr lang="en-US" altLang="zh-CN" sz="32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  <a:p>
              <a:pPr algn="ctr"/>
              <a:r>
                <a:rPr lang="zh-CN" altLang="en-US" sz="32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机制</a:t>
              </a:r>
              <a:endParaRPr lang="zh-CN" altLang="en-US" sz="32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9" name="椭圆 18"/>
          <p:cNvSpPr>
            <a:spLocks/>
          </p:cNvSpPr>
          <p:nvPr/>
        </p:nvSpPr>
        <p:spPr bwMode="auto">
          <a:xfrm>
            <a:off x="4182873" y="1705372"/>
            <a:ext cx="1181216" cy="1120062"/>
          </a:xfrm>
          <a:prstGeom prst="ellipse">
            <a:avLst/>
          </a:prstGeom>
          <a:solidFill>
            <a:srgbClr val="FFA616"/>
          </a:solidFill>
          <a:ln w="19050">
            <a:noFill/>
          </a:ln>
          <a:effectLst>
            <a:innerShdw blurRad="101600" dist="63500" dir="27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个人业绩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6087875" y="1705372"/>
            <a:ext cx="1332732" cy="1197094"/>
            <a:chOff x="6087875" y="1705372"/>
            <a:chExt cx="1332732" cy="1197094"/>
          </a:xfrm>
        </p:grpSpPr>
        <p:sp>
          <p:nvSpPr>
            <p:cNvPr id="25" name="椭圆 24"/>
            <p:cNvSpPr>
              <a:spLocks/>
            </p:cNvSpPr>
            <p:nvPr/>
          </p:nvSpPr>
          <p:spPr bwMode="auto">
            <a:xfrm rot="10800000">
              <a:off x="6087875" y="1705372"/>
              <a:ext cx="1332732" cy="1197094"/>
            </a:xfrm>
            <a:prstGeom prst="ellipse">
              <a:avLst/>
            </a:prstGeom>
            <a:solidFill>
              <a:srgbClr val="FFA616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12309" y="1849388"/>
              <a:ext cx="10838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技术能力</a:t>
              </a:r>
              <a:endParaRPr lang="zh-CN" altLang="en-US" sz="24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545943" y="3646094"/>
            <a:ext cx="1332732" cy="1197094"/>
            <a:chOff x="6087875" y="1705372"/>
            <a:chExt cx="1332732" cy="1197094"/>
          </a:xfrm>
        </p:grpSpPr>
        <p:sp>
          <p:nvSpPr>
            <p:cNvPr id="28" name="椭圆 27"/>
            <p:cNvSpPr>
              <a:spLocks/>
            </p:cNvSpPr>
            <p:nvPr/>
          </p:nvSpPr>
          <p:spPr bwMode="auto">
            <a:xfrm rot="10800000">
              <a:off x="6087875" y="1705372"/>
              <a:ext cx="1332732" cy="1197094"/>
            </a:xfrm>
            <a:prstGeom prst="ellipse">
              <a:avLst/>
            </a:prstGeom>
            <a:solidFill>
              <a:srgbClr val="FFA616"/>
            </a:solidFill>
            <a:ln w="19050">
              <a:noFill/>
            </a:ln>
            <a:effectLst>
              <a:innerShdw blurRad="1016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12309" y="1849388"/>
              <a:ext cx="10838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示范效应</a:t>
              </a:r>
              <a:endParaRPr lang="zh-CN" altLang="en-US" sz="2400" b="1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151584" y="1310779"/>
            <a:ext cx="2284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 smtClean="0"/>
              <a:t>从</a:t>
            </a:r>
            <a:r>
              <a:rPr lang="zh-CN" altLang="zh-CN" sz="1600" dirty="0"/>
              <a:t>课题研究、课题论文、示范课、辅导学生或者其他电教赛事等多方面来进行考核。</a:t>
            </a:r>
            <a:endParaRPr lang="zh-CN" alt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846018" y="4513684"/>
            <a:ext cx="2022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技术</a:t>
            </a:r>
            <a:r>
              <a:rPr lang="zh-CN" altLang="en-US" sz="1600" dirty="0"/>
              <a:t>骨干教师在级部团队中的影响。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24328" y="1857772"/>
            <a:ext cx="1543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从</a:t>
            </a:r>
            <a:r>
              <a:rPr lang="zh-CN" altLang="en-US" sz="1600" dirty="0"/>
              <a:t>我们的交流平台中看出，谁发言积极，谁帮扶效果明显，这些都能看出教师的技术能力。</a:t>
            </a:r>
          </a:p>
        </p:txBody>
      </p:sp>
    </p:spTree>
    <p:extLst>
      <p:ext uri="{BB962C8B-B14F-4D97-AF65-F5344CB8AC3E}">
        <p14:creationId xmlns:p14="http://schemas.microsoft.com/office/powerpoint/2010/main" val="3507207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 animBg="1"/>
      <p:bldP spid="14" grpId="0" animBg="1"/>
      <p:bldP spid="19" grpId="0" animBg="1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5" name="组合 4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7" name="椭圆 6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29034" y="121196"/>
            <a:ext cx="2002806" cy="656665"/>
            <a:chOff x="1129034" y="49188"/>
            <a:chExt cx="1570758" cy="656665"/>
          </a:xfrm>
        </p:grpSpPr>
        <p:sp>
          <p:nvSpPr>
            <p:cNvPr id="12" name="任意多边形 11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4" name="AutoShape 2" descr="http://www.taopic.com/uploads/allimg/111017/1829-11101F1204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259632" y="29285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一、研究</a:t>
            </a:r>
            <a:r>
              <a:rPr lang="zh-CN" altLang="en-US" b="1" dirty="0">
                <a:solidFill>
                  <a:schemeClr val="bg1"/>
                </a:solidFill>
              </a:rPr>
              <a:t>背景</a:t>
            </a:r>
          </a:p>
        </p:txBody>
      </p:sp>
      <p:sp>
        <p:nvSpPr>
          <p:cNvPr id="16" name="矩形 15"/>
          <p:cNvSpPr/>
          <p:nvPr/>
        </p:nvSpPr>
        <p:spPr>
          <a:xfrm>
            <a:off x="1234371" y="1157975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第一，信息技术与学科教学的融合有待进一步深入。</a:t>
            </a:r>
          </a:p>
        </p:txBody>
      </p:sp>
      <p:sp>
        <p:nvSpPr>
          <p:cNvPr id="3" name="矩形 2"/>
          <p:cNvSpPr/>
          <p:nvPr/>
        </p:nvSpPr>
        <p:spPr>
          <a:xfrm>
            <a:off x="1287356" y="1782521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         学校</a:t>
            </a:r>
            <a:r>
              <a:rPr lang="zh-CN" altLang="en-US" dirty="0"/>
              <a:t>现代教育技术装备，最大的意义就在于整合课程，服务教学，发展学生。一直以来，我们始终把课程整合作为学校信息技术研究的工作重点，围绕“多媒体与课程的整合”“计算机网络与课程的整合”和“电子白板与课程的整合”等研究，我们注重学习，大胆实践，不断总结反思，在“信息技术与课程整合”问题上有了自己的理性思考，也积累了宝贵的实践经验。但对照</a:t>
            </a:r>
            <a:r>
              <a:rPr lang="en-US" altLang="zh-CN" dirty="0"/>
              <a:t>2011</a:t>
            </a:r>
            <a:r>
              <a:rPr lang="zh-CN" altLang="en-US" dirty="0"/>
              <a:t>版新“课标”，我校现有的信息技术运用实践与“课标”所凸显的信息技术与课程深度融合的要求还有一定距离。</a:t>
            </a:r>
          </a:p>
        </p:txBody>
      </p:sp>
    </p:spTree>
    <p:extLst>
      <p:ext uri="{BB962C8B-B14F-4D97-AF65-F5344CB8AC3E}">
        <p14:creationId xmlns:p14="http://schemas.microsoft.com/office/powerpoint/2010/main" val="1354344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5" name="组合 4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7" name="椭圆 6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41664" y="383279"/>
            <a:ext cx="5088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/>
              <a:t>（三）研究制定技术骨干教师的考核指标。</a:t>
            </a:r>
          </a:p>
        </p:txBody>
      </p:sp>
      <p:pic>
        <p:nvPicPr>
          <p:cNvPr id="1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001553"/>
            <a:ext cx="6120680" cy="46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713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5776" y="1571971"/>
            <a:ext cx="4032447" cy="1512168"/>
            <a:chOff x="423448" y="3270200"/>
            <a:chExt cx="2780400" cy="955452"/>
          </a:xfrm>
        </p:grpSpPr>
        <p:grpSp>
          <p:nvGrpSpPr>
            <p:cNvPr id="3" name="组合 2"/>
            <p:cNvGrpSpPr/>
            <p:nvPr/>
          </p:nvGrpSpPr>
          <p:grpSpPr>
            <a:xfrm>
              <a:off x="423448" y="3270200"/>
              <a:ext cx="2780400" cy="955452"/>
              <a:chOff x="2339422" y="1012876"/>
              <a:chExt cx="3147691" cy="1081668"/>
            </a:xfrm>
          </p:grpSpPr>
          <p:sp>
            <p:nvSpPr>
              <p:cNvPr id="5" name="任意多边形 4"/>
              <p:cNvSpPr>
                <a:spLocks/>
              </p:cNvSpPr>
              <p:nvPr/>
            </p:nvSpPr>
            <p:spPr bwMode="auto">
              <a:xfrm rot="10800000">
                <a:off x="2339422" y="1012876"/>
                <a:ext cx="3147690" cy="1074074"/>
              </a:xfrm>
              <a:custGeom>
                <a:avLst/>
                <a:gdLst>
                  <a:gd name="connsiteX0" fmla="*/ 3494407 w 4138458"/>
                  <a:gd name="connsiteY0" fmla="*/ 1121227 h 1412149"/>
                  <a:gd name="connsiteX1" fmla="*/ 3567991 w 4138458"/>
                  <a:gd name="connsiteY1" fmla="*/ 1078962 h 1412149"/>
                  <a:gd name="connsiteX2" fmla="*/ 3758764 w 4138458"/>
                  <a:gd name="connsiteY2" fmla="*/ 748339 h 1412149"/>
                  <a:gd name="connsiteX3" fmla="*/ 3758764 w 4138458"/>
                  <a:gd name="connsiteY3" fmla="*/ 663809 h 1412149"/>
                  <a:gd name="connsiteX4" fmla="*/ 3567991 w 4138458"/>
                  <a:gd name="connsiteY4" fmla="*/ 333186 h 1412149"/>
                  <a:gd name="connsiteX5" fmla="*/ 3494407 w 4138458"/>
                  <a:gd name="connsiteY5" fmla="*/ 290921 h 1412149"/>
                  <a:gd name="connsiteX6" fmla="*/ 3333442 w 4138458"/>
                  <a:gd name="connsiteY6" fmla="*/ 290921 h 1412149"/>
                  <a:gd name="connsiteX7" fmla="*/ 3295129 w 4138458"/>
                  <a:gd name="connsiteY7" fmla="*/ 290921 h 1412149"/>
                  <a:gd name="connsiteX8" fmla="*/ 3289167 w 4138458"/>
                  <a:gd name="connsiteY8" fmla="*/ 290921 h 1412149"/>
                  <a:gd name="connsiteX9" fmla="*/ 3247435 w 4138458"/>
                  <a:gd name="connsiteY9" fmla="*/ 290921 h 1412149"/>
                  <a:gd name="connsiteX10" fmla="*/ 3238801 w 4138458"/>
                  <a:gd name="connsiteY10" fmla="*/ 290921 h 1412149"/>
                  <a:gd name="connsiteX11" fmla="*/ 3134164 w 4138458"/>
                  <a:gd name="connsiteY11" fmla="*/ 290921 h 1412149"/>
                  <a:gd name="connsiteX12" fmla="*/ 3112861 w 4138458"/>
                  <a:gd name="connsiteY12" fmla="*/ 290921 h 1412149"/>
                  <a:gd name="connsiteX13" fmla="*/ 3095851 w 4138458"/>
                  <a:gd name="connsiteY13" fmla="*/ 290921 h 1412149"/>
                  <a:gd name="connsiteX14" fmla="*/ 3089889 w 4138458"/>
                  <a:gd name="connsiteY14" fmla="*/ 290921 h 1412149"/>
                  <a:gd name="connsiteX15" fmla="*/ 3048157 w 4138458"/>
                  <a:gd name="connsiteY15" fmla="*/ 290921 h 1412149"/>
                  <a:gd name="connsiteX16" fmla="*/ 3039523 w 4138458"/>
                  <a:gd name="connsiteY16" fmla="*/ 290921 h 1412149"/>
                  <a:gd name="connsiteX17" fmla="*/ 2934886 w 4138458"/>
                  <a:gd name="connsiteY17" fmla="*/ 290921 h 1412149"/>
                  <a:gd name="connsiteX18" fmla="*/ 2913583 w 4138458"/>
                  <a:gd name="connsiteY18" fmla="*/ 290921 h 1412149"/>
                  <a:gd name="connsiteX19" fmla="*/ 2840245 w 4138458"/>
                  <a:gd name="connsiteY19" fmla="*/ 290921 h 1412149"/>
                  <a:gd name="connsiteX20" fmla="*/ 2714305 w 4138458"/>
                  <a:gd name="connsiteY20" fmla="*/ 290921 h 1412149"/>
                  <a:gd name="connsiteX21" fmla="*/ 2709913 w 4138458"/>
                  <a:gd name="connsiteY21" fmla="*/ 292233 h 1412149"/>
                  <a:gd name="connsiteX22" fmla="*/ 2705494 w 4138458"/>
                  <a:gd name="connsiteY22" fmla="*/ 290921 h 1412149"/>
                  <a:gd name="connsiteX23" fmla="*/ 2323948 w 4138458"/>
                  <a:gd name="connsiteY23" fmla="*/ 290921 h 1412149"/>
                  <a:gd name="connsiteX24" fmla="*/ 2319556 w 4138458"/>
                  <a:gd name="connsiteY24" fmla="*/ 292233 h 1412149"/>
                  <a:gd name="connsiteX25" fmla="*/ 2315137 w 4138458"/>
                  <a:gd name="connsiteY25" fmla="*/ 290921 h 1412149"/>
                  <a:gd name="connsiteX26" fmla="*/ 2059531 w 4138458"/>
                  <a:gd name="connsiteY26" fmla="*/ 290921 h 1412149"/>
                  <a:gd name="connsiteX27" fmla="*/ 1955409 w 4138458"/>
                  <a:gd name="connsiteY27" fmla="*/ 290921 h 1412149"/>
                  <a:gd name="connsiteX28" fmla="*/ 1949447 w 4138458"/>
                  <a:gd name="connsiteY28" fmla="*/ 290921 h 1412149"/>
                  <a:gd name="connsiteX29" fmla="*/ 1933591 w 4138458"/>
                  <a:gd name="connsiteY29" fmla="*/ 290921 h 1412149"/>
                  <a:gd name="connsiteX30" fmla="*/ 1907716 w 4138458"/>
                  <a:gd name="connsiteY30" fmla="*/ 290921 h 1412149"/>
                  <a:gd name="connsiteX31" fmla="*/ 1699803 w 4138458"/>
                  <a:gd name="connsiteY31" fmla="*/ 290921 h 1412149"/>
                  <a:gd name="connsiteX32" fmla="*/ 1666857 w 4138458"/>
                  <a:gd name="connsiteY32" fmla="*/ 290921 h 1412149"/>
                  <a:gd name="connsiteX33" fmla="*/ 1660895 w 4138458"/>
                  <a:gd name="connsiteY33" fmla="*/ 290921 h 1412149"/>
                  <a:gd name="connsiteX34" fmla="*/ 1619163 w 4138458"/>
                  <a:gd name="connsiteY34" fmla="*/ 290921 h 1412149"/>
                  <a:gd name="connsiteX35" fmla="*/ 1573863 w 4138458"/>
                  <a:gd name="connsiteY35" fmla="*/ 290921 h 1412149"/>
                  <a:gd name="connsiteX36" fmla="*/ 1508939 w 4138458"/>
                  <a:gd name="connsiteY36" fmla="*/ 290921 h 1412149"/>
                  <a:gd name="connsiteX37" fmla="*/ 1505892 w 4138458"/>
                  <a:gd name="connsiteY37" fmla="*/ 290921 h 1412149"/>
                  <a:gd name="connsiteX38" fmla="*/ 1502977 w 4138458"/>
                  <a:gd name="connsiteY38" fmla="*/ 290921 h 1412149"/>
                  <a:gd name="connsiteX39" fmla="*/ 1461246 w 4138458"/>
                  <a:gd name="connsiteY39" fmla="*/ 290921 h 1412149"/>
                  <a:gd name="connsiteX40" fmla="*/ 1411251 w 4138458"/>
                  <a:gd name="connsiteY40" fmla="*/ 290921 h 1412149"/>
                  <a:gd name="connsiteX41" fmla="*/ 1347974 w 4138458"/>
                  <a:gd name="connsiteY41" fmla="*/ 290921 h 1412149"/>
                  <a:gd name="connsiteX42" fmla="*/ 1285311 w 4138458"/>
                  <a:gd name="connsiteY42" fmla="*/ 290921 h 1412149"/>
                  <a:gd name="connsiteX43" fmla="*/ 1253333 w 4138458"/>
                  <a:gd name="connsiteY43" fmla="*/ 290921 h 1412149"/>
                  <a:gd name="connsiteX44" fmla="*/ 1173474 w 4138458"/>
                  <a:gd name="connsiteY44" fmla="*/ 290921 h 1412149"/>
                  <a:gd name="connsiteX45" fmla="*/ 1167512 w 4138458"/>
                  <a:gd name="connsiteY45" fmla="*/ 290921 h 1412149"/>
                  <a:gd name="connsiteX46" fmla="*/ 1127393 w 4138458"/>
                  <a:gd name="connsiteY46" fmla="*/ 290921 h 1412149"/>
                  <a:gd name="connsiteX47" fmla="*/ 1125780 w 4138458"/>
                  <a:gd name="connsiteY47" fmla="*/ 290921 h 1412149"/>
                  <a:gd name="connsiteX48" fmla="*/ 1030708 w 4138458"/>
                  <a:gd name="connsiteY48" fmla="*/ 290921 h 1412149"/>
                  <a:gd name="connsiteX49" fmla="*/ 1024746 w 4138458"/>
                  <a:gd name="connsiteY49" fmla="*/ 290921 h 1412149"/>
                  <a:gd name="connsiteX50" fmla="*/ 1012509 w 4138458"/>
                  <a:gd name="connsiteY50" fmla="*/ 290921 h 1412149"/>
                  <a:gd name="connsiteX51" fmla="*/ 983015 w 4138458"/>
                  <a:gd name="connsiteY51" fmla="*/ 290921 h 1412149"/>
                  <a:gd name="connsiteX52" fmla="*/ 917868 w 4138458"/>
                  <a:gd name="connsiteY52" fmla="*/ 290921 h 1412149"/>
                  <a:gd name="connsiteX53" fmla="*/ 869743 w 4138458"/>
                  <a:gd name="connsiteY53" fmla="*/ 290921 h 1412149"/>
                  <a:gd name="connsiteX54" fmla="*/ 791928 w 4138458"/>
                  <a:gd name="connsiteY54" fmla="*/ 290921 h 1412149"/>
                  <a:gd name="connsiteX55" fmla="*/ 775102 w 4138458"/>
                  <a:gd name="connsiteY55" fmla="*/ 290921 h 1412149"/>
                  <a:gd name="connsiteX56" fmla="*/ 649162 w 4138458"/>
                  <a:gd name="connsiteY56" fmla="*/ 290921 h 1412149"/>
                  <a:gd name="connsiteX57" fmla="*/ 575578 w 4138458"/>
                  <a:gd name="connsiteY57" fmla="*/ 333186 h 1412149"/>
                  <a:gd name="connsiteX58" fmla="*/ 384805 w 4138458"/>
                  <a:gd name="connsiteY58" fmla="*/ 663809 h 1412149"/>
                  <a:gd name="connsiteX59" fmla="*/ 384805 w 4138458"/>
                  <a:gd name="connsiteY59" fmla="*/ 748339 h 1412149"/>
                  <a:gd name="connsiteX60" fmla="*/ 575578 w 4138458"/>
                  <a:gd name="connsiteY60" fmla="*/ 1078962 h 1412149"/>
                  <a:gd name="connsiteX61" fmla="*/ 649162 w 4138458"/>
                  <a:gd name="connsiteY61" fmla="*/ 1121227 h 1412149"/>
                  <a:gd name="connsiteX62" fmla="*/ 791928 w 4138458"/>
                  <a:gd name="connsiteY62" fmla="*/ 1121227 h 1412149"/>
                  <a:gd name="connsiteX63" fmla="*/ 1030708 w 4138458"/>
                  <a:gd name="connsiteY63" fmla="*/ 1121227 h 1412149"/>
                  <a:gd name="connsiteX64" fmla="*/ 1127393 w 4138458"/>
                  <a:gd name="connsiteY64" fmla="*/ 1121227 h 1412149"/>
                  <a:gd name="connsiteX65" fmla="*/ 1173474 w 4138458"/>
                  <a:gd name="connsiteY65" fmla="*/ 1121227 h 1412149"/>
                  <a:gd name="connsiteX66" fmla="*/ 1285311 w 4138458"/>
                  <a:gd name="connsiteY66" fmla="*/ 1121227 h 1412149"/>
                  <a:gd name="connsiteX67" fmla="*/ 1508939 w 4138458"/>
                  <a:gd name="connsiteY67" fmla="*/ 1121227 h 1412149"/>
                  <a:gd name="connsiteX68" fmla="*/ 1573863 w 4138458"/>
                  <a:gd name="connsiteY68" fmla="*/ 1121227 h 1412149"/>
                  <a:gd name="connsiteX69" fmla="*/ 1666857 w 4138458"/>
                  <a:gd name="connsiteY69" fmla="*/ 1121227 h 1412149"/>
                  <a:gd name="connsiteX70" fmla="*/ 1933591 w 4138458"/>
                  <a:gd name="connsiteY70" fmla="*/ 1121227 h 1412149"/>
                  <a:gd name="connsiteX71" fmla="*/ 1955409 w 4138458"/>
                  <a:gd name="connsiteY71" fmla="*/ 1121227 h 1412149"/>
                  <a:gd name="connsiteX72" fmla="*/ 2315137 w 4138458"/>
                  <a:gd name="connsiteY72" fmla="*/ 1121227 h 1412149"/>
                  <a:gd name="connsiteX73" fmla="*/ 2319556 w 4138458"/>
                  <a:gd name="connsiteY73" fmla="*/ 1119915 h 1412149"/>
                  <a:gd name="connsiteX74" fmla="*/ 2323948 w 4138458"/>
                  <a:gd name="connsiteY74" fmla="*/ 1121227 h 1412149"/>
                  <a:gd name="connsiteX75" fmla="*/ 2705494 w 4138458"/>
                  <a:gd name="connsiteY75" fmla="*/ 1121227 h 1412149"/>
                  <a:gd name="connsiteX76" fmla="*/ 2709913 w 4138458"/>
                  <a:gd name="connsiteY76" fmla="*/ 1119915 h 1412149"/>
                  <a:gd name="connsiteX77" fmla="*/ 2714305 w 4138458"/>
                  <a:gd name="connsiteY77" fmla="*/ 1121227 h 1412149"/>
                  <a:gd name="connsiteX78" fmla="*/ 2913583 w 4138458"/>
                  <a:gd name="connsiteY78" fmla="*/ 1121227 h 1412149"/>
                  <a:gd name="connsiteX79" fmla="*/ 3095851 w 4138458"/>
                  <a:gd name="connsiteY79" fmla="*/ 1121227 h 1412149"/>
                  <a:gd name="connsiteX80" fmla="*/ 3112861 w 4138458"/>
                  <a:gd name="connsiteY80" fmla="*/ 1121227 h 1412149"/>
                  <a:gd name="connsiteX81" fmla="*/ 3295129 w 4138458"/>
                  <a:gd name="connsiteY81" fmla="*/ 1121227 h 1412149"/>
                  <a:gd name="connsiteX82" fmla="*/ 3671470 w 4138458"/>
                  <a:gd name="connsiteY82" fmla="*/ 1412149 h 1412149"/>
                  <a:gd name="connsiteX83" fmla="*/ 3163470 w 4138458"/>
                  <a:gd name="connsiteY83" fmla="*/ 1412149 h 1412149"/>
                  <a:gd name="connsiteX84" fmla="*/ 3022552 w 4138458"/>
                  <a:gd name="connsiteY84" fmla="*/ 1412149 h 1412149"/>
                  <a:gd name="connsiteX85" fmla="*/ 2554799 w 4138458"/>
                  <a:gd name="connsiteY85" fmla="*/ 1412149 h 1412149"/>
                  <a:gd name="connsiteX86" fmla="*/ 2514552 w 4138458"/>
                  <a:gd name="connsiteY86" fmla="*/ 1412149 h 1412149"/>
                  <a:gd name="connsiteX87" fmla="*/ 2266137 w 4138458"/>
                  <a:gd name="connsiteY87" fmla="*/ 1412149 h 1412149"/>
                  <a:gd name="connsiteX88" fmla="*/ 1905881 w 4138458"/>
                  <a:gd name="connsiteY88" fmla="*/ 1412149 h 1412149"/>
                  <a:gd name="connsiteX89" fmla="*/ 1809866 w 4138458"/>
                  <a:gd name="connsiteY89" fmla="*/ 1412149 h 1412149"/>
                  <a:gd name="connsiteX90" fmla="*/ 1617219 w 4138458"/>
                  <a:gd name="connsiteY90" fmla="*/ 1412149 h 1412149"/>
                  <a:gd name="connsiteX91" fmla="*/ 1489857 w 4138458"/>
                  <a:gd name="connsiteY91" fmla="*/ 1412149 h 1412149"/>
                  <a:gd name="connsiteX92" fmla="*/ 1301866 w 4138458"/>
                  <a:gd name="connsiteY92" fmla="*/ 1412149 h 1412149"/>
                  <a:gd name="connsiteX93" fmla="*/ 1160948 w 4138458"/>
                  <a:gd name="connsiteY93" fmla="*/ 1412149 h 1412149"/>
                  <a:gd name="connsiteX94" fmla="*/ 1115038 w 4138458"/>
                  <a:gd name="connsiteY94" fmla="*/ 1412149 h 1412149"/>
                  <a:gd name="connsiteX95" fmla="*/ 840939 w 4138458"/>
                  <a:gd name="connsiteY95" fmla="*/ 1412149 h 1412149"/>
                  <a:gd name="connsiteX96" fmla="*/ 652948 w 4138458"/>
                  <a:gd name="connsiteY96" fmla="*/ 1412149 h 1412149"/>
                  <a:gd name="connsiteX97" fmla="*/ 466120 w 4138458"/>
                  <a:gd name="connsiteY97" fmla="*/ 1412149 h 1412149"/>
                  <a:gd name="connsiteX98" fmla="*/ 340972 w 4138458"/>
                  <a:gd name="connsiteY98" fmla="*/ 1340266 h 1412149"/>
                  <a:gd name="connsiteX99" fmla="*/ 16513 w 4138458"/>
                  <a:gd name="connsiteY99" fmla="*/ 777957 h 1412149"/>
                  <a:gd name="connsiteX100" fmla="*/ 16513 w 4138458"/>
                  <a:gd name="connsiteY100" fmla="*/ 634192 h 1412149"/>
                  <a:gd name="connsiteX101" fmla="*/ 340972 w 4138458"/>
                  <a:gd name="connsiteY101" fmla="*/ 71883 h 1412149"/>
                  <a:gd name="connsiteX102" fmla="*/ 466120 w 4138458"/>
                  <a:gd name="connsiteY102" fmla="*/ 0 h 1412149"/>
                  <a:gd name="connsiteX103" fmla="*/ 652948 w 4138458"/>
                  <a:gd name="connsiteY103" fmla="*/ 0 h 1412149"/>
                  <a:gd name="connsiteX104" fmla="*/ 680314 w 4138458"/>
                  <a:gd name="connsiteY104" fmla="*/ 0 h 1412149"/>
                  <a:gd name="connsiteX105" fmla="*/ 840939 w 4138458"/>
                  <a:gd name="connsiteY105" fmla="*/ 0 h 1412149"/>
                  <a:gd name="connsiteX106" fmla="*/ 841276 w 4138458"/>
                  <a:gd name="connsiteY106" fmla="*/ 0 h 1412149"/>
                  <a:gd name="connsiteX107" fmla="*/ 867142 w 4138458"/>
                  <a:gd name="connsiteY107" fmla="*/ 0 h 1412149"/>
                  <a:gd name="connsiteX108" fmla="*/ 956611 w 4138458"/>
                  <a:gd name="connsiteY108" fmla="*/ 0 h 1412149"/>
                  <a:gd name="connsiteX109" fmla="*/ 1028104 w 4138458"/>
                  <a:gd name="connsiteY109" fmla="*/ 0 h 1412149"/>
                  <a:gd name="connsiteX110" fmla="*/ 1033923 w 4138458"/>
                  <a:gd name="connsiteY110" fmla="*/ 0 h 1412149"/>
                  <a:gd name="connsiteX111" fmla="*/ 1055133 w 4138458"/>
                  <a:gd name="connsiteY111" fmla="*/ 0 h 1412149"/>
                  <a:gd name="connsiteX112" fmla="*/ 1080817 w 4138458"/>
                  <a:gd name="connsiteY112" fmla="*/ 0 h 1412149"/>
                  <a:gd name="connsiteX113" fmla="*/ 1115038 w 4138458"/>
                  <a:gd name="connsiteY113" fmla="*/ 0 h 1412149"/>
                  <a:gd name="connsiteX114" fmla="*/ 1143439 w 4138458"/>
                  <a:gd name="connsiteY114" fmla="*/ 0 h 1412149"/>
                  <a:gd name="connsiteX115" fmla="*/ 1160948 w 4138458"/>
                  <a:gd name="connsiteY115" fmla="*/ 0 h 1412149"/>
                  <a:gd name="connsiteX116" fmla="*/ 1216095 w 4138458"/>
                  <a:gd name="connsiteY116" fmla="*/ 0 h 1412149"/>
                  <a:gd name="connsiteX117" fmla="*/ 1220751 w 4138458"/>
                  <a:gd name="connsiteY117" fmla="*/ 0 h 1412149"/>
                  <a:gd name="connsiteX118" fmla="*/ 1267645 w 4138458"/>
                  <a:gd name="connsiteY118" fmla="*/ 0 h 1412149"/>
                  <a:gd name="connsiteX119" fmla="*/ 1291726 w 4138458"/>
                  <a:gd name="connsiteY119" fmla="*/ 0 h 1412149"/>
                  <a:gd name="connsiteX120" fmla="*/ 1301866 w 4138458"/>
                  <a:gd name="connsiteY120" fmla="*/ 0 h 1412149"/>
                  <a:gd name="connsiteX121" fmla="*/ 1331430 w 4138458"/>
                  <a:gd name="connsiteY121" fmla="*/ 0 h 1412149"/>
                  <a:gd name="connsiteX122" fmla="*/ 1375142 w 4138458"/>
                  <a:gd name="connsiteY122" fmla="*/ 0 h 1412149"/>
                  <a:gd name="connsiteX123" fmla="*/ 1408742 w 4138458"/>
                  <a:gd name="connsiteY123" fmla="*/ 0 h 1412149"/>
                  <a:gd name="connsiteX124" fmla="*/ 1455636 w 4138458"/>
                  <a:gd name="connsiteY124" fmla="*/ 0 h 1412149"/>
                  <a:gd name="connsiteX125" fmla="*/ 1479717 w 4138458"/>
                  <a:gd name="connsiteY125" fmla="*/ 0 h 1412149"/>
                  <a:gd name="connsiteX126" fmla="*/ 1489857 w 4138458"/>
                  <a:gd name="connsiteY126" fmla="*/ 0 h 1412149"/>
                  <a:gd name="connsiteX127" fmla="*/ 1536104 w 4138458"/>
                  <a:gd name="connsiteY127" fmla="*/ 0 h 1412149"/>
                  <a:gd name="connsiteX128" fmla="*/ 1617219 w 4138458"/>
                  <a:gd name="connsiteY128" fmla="*/ 0 h 1412149"/>
                  <a:gd name="connsiteX129" fmla="*/ 1651439 w 4138458"/>
                  <a:gd name="connsiteY129" fmla="*/ 0 h 1412149"/>
                  <a:gd name="connsiteX130" fmla="*/ 1728751 w 4138458"/>
                  <a:gd name="connsiteY130" fmla="*/ 0 h 1412149"/>
                  <a:gd name="connsiteX131" fmla="*/ 1775645 w 4138458"/>
                  <a:gd name="connsiteY131" fmla="*/ 0 h 1412149"/>
                  <a:gd name="connsiteX132" fmla="*/ 1799726 w 4138458"/>
                  <a:gd name="connsiteY132" fmla="*/ 0 h 1412149"/>
                  <a:gd name="connsiteX133" fmla="*/ 1809866 w 4138458"/>
                  <a:gd name="connsiteY133" fmla="*/ 0 h 1412149"/>
                  <a:gd name="connsiteX134" fmla="*/ 1831413 w 4138458"/>
                  <a:gd name="connsiteY134" fmla="*/ 0 h 1412149"/>
                  <a:gd name="connsiteX135" fmla="*/ 1905881 w 4138458"/>
                  <a:gd name="connsiteY135" fmla="*/ 0 h 1412149"/>
                  <a:gd name="connsiteX136" fmla="*/ 1992375 w 4138458"/>
                  <a:gd name="connsiteY136" fmla="*/ 0 h 1412149"/>
                  <a:gd name="connsiteX137" fmla="*/ 2107709 w 4138458"/>
                  <a:gd name="connsiteY137" fmla="*/ 0 h 1412149"/>
                  <a:gd name="connsiteX138" fmla="*/ 2120075 w 4138458"/>
                  <a:gd name="connsiteY138" fmla="*/ 0 h 1412149"/>
                  <a:gd name="connsiteX139" fmla="*/ 2185022 w 4138458"/>
                  <a:gd name="connsiteY139" fmla="*/ 0 h 1412149"/>
                  <a:gd name="connsiteX140" fmla="*/ 2231916 w 4138458"/>
                  <a:gd name="connsiteY140" fmla="*/ 0 h 1412149"/>
                  <a:gd name="connsiteX141" fmla="*/ 2255997 w 4138458"/>
                  <a:gd name="connsiteY141" fmla="*/ 0 h 1412149"/>
                  <a:gd name="connsiteX142" fmla="*/ 2266137 w 4138458"/>
                  <a:gd name="connsiteY142" fmla="*/ 0 h 1412149"/>
                  <a:gd name="connsiteX143" fmla="*/ 2281036 w 4138458"/>
                  <a:gd name="connsiteY143" fmla="*/ 0 h 1412149"/>
                  <a:gd name="connsiteX144" fmla="*/ 2473684 w 4138458"/>
                  <a:gd name="connsiteY144" fmla="*/ 0 h 1412149"/>
                  <a:gd name="connsiteX145" fmla="*/ 2514552 w 4138458"/>
                  <a:gd name="connsiteY145" fmla="*/ 0 h 1412149"/>
                  <a:gd name="connsiteX146" fmla="*/ 2520578 w 4138458"/>
                  <a:gd name="connsiteY146" fmla="*/ 0 h 1412149"/>
                  <a:gd name="connsiteX147" fmla="*/ 2544659 w 4138458"/>
                  <a:gd name="connsiteY147" fmla="*/ 0 h 1412149"/>
                  <a:gd name="connsiteX148" fmla="*/ 2554799 w 4138458"/>
                  <a:gd name="connsiteY148" fmla="*/ 0 h 1412149"/>
                  <a:gd name="connsiteX149" fmla="*/ 2680485 w 4138458"/>
                  <a:gd name="connsiteY149" fmla="*/ 0 h 1412149"/>
                  <a:gd name="connsiteX150" fmla="*/ 3005042 w 4138458"/>
                  <a:gd name="connsiteY150" fmla="*/ 0 h 1412149"/>
                  <a:gd name="connsiteX151" fmla="*/ 3022552 w 4138458"/>
                  <a:gd name="connsiteY151" fmla="*/ 0 h 1412149"/>
                  <a:gd name="connsiteX152" fmla="*/ 3082355 w 4138458"/>
                  <a:gd name="connsiteY152" fmla="*/ 0 h 1412149"/>
                  <a:gd name="connsiteX153" fmla="*/ 3129249 w 4138458"/>
                  <a:gd name="connsiteY153" fmla="*/ 0 h 1412149"/>
                  <a:gd name="connsiteX154" fmla="*/ 3153330 w 4138458"/>
                  <a:gd name="connsiteY154" fmla="*/ 0 h 1412149"/>
                  <a:gd name="connsiteX155" fmla="*/ 3163470 w 4138458"/>
                  <a:gd name="connsiteY155" fmla="*/ 0 h 1412149"/>
                  <a:gd name="connsiteX156" fmla="*/ 3236746 w 4138458"/>
                  <a:gd name="connsiteY156" fmla="*/ 0 h 1412149"/>
                  <a:gd name="connsiteX157" fmla="*/ 3671470 w 4138458"/>
                  <a:gd name="connsiteY157" fmla="*/ 0 h 1412149"/>
                  <a:gd name="connsiteX158" fmla="*/ 3796617 w 4138458"/>
                  <a:gd name="connsiteY158" fmla="*/ 71883 h 1412149"/>
                  <a:gd name="connsiteX159" fmla="*/ 4121076 w 4138458"/>
                  <a:gd name="connsiteY159" fmla="*/ 634192 h 1412149"/>
                  <a:gd name="connsiteX160" fmla="*/ 4121076 w 4138458"/>
                  <a:gd name="connsiteY160" fmla="*/ 777957 h 1412149"/>
                  <a:gd name="connsiteX161" fmla="*/ 3796617 w 4138458"/>
                  <a:gd name="connsiteY161" fmla="*/ 1340266 h 1412149"/>
                  <a:gd name="connsiteX162" fmla="*/ 3671470 w 4138458"/>
                  <a:gd name="connsiteY162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138458" h="1412149">
                    <a:moveTo>
                      <a:pt x="3494407" y="1121227"/>
                    </a:moveTo>
                    <a:cubicBezTo>
                      <a:pt x="3521660" y="1121227"/>
                      <a:pt x="3554364" y="1102140"/>
                      <a:pt x="3567991" y="1078962"/>
                    </a:cubicBezTo>
                    <a:cubicBezTo>
                      <a:pt x="3567991" y="1078962"/>
                      <a:pt x="3567991" y="1078962"/>
                      <a:pt x="3758764" y="748339"/>
                    </a:cubicBezTo>
                    <a:cubicBezTo>
                      <a:pt x="3772390" y="725162"/>
                      <a:pt x="3772390" y="686987"/>
                      <a:pt x="3758764" y="663809"/>
                    </a:cubicBezTo>
                    <a:cubicBezTo>
                      <a:pt x="3758764" y="663809"/>
                      <a:pt x="3758764" y="663809"/>
                      <a:pt x="3567991" y="333186"/>
                    </a:cubicBezTo>
                    <a:cubicBezTo>
                      <a:pt x="3554364" y="310009"/>
                      <a:pt x="3521660" y="290921"/>
                      <a:pt x="3494407" y="290921"/>
                    </a:cubicBezTo>
                    <a:cubicBezTo>
                      <a:pt x="3494407" y="290921"/>
                      <a:pt x="3494407" y="290921"/>
                      <a:pt x="3333442" y="290921"/>
                    </a:cubicBezTo>
                    <a:lnTo>
                      <a:pt x="3295129" y="290921"/>
                    </a:lnTo>
                    <a:lnTo>
                      <a:pt x="3289167" y="290921"/>
                    </a:lnTo>
                    <a:lnTo>
                      <a:pt x="3247435" y="290921"/>
                    </a:lnTo>
                    <a:lnTo>
                      <a:pt x="3238801" y="290921"/>
                    </a:lnTo>
                    <a:lnTo>
                      <a:pt x="3134164" y="290921"/>
                    </a:lnTo>
                    <a:lnTo>
                      <a:pt x="3112861" y="290921"/>
                    </a:lnTo>
                    <a:lnTo>
                      <a:pt x="3095851" y="290921"/>
                    </a:lnTo>
                    <a:lnTo>
                      <a:pt x="3089889" y="290921"/>
                    </a:lnTo>
                    <a:lnTo>
                      <a:pt x="3048157" y="290921"/>
                    </a:lnTo>
                    <a:lnTo>
                      <a:pt x="3039523" y="290921"/>
                    </a:lnTo>
                    <a:lnTo>
                      <a:pt x="2934886" y="290921"/>
                    </a:lnTo>
                    <a:lnTo>
                      <a:pt x="2913583" y="290921"/>
                    </a:lnTo>
                    <a:lnTo>
                      <a:pt x="2840245" y="290921"/>
                    </a:lnTo>
                    <a:cubicBezTo>
                      <a:pt x="2803730" y="290921"/>
                      <a:pt x="2761998" y="290921"/>
                      <a:pt x="2714305" y="290921"/>
                    </a:cubicBezTo>
                    <a:lnTo>
                      <a:pt x="2709913" y="292233"/>
                    </a:lnTo>
                    <a:lnTo>
                      <a:pt x="2705494" y="290921"/>
                    </a:lnTo>
                    <a:cubicBezTo>
                      <a:pt x="2705494" y="290921"/>
                      <a:pt x="2705494" y="290921"/>
                      <a:pt x="2323948" y="290921"/>
                    </a:cubicBezTo>
                    <a:lnTo>
                      <a:pt x="2319556" y="292233"/>
                    </a:lnTo>
                    <a:lnTo>
                      <a:pt x="2315137" y="290921"/>
                    </a:lnTo>
                    <a:cubicBezTo>
                      <a:pt x="2315137" y="290921"/>
                      <a:pt x="2315137" y="290921"/>
                      <a:pt x="2059531" y="290921"/>
                    </a:cubicBezTo>
                    <a:lnTo>
                      <a:pt x="1955409" y="290921"/>
                    </a:lnTo>
                    <a:lnTo>
                      <a:pt x="1949447" y="290921"/>
                    </a:lnTo>
                    <a:lnTo>
                      <a:pt x="1933591" y="290921"/>
                    </a:lnTo>
                    <a:lnTo>
                      <a:pt x="1907716" y="290921"/>
                    </a:lnTo>
                    <a:cubicBezTo>
                      <a:pt x="1871946" y="290921"/>
                      <a:pt x="1809348" y="290921"/>
                      <a:pt x="1699803" y="290921"/>
                    </a:cubicBezTo>
                    <a:lnTo>
                      <a:pt x="1666857" y="290921"/>
                    </a:lnTo>
                    <a:lnTo>
                      <a:pt x="1660895" y="290921"/>
                    </a:lnTo>
                    <a:lnTo>
                      <a:pt x="1619163" y="290921"/>
                    </a:lnTo>
                    <a:lnTo>
                      <a:pt x="1573863" y="290921"/>
                    </a:lnTo>
                    <a:lnTo>
                      <a:pt x="1508939" y="290921"/>
                    </a:lnTo>
                    <a:lnTo>
                      <a:pt x="1505892" y="290921"/>
                    </a:lnTo>
                    <a:lnTo>
                      <a:pt x="1502977" y="290921"/>
                    </a:lnTo>
                    <a:lnTo>
                      <a:pt x="1461246" y="290921"/>
                    </a:lnTo>
                    <a:lnTo>
                      <a:pt x="1411251" y="290921"/>
                    </a:lnTo>
                    <a:lnTo>
                      <a:pt x="1347974" y="290921"/>
                    </a:lnTo>
                    <a:lnTo>
                      <a:pt x="1285311" y="290921"/>
                    </a:lnTo>
                    <a:lnTo>
                      <a:pt x="1253333" y="290921"/>
                    </a:lnTo>
                    <a:lnTo>
                      <a:pt x="1173474" y="290921"/>
                    </a:lnTo>
                    <a:lnTo>
                      <a:pt x="1167512" y="290921"/>
                    </a:lnTo>
                    <a:lnTo>
                      <a:pt x="1127393" y="290921"/>
                    </a:lnTo>
                    <a:lnTo>
                      <a:pt x="1125780" y="290921"/>
                    </a:lnTo>
                    <a:lnTo>
                      <a:pt x="1030708" y="290921"/>
                    </a:lnTo>
                    <a:cubicBezTo>
                      <a:pt x="1030708" y="290921"/>
                      <a:pt x="1030708" y="290921"/>
                      <a:pt x="1024746" y="290921"/>
                    </a:cubicBezTo>
                    <a:lnTo>
                      <a:pt x="1012509" y="290921"/>
                    </a:lnTo>
                    <a:lnTo>
                      <a:pt x="983015" y="290921"/>
                    </a:lnTo>
                    <a:lnTo>
                      <a:pt x="917868" y="290921"/>
                    </a:lnTo>
                    <a:lnTo>
                      <a:pt x="869743" y="290921"/>
                    </a:lnTo>
                    <a:lnTo>
                      <a:pt x="791928" y="290921"/>
                    </a:lnTo>
                    <a:lnTo>
                      <a:pt x="775102" y="290921"/>
                    </a:lnTo>
                    <a:cubicBezTo>
                      <a:pt x="738587" y="290921"/>
                      <a:pt x="696855" y="290921"/>
                      <a:pt x="649162" y="290921"/>
                    </a:cubicBezTo>
                    <a:cubicBezTo>
                      <a:pt x="622590" y="290921"/>
                      <a:pt x="589204" y="310009"/>
                      <a:pt x="575578" y="333186"/>
                    </a:cubicBezTo>
                    <a:cubicBezTo>
                      <a:pt x="575578" y="333186"/>
                      <a:pt x="575578" y="333186"/>
                      <a:pt x="384805" y="663809"/>
                    </a:cubicBezTo>
                    <a:cubicBezTo>
                      <a:pt x="371859" y="686987"/>
                      <a:pt x="371859" y="725162"/>
                      <a:pt x="384805" y="748339"/>
                    </a:cubicBezTo>
                    <a:cubicBezTo>
                      <a:pt x="384805" y="748339"/>
                      <a:pt x="384805" y="748339"/>
                      <a:pt x="575578" y="1078962"/>
                    </a:cubicBezTo>
                    <a:cubicBezTo>
                      <a:pt x="589204" y="1102140"/>
                      <a:pt x="622590" y="1121227"/>
                      <a:pt x="649162" y="1121227"/>
                    </a:cubicBezTo>
                    <a:lnTo>
                      <a:pt x="791928" y="1121227"/>
                    </a:lnTo>
                    <a:lnTo>
                      <a:pt x="1030708" y="1121227"/>
                    </a:lnTo>
                    <a:lnTo>
                      <a:pt x="1127393" y="1121227"/>
                    </a:lnTo>
                    <a:lnTo>
                      <a:pt x="1173474" y="1121227"/>
                    </a:lnTo>
                    <a:lnTo>
                      <a:pt x="1285311" y="1121227"/>
                    </a:lnTo>
                    <a:lnTo>
                      <a:pt x="1508939" y="1121227"/>
                    </a:lnTo>
                    <a:lnTo>
                      <a:pt x="1573863" y="1121227"/>
                    </a:lnTo>
                    <a:lnTo>
                      <a:pt x="1666857" y="1121227"/>
                    </a:lnTo>
                    <a:lnTo>
                      <a:pt x="1933591" y="1121227"/>
                    </a:lnTo>
                    <a:lnTo>
                      <a:pt x="1955409" y="1121227"/>
                    </a:lnTo>
                    <a:lnTo>
                      <a:pt x="2315137" y="1121227"/>
                    </a:lnTo>
                    <a:lnTo>
                      <a:pt x="2319556" y="1119915"/>
                    </a:lnTo>
                    <a:lnTo>
                      <a:pt x="2323948" y="1121227"/>
                    </a:lnTo>
                    <a:lnTo>
                      <a:pt x="2705494" y="1121227"/>
                    </a:lnTo>
                    <a:lnTo>
                      <a:pt x="2709913" y="1119915"/>
                    </a:lnTo>
                    <a:lnTo>
                      <a:pt x="2714305" y="1121227"/>
                    </a:lnTo>
                    <a:lnTo>
                      <a:pt x="2913583" y="1121227"/>
                    </a:lnTo>
                    <a:lnTo>
                      <a:pt x="3095851" y="1121227"/>
                    </a:lnTo>
                    <a:lnTo>
                      <a:pt x="3112861" y="1121227"/>
                    </a:lnTo>
                    <a:lnTo>
                      <a:pt x="3295129" y="1121227"/>
                    </a:lnTo>
                    <a:close/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>
                <a:spLocks/>
              </p:cNvSpPr>
              <p:nvPr/>
            </p:nvSpPr>
            <p:spPr bwMode="auto">
              <a:xfrm rot="10800000">
                <a:off x="2339422" y="1020470"/>
                <a:ext cx="3147691" cy="1074074"/>
              </a:xfrm>
              <a:custGeom>
                <a:avLst/>
                <a:gdLst>
                  <a:gd name="connsiteX0" fmla="*/ 3671470 w 4138458"/>
                  <a:gd name="connsiteY0" fmla="*/ 1412149 h 1412149"/>
                  <a:gd name="connsiteX1" fmla="*/ 3163470 w 4138458"/>
                  <a:gd name="connsiteY1" fmla="*/ 1412149 h 1412149"/>
                  <a:gd name="connsiteX2" fmla="*/ 3022552 w 4138458"/>
                  <a:gd name="connsiteY2" fmla="*/ 1412149 h 1412149"/>
                  <a:gd name="connsiteX3" fmla="*/ 2554799 w 4138458"/>
                  <a:gd name="connsiteY3" fmla="*/ 1412149 h 1412149"/>
                  <a:gd name="connsiteX4" fmla="*/ 2514552 w 4138458"/>
                  <a:gd name="connsiteY4" fmla="*/ 1412149 h 1412149"/>
                  <a:gd name="connsiteX5" fmla="*/ 2266137 w 4138458"/>
                  <a:gd name="connsiteY5" fmla="*/ 1412149 h 1412149"/>
                  <a:gd name="connsiteX6" fmla="*/ 1905881 w 4138458"/>
                  <a:gd name="connsiteY6" fmla="*/ 1412149 h 1412149"/>
                  <a:gd name="connsiteX7" fmla="*/ 1809866 w 4138458"/>
                  <a:gd name="connsiteY7" fmla="*/ 1412149 h 1412149"/>
                  <a:gd name="connsiteX8" fmla="*/ 1617219 w 4138458"/>
                  <a:gd name="connsiteY8" fmla="*/ 1412149 h 1412149"/>
                  <a:gd name="connsiteX9" fmla="*/ 1489857 w 4138458"/>
                  <a:gd name="connsiteY9" fmla="*/ 1412149 h 1412149"/>
                  <a:gd name="connsiteX10" fmla="*/ 1301866 w 4138458"/>
                  <a:gd name="connsiteY10" fmla="*/ 1412149 h 1412149"/>
                  <a:gd name="connsiteX11" fmla="*/ 1160948 w 4138458"/>
                  <a:gd name="connsiteY11" fmla="*/ 1412149 h 1412149"/>
                  <a:gd name="connsiteX12" fmla="*/ 1115038 w 4138458"/>
                  <a:gd name="connsiteY12" fmla="*/ 1412149 h 1412149"/>
                  <a:gd name="connsiteX13" fmla="*/ 840939 w 4138458"/>
                  <a:gd name="connsiteY13" fmla="*/ 1412149 h 1412149"/>
                  <a:gd name="connsiteX14" fmla="*/ 652948 w 4138458"/>
                  <a:gd name="connsiteY14" fmla="*/ 1412149 h 1412149"/>
                  <a:gd name="connsiteX15" fmla="*/ 466120 w 4138458"/>
                  <a:gd name="connsiteY15" fmla="*/ 1412149 h 1412149"/>
                  <a:gd name="connsiteX16" fmla="*/ 340972 w 4138458"/>
                  <a:gd name="connsiteY16" fmla="*/ 1340266 h 1412149"/>
                  <a:gd name="connsiteX17" fmla="*/ 16513 w 4138458"/>
                  <a:gd name="connsiteY17" fmla="*/ 777957 h 1412149"/>
                  <a:gd name="connsiteX18" fmla="*/ 16513 w 4138458"/>
                  <a:gd name="connsiteY18" fmla="*/ 634192 h 1412149"/>
                  <a:gd name="connsiteX19" fmla="*/ 340972 w 4138458"/>
                  <a:gd name="connsiteY19" fmla="*/ 71883 h 1412149"/>
                  <a:gd name="connsiteX20" fmla="*/ 466120 w 4138458"/>
                  <a:gd name="connsiteY20" fmla="*/ 0 h 1412149"/>
                  <a:gd name="connsiteX21" fmla="*/ 652948 w 4138458"/>
                  <a:gd name="connsiteY21" fmla="*/ 0 h 1412149"/>
                  <a:gd name="connsiteX22" fmla="*/ 680314 w 4138458"/>
                  <a:gd name="connsiteY22" fmla="*/ 0 h 1412149"/>
                  <a:gd name="connsiteX23" fmla="*/ 840939 w 4138458"/>
                  <a:gd name="connsiteY23" fmla="*/ 0 h 1412149"/>
                  <a:gd name="connsiteX24" fmla="*/ 841276 w 4138458"/>
                  <a:gd name="connsiteY24" fmla="*/ 0 h 1412149"/>
                  <a:gd name="connsiteX25" fmla="*/ 867142 w 4138458"/>
                  <a:gd name="connsiteY25" fmla="*/ 0 h 1412149"/>
                  <a:gd name="connsiteX26" fmla="*/ 956611 w 4138458"/>
                  <a:gd name="connsiteY26" fmla="*/ 0 h 1412149"/>
                  <a:gd name="connsiteX27" fmla="*/ 1028104 w 4138458"/>
                  <a:gd name="connsiteY27" fmla="*/ 0 h 1412149"/>
                  <a:gd name="connsiteX28" fmla="*/ 1033923 w 4138458"/>
                  <a:gd name="connsiteY28" fmla="*/ 0 h 1412149"/>
                  <a:gd name="connsiteX29" fmla="*/ 1055133 w 4138458"/>
                  <a:gd name="connsiteY29" fmla="*/ 0 h 1412149"/>
                  <a:gd name="connsiteX30" fmla="*/ 1080817 w 4138458"/>
                  <a:gd name="connsiteY30" fmla="*/ 0 h 1412149"/>
                  <a:gd name="connsiteX31" fmla="*/ 1115038 w 4138458"/>
                  <a:gd name="connsiteY31" fmla="*/ 0 h 1412149"/>
                  <a:gd name="connsiteX32" fmla="*/ 1143439 w 4138458"/>
                  <a:gd name="connsiteY32" fmla="*/ 0 h 1412149"/>
                  <a:gd name="connsiteX33" fmla="*/ 1160948 w 4138458"/>
                  <a:gd name="connsiteY33" fmla="*/ 0 h 1412149"/>
                  <a:gd name="connsiteX34" fmla="*/ 1216095 w 4138458"/>
                  <a:gd name="connsiteY34" fmla="*/ 0 h 1412149"/>
                  <a:gd name="connsiteX35" fmla="*/ 1220751 w 4138458"/>
                  <a:gd name="connsiteY35" fmla="*/ 0 h 1412149"/>
                  <a:gd name="connsiteX36" fmla="*/ 1267645 w 4138458"/>
                  <a:gd name="connsiteY36" fmla="*/ 0 h 1412149"/>
                  <a:gd name="connsiteX37" fmla="*/ 1291726 w 4138458"/>
                  <a:gd name="connsiteY37" fmla="*/ 0 h 1412149"/>
                  <a:gd name="connsiteX38" fmla="*/ 1301866 w 4138458"/>
                  <a:gd name="connsiteY38" fmla="*/ 0 h 1412149"/>
                  <a:gd name="connsiteX39" fmla="*/ 1331430 w 4138458"/>
                  <a:gd name="connsiteY39" fmla="*/ 0 h 1412149"/>
                  <a:gd name="connsiteX40" fmla="*/ 1375142 w 4138458"/>
                  <a:gd name="connsiteY40" fmla="*/ 0 h 1412149"/>
                  <a:gd name="connsiteX41" fmla="*/ 1408742 w 4138458"/>
                  <a:gd name="connsiteY41" fmla="*/ 0 h 1412149"/>
                  <a:gd name="connsiteX42" fmla="*/ 1455636 w 4138458"/>
                  <a:gd name="connsiteY42" fmla="*/ 0 h 1412149"/>
                  <a:gd name="connsiteX43" fmla="*/ 1479717 w 4138458"/>
                  <a:gd name="connsiteY43" fmla="*/ 0 h 1412149"/>
                  <a:gd name="connsiteX44" fmla="*/ 1489857 w 4138458"/>
                  <a:gd name="connsiteY44" fmla="*/ 0 h 1412149"/>
                  <a:gd name="connsiteX45" fmla="*/ 1536104 w 4138458"/>
                  <a:gd name="connsiteY45" fmla="*/ 0 h 1412149"/>
                  <a:gd name="connsiteX46" fmla="*/ 1617219 w 4138458"/>
                  <a:gd name="connsiteY46" fmla="*/ 0 h 1412149"/>
                  <a:gd name="connsiteX47" fmla="*/ 1651439 w 4138458"/>
                  <a:gd name="connsiteY47" fmla="*/ 0 h 1412149"/>
                  <a:gd name="connsiteX48" fmla="*/ 1728751 w 4138458"/>
                  <a:gd name="connsiteY48" fmla="*/ 0 h 1412149"/>
                  <a:gd name="connsiteX49" fmla="*/ 1775645 w 4138458"/>
                  <a:gd name="connsiteY49" fmla="*/ 0 h 1412149"/>
                  <a:gd name="connsiteX50" fmla="*/ 1799726 w 4138458"/>
                  <a:gd name="connsiteY50" fmla="*/ 0 h 1412149"/>
                  <a:gd name="connsiteX51" fmla="*/ 1809866 w 4138458"/>
                  <a:gd name="connsiteY51" fmla="*/ 0 h 1412149"/>
                  <a:gd name="connsiteX52" fmla="*/ 1831413 w 4138458"/>
                  <a:gd name="connsiteY52" fmla="*/ 0 h 1412149"/>
                  <a:gd name="connsiteX53" fmla="*/ 1905881 w 4138458"/>
                  <a:gd name="connsiteY53" fmla="*/ 0 h 1412149"/>
                  <a:gd name="connsiteX54" fmla="*/ 1992375 w 4138458"/>
                  <a:gd name="connsiteY54" fmla="*/ 0 h 1412149"/>
                  <a:gd name="connsiteX55" fmla="*/ 2107709 w 4138458"/>
                  <a:gd name="connsiteY55" fmla="*/ 0 h 1412149"/>
                  <a:gd name="connsiteX56" fmla="*/ 2120075 w 4138458"/>
                  <a:gd name="connsiteY56" fmla="*/ 0 h 1412149"/>
                  <a:gd name="connsiteX57" fmla="*/ 2185022 w 4138458"/>
                  <a:gd name="connsiteY57" fmla="*/ 0 h 1412149"/>
                  <a:gd name="connsiteX58" fmla="*/ 2231916 w 4138458"/>
                  <a:gd name="connsiteY58" fmla="*/ 0 h 1412149"/>
                  <a:gd name="connsiteX59" fmla="*/ 2255997 w 4138458"/>
                  <a:gd name="connsiteY59" fmla="*/ 0 h 1412149"/>
                  <a:gd name="connsiteX60" fmla="*/ 2266137 w 4138458"/>
                  <a:gd name="connsiteY60" fmla="*/ 0 h 1412149"/>
                  <a:gd name="connsiteX61" fmla="*/ 2281036 w 4138458"/>
                  <a:gd name="connsiteY61" fmla="*/ 0 h 1412149"/>
                  <a:gd name="connsiteX62" fmla="*/ 2473684 w 4138458"/>
                  <a:gd name="connsiteY62" fmla="*/ 0 h 1412149"/>
                  <a:gd name="connsiteX63" fmla="*/ 2514552 w 4138458"/>
                  <a:gd name="connsiteY63" fmla="*/ 0 h 1412149"/>
                  <a:gd name="connsiteX64" fmla="*/ 2520578 w 4138458"/>
                  <a:gd name="connsiteY64" fmla="*/ 0 h 1412149"/>
                  <a:gd name="connsiteX65" fmla="*/ 2544659 w 4138458"/>
                  <a:gd name="connsiteY65" fmla="*/ 0 h 1412149"/>
                  <a:gd name="connsiteX66" fmla="*/ 2554799 w 4138458"/>
                  <a:gd name="connsiteY66" fmla="*/ 0 h 1412149"/>
                  <a:gd name="connsiteX67" fmla="*/ 2680485 w 4138458"/>
                  <a:gd name="connsiteY67" fmla="*/ 0 h 1412149"/>
                  <a:gd name="connsiteX68" fmla="*/ 3005042 w 4138458"/>
                  <a:gd name="connsiteY68" fmla="*/ 0 h 1412149"/>
                  <a:gd name="connsiteX69" fmla="*/ 3022552 w 4138458"/>
                  <a:gd name="connsiteY69" fmla="*/ 0 h 1412149"/>
                  <a:gd name="connsiteX70" fmla="*/ 3082355 w 4138458"/>
                  <a:gd name="connsiteY70" fmla="*/ 0 h 1412149"/>
                  <a:gd name="connsiteX71" fmla="*/ 3129249 w 4138458"/>
                  <a:gd name="connsiteY71" fmla="*/ 0 h 1412149"/>
                  <a:gd name="connsiteX72" fmla="*/ 3153330 w 4138458"/>
                  <a:gd name="connsiteY72" fmla="*/ 0 h 1412149"/>
                  <a:gd name="connsiteX73" fmla="*/ 3163470 w 4138458"/>
                  <a:gd name="connsiteY73" fmla="*/ 0 h 1412149"/>
                  <a:gd name="connsiteX74" fmla="*/ 3236746 w 4138458"/>
                  <a:gd name="connsiteY74" fmla="*/ 0 h 1412149"/>
                  <a:gd name="connsiteX75" fmla="*/ 3671470 w 4138458"/>
                  <a:gd name="connsiteY75" fmla="*/ 0 h 1412149"/>
                  <a:gd name="connsiteX76" fmla="*/ 3796617 w 4138458"/>
                  <a:gd name="connsiteY76" fmla="*/ 71883 h 1412149"/>
                  <a:gd name="connsiteX77" fmla="*/ 4121076 w 4138458"/>
                  <a:gd name="connsiteY77" fmla="*/ 634192 h 1412149"/>
                  <a:gd name="connsiteX78" fmla="*/ 4121076 w 4138458"/>
                  <a:gd name="connsiteY78" fmla="*/ 777957 h 1412149"/>
                  <a:gd name="connsiteX79" fmla="*/ 3796617 w 4138458"/>
                  <a:gd name="connsiteY79" fmla="*/ 1340266 h 1412149"/>
                  <a:gd name="connsiteX80" fmla="*/ 3671470 w 4138458"/>
                  <a:gd name="connsiteY80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138458" h="1412149"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 6"/>
              <p:cNvSpPr>
                <a:spLocks/>
              </p:cNvSpPr>
              <p:nvPr/>
            </p:nvSpPr>
            <p:spPr bwMode="auto">
              <a:xfrm rot="10800000">
                <a:off x="2622579" y="1241744"/>
                <a:ext cx="2581375" cy="631526"/>
              </a:xfrm>
              <a:custGeom>
                <a:avLst/>
                <a:gdLst>
                  <a:gd name="connsiteX0" fmla="*/ 3119312 w 3393888"/>
                  <a:gd name="connsiteY0" fmla="*/ 830306 h 830306"/>
                  <a:gd name="connsiteX1" fmla="*/ 2920034 w 3393888"/>
                  <a:gd name="connsiteY1" fmla="*/ 830306 h 830306"/>
                  <a:gd name="connsiteX2" fmla="*/ 2737766 w 3393888"/>
                  <a:gd name="connsiteY2" fmla="*/ 830306 h 830306"/>
                  <a:gd name="connsiteX3" fmla="*/ 2720756 w 3393888"/>
                  <a:gd name="connsiteY3" fmla="*/ 830306 h 830306"/>
                  <a:gd name="connsiteX4" fmla="*/ 2538488 w 3393888"/>
                  <a:gd name="connsiteY4" fmla="*/ 830306 h 830306"/>
                  <a:gd name="connsiteX5" fmla="*/ 2339210 w 3393888"/>
                  <a:gd name="connsiteY5" fmla="*/ 830306 h 830306"/>
                  <a:gd name="connsiteX6" fmla="*/ 2334818 w 3393888"/>
                  <a:gd name="connsiteY6" fmla="*/ 828994 h 830306"/>
                  <a:gd name="connsiteX7" fmla="*/ 2330399 w 3393888"/>
                  <a:gd name="connsiteY7" fmla="*/ 830306 h 830306"/>
                  <a:gd name="connsiteX8" fmla="*/ 1948853 w 3393888"/>
                  <a:gd name="connsiteY8" fmla="*/ 830306 h 830306"/>
                  <a:gd name="connsiteX9" fmla="*/ 1944461 w 3393888"/>
                  <a:gd name="connsiteY9" fmla="*/ 828994 h 830306"/>
                  <a:gd name="connsiteX10" fmla="*/ 1940042 w 3393888"/>
                  <a:gd name="connsiteY10" fmla="*/ 830306 h 830306"/>
                  <a:gd name="connsiteX11" fmla="*/ 1580314 w 3393888"/>
                  <a:gd name="connsiteY11" fmla="*/ 830306 h 830306"/>
                  <a:gd name="connsiteX12" fmla="*/ 1558496 w 3393888"/>
                  <a:gd name="connsiteY12" fmla="*/ 830306 h 830306"/>
                  <a:gd name="connsiteX13" fmla="*/ 1291762 w 3393888"/>
                  <a:gd name="connsiteY13" fmla="*/ 830306 h 830306"/>
                  <a:gd name="connsiteX14" fmla="*/ 1198768 w 3393888"/>
                  <a:gd name="connsiteY14" fmla="*/ 830306 h 830306"/>
                  <a:gd name="connsiteX15" fmla="*/ 1133844 w 3393888"/>
                  <a:gd name="connsiteY15" fmla="*/ 830306 h 830306"/>
                  <a:gd name="connsiteX16" fmla="*/ 910216 w 3393888"/>
                  <a:gd name="connsiteY16" fmla="*/ 830306 h 830306"/>
                  <a:gd name="connsiteX17" fmla="*/ 798379 w 3393888"/>
                  <a:gd name="connsiteY17" fmla="*/ 830306 h 830306"/>
                  <a:gd name="connsiteX18" fmla="*/ 752298 w 3393888"/>
                  <a:gd name="connsiteY18" fmla="*/ 830306 h 830306"/>
                  <a:gd name="connsiteX19" fmla="*/ 655613 w 3393888"/>
                  <a:gd name="connsiteY19" fmla="*/ 830306 h 830306"/>
                  <a:gd name="connsiteX20" fmla="*/ 416833 w 3393888"/>
                  <a:gd name="connsiteY20" fmla="*/ 830306 h 830306"/>
                  <a:gd name="connsiteX21" fmla="*/ 274067 w 3393888"/>
                  <a:gd name="connsiteY21" fmla="*/ 830306 h 830306"/>
                  <a:gd name="connsiteX22" fmla="*/ 200483 w 3393888"/>
                  <a:gd name="connsiteY22" fmla="*/ 788041 h 830306"/>
                  <a:gd name="connsiteX23" fmla="*/ 9710 w 3393888"/>
                  <a:gd name="connsiteY23" fmla="*/ 457418 h 830306"/>
                  <a:gd name="connsiteX24" fmla="*/ 9710 w 3393888"/>
                  <a:gd name="connsiteY24" fmla="*/ 372888 h 830306"/>
                  <a:gd name="connsiteX25" fmla="*/ 200483 w 3393888"/>
                  <a:gd name="connsiteY25" fmla="*/ 42265 h 830306"/>
                  <a:gd name="connsiteX26" fmla="*/ 274067 w 3393888"/>
                  <a:gd name="connsiteY26" fmla="*/ 0 h 830306"/>
                  <a:gd name="connsiteX27" fmla="*/ 400007 w 3393888"/>
                  <a:gd name="connsiteY27" fmla="*/ 0 h 830306"/>
                  <a:gd name="connsiteX28" fmla="*/ 416833 w 3393888"/>
                  <a:gd name="connsiteY28" fmla="*/ 0 h 830306"/>
                  <a:gd name="connsiteX29" fmla="*/ 494648 w 3393888"/>
                  <a:gd name="connsiteY29" fmla="*/ 0 h 830306"/>
                  <a:gd name="connsiteX30" fmla="*/ 542773 w 3393888"/>
                  <a:gd name="connsiteY30" fmla="*/ 0 h 830306"/>
                  <a:gd name="connsiteX31" fmla="*/ 607920 w 3393888"/>
                  <a:gd name="connsiteY31" fmla="*/ 0 h 830306"/>
                  <a:gd name="connsiteX32" fmla="*/ 637414 w 3393888"/>
                  <a:gd name="connsiteY32" fmla="*/ 0 h 830306"/>
                  <a:gd name="connsiteX33" fmla="*/ 649651 w 3393888"/>
                  <a:gd name="connsiteY33" fmla="*/ 0 h 830306"/>
                  <a:gd name="connsiteX34" fmla="*/ 655613 w 3393888"/>
                  <a:gd name="connsiteY34" fmla="*/ 0 h 830306"/>
                  <a:gd name="connsiteX35" fmla="*/ 750685 w 3393888"/>
                  <a:gd name="connsiteY35" fmla="*/ 0 h 830306"/>
                  <a:gd name="connsiteX36" fmla="*/ 752298 w 3393888"/>
                  <a:gd name="connsiteY36" fmla="*/ 0 h 830306"/>
                  <a:gd name="connsiteX37" fmla="*/ 792417 w 3393888"/>
                  <a:gd name="connsiteY37" fmla="*/ 0 h 830306"/>
                  <a:gd name="connsiteX38" fmla="*/ 798379 w 3393888"/>
                  <a:gd name="connsiteY38" fmla="*/ 0 h 830306"/>
                  <a:gd name="connsiteX39" fmla="*/ 878238 w 3393888"/>
                  <a:gd name="connsiteY39" fmla="*/ 0 h 830306"/>
                  <a:gd name="connsiteX40" fmla="*/ 910216 w 3393888"/>
                  <a:gd name="connsiteY40" fmla="*/ 0 h 830306"/>
                  <a:gd name="connsiteX41" fmla="*/ 972879 w 3393888"/>
                  <a:gd name="connsiteY41" fmla="*/ 0 h 830306"/>
                  <a:gd name="connsiteX42" fmla="*/ 1036156 w 3393888"/>
                  <a:gd name="connsiteY42" fmla="*/ 0 h 830306"/>
                  <a:gd name="connsiteX43" fmla="*/ 1086151 w 3393888"/>
                  <a:gd name="connsiteY43" fmla="*/ 0 h 830306"/>
                  <a:gd name="connsiteX44" fmla="*/ 1127882 w 3393888"/>
                  <a:gd name="connsiteY44" fmla="*/ 0 h 830306"/>
                  <a:gd name="connsiteX45" fmla="*/ 1130797 w 3393888"/>
                  <a:gd name="connsiteY45" fmla="*/ 0 h 830306"/>
                  <a:gd name="connsiteX46" fmla="*/ 1133844 w 3393888"/>
                  <a:gd name="connsiteY46" fmla="*/ 0 h 830306"/>
                  <a:gd name="connsiteX47" fmla="*/ 1198768 w 3393888"/>
                  <a:gd name="connsiteY47" fmla="*/ 0 h 830306"/>
                  <a:gd name="connsiteX48" fmla="*/ 1244068 w 3393888"/>
                  <a:gd name="connsiteY48" fmla="*/ 0 h 830306"/>
                  <a:gd name="connsiteX49" fmla="*/ 1285800 w 3393888"/>
                  <a:gd name="connsiteY49" fmla="*/ 0 h 830306"/>
                  <a:gd name="connsiteX50" fmla="*/ 1291762 w 3393888"/>
                  <a:gd name="connsiteY50" fmla="*/ 0 h 830306"/>
                  <a:gd name="connsiteX51" fmla="*/ 1324708 w 3393888"/>
                  <a:gd name="connsiteY51" fmla="*/ 0 h 830306"/>
                  <a:gd name="connsiteX52" fmla="*/ 1532621 w 3393888"/>
                  <a:gd name="connsiteY52" fmla="*/ 0 h 830306"/>
                  <a:gd name="connsiteX53" fmla="*/ 1558496 w 3393888"/>
                  <a:gd name="connsiteY53" fmla="*/ 0 h 830306"/>
                  <a:gd name="connsiteX54" fmla="*/ 1574352 w 3393888"/>
                  <a:gd name="connsiteY54" fmla="*/ 0 h 830306"/>
                  <a:gd name="connsiteX55" fmla="*/ 1580314 w 3393888"/>
                  <a:gd name="connsiteY55" fmla="*/ 0 h 830306"/>
                  <a:gd name="connsiteX56" fmla="*/ 1684436 w 3393888"/>
                  <a:gd name="connsiteY56" fmla="*/ 0 h 830306"/>
                  <a:gd name="connsiteX57" fmla="*/ 1940042 w 3393888"/>
                  <a:gd name="connsiteY57" fmla="*/ 0 h 830306"/>
                  <a:gd name="connsiteX58" fmla="*/ 1944461 w 3393888"/>
                  <a:gd name="connsiteY58" fmla="*/ 1312 h 830306"/>
                  <a:gd name="connsiteX59" fmla="*/ 1948853 w 3393888"/>
                  <a:gd name="connsiteY59" fmla="*/ 0 h 830306"/>
                  <a:gd name="connsiteX60" fmla="*/ 2330399 w 3393888"/>
                  <a:gd name="connsiteY60" fmla="*/ 0 h 830306"/>
                  <a:gd name="connsiteX61" fmla="*/ 2334818 w 3393888"/>
                  <a:gd name="connsiteY61" fmla="*/ 1312 h 830306"/>
                  <a:gd name="connsiteX62" fmla="*/ 2339210 w 3393888"/>
                  <a:gd name="connsiteY62" fmla="*/ 0 h 830306"/>
                  <a:gd name="connsiteX63" fmla="*/ 2465150 w 3393888"/>
                  <a:gd name="connsiteY63" fmla="*/ 0 h 830306"/>
                  <a:gd name="connsiteX64" fmla="*/ 2538488 w 3393888"/>
                  <a:gd name="connsiteY64" fmla="*/ 0 h 830306"/>
                  <a:gd name="connsiteX65" fmla="*/ 2559791 w 3393888"/>
                  <a:gd name="connsiteY65" fmla="*/ 0 h 830306"/>
                  <a:gd name="connsiteX66" fmla="*/ 2664428 w 3393888"/>
                  <a:gd name="connsiteY66" fmla="*/ 0 h 830306"/>
                  <a:gd name="connsiteX67" fmla="*/ 2673062 w 3393888"/>
                  <a:gd name="connsiteY67" fmla="*/ 0 h 830306"/>
                  <a:gd name="connsiteX68" fmla="*/ 2714794 w 3393888"/>
                  <a:gd name="connsiteY68" fmla="*/ 0 h 830306"/>
                  <a:gd name="connsiteX69" fmla="*/ 2720756 w 3393888"/>
                  <a:gd name="connsiteY69" fmla="*/ 0 h 830306"/>
                  <a:gd name="connsiteX70" fmla="*/ 2737766 w 3393888"/>
                  <a:gd name="connsiteY70" fmla="*/ 0 h 830306"/>
                  <a:gd name="connsiteX71" fmla="*/ 2759069 w 3393888"/>
                  <a:gd name="connsiteY71" fmla="*/ 0 h 830306"/>
                  <a:gd name="connsiteX72" fmla="*/ 2863706 w 3393888"/>
                  <a:gd name="connsiteY72" fmla="*/ 0 h 830306"/>
                  <a:gd name="connsiteX73" fmla="*/ 2872340 w 3393888"/>
                  <a:gd name="connsiteY73" fmla="*/ 0 h 830306"/>
                  <a:gd name="connsiteX74" fmla="*/ 2914072 w 3393888"/>
                  <a:gd name="connsiteY74" fmla="*/ 0 h 830306"/>
                  <a:gd name="connsiteX75" fmla="*/ 2920034 w 3393888"/>
                  <a:gd name="connsiteY75" fmla="*/ 0 h 830306"/>
                  <a:gd name="connsiteX76" fmla="*/ 2958347 w 3393888"/>
                  <a:gd name="connsiteY76" fmla="*/ 0 h 830306"/>
                  <a:gd name="connsiteX77" fmla="*/ 3119312 w 3393888"/>
                  <a:gd name="connsiteY77" fmla="*/ 0 h 830306"/>
                  <a:gd name="connsiteX78" fmla="*/ 3192896 w 3393888"/>
                  <a:gd name="connsiteY78" fmla="*/ 42265 h 830306"/>
                  <a:gd name="connsiteX79" fmla="*/ 3383669 w 3393888"/>
                  <a:gd name="connsiteY79" fmla="*/ 372888 h 830306"/>
                  <a:gd name="connsiteX80" fmla="*/ 3383669 w 3393888"/>
                  <a:gd name="connsiteY80" fmla="*/ 457418 h 830306"/>
                  <a:gd name="connsiteX81" fmla="*/ 3192896 w 3393888"/>
                  <a:gd name="connsiteY81" fmla="*/ 788041 h 830306"/>
                  <a:gd name="connsiteX82" fmla="*/ 3119312 w 3393888"/>
                  <a:gd name="connsiteY82" fmla="*/ 830306 h 8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93888" h="830306">
                    <a:moveTo>
                      <a:pt x="3119312" y="830306"/>
                    </a:moveTo>
                    <a:lnTo>
                      <a:pt x="2920034" y="830306"/>
                    </a:lnTo>
                    <a:lnTo>
                      <a:pt x="2737766" y="830306"/>
                    </a:lnTo>
                    <a:lnTo>
                      <a:pt x="2720756" y="830306"/>
                    </a:lnTo>
                    <a:lnTo>
                      <a:pt x="2538488" y="830306"/>
                    </a:lnTo>
                    <a:lnTo>
                      <a:pt x="2339210" y="830306"/>
                    </a:lnTo>
                    <a:lnTo>
                      <a:pt x="2334818" y="828994"/>
                    </a:lnTo>
                    <a:lnTo>
                      <a:pt x="2330399" y="830306"/>
                    </a:lnTo>
                    <a:lnTo>
                      <a:pt x="1948853" y="830306"/>
                    </a:lnTo>
                    <a:lnTo>
                      <a:pt x="1944461" y="828994"/>
                    </a:lnTo>
                    <a:lnTo>
                      <a:pt x="1940042" y="830306"/>
                    </a:lnTo>
                    <a:lnTo>
                      <a:pt x="1580314" y="830306"/>
                    </a:lnTo>
                    <a:lnTo>
                      <a:pt x="1558496" y="830306"/>
                    </a:lnTo>
                    <a:lnTo>
                      <a:pt x="1291762" y="830306"/>
                    </a:lnTo>
                    <a:lnTo>
                      <a:pt x="1198768" y="830306"/>
                    </a:lnTo>
                    <a:lnTo>
                      <a:pt x="1133844" y="830306"/>
                    </a:lnTo>
                    <a:lnTo>
                      <a:pt x="910216" y="830306"/>
                    </a:lnTo>
                    <a:lnTo>
                      <a:pt x="798379" y="830306"/>
                    </a:lnTo>
                    <a:lnTo>
                      <a:pt x="752298" y="830306"/>
                    </a:lnTo>
                    <a:lnTo>
                      <a:pt x="655613" y="830306"/>
                    </a:lnTo>
                    <a:lnTo>
                      <a:pt x="416833" y="830306"/>
                    </a:lnTo>
                    <a:lnTo>
                      <a:pt x="274067" y="830306"/>
                    </a:lnTo>
                    <a:cubicBezTo>
                      <a:pt x="247495" y="830306"/>
                      <a:pt x="214109" y="811219"/>
                      <a:pt x="200483" y="788041"/>
                    </a:cubicBezTo>
                    <a:cubicBezTo>
                      <a:pt x="9710" y="457418"/>
                      <a:pt x="9710" y="457418"/>
                      <a:pt x="9710" y="457418"/>
                    </a:cubicBezTo>
                    <a:cubicBezTo>
                      <a:pt x="-3236" y="434241"/>
                      <a:pt x="-3236" y="396066"/>
                      <a:pt x="9710" y="372888"/>
                    </a:cubicBezTo>
                    <a:cubicBezTo>
                      <a:pt x="200483" y="42265"/>
                      <a:pt x="200483" y="42265"/>
                      <a:pt x="200483" y="42265"/>
                    </a:cubicBezTo>
                    <a:cubicBezTo>
                      <a:pt x="214109" y="19088"/>
                      <a:pt x="247495" y="0"/>
                      <a:pt x="274067" y="0"/>
                    </a:cubicBezTo>
                    <a:cubicBezTo>
                      <a:pt x="321760" y="0"/>
                      <a:pt x="363492" y="0"/>
                      <a:pt x="400007" y="0"/>
                    </a:cubicBezTo>
                    <a:lnTo>
                      <a:pt x="416833" y="0"/>
                    </a:lnTo>
                    <a:lnTo>
                      <a:pt x="494648" y="0"/>
                    </a:lnTo>
                    <a:lnTo>
                      <a:pt x="542773" y="0"/>
                    </a:lnTo>
                    <a:lnTo>
                      <a:pt x="607920" y="0"/>
                    </a:lnTo>
                    <a:lnTo>
                      <a:pt x="637414" y="0"/>
                    </a:lnTo>
                    <a:lnTo>
                      <a:pt x="649651" y="0"/>
                    </a:lnTo>
                    <a:cubicBezTo>
                      <a:pt x="655613" y="0"/>
                      <a:pt x="655613" y="0"/>
                      <a:pt x="655613" y="0"/>
                    </a:cubicBezTo>
                    <a:lnTo>
                      <a:pt x="750685" y="0"/>
                    </a:lnTo>
                    <a:lnTo>
                      <a:pt x="752298" y="0"/>
                    </a:lnTo>
                    <a:lnTo>
                      <a:pt x="792417" y="0"/>
                    </a:lnTo>
                    <a:lnTo>
                      <a:pt x="798379" y="0"/>
                    </a:lnTo>
                    <a:lnTo>
                      <a:pt x="878238" y="0"/>
                    </a:lnTo>
                    <a:lnTo>
                      <a:pt x="910216" y="0"/>
                    </a:lnTo>
                    <a:lnTo>
                      <a:pt x="972879" y="0"/>
                    </a:lnTo>
                    <a:lnTo>
                      <a:pt x="1036156" y="0"/>
                    </a:lnTo>
                    <a:lnTo>
                      <a:pt x="1086151" y="0"/>
                    </a:lnTo>
                    <a:lnTo>
                      <a:pt x="1127882" y="0"/>
                    </a:lnTo>
                    <a:lnTo>
                      <a:pt x="1130797" y="0"/>
                    </a:lnTo>
                    <a:lnTo>
                      <a:pt x="1133844" y="0"/>
                    </a:lnTo>
                    <a:lnTo>
                      <a:pt x="1198768" y="0"/>
                    </a:lnTo>
                    <a:lnTo>
                      <a:pt x="1244068" y="0"/>
                    </a:lnTo>
                    <a:lnTo>
                      <a:pt x="1285800" y="0"/>
                    </a:lnTo>
                    <a:lnTo>
                      <a:pt x="1291762" y="0"/>
                    </a:lnTo>
                    <a:lnTo>
                      <a:pt x="1324708" y="0"/>
                    </a:lnTo>
                    <a:cubicBezTo>
                      <a:pt x="1434253" y="0"/>
                      <a:pt x="1496851" y="0"/>
                      <a:pt x="1532621" y="0"/>
                    </a:cubicBezTo>
                    <a:lnTo>
                      <a:pt x="1558496" y="0"/>
                    </a:lnTo>
                    <a:lnTo>
                      <a:pt x="1574352" y="0"/>
                    </a:lnTo>
                    <a:lnTo>
                      <a:pt x="1580314" y="0"/>
                    </a:lnTo>
                    <a:lnTo>
                      <a:pt x="1684436" y="0"/>
                    </a:lnTo>
                    <a:cubicBezTo>
                      <a:pt x="1940042" y="0"/>
                      <a:pt x="1940042" y="0"/>
                      <a:pt x="1940042" y="0"/>
                    </a:cubicBezTo>
                    <a:lnTo>
                      <a:pt x="1944461" y="1312"/>
                    </a:lnTo>
                    <a:lnTo>
                      <a:pt x="1948853" y="0"/>
                    </a:lnTo>
                    <a:cubicBezTo>
                      <a:pt x="2330399" y="0"/>
                      <a:pt x="2330399" y="0"/>
                      <a:pt x="2330399" y="0"/>
                    </a:cubicBezTo>
                    <a:lnTo>
                      <a:pt x="2334818" y="1312"/>
                    </a:lnTo>
                    <a:lnTo>
                      <a:pt x="2339210" y="0"/>
                    </a:lnTo>
                    <a:cubicBezTo>
                      <a:pt x="2386903" y="0"/>
                      <a:pt x="2428635" y="0"/>
                      <a:pt x="2465150" y="0"/>
                    </a:cubicBezTo>
                    <a:lnTo>
                      <a:pt x="2538488" y="0"/>
                    </a:lnTo>
                    <a:lnTo>
                      <a:pt x="2559791" y="0"/>
                    </a:lnTo>
                    <a:lnTo>
                      <a:pt x="2664428" y="0"/>
                    </a:lnTo>
                    <a:lnTo>
                      <a:pt x="2673062" y="0"/>
                    </a:lnTo>
                    <a:lnTo>
                      <a:pt x="2714794" y="0"/>
                    </a:lnTo>
                    <a:lnTo>
                      <a:pt x="2720756" y="0"/>
                    </a:lnTo>
                    <a:lnTo>
                      <a:pt x="2737766" y="0"/>
                    </a:lnTo>
                    <a:lnTo>
                      <a:pt x="2759069" y="0"/>
                    </a:lnTo>
                    <a:lnTo>
                      <a:pt x="2863706" y="0"/>
                    </a:lnTo>
                    <a:lnTo>
                      <a:pt x="2872340" y="0"/>
                    </a:lnTo>
                    <a:lnTo>
                      <a:pt x="2914072" y="0"/>
                    </a:lnTo>
                    <a:lnTo>
                      <a:pt x="2920034" y="0"/>
                    </a:lnTo>
                    <a:lnTo>
                      <a:pt x="2958347" y="0"/>
                    </a:lnTo>
                    <a:cubicBezTo>
                      <a:pt x="3119312" y="0"/>
                      <a:pt x="3119312" y="0"/>
                      <a:pt x="3119312" y="0"/>
                    </a:cubicBezTo>
                    <a:cubicBezTo>
                      <a:pt x="3146565" y="0"/>
                      <a:pt x="3179269" y="19088"/>
                      <a:pt x="3192896" y="42265"/>
                    </a:cubicBezTo>
                    <a:cubicBezTo>
                      <a:pt x="3383669" y="372888"/>
                      <a:pt x="3383669" y="372888"/>
                      <a:pt x="3383669" y="372888"/>
                    </a:cubicBezTo>
                    <a:cubicBezTo>
                      <a:pt x="3397295" y="396066"/>
                      <a:pt x="3397295" y="434241"/>
                      <a:pt x="3383669" y="457418"/>
                    </a:cubicBezTo>
                    <a:cubicBezTo>
                      <a:pt x="3192896" y="788041"/>
                      <a:pt x="3192896" y="788041"/>
                      <a:pt x="3192896" y="788041"/>
                    </a:cubicBezTo>
                    <a:cubicBezTo>
                      <a:pt x="3179269" y="811219"/>
                      <a:pt x="3146565" y="830306"/>
                      <a:pt x="3119312" y="830306"/>
                    </a:cubicBezTo>
                    <a:close/>
                  </a:path>
                </a:pathLst>
              </a:custGeom>
              <a:solidFill>
                <a:schemeClr val="bg1">
                  <a:alpha val="0"/>
                </a:scheme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" name="文本框 81"/>
            <p:cNvSpPr txBox="1"/>
            <p:nvPr/>
          </p:nvSpPr>
          <p:spPr>
            <a:xfrm>
              <a:off x="843521" y="3544517"/>
              <a:ext cx="1403736" cy="369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30D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五、研究成果</a:t>
              </a:r>
            </a:p>
          </p:txBody>
        </p:sp>
      </p:grpSp>
      <p:sp useBgFill="1">
        <p:nvSpPr>
          <p:cNvPr id="9" name="矩形 13"/>
          <p:cNvSpPr/>
          <p:nvPr/>
        </p:nvSpPr>
        <p:spPr>
          <a:xfrm>
            <a:off x="293010" y="426911"/>
            <a:ext cx="8557981" cy="4861178"/>
          </a:xfrm>
          <a:custGeom>
            <a:avLst/>
            <a:gdLst/>
            <a:ahLst/>
            <a:cxnLst/>
            <a:rect l="l" t="t" r="r" b="b"/>
            <a:pathLst>
              <a:path w="8557981" h="4861178">
                <a:moveTo>
                  <a:pt x="292948" y="196725"/>
                </a:moveTo>
                <a:lnTo>
                  <a:pt x="292948" y="4696009"/>
                </a:lnTo>
                <a:lnTo>
                  <a:pt x="8213826" y="4696009"/>
                </a:lnTo>
                <a:lnTo>
                  <a:pt x="8213826" y="196725"/>
                </a:lnTo>
                <a:close/>
                <a:moveTo>
                  <a:pt x="0" y="0"/>
                </a:moveTo>
                <a:lnTo>
                  <a:pt x="8557981" y="0"/>
                </a:lnTo>
                <a:lnTo>
                  <a:pt x="8557981" y="4861178"/>
                </a:lnTo>
                <a:lnTo>
                  <a:pt x="0" y="4861178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innerShdw blurRad="114300" dist="254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pic>
        <p:nvPicPr>
          <p:cNvPr id="8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8966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190571"/>
            <a:ext cx="567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1</a:t>
            </a:r>
            <a:r>
              <a:rPr lang="zh-CN" altLang="zh-CN" sz="2000" b="1" dirty="0"/>
              <a:t>、归纳出了打造技术骨干教师团队的模式。</a:t>
            </a:r>
          </a:p>
        </p:txBody>
      </p:sp>
      <p:pic>
        <p:nvPicPr>
          <p:cNvPr id="15" name="图片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312" y="2165985"/>
            <a:ext cx="6987991" cy="2690599"/>
          </a:xfrm>
          <a:prstGeom prst="rect">
            <a:avLst/>
          </a:prstGeom>
        </p:spPr>
      </p:pic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3448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2</a:t>
            </a:r>
            <a:r>
              <a:rPr lang="zh-CN" altLang="zh-CN" sz="2000" b="1" dirty="0" smtClean="0"/>
              <a:t>、</a:t>
            </a:r>
            <a:r>
              <a:rPr lang="zh-CN" altLang="en-US" sz="2000" b="1" dirty="0" smtClean="0"/>
              <a:t>增强</a:t>
            </a:r>
            <a:r>
              <a:rPr lang="zh-CN" altLang="en-US" sz="2000" b="1" dirty="0"/>
              <a:t>了教师信息技术水平、教学、教科研能力。</a:t>
            </a:r>
            <a:endParaRPr lang="zh-CN" altLang="zh-CN" sz="2000" b="1" dirty="0"/>
          </a:p>
        </p:txBody>
      </p:sp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32017"/>
              </p:ext>
            </p:extLst>
          </p:nvPr>
        </p:nvGraphicFramePr>
        <p:xfrm>
          <a:off x="1269504" y="1387205"/>
          <a:ext cx="7262936" cy="4206599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30428"/>
                <a:gridCol w="2700060"/>
                <a:gridCol w="936104"/>
                <a:gridCol w="1008112"/>
                <a:gridCol w="2088232"/>
              </a:tblGrid>
              <a:tr h="2943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序号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成果名称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形式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承担人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获奖发表情况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289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《“微”风来袭 意味深长》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宋莉萍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常州市二等奖</a:t>
                      </a:r>
                      <a:r>
                        <a:rPr lang="en-US" sz="1000" kern="100">
                          <a:effectLst/>
                        </a:rPr>
                        <a:t>2014.11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289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《绿色课堂 简约健康》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宋莉萍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蓝天杯二等奖</a:t>
                      </a:r>
                      <a:r>
                        <a:rPr lang="en-US" sz="1000" kern="100">
                          <a:effectLst/>
                        </a:rPr>
                        <a:t>2014.11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289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《借助专题学习网站促进概念形成》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刘红娟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蓝天杯三等奖</a:t>
                      </a:r>
                      <a:r>
                        <a:rPr lang="en-US" sz="1000" kern="100">
                          <a:effectLst/>
                        </a:rPr>
                        <a:t>2014.11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289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4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《巧用电子白板，让语文课堂 “春风得意”》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吴阳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蓝天杯三等奖</a:t>
                      </a:r>
                      <a:r>
                        <a:rPr lang="en-US" sz="1000" kern="100">
                          <a:effectLst/>
                        </a:rPr>
                        <a:t>2014.11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434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《有关现代教育技术在小学语文教学中的应用的文献综述》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任晓星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师陶杯二等奖</a:t>
                      </a:r>
                      <a:r>
                        <a:rPr lang="en-US" sz="1000" kern="100">
                          <a:effectLst/>
                        </a:rPr>
                        <a:t>2014.11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289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6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《浅谈小学古诗教材资源的开发与运用》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石浏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师陶杯三等奖</a:t>
                      </a:r>
                      <a:r>
                        <a:rPr lang="en-US" sz="1000" kern="100">
                          <a:effectLst/>
                        </a:rPr>
                        <a:t>2014.11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289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7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《整合 契合 融合》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卢静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蓝天杯三等奖</a:t>
                      </a:r>
                      <a:r>
                        <a:rPr lang="en-US" sz="1000" kern="100">
                          <a:effectLst/>
                        </a:rPr>
                        <a:t>2014.11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434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8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《平板发挥实效 课堂催生高效》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周蓉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 smtClean="0">
                          <a:effectLst/>
                        </a:rPr>
                        <a:t>区教育</a:t>
                      </a:r>
                      <a:r>
                        <a:rPr lang="zh-CN" sz="1000" kern="100" dirty="0">
                          <a:effectLst/>
                        </a:rPr>
                        <a:t>技术应用论文一等奖</a:t>
                      </a:r>
                      <a:r>
                        <a:rPr lang="en-US" sz="1000" kern="100" dirty="0">
                          <a:effectLst/>
                        </a:rPr>
                        <a:t>2015.2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4346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9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>
                          <a:effectLst/>
                        </a:rPr>
                        <a:t>《小小微课，大大舞台》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论文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>
                          <a:effectLst/>
                        </a:rPr>
                        <a:t>李婷旭</a:t>
                      </a:r>
                      <a:endParaRPr lang="zh-CN" sz="800" kern="10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100" dirty="0" smtClean="0">
                          <a:effectLst/>
                        </a:rPr>
                        <a:t>区教育</a:t>
                      </a:r>
                      <a:r>
                        <a:rPr lang="zh-CN" sz="1000" kern="100" dirty="0">
                          <a:effectLst/>
                        </a:rPr>
                        <a:t>技术应用论文一等奖</a:t>
                      </a:r>
                      <a:r>
                        <a:rPr lang="en-US" sz="1000" kern="100" dirty="0">
                          <a:effectLst/>
                        </a:rPr>
                        <a:t>2015.2</a:t>
                      </a: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434697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 smtClean="0">
                          <a:solidFill>
                            <a:schemeClr val="tx1"/>
                          </a:solidFill>
                          <a:effectLst/>
                          <a:latin typeface="华文行楷" pitchFamily="2" charset="-122"/>
                          <a:ea typeface="华文行楷" pitchFamily="2" charset="-122"/>
                          <a:cs typeface="Times New Roman"/>
                        </a:rPr>
                        <a:t>……</a:t>
                      </a:r>
                      <a:endParaRPr lang="zh-CN" altLang="zh-CN" sz="2400" kern="100" dirty="0" smtClean="0">
                        <a:solidFill>
                          <a:schemeClr val="tx1"/>
                        </a:solidFill>
                        <a:effectLst/>
                        <a:latin typeface="华文行楷" pitchFamily="2" charset="-122"/>
                        <a:ea typeface="华文行楷" pitchFamily="2" charset="-122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800" kern="100" dirty="0" smtClean="0">
                        <a:solidFill>
                          <a:srgbClr val="FF0000"/>
                        </a:solidFill>
                        <a:effectLst/>
                        <a:latin typeface="华文行楷" pitchFamily="2" charset="-122"/>
                        <a:ea typeface="华文行楷" pitchFamily="2" charset="-122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  <a:tr h="43469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smtClean="0">
                          <a:solidFill>
                            <a:srgbClr val="FF0000"/>
                          </a:solidFill>
                          <a:effectLst/>
                          <a:latin typeface="华文行楷" pitchFamily="2" charset="-122"/>
                          <a:ea typeface="华文行楷" pitchFamily="2" charset="-122"/>
                          <a:cs typeface="Times New Roman"/>
                        </a:rPr>
                        <a:t>30</a:t>
                      </a:r>
                      <a:r>
                        <a:rPr lang="zh-CN" altLang="en-US" sz="1600" kern="100" dirty="0" smtClean="0">
                          <a:solidFill>
                            <a:srgbClr val="FF0000"/>
                          </a:solidFill>
                          <a:effectLst/>
                          <a:latin typeface="华文行楷" pitchFamily="2" charset="-122"/>
                          <a:ea typeface="华文行楷" pitchFamily="2" charset="-122"/>
                          <a:cs typeface="Times New Roman"/>
                        </a:rPr>
                        <a:t>余篇与课题有关的论文在省市区获奖、发表。</a:t>
                      </a: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altLang="zh-CN" sz="3600" kern="100" dirty="0">
                        <a:effectLst/>
                        <a:latin typeface="华文行楷" pitchFamily="2" charset="-122"/>
                        <a:ea typeface="华文行楷" pitchFamily="2" charset="-122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800" kern="100" dirty="0"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4337" marR="5433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92608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2</a:t>
            </a:r>
            <a:r>
              <a:rPr lang="zh-CN" altLang="zh-CN" sz="2000" b="1" dirty="0" smtClean="0"/>
              <a:t>、</a:t>
            </a:r>
            <a:r>
              <a:rPr lang="zh-CN" altLang="en-US" sz="2000" b="1" dirty="0" smtClean="0"/>
              <a:t>增强</a:t>
            </a:r>
            <a:r>
              <a:rPr lang="zh-CN" altLang="en-US" sz="2000" b="1" dirty="0"/>
              <a:t>了教师信息技术水平、教学、教科研能力。</a:t>
            </a:r>
            <a:endParaRPr lang="zh-CN" altLang="zh-CN" sz="2000" b="1" dirty="0"/>
          </a:p>
        </p:txBody>
      </p:sp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361" y="1705372"/>
            <a:ext cx="5038111" cy="292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3360333" y="5150199"/>
            <a:ext cx="5418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10</a:t>
            </a:r>
            <a:r>
              <a:rPr lang="zh-CN" altLang="zh-CN" sz="1600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件微课作品获常州市微课大赛一、二、</a:t>
            </a:r>
            <a:r>
              <a:rPr lang="zh-CN" altLang="zh-CN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三等奖</a:t>
            </a:r>
            <a:r>
              <a:rPr lang="zh-CN" altLang="en-US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。</a:t>
            </a:r>
            <a:endParaRPr lang="zh-CN" altLang="en-US" sz="1600" dirty="0">
              <a:solidFill>
                <a:srgbClr val="C00000"/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17" y="1830927"/>
            <a:ext cx="3491235" cy="3290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HeroicExtremeRightFacing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13544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2</a:t>
            </a:r>
            <a:r>
              <a:rPr lang="zh-CN" altLang="zh-CN" sz="2000" b="1" dirty="0" smtClean="0"/>
              <a:t>、</a:t>
            </a:r>
            <a:r>
              <a:rPr lang="zh-CN" altLang="en-US" sz="2000" b="1" dirty="0" smtClean="0"/>
              <a:t>增强</a:t>
            </a:r>
            <a:r>
              <a:rPr lang="zh-CN" altLang="en-US" sz="2000" b="1" dirty="0"/>
              <a:t>了教师信息技术水平、教学、教科研能力。</a:t>
            </a:r>
            <a:endParaRPr lang="zh-CN" altLang="zh-CN" sz="2000" b="1" dirty="0"/>
          </a:p>
        </p:txBody>
      </p:sp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09297" y="1522628"/>
            <a:ext cx="3888433" cy="3402201"/>
          </a:xfrm>
          <a:prstGeom prst="ellipse">
            <a:avLst/>
          </a:prstGeom>
          <a:ln w="63500" cap="rnd">
            <a:solidFill>
              <a:srgbClr val="FF99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矩形 31"/>
          <p:cNvSpPr/>
          <p:nvPr/>
        </p:nvSpPr>
        <p:spPr>
          <a:xfrm>
            <a:off x="4566563" y="5183242"/>
            <a:ext cx="5418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多媒体软件</a:t>
            </a:r>
            <a:r>
              <a:rPr lang="zh-CN" altLang="zh-CN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作品获</a:t>
            </a:r>
            <a:r>
              <a:rPr lang="zh-CN" altLang="en-US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武进区</a:t>
            </a:r>
            <a:r>
              <a:rPr lang="zh-CN" altLang="zh-CN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一、二</a:t>
            </a:r>
            <a:r>
              <a:rPr lang="zh-CN" altLang="zh-CN" sz="1600" dirty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、</a:t>
            </a:r>
            <a:r>
              <a:rPr lang="zh-CN" altLang="zh-CN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三等奖</a:t>
            </a:r>
            <a:r>
              <a:rPr lang="zh-CN" altLang="en-US" sz="1600" dirty="0" smtClean="0">
                <a:solidFill>
                  <a:srgbClr val="C00000"/>
                </a:solidFill>
                <a:latin typeface="华文行楷" pitchFamily="2" charset="-122"/>
                <a:ea typeface="华文行楷" pitchFamily="2" charset="-122"/>
              </a:rPr>
              <a:t>。</a:t>
            </a:r>
            <a:endParaRPr lang="zh-CN" altLang="en-US" sz="1600" dirty="0">
              <a:solidFill>
                <a:srgbClr val="C00000"/>
              </a:solidFill>
              <a:latin typeface="华文行楷" pitchFamily="2" charset="-122"/>
              <a:ea typeface="华文行楷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67004" y="2494504"/>
            <a:ext cx="2339283" cy="2993387"/>
          </a:xfrm>
          <a:prstGeom prst="ellipse">
            <a:avLst/>
          </a:prstGeom>
          <a:ln w="63500" cap="rnd">
            <a:solidFill>
              <a:srgbClr val="FF99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344">
            <a:off x="6091272" y="1540166"/>
            <a:ext cx="2798409" cy="2096797"/>
          </a:xfrm>
          <a:prstGeom prst="ellipse">
            <a:avLst/>
          </a:prstGeom>
          <a:ln w="63500" cap="rnd">
            <a:solidFill>
              <a:srgbClr val="FF99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69226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2</a:t>
            </a:r>
            <a:r>
              <a:rPr lang="zh-CN" altLang="zh-CN" sz="2000" b="1" dirty="0" smtClean="0"/>
              <a:t>、</a:t>
            </a:r>
            <a:r>
              <a:rPr lang="zh-CN" altLang="en-US" sz="2000" b="1" dirty="0" smtClean="0"/>
              <a:t>增强</a:t>
            </a:r>
            <a:r>
              <a:rPr lang="zh-CN" altLang="en-US" sz="2000" b="1" dirty="0"/>
              <a:t>了教师信息技术水平、教学、教科研能力。</a:t>
            </a:r>
            <a:endParaRPr lang="zh-CN" altLang="zh-CN" sz="2000" b="1" dirty="0"/>
          </a:p>
        </p:txBody>
      </p:sp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751799" y="1705372"/>
            <a:ext cx="4509073" cy="3107933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425452"/>
            <a:ext cx="4479232" cy="2919233"/>
          </a:xfrm>
          <a:prstGeom prst="rect">
            <a:avLst/>
          </a:prstGeom>
          <a:ln w="889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094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2</a:t>
            </a:r>
            <a:r>
              <a:rPr lang="zh-CN" altLang="zh-CN" sz="2000" b="1" dirty="0" smtClean="0"/>
              <a:t>、</a:t>
            </a:r>
            <a:r>
              <a:rPr lang="zh-CN" altLang="en-US" sz="2000" b="1" dirty="0" smtClean="0"/>
              <a:t>增强</a:t>
            </a:r>
            <a:r>
              <a:rPr lang="zh-CN" altLang="en-US" sz="2000" b="1" dirty="0"/>
              <a:t>了教师信息技术水平、教学、教科研能力。</a:t>
            </a:r>
            <a:endParaRPr lang="zh-CN" altLang="zh-CN" sz="2000" b="1" dirty="0"/>
          </a:p>
        </p:txBody>
      </p:sp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50838" y="3172026"/>
            <a:ext cx="2104735" cy="297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53426" y="3071560"/>
            <a:ext cx="2097965" cy="309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64982" y="1025955"/>
            <a:ext cx="2210937" cy="2947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182" y="1453253"/>
            <a:ext cx="3084901" cy="210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2709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2</a:t>
            </a:r>
            <a:r>
              <a:rPr lang="zh-CN" altLang="zh-CN" sz="2000" b="1" dirty="0" smtClean="0"/>
              <a:t>、</a:t>
            </a:r>
            <a:r>
              <a:rPr lang="zh-CN" altLang="en-US" sz="2000" b="1" dirty="0" smtClean="0"/>
              <a:t>增强</a:t>
            </a:r>
            <a:r>
              <a:rPr lang="zh-CN" altLang="en-US" sz="2000" b="1" dirty="0"/>
              <a:t>了教师信息技术水平、教学、教科研能力。</a:t>
            </a:r>
            <a:endParaRPr lang="zh-CN" altLang="zh-CN" sz="2000" b="1" dirty="0"/>
          </a:p>
        </p:txBody>
      </p:sp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81" y="2000367"/>
            <a:ext cx="4236870" cy="282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41491" y="819378"/>
            <a:ext cx="221254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60507" y="2993455"/>
            <a:ext cx="212744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8176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2</a:t>
            </a:r>
            <a:r>
              <a:rPr lang="zh-CN" altLang="zh-CN" sz="2000" b="1" dirty="0" smtClean="0"/>
              <a:t>、</a:t>
            </a:r>
            <a:r>
              <a:rPr lang="zh-CN" altLang="en-US" sz="2000" b="1" dirty="0" smtClean="0"/>
              <a:t>增强</a:t>
            </a:r>
            <a:r>
              <a:rPr lang="zh-CN" altLang="en-US" sz="2000" b="1" dirty="0"/>
              <a:t>了教师信息技术水平、教学、教科研能力。</a:t>
            </a:r>
            <a:endParaRPr lang="zh-CN" altLang="zh-CN" sz="2000" b="1" dirty="0"/>
          </a:p>
        </p:txBody>
      </p:sp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401588"/>
            <a:ext cx="1944216" cy="222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444774"/>
            <a:ext cx="3492387" cy="191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618" y="3401587"/>
            <a:ext cx="1835784" cy="222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09" y="1444774"/>
            <a:ext cx="3282552" cy="219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643819"/>
            <a:ext cx="3223504" cy="1877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526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2002806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AutoShape 2" descr="http://www.taopic.com/uploads/allimg/111017/1829-11101F1204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59632" y="29285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一、研究</a:t>
            </a:r>
            <a:r>
              <a:rPr lang="zh-CN" altLang="en-US" b="1" dirty="0">
                <a:solidFill>
                  <a:schemeClr val="bg1"/>
                </a:solidFill>
              </a:rPr>
              <a:t>背景</a:t>
            </a:r>
          </a:p>
        </p:txBody>
      </p:sp>
      <p:sp>
        <p:nvSpPr>
          <p:cNvPr id="15" name="矩形 14"/>
          <p:cNvSpPr/>
          <p:nvPr/>
        </p:nvSpPr>
        <p:spPr>
          <a:xfrm>
            <a:off x="1234371" y="1157975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第二，学校教师的信息技术操作运用水平普遍不高。</a:t>
            </a:r>
          </a:p>
        </p:txBody>
      </p:sp>
      <p:graphicFrame>
        <p:nvGraphicFramePr>
          <p:cNvPr id="18" name="Object 10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0326785"/>
              </p:ext>
            </p:extLst>
          </p:nvPr>
        </p:nvGraphicFramePr>
        <p:xfrm>
          <a:off x="2084388" y="2082800"/>
          <a:ext cx="4729162" cy="2789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564309" y="2857500"/>
            <a:ext cx="17375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宋体" charset="-122"/>
              </a:rPr>
              <a:t>35</a:t>
            </a:r>
            <a:r>
              <a:rPr lang="zh-CN" altLang="en-US" sz="2400" b="1" dirty="0">
                <a:solidFill>
                  <a:schemeClr val="bg1"/>
                </a:solidFill>
                <a:latin typeface="宋体" charset="-122"/>
              </a:rPr>
              <a:t>岁以下教师占</a:t>
            </a:r>
            <a:r>
              <a:rPr lang="en-US" altLang="zh-CN" sz="2400" b="1" dirty="0">
                <a:solidFill>
                  <a:schemeClr val="bg1"/>
                </a:solidFill>
                <a:latin typeface="宋体" charset="-122"/>
              </a:rPr>
              <a:t>56.3%</a:t>
            </a:r>
            <a:endParaRPr lang="zh-CN" altLang="en-US" sz="2400" b="1" dirty="0">
              <a:solidFill>
                <a:schemeClr val="bg1"/>
              </a:solidFill>
              <a:latin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28769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Graphic spid="18" grpId="0">
        <p:bldAsOne/>
      </p:bldGraphic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3</a:t>
            </a:r>
            <a:r>
              <a:rPr lang="zh-CN" altLang="en-US" sz="2000" b="1" dirty="0"/>
              <a:t>、建设了数字化教学资源库。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561356"/>
            <a:ext cx="6192688" cy="3744416"/>
          </a:xfrm>
          <a:prstGeom prst="rect">
            <a:avLst/>
          </a:prstGeom>
        </p:spPr>
      </p:pic>
      <p:pic>
        <p:nvPicPr>
          <p:cNvPr id="16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258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、</a:t>
            </a:r>
            <a:r>
              <a:rPr lang="zh-CN" altLang="en-US" sz="2000" b="1" dirty="0"/>
              <a:t>教师的成长带动着学校与学生的发展。</a:t>
            </a:r>
            <a:endParaRPr lang="zh-CN" altLang="zh-CN" sz="2000" b="1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580694" y="1989949"/>
            <a:ext cx="2646424" cy="2241486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7075" y="2226527"/>
            <a:ext cx="3383403" cy="2429712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0" name="Picture 2" descr="\\192.168.1.198\e\宋\第十二届中国校园影视铜奖证书1-15-12-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270" y="1607589"/>
            <a:ext cx="1620178" cy="1823128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1.198\e\宋\QQ图片20160523154119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887358" y="3559573"/>
            <a:ext cx="2052236" cy="187221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8736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、</a:t>
            </a:r>
            <a:r>
              <a:rPr lang="zh-CN" altLang="en-US" sz="2000" b="1" dirty="0"/>
              <a:t>教师的成长带动着学校与学生的发展。</a:t>
            </a:r>
            <a:endParaRPr lang="zh-CN" altLang="zh-CN" sz="2000" b="1" dirty="0"/>
          </a:p>
        </p:txBody>
      </p:sp>
      <p:grpSp>
        <p:nvGrpSpPr>
          <p:cNvPr id="21" name="组合 20"/>
          <p:cNvGrpSpPr/>
          <p:nvPr/>
        </p:nvGrpSpPr>
        <p:grpSpPr>
          <a:xfrm>
            <a:off x="1274315" y="1737623"/>
            <a:ext cx="7012340" cy="3653243"/>
            <a:chOff x="1088052" y="943311"/>
            <a:chExt cx="7012340" cy="365324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88052" y="943311"/>
              <a:ext cx="6967895" cy="3653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直接连接符 22"/>
            <p:cNvCxnSpPr/>
            <p:nvPr/>
          </p:nvCxnSpPr>
          <p:spPr>
            <a:xfrm>
              <a:off x="1132497" y="3284984"/>
              <a:ext cx="6967895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0648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、</a:t>
            </a:r>
            <a:r>
              <a:rPr lang="zh-CN" altLang="en-US" sz="2000" b="1" dirty="0"/>
              <a:t>教师的成长带动着学校与学生的发展。</a:t>
            </a:r>
            <a:endParaRPr lang="zh-CN" altLang="zh-CN" sz="2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974169">
            <a:off x="882547" y="1984677"/>
            <a:ext cx="3840000" cy="270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499992" y="1980933"/>
            <a:ext cx="4032447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75876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、</a:t>
            </a:r>
            <a:r>
              <a:rPr lang="zh-CN" altLang="en-US" sz="2000" b="1" dirty="0"/>
              <a:t>教师的成长带动着学校与学生的发展。</a:t>
            </a:r>
            <a:endParaRPr lang="zh-CN" altLang="zh-CN" sz="2000" b="1" dirty="0"/>
          </a:p>
        </p:txBody>
      </p:sp>
      <p:pic>
        <p:nvPicPr>
          <p:cNvPr id="7169" name="Picture 1" descr="C:\Documents and Settings\Administrator\My Documents\Tencent Files\28694189\Image\C2C\074340104DE9AEB97DFC09BA2767B96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900026">
            <a:off x="1125849" y="1043610"/>
            <a:ext cx="3383082" cy="4510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538224">
            <a:off x="5277614" y="1641842"/>
            <a:ext cx="2967851" cy="4495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4886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五、研究成果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1017230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/>
              <a:t>4</a:t>
            </a:r>
            <a:r>
              <a:rPr lang="zh-CN" altLang="en-US" sz="2000" b="1" dirty="0" smtClean="0"/>
              <a:t>、</a:t>
            </a:r>
            <a:r>
              <a:rPr lang="zh-CN" altLang="en-US" sz="2000" b="1" dirty="0"/>
              <a:t>教师的成长带动着学校与学生的发展。</a:t>
            </a:r>
            <a:endParaRPr lang="zh-CN" altLang="zh-CN" sz="2000" b="1" dirty="0"/>
          </a:p>
        </p:txBody>
      </p:sp>
      <p:pic>
        <p:nvPicPr>
          <p:cNvPr id="8195" name="Picture 3" descr="E:\360云盘\2015-2016义务教育学校办学水平现场考核内容\未标题-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628619">
            <a:off x="1105867" y="1255656"/>
            <a:ext cx="200921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6816674">
            <a:off x="2107258" y="2270870"/>
            <a:ext cx="1717650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886031">
            <a:off x="3132297" y="2981367"/>
            <a:ext cx="1958393" cy="266569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107514" y="3182630"/>
            <a:ext cx="1921523" cy="27680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40227" y="1417340"/>
            <a:ext cx="2205311" cy="3032952"/>
          </a:xfrm>
          <a:prstGeom prst="rect">
            <a:avLst/>
          </a:prstGeom>
        </p:spPr>
      </p:pic>
      <p:pic>
        <p:nvPicPr>
          <p:cNvPr id="8198" name="Picture 6" descr="\\xzb\E\宋\香证书\证书2016\未标题-6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27256">
            <a:off x="4680183" y="1162665"/>
            <a:ext cx="1828173" cy="254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238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5776" y="1571971"/>
            <a:ext cx="4032447" cy="1512168"/>
            <a:chOff x="423448" y="3270200"/>
            <a:chExt cx="2780400" cy="955452"/>
          </a:xfrm>
        </p:grpSpPr>
        <p:grpSp>
          <p:nvGrpSpPr>
            <p:cNvPr id="3" name="组合 2"/>
            <p:cNvGrpSpPr/>
            <p:nvPr/>
          </p:nvGrpSpPr>
          <p:grpSpPr>
            <a:xfrm>
              <a:off x="423448" y="3270200"/>
              <a:ext cx="2780400" cy="955452"/>
              <a:chOff x="2339422" y="1012876"/>
              <a:chExt cx="3147691" cy="1081668"/>
            </a:xfrm>
          </p:grpSpPr>
          <p:sp>
            <p:nvSpPr>
              <p:cNvPr id="5" name="任意多边形 4"/>
              <p:cNvSpPr>
                <a:spLocks/>
              </p:cNvSpPr>
              <p:nvPr/>
            </p:nvSpPr>
            <p:spPr bwMode="auto">
              <a:xfrm rot="10800000">
                <a:off x="2339422" y="1012876"/>
                <a:ext cx="3147690" cy="1074074"/>
              </a:xfrm>
              <a:custGeom>
                <a:avLst/>
                <a:gdLst>
                  <a:gd name="connsiteX0" fmla="*/ 3494407 w 4138458"/>
                  <a:gd name="connsiteY0" fmla="*/ 1121227 h 1412149"/>
                  <a:gd name="connsiteX1" fmla="*/ 3567991 w 4138458"/>
                  <a:gd name="connsiteY1" fmla="*/ 1078962 h 1412149"/>
                  <a:gd name="connsiteX2" fmla="*/ 3758764 w 4138458"/>
                  <a:gd name="connsiteY2" fmla="*/ 748339 h 1412149"/>
                  <a:gd name="connsiteX3" fmla="*/ 3758764 w 4138458"/>
                  <a:gd name="connsiteY3" fmla="*/ 663809 h 1412149"/>
                  <a:gd name="connsiteX4" fmla="*/ 3567991 w 4138458"/>
                  <a:gd name="connsiteY4" fmla="*/ 333186 h 1412149"/>
                  <a:gd name="connsiteX5" fmla="*/ 3494407 w 4138458"/>
                  <a:gd name="connsiteY5" fmla="*/ 290921 h 1412149"/>
                  <a:gd name="connsiteX6" fmla="*/ 3333442 w 4138458"/>
                  <a:gd name="connsiteY6" fmla="*/ 290921 h 1412149"/>
                  <a:gd name="connsiteX7" fmla="*/ 3295129 w 4138458"/>
                  <a:gd name="connsiteY7" fmla="*/ 290921 h 1412149"/>
                  <a:gd name="connsiteX8" fmla="*/ 3289167 w 4138458"/>
                  <a:gd name="connsiteY8" fmla="*/ 290921 h 1412149"/>
                  <a:gd name="connsiteX9" fmla="*/ 3247435 w 4138458"/>
                  <a:gd name="connsiteY9" fmla="*/ 290921 h 1412149"/>
                  <a:gd name="connsiteX10" fmla="*/ 3238801 w 4138458"/>
                  <a:gd name="connsiteY10" fmla="*/ 290921 h 1412149"/>
                  <a:gd name="connsiteX11" fmla="*/ 3134164 w 4138458"/>
                  <a:gd name="connsiteY11" fmla="*/ 290921 h 1412149"/>
                  <a:gd name="connsiteX12" fmla="*/ 3112861 w 4138458"/>
                  <a:gd name="connsiteY12" fmla="*/ 290921 h 1412149"/>
                  <a:gd name="connsiteX13" fmla="*/ 3095851 w 4138458"/>
                  <a:gd name="connsiteY13" fmla="*/ 290921 h 1412149"/>
                  <a:gd name="connsiteX14" fmla="*/ 3089889 w 4138458"/>
                  <a:gd name="connsiteY14" fmla="*/ 290921 h 1412149"/>
                  <a:gd name="connsiteX15" fmla="*/ 3048157 w 4138458"/>
                  <a:gd name="connsiteY15" fmla="*/ 290921 h 1412149"/>
                  <a:gd name="connsiteX16" fmla="*/ 3039523 w 4138458"/>
                  <a:gd name="connsiteY16" fmla="*/ 290921 h 1412149"/>
                  <a:gd name="connsiteX17" fmla="*/ 2934886 w 4138458"/>
                  <a:gd name="connsiteY17" fmla="*/ 290921 h 1412149"/>
                  <a:gd name="connsiteX18" fmla="*/ 2913583 w 4138458"/>
                  <a:gd name="connsiteY18" fmla="*/ 290921 h 1412149"/>
                  <a:gd name="connsiteX19" fmla="*/ 2840245 w 4138458"/>
                  <a:gd name="connsiteY19" fmla="*/ 290921 h 1412149"/>
                  <a:gd name="connsiteX20" fmla="*/ 2714305 w 4138458"/>
                  <a:gd name="connsiteY20" fmla="*/ 290921 h 1412149"/>
                  <a:gd name="connsiteX21" fmla="*/ 2709913 w 4138458"/>
                  <a:gd name="connsiteY21" fmla="*/ 292233 h 1412149"/>
                  <a:gd name="connsiteX22" fmla="*/ 2705494 w 4138458"/>
                  <a:gd name="connsiteY22" fmla="*/ 290921 h 1412149"/>
                  <a:gd name="connsiteX23" fmla="*/ 2323948 w 4138458"/>
                  <a:gd name="connsiteY23" fmla="*/ 290921 h 1412149"/>
                  <a:gd name="connsiteX24" fmla="*/ 2319556 w 4138458"/>
                  <a:gd name="connsiteY24" fmla="*/ 292233 h 1412149"/>
                  <a:gd name="connsiteX25" fmla="*/ 2315137 w 4138458"/>
                  <a:gd name="connsiteY25" fmla="*/ 290921 h 1412149"/>
                  <a:gd name="connsiteX26" fmla="*/ 2059531 w 4138458"/>
                  <a:gd name="connsiteY26" fmla="*/ 290921 h 1412149"/>
                  <a:gd name="connsiteX27" fmla="*/ 1955409 w 4138458"/>
                  <a:gd name="connsiteY27" fmla="*/ 290921 h 1412149"/>
                  <a:gd name="connsiteX28" fmla="*/ 1949447 w 4138458"/>
                  <a:gd name="connsiteY28" fmla="*/ 290921 h 1412149"/>
                  <a:gd name="connsiteX29" fmla="*/ 1933591 w 4138458"/>
                  <a:gd name="connsiteY29" fmla="*/ 290921 h 1412149"/>
                  <a:gd name="connsiteX30" fmla="*/ 1907716 w 4138458"/>
                  <a:gd name="connsiteY30" fmla="*/ 290921 h 1412149"/>
                  <a:gd name="connsiteX31" fmla="*/ 1699803 w 4138458"/>
                  <a:gd name="connsiteY31" fmla="*/ 290921 h 1412149"/>
                  <a:gd name="connsiteX32" fmla="*/ 1666857 w 4138458"/>
                  <a:gd name="connsiteY32" fmla="*/ 290921 h 1412149"/>
                  <a:gd name="connsiteX33" fmla="*/ 1660895 w 4138458"/>
                  <a:gd name="connsiteY33" fmla="*/ 290921 h 1412149"/>
                  <a:gd name="connsiteX34" fmla="*/ 1619163 w 4138458"/>
                  <a:gd name="connsiteY34" fmla="*/ 290921 h 1412149"/>
                  <a:gd name="connsiteX35" fmla="*/ 1573863 w 4138458"/>
                  <a:gd name="connsiteY35" fmla="*/ 290921 h 1412149"/>
                  <a:gd name="connsiteX36" fmla="*/ 1508939 w 4138458"/>
                  <a:gd name="connsiteY36" fmla="*/ 290921 h 1412149"/>
                  <a:gd name="connsiteX37" fmla="*/ 1505892 w 4138458"/>
                  <a:gd name="connsiteY37" fmla="*/ 290921 h 1412149"/>
                  <a:gd name="connsiteX38" fmla="*/ 1502977 w 4138458"/>
                  <a:gd name="connsiteY38" fmla="*/ 290921 h 1412149"/>
                  <a:gd name="connsiteX39" fmla="*/ 1461246 w 4138458"/>
                  <a:gd name="connsiteY39" fmla="*/ 290921 h 1412149"/>
                  <a:gd name="connsiteX40" fmla="*/ 1411251 w 4138458"/>
                  <a:gd name="connsiteY40" fmla="*/ 290921 h 1412149"/>
                  <a:gd name="connsiteX41" fmla="*/ 1347974 w 4138458"/>
                  <a:gd name="connsiteY41" fmla="*/ 290921 h 1412149"/>
                  <a:gd name="connsiteX42" fmla="*/ 1285311 w 4138458"/>
                  <a:gd name="connsiteY42" fmla="*/ 290921 h 1412149"/>
                  <a:gd name="connsiteX43" fmla="*/ 1253333 w 4138458"/>
                  <a:gd name="connsiteY43" fmla="*/ 290921 h 1412149"/>
                  <a:gd name="connsiteX44" fmla="*/ 1173474 w 4138458"/>
                  <a:gd name="connsiteY44" fmla="*/ 290921 h 1412149"/>
                  <a:gd name="connsiteX45" fmla="*/ 1167512 w 4138458"/>
                  <a:gd name="connsiteY45" fmla="*/ 290921 h 1412149"/>
                  <a:gd name="connsiteX46" fmla="*/ 1127393 w 4138458"/>
                  <a:gd name="connsiteY46" fmla="*/ 290921 h 1412149"/>
                  <a:gd name="connsiteX47" fmla="*/ 1125780 w 4138458"/>
                  <a:gd name="connsiteY47" fmla="*/ 290921 h 1412149"/>
                  <a:gd name="connsiteX48" fmla="*/ 1030708 w 4138458"/>
                  <a:gd name="connsiteY48" fmla="*/ 290921 h 1412149"/>
                  <a:gd name="connsiteX49" fmla="*/ 1024746 w 4138458"/>
                  <a:gd name="connsiteY49" fmla="*/ 290921 h 1412149"/>
                  <a:gd name="connsiteX50" fmla="*/ 1012509 w 4138458"/>
                  <a:gd name="connsiteY50" fmla="*/ 290921 h 1412149"/>
                  <a:gd name="connsiteX51" fmla="*/ 983015 w 4138458"/>
                  <a:gd name="connsiteY51" fmla="*/ 290921 h 1412149"/>
                  <a:gd name="connsiteX52" fmla="*/ 917868 w 4138458"/>
                  <a:gd name="connsiteY52" fmla="*/ 290921 h 1412149"/>
                  <a:gd name="connsiteX53" fmla="*/ 869743 w 4138458"/>
                  <a:gd name="connsiteY53" fmla="*/ 290921 h 1412149"/>
                  <a:gd name="connsiteX54" fmla="*/ 791928 w 4138458"/>
                  <a:gd name="connsiteY54" fmla="*/ 290921 h 1412149"/>
                  <a:gd name="connsiteX55" fmla="*/ 775102 w 4138458"/>
                  <a:gd name="connsiteY55" fmla="*/ 290921 h 1412149"/>
                  <a:gd name="connsiteX56" fmla="*/ 649162 w 4138458"/>
                  <a:gd name="connsiteY56" fmla="*/ 290921 h 1412149"/>
                  <a:gd name="connsiteX57" fmla="*/ 575578 w 4138458"/>
                  <a:gd name="connsiteY57" fmla="*/ 333186 h 1412149"/>
                  <a:gd name="connsiteX58" fmla="*/ 384805 w 4138458"/>
                  <a:gd name="connsiteY58" fmla="*/ 663809 h 1412149"/>
                  <a:gd name="connsiteX59" fmla="*/ 384805 w 4138458"/>
                  <a:gd name="connsiteY59" fmla="*/ 748339 h 1412149"/>
                  <a:gd name="connsiteX60" fmla="*/ 575578 w 4138458"/>
                  <a:gd name="connsiteY60" fmla="*/ 1078962 h 1412149"/>
                  <a:gd name="connsiteX61" fmla="*/ 649162 w 4138458"/>
                  <a:gd name="connsiteY61" fmla="*/ 1121227 h 1412149"/>
                  <a:gd name="connsiteX62" fmla="*/ 791928 w 4138458"/>
                  <a:gd name="connsiteY62" fmla="*/ 1121227 h 1412149"/>
                  <a:gd name="connsiteX63" fmla="*/ 1030708 w 4138458"/>
                  <a:gd name="connsiteY63" fmla="*/ 1121227 h 1412149"/>
                  <a:gd name="connsiteX64" fmla="*/ 1127393 w 4138458"/>
                  <a:gd name="connsiteY64" fmla="*/ 1121227 h 1412149"/>
                  <a:gd name="connsiteX65" fmla="*/ 1173474 w 4138458"/>
                  <a:gd name="connsiteY65" fmla="*/ 1121227 h 1412149"/>
                  <a:gd name="connsiteX66" fmla="*/ 1285311 w 4138458"/>
                  <a:gd name="connsiteY66" fmla="*/ 1121227 h 1412149"/>
                  <a:gd name="connsiteX67" fmla="*/ 1508939 w 4138458"/>
                  <a:gd name="connsiteY67" fmla="*/ 1121227 h 1412149"/>
                  <a:gd name="connsiteX68" fmla="*/ 1573863 w 4138458"/>
                  <a:gd name="connsiteY68" fmla="*/ 1121227 h 1412149"/>
                  <a:gd name="connsiteX69" fmla="*/ 1666857 w 4138458"/>
                  <a:gd name="connsiteY69" fmla="*/ 1121227 h 1412149"/>
                  <a:gd name="connsiteX70" fmla="*/ 1933591 w 4138458"/>
                  <a:gd name="connsiteY70" fmla="*/ 1121227 h 1412149"/>
                  <a:gd name="connsiteX71" fmla="*/ 1955409 w 4138458"/>
                  <a:gd name="connsiteY71" fmla="*/ 1121227 h 1412149"/>
                  <a:gd name="connsiteX72" fmla="*/ 2315137 w 4138458"/>
                  <a:gd name="connsiteY72" fmla="*/ 1121227 h 1412149"/>
                  <a:gd name="connsiteX73" fmla="*/ 2319556 w 4138458"/>
                  <a:gd name="connsiteY73" fmla="*/ 1119915 h 1412149"/>
                  <a:gd name="connsiteX74" fmla="*/ 2323948 w 4138458"/>
                  <a:gd name="connsiteY74" fmla="*/ 1121227 h 1412149"/>
                  <a:gd name="connsiteX75" fmla="*/ 2705494 w 4138458"/>
                  <a:gd name="connsiteY75" fmla="*/ 1121227 h 1412149"/>
                  <a:gd name="connsiteX76" fmla="*/ 2709913 w 4138458"/>
                  <a:gd name="connsiteY76" fmla="*/ 1119915 h 1412149"/>
                  <a:gd name="connsiteX77" fmla="*/ 2714305 w 4138458"/>
                  <a:gd name="connsiteY77" fmla="*/ 1121227 h 1412149"/>
                  <a:gd name="connsiteX78" fmla="*/ 2913583 w 4138458"/>
                  <a:gd name="connsiteY78" fmla="*/ 1121227 h 1412149"/>
                  <a:gd name="connsiteX79" fmla="*/ 3095851 w 4138458"/>
                  <a:gd name="connsiteY79" fmla="*/ 1121227 h 1412149"/>
                  <a:gd name="connsiteX80" fmla="*/ 3112861 w 4138458"/>
                  <a:gd name="connsiteY80" fmla="*/ 1121227 h 1412149"/>
                  <a:gd name="connsiteX81" fmla="*/ 3295129 w 4138458"/>
                  <a:gd name="connsiteY81" fmla="*/ 1121227 h 1412149"/>
                  <a:gd name="connsiteX82" fmla="*/ 3671470 w 4138458"/>
                  <a:gd name="connsiteY82" fmla="*/ 1412149 h 1412149"/>
                  <a:gd name="connsiteX83" fmla="*/ 3163470 w 4138458"/>
                  <a:gd name="connsiteY83" fmla="*/ 1412149 h 1412149"/>
                  <a:gd name="connsiteX84" fmla="*/ 3022552 w 4138458"/>
                  <a:gd name="connsiteY84" fmla="*/ 1412149 h 1412149"/>
                  <a:gd name="connsiteX85" fmla="*/ 2554799 w 4138458"/>
                  <a:gd name="connsiteY85" fmla="*/ 1412149 h 1412149"/>
                  <a:gd name="connsiteX86" fmla="*/ 2514552 w 4138458"/>
                  <a:gd name="connsiteY86" fmla="*/ 1412149 h 1412149"/>
                  <a:gd name="connsiteX87" fmla="*/ 2266137 w 4138458"/>
                  <a:gd name="connsiteY87" fmla="*/ 1412149 h 1412149"/>
                  <a:gd name="connsiteX88" fmla="*/ 1905881 w 4138458"/>
                  <a:gd name="connsiteY88" fmla="*/ 1412149 h 1412149"/>
                  <a:gd name="connsiteX89" fmla="*/ 1809866 w 4138458"/>
                  <a:gd name="connsiteY89" fmla="*/ 1412149 h 1412149"/>
                  <a:gd name="connsiteX90" fmla="*/ 1617219 w 4138458"/>
                  <a:gd name="connsiteY90" fmla="*/ 1412149 h 1412149"/>
                  <a:gd name="connsiteX91" fmla="*/ 1489857 w 4138458"/>
                  <a:gd name="connsiteY91" fmla="*/ 1412149 h 1412149"/>
                  <a:gd name="connsiteX92" fmla="*/ 1301866 w 4138458"/>
                  <a:gd name="connsiteY92" fmla="*/ 1412149 h 1412149"/>
                  <a:gd name="connsiteX93" fmla="*/ 1160948 w 4138458"/>
                  <a:gd name="connsiteY93" fmla="*/ 1412149 h 1412149"/>
                  <a:gd name="connsiteX94" fmla="*/ 1115038 w 4138458"/>
                  <a:gd name="connsiteY94" fmla="*/ 1412149 h 1412149"/>
                  <a:gd name="connsiteX95" fmla="*/ 840939 w 4138458"/>
                  <a:gd name="connsiteY95" fmla="*/ 1412149 h 1412149"/>
                  <a:gd name="connsiteX96" fmla="*/ 652948 w 4138458"/>
                  <a:gd name="connsiteY96" fmla="*/ 1412149 h 1412149"/>
                  <a:gd name="connsiteX97" fmla="*/ 466120 w 4138458"/>
                  <a:gd name="connsiteY97" fmla="*/ 1412149 h 1412149"/>
                  <a:gd name="connsiteX98" fmla="*/ 340972 w 4138458"/>
                  <a:gd name="connsiteY98" fmla="*/ 1340266 h 1412149"/>
                  <a:gd name="connsiteX99" fmla="*/ 16513 w 4138458"/>
                  <a:gd name="connsiteY99" fmla="*/ 777957 h 1412149"/>
                  <a:gd name="connsiteX100" fmla="*/ 16513 w 4138458"/>
                  <a:gd name="connsiteY100" fmla="*/ 634192 h 1412149"/>
                  <a:gd name="connsiteX101" fmla="*/ 340972 w 4138458"/>
                  <a:gd name="connsiteY101" fmla="*/ 71883 h 1412149"/>
                  <a:gd name="connsiteX102" fmla="*/ 466120 w 4138458"/>
                  <a:gd name="connsiteY102" fmla="*/ 0 h 1412149"/>
                  <a:gd name="connsiteX103" fmla="*/ 652948 w 4138458"/>
                  <a:gd name="connsiteY103" fmla="*/ 0 h 1412149"/>
                  <a:gd name="connsiteX104" fmla="*/ 680314 w 4138458"/>
                  <a:gd name="connsiteY104" fmla="*/ 0 h 1412149"/>
                  <a:gd name="connsiteX105" fmla="*/ 840939 w 4138458"/>
                  <a:gd name="connsiteY105" fmla="*/ 0 h 1412149"/>
                  <a:gd name="connsiteX106" fmla="*/ 841276 w 4138458"/>
                  <a:gd name="connsiteY106" fmla="*/ 0 h 1412149"/>
                  <a:gd name="connsiteX107" fmla="*/ 867142 w 4138458"/>
                  <a:gd name="connsiteY107" fmla="*/ 0 h 1412149"/>
                  <a:gd name="connsiteX108" fmla="*/ 956611 w 4138458"/>
                  <a:gd name="connsiteY108" fmla="*/ 0 h 1412149"/>
                  <a:gd name="connsiteX109" fmla="*/ 1028104 w 4138458"/>
                  <a:gd name="connsiteY109" fmla="*/ 0 h 1412149"/>
                  <a:gd name="connsiteX110" fmla="*/ 1033923 w 4138458"/>
                  <a:gd name="connsiteY110" fmla="*/ 0 h 1412149"/>
                  <a:gd name="connsiteX111" fmla="*/ 1055133 w 4138458"/>
                  <a:gd name="connsiteY111" fmla="*/ 0 h 1412149"/>
                  <a:gd name="connsiteX112" fmla="*/ 1080817 w 4138458"/>
                  <a:gd name="connsiteY112" fmla="*/ 0 h 1412149"/>
                  <a:gd name="connsiteX113" fmla="*/ 1115038 w 4138458"/>
                  <a:gd name="connsiteY113" fmla="*/ 0 h 1412149"/>
                  <a:gd name="connsiteX114" fmla="*/ 1143439 w 4138458"/>
                  <a:gd name="connsiteY114" fmla="*/ 0 h 1412149"/>
                  <a:gd name="connsiteX115" fmla="*/ 1160948 w 4138458"/>
                  <a:gd name="connsiteY115" fmla="*/ 0 h 1412149"/>
                  <a:gd name="connsiteX116" fmla="*/ 1216095 w 4138458"/>
                  <a:gd name="connsiteY116" fmla="*/ 0 h 1412149"/>
                  <a:gd name="connsiteX117" fmla="*/ 1220751 w 4138458"/>
                  <a:gd name="connsiteY117" fmla="*/ 0 h 1412149"/>
                  <a:gd name="connsiteX118" fmla="*/ 1267645 w 4138458"/>
                  <a:gd name="connsiteY118" fmla="*/ 0 h 1412149"/>
                  <a:gd name="connsiteX119" fmla="*/ 1291726 w 4138458"/>
                  <a:gd name="connsiteY119" fmla="*/ 0 h 1412149"/>
                  <a:gd name="connsiteX120" fmla="*/ 1301866 w 4138458"/>
                  <a:gd name="connsiteY120" fmla="*/ 0 h 1412149"/>
                  <a:gd name="connsiteX121" fmla="*/ 1331430 w 4138458"/>
                  <a:gd name="connsiteY121" fmla="*/ 0 h 1412149"/>
                  <a:gd name="connsiteX122" fmla="*/ 1375142 w 4138458"/>
                  <a:gd name="connsiteY122" fmla="*/ 0 h 1412149"/>
                  <a:gd name="connsiteX123" fmla="*/ 1408742 w 4138458"/>
                  <a:gd name="connsiteY123" fmla="*/ 0 h 1412149"/>
                  <a:gd name="connsiteX124" fmla="*/ 1455636 w 4138458"/>
                  <a:gd name="connsiteY124" fmla="*/ 0 h 1412149"/>
                  <a:gd name="connsiteX125" fmla="*/ 1479717 w 4138458"/>
                  <a:gd name="connsiteY125" fmla="*/ 0 h 1412149"/>
                  <a:gd name="connsiteX126" fmla="*/ 1489857 w 4138458"/>
                  <a:gd name="connsiteY126" fmla="*/ 0 h 1412149"/>
                  <a:gd name="connsiteX127" fmla="*/ 1536104 w 4138458"/>
                  <a:gd name="connsiteY127" fmla="*/ 0 h 1412149"/>
                  <a:gd name="connsiteX128" fmla="*/ 1617219 w 4138458"/>
                  <a:gd name="connsiteY128" fmla="*/ 0 h 1412149"/>
                  <a:gd name="connsiteX129" fmla="*/ 1651439 w 4138458"/>
                  <a:gd name="connsiteY129" fmla="*/ 0 h 1412149"/>
                  <a:gd name="connsiteX130" fmla="*/ 1728751 w 4138458"/>
                  <a:gd name="connsiteY130" fmla="*/ 0 h 1412149"/>
                  <a:gd name="connsiteX131" fmla="*/ 1775645 w 4138458"/>
                  <a:gd name="connsiteY131" fmla="*/ 0 h 1412149"/>
                  <a:gd name="connsiteX132" fmla="*/ 1799726 w 4138458"/>
                  <a:gd name="connsiteY132" fmla="*/ 0 h 1412149"/>
                  <a:gd name="connsiteX133" fmla="*/ 1809866 w 4138458"/>
                  <a:gd name="connsiteY133" fmla="*/ 0 h 1412149"/>
                  <a:gd name="connsiteX134" fmla="*/ 1831413 w 4138458"/>
                  <a:gd name="connsiteY134" fmla="*/ 0 h 1412149"/>
                  <a:gd name="connsiteX135" fmla="*/ 1905881 w 4138458"/>
                  <a:gd name="connsiteY135" fmla="*/ 0 h 1412149"/>
                  <a:gd name="connsiteX136" fmla="*/ 1992375 w 4138458"/>
                  <a:gd name="connsiteY136" fmla="*/ 0 h 1412149"/>
                  <a:gd name="connsiteX137" fmla="*/ 2107709 w 4138458"/>
                  <a:gd name="connsiteY137" fmla="*/ 0 h 1412149"/>
                  <a:gd name="connsiteX138" fmla="*/ 2120075 w 4138458"/>
                  <a:gd name="connsiteY138" fmla="*/ 0 h 1412149"/>
                  <a:gd name="connsiteX139" fmla="*/ 2185022 w 4138458"/>
                  <a:gd name="connsiteY139" fmla="*/ 0 h 1412149"/>
                  <a:gd name="connsiteX140" fmla="*/ 2231916 w 4138458"/>
                  <a:gd name="connsiteY140" fmla="*/ 0 h 1412149"/>
                  <a:gd name="connsiteX141" fmla="*/ 2255997 w 4138458"/>
                  <a:gd name="connsiteY141" fmla="*/ 0 h 1412149"/>
                  <a:gd name="connsiteX142" fmla="*/ 2266137 w 4138458"/>
                  <a:gd name="connsiteY142" fmla="*/ 0 h 1412149"/>
                  <a:gd name="connsiteX143" fmla="*/ 2281036 w 4138458"/>
                  <a:gd name="connsiteY143" fmla="*/ 0 h 1412149"/>
                  <a:gd name="connsiteX144" fmla="*/ 2473684 w 4138458"/>
                  <a:gd name="connsiteY144" fmla="*/ 0 h 1412149"/>
                  <a:gd name="connsiteX145" fmla="*/ 2514552 w 4138458"/>
                  <a:gd name="connsiteY145" fmla="*/ 0 h 1412149"/>
                  <a:gd name="connsiteX146" fmla="*/ 2520578 w 4138458"/>
                  <a:gd name="connsiteY146" fmla="*/ 0 h 1412149"/>
                  <a:gd name="connsiteX147" fmla="*/ 2544659 w 4138458"/>
                  <a:gd name="connsiteY147" fmla="*/ 0 h 1412149"/>
                  <a:gd name="connsiteX148" fmla="*/ 2554799 w 4138458"/>
                  <a:gd name="connsiteY148" fmla="*/ 0 h 1412149"/>
                  <a:gd name="connsiteX149" fmla="*/ 2680485 w 4138458"/>
                  <a:gd name="connsiteY149" fmla="*/ 0 h 1412149"/>
                  <a:gd name="connsiteX150" fmla="*/ 3005042 w 4138458"/>
                  <a:gd name="connsiteY150" fmla="*/ 0 h 1412149"/>
                  <a:gd name="connsiteX151" fmla="*/ 3022552 w 4138458"/>
                  <a:gd name="connsiteY151" fmla="*/ 0 h 1412149"/>
                  <a:gd name="connsiteX152" fmla="*/ 3082355 w 4138458"/>
                  <a:gd name="connsiteY152" fmla="*/ 0 h 1412149"/>
                  <a:gd name="connsiteX153" fmla="*/ 3129249 w 4138458"/>
                  <a:gd name="connsiteY153" fmla="*/ 0 h 1412149"/>
                  <a:gd name="connsiteX154" fmla="*/ 3153330 w 4138458"/>
                  <a:gd name="connsiteY154" fmla="*/ 0 h 1412149"/>
                  <a:gd name="connsiteX155" fmla="*/ 3163470 w 4138458"/>
                  <a:gd name="connsiteY155" fmla="*/ 0 h 1412149"/>
                  <a:gd name="connsiteX156" fmla="*/ 3236746 w 4138458"/>
                  <a:gd name="connsiteY156" fmla="*/ 0 h 1412149"/>
                  <a:gd name="connsiteX157" fmla="*/ 3671470 w 4138458"/>
                  <a:gd name="connsiteY157" fmla="*/ 0 h 1412149"/>
                  <a:gd name="connsiteX158" fmla="*/ 3796617 w 4138458"/>
                  <a:gd name="connsiteY158" fmla="*/ 71883 h 1412149"/>
                  <a:gd name="connsiteX159" fmla="*/ 4121076 w 4138458"/>
                  <a:gd name="connsiteY159" fmla="*/ 634192 h 1412149"/>
                  <a:gd name="connsiteX160" fmla="*/ 4121076 w 4138458"/>
                  <a:gd name="connsiteY160" fmla="*/ 777957 h 1412149"/>
                  <a:gd name="connsiteX161" fmla="*/ 3796617 w 4138458"/>
                  <a:gd name="connsiteY161" fmla="*/ 1340266 h 1412149"/>
                  <a:gd name="connsiteX162" fmla="*/ 3671470 w 4138458"/>
                  <a:gd name="connsiteY162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138458" h="1412149">
                    <a:moveTo>
                      <a:pt x="3494407" y="1121227"/>
                    </a:moveTo>
                    <a:cubicBezTo>
                      <a:pt x="3521660" y="1121227"/>
                      <a:pt x="3554364" y="1102140"/>
                      <a:pt x="3567991" y="1078962"/>
                    </a:cubicBezTo>
                    <a:cubicBezTo>
                      <a:pt x="3567991" y="1078962"/>
                      <a:pt x="3567991" y="1078962"/>
                      <a:pt x="3758764" y="748339"/>
                    </a:cubicBezTo>
                    <a:cubicBezTo>
                      <a:pt x="3772390" y="725162"/>
                      <a:pt x="3772390" y="686987"/>
                      <a:pt x="3758764" y="663809"/>
                    </a:cubicBezTo>
                    <a:cubicBezTo>
                      <a:pt x="3758764" y="663809"/>
                      <a:pt x="3758764" y="663809"/>
                      <a:pt x="3567991" y="333186"/>
                    </a:cubicBezTo>
                    <a:cubicBezTo>
                      <a:pt x="3554364" y="310009"/>
                      <a:pt x="3521660" y="290921"/>
                      <a:pt x="3494407" y="290921"/>
                    </a:cubicBezTo>
                    <a:cubicBezTo>
                      <a:pt x="3494407" y="290921"/>
                      <a:pt x="3494407" y="290921"/>
                      <a:pt x="3333442" y="290921"/>
                    </a:cubicBezTo>
                    <a:lnTo>
                      <a:pt x="3295129" y="290921"/>
                    </a:lnTo>
                    <a:lnTo>
                      <a:pt x="3289167" y="290921"/>
                    </a:lnTo>
                    <a:lnTo>
                      <a:pt x="3247435" y="290921"/>
                    </a:lnTo>
                    <a:lnTo>
                      <a:pt x="3238801" y="290921"/>
                    </a:lnTo>
                    <a:lnTo>
                      <a:pt x="3134164" y="290921"/>
                    </a:lnTo>
                    <a:lnTo>
                      <a:pt x="3112861" y="290921"/>
                    </a:lnTo>
                    <a:lnTo>
                      <a:pt x="3095851" y="290921"/>
                    </a:lnTo>
                    <a:lnTo>
                      <a:pt x="3089889" y="290921"/>
                    </a:lnTo>
                    <a:lnTo>
                      <a:pt x="3048157" y="290921"/>
                    </a:lnTo>
                    <a:lnTo>
                      <a:pt x="3039523" y="290921"/>
                    </a:lnTo>
                    <a:lnTo>
                      <a:pt x="2934886" y="290921"/>
                    </a:lnTo>
                    <a:lnTo>
                      <a:pt x="2913583" y="290921"/>
                    </a:lnTo>
                    <a:lnTo>
                      <a:pt x="2840245" y="290921"/>
                    </a:lnTo>
                    <a:cubicBezTo>
                      <a:pt x="2803730" y="290921"/>
                      <a:pt x="2761998" y="290921"/>
                      <a:pt x="2714305" y="290921"/>
                    </a:cubicBezTo>
                    <a:lnTo>
                      <a:pt x="2709913" y="292233"/>
                    </a:lnTo>
                    <a:lnTo>
                      <a:pt x="2705494" y="290921"/>
                    </a:lnTo>
                    <a:cubicBezTo>
                      <a:pt x="2705494" y="290921"/>
                      <a:pt x="2705494" y="290921"/>
                      <a:pt x="2323948" y="290921"/>
                    </a:cubicBezTo>
                    <a:lnTo>
                      <a:pt x="2319556" y="292233"/>
                    </a:lnTo>
                    <a:lnTo>
                      <a:pt x="2315137" y="290921"/>
                    </a:lnTo>
                    <a:cubicBezTo>
                      <a:pt x="2315137" y="290921"/>
                      <a:pt x="2315137" y="290921"/>
                      <a:pt x="2059531" y="290921"/>
                    </a:cubicBezTo>
                    <a:lnTo>
                      <a:pt x="1955409" y="290921"/>
                    </a:lnTo>
                    <a:lnTo>
                      <a:pt x="1949447" y="290921"/>
                    </a:lnTo>
                    <a:lnTo>
                      <a:pt x="1933591" y="290921"/>
                    </a:lnTo>
                    <a:lnTo>
                      <a:pt x="1907716" y="290921"/>
                    </a:lnTo>
                    <a:cubicBezTo>
                      <a:pt x="1871946" y="290921"/>
                      <a:pt x="1809348" y="290921"/>
                      <a:pt x="1699803" y="290921"/>
                    </a:cubicBezTo>
                    <a:lnTo>
                      <a:pt x="1666857" y="290921"/>
                    </a:lnTo>
                    <a:lnTo>
                      <a:pt x="1660895" y="290921"/>
                    </a:lnTo>
                    <a:lnTo>
                      <a:pt x="1619163" y="290921"/>
                    </a:lnTo>
                    <a:lnTo>
                      <a:pt x="1573863" y="290921"/>
                    </a:lnTo>
                    <a:lnTo>
                      <a:pt x="1508939" y="290921"/>
                    </a:lnTo>
                    <a:lnTo>
                      <a:pt x="1505892" y="290921"/>
                    </a:lnTo>
                    <a:lnTo>
                      <a:pt x="1502977" y="290921"/>
                    </a:lnTo>
                    <a:lnTo>
                      <a:pt x="1461246" y="290921"/>
                    </a:lnTo>
                    <a:lnTo>
                      <a:pt x="1411251" y="290921"/>
                    </a:lnTo>
                    <a:lnTo>
                      <a:pt x="1347974" y="290921"/>
                    </a:lnTo>
                    <a:lnTo>
                      <a:pt x="1285311" y="290921"/>
                    </a:lnTo>
                    <a:lnTo>
                      <a:pt x="1253333" y="290921"/>
                    </a:lnTo>
                    <a:lnTo>
                      <a:pt x="1173474" y="290921"/>
                    </a:lnTo>
                    <a:lnTo>
                      <a:pt x="1167512" y="290921"/>
                    </a:lnTo>
                    <a:lnTo>
                      <a:pt x="1127393" y="290921"/>
                    </a:lnTo>
                    <a:lnTo>
                      <a:pt x="1125780" y="290921"/>
                    </a:lnTo>
                    <a:lnTo>
                      <a:pt x="1030708" y="290921"/>
                    </a:lnTo>
                    <a:cubicBezTo>
                      <a:pt x="1030708" y="290921"/>
                      <a:pt x="1030708" y="290921"/>
                      <a:pt x="1024746" y="290921"/>
                    </a:cubicBezTo>
                    <a:lnTo>
                      <a:pt x="1012509" y="290921"/>
                    </a:lnTo>
                    <a:lnTo>
                      <a:pt x="983015" y="290921"/>
                    </a:lnTo>
                    <a:lnTo>
                      <a:pt x="917868" y="290921"/>
                    </a:lnTo>
                    <a:lnTo>
                      <a:pt x="869743" y="290921"/>
                    </a:lnTo>
                    <a:lnTo>
                      <a:pt x="791928" y="290921"/>
                    </a:lnTo>
                    <a:lnTo>
                      <a:pt x="775102" y="290921"/>
                    </a:lnTo>
                    <a:cubicBezTo>
                      <a:pt x="738587" y="290921"/>
                      <a:pt x="696855" y="290921"/>
                      <a:pt x="649162" y="290921"/>
                    </a:cubicBezTo>
                    <a:cubicBezTo>
                      <a:pt x="622590" y="290921"/>
                      <a:pt x="589204" y="310009"/>
                      <a:pt x="575578" y="333186"/>
                    </a:cubicBezTo>
                    <a:cubicBezTo>
                      <a:pt x="575578" y="333186"/>
                      <a:pt x="575578" y="333186"/>
                      <a:pt x="384805" y="663809"/>
                    </a:cubicBezTo>
                    <a:cubicBezTo>
                      <a:pt x="371859" y="686987"/>
                      <a:pt x="371859" y="725162"/>
                      <a:pt x="384805" y="748339"/>
                    </a:cubicBezTo>
                    <a:cubicBezTo>
                      <a:pt x="384805" y="748339"/>
                      <a:pt x="384805" y="748339"/>
                      <a:pt x="575578" y="1078962"/>
                    </a:cubicBezTo>
                    <a:cubicBezTo>
                      <a:pt x="589204" y="1102140"/>
                      <a:pt x="622590" y="1121227"/>
                      <a:pt x="649162" y="1121227"/>
                    </a:cubicBezTo>
                    <a:lnTo>
                      <a:pt x="791928" y="1121227"/>
                    </a:lnTo>
                    <a:lnTo>
                      <a:pt x="1030708" y="1121227"/>
                    </a:lnTo>
                    <a:lnTo>
                      <a:pt x="1127393" y="1121227"/>
                    </a:lnTo>
                    <a:lnTo>
                      <a:pt x="1173474" y="1121227"/>
                    </a:lnTo>
                    <a:lnTo>
                      <a:pt x="1285311" y="1121227"/>
                    </a:lnTo>
                    <a:lnTo>
                      <a:pt x="1508939" y="1121227"/>
                    </a:lnTo>
                    <a:lnTo>
                      <a:pt x="1573863" y="1121227"/>
                    </a:lnTo>
                    <a:lnTo>
                      <a:pt x="1666857" y="1121227"/>
                    </a:lnTo>
                    <a:lnTo>
                      <a:pt x="1933591" y="1121227"/>
                    </a:lnTo>
                    <a:lnTo>
                      <a:pt x="1955409" y="1121227"/>
                    </a:lnTo>
                    <a:lnTo>
                      <a:pt x="2315137" y="1121227"/>
                    </a:lnTo>
                    <a:lnTo>
                      <a:pt x="2319556" y="1119915"/>
                    </a:lnTo>
                    <a:lnTo>
                      <a:pt x="2323948" y="1121227"/>
                    </a:lnTo>
                    <a:lnTo>
                      <a:pt x="2705494" y="1121227"/>
                    </a:lnTo>
                    <a:lnTo>
                      <a:pt x="2709913" y="1119915"/>
                    </a:lnTo>
                    <a:lnTo>
                      <a:pt x="2714305" y="1121227"/>
                    </a:lnTo>
                    <a:lnTo>
                      <a:pt x="2913583" y="1121227"/>
                    </a:lnTo>
                    <a:lnTo>
                      <a:pt x="3095851" y="1121227"/>
                    </a:lnTo>
                    <a:lnTo>
                      <a:pt x="3112861" y="1121227"/>
                    </a:lnTo>
                    <a:lnTo>
                      <a:pt x="3295129" y="1121227"/>
                    </a:lnTo>
                    <a:close/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>
                <a:spLocks/>
              </p:cNvSpPr>
              <p:nvPr/>
            </p:nvSpPr>
            <p:spPr bwMode="auto">
              <a:xfrm rot="10800000">
                <a:off x="2339422" y="1020470"/>
                <a:ext cx="3147691" cy="1074074"/>
              </a:xfrm>
              <a:custGeom>
                <a:avLst/>
                <a:gdLst>
                  <a:gd name="connsiteX0" fmla="*/ 3671470 w 4138458"/>
                  <a:gd name="connsiteY0" fmla="*/ 1412149 h 1412149"/>
                  <a:gd name="connsiteX1" fmla="*/ 3163470 w 4138458"/>
                  <a:gd name="connsiteY1" fmla="*/ 1412149 h 1412149"/>
                  <a:gd name="connsiteX2" fmla="*/ 3022552 w 4138458"/>
                  <a:gd name="connsiteY2" fmla="*/ 1412149 h 1412149"/>
                  <a:gd name="connsiteX3" fmla="*/ 2554799 w 4138458"/>
                  <a:gd name="connsiteY3" fmla="*/ 1412149 h 1412149"/>
                  <a:gd name="connsiteX4" fmla="*/ 2514552 w 4138458"/>
                  <a:gd name="connsiteY4" fmla="*/ 1412149 h 1412149"/>
                  <a:gd name="connsiteX5" fmla="*/ 2266137 w 4138458"/>
                  <a:gd name="connsiteY5" fmla="*/ 1412149 h 1412149"/>
                  <a:gd name="connsiteX6" fmla="*/ 1905881 w 4138458"/>
                  <a:gd name="connsiteY6" fmla="*/ 1412149 h 1412149"/>
                  <a:gd name="connsiteX7" fmla="*/ 1809866 w 4138458"/>
                  <a:gd name="connsiteY7" fmla="*/ 1412149 h 1412149"/>
                  <a:gd name="connsiteX8" fmla="*/ 1617219 w 4138458"/>
                  <a:gd name="connsiteY8" fmla="*/ 1412149 h 1412149"/>
                  <a:gd name="connsiteX9" fmla="*/ 1489857 w 4138458"/>
                  <a:gd name="connsiteY9" fmla="*/ 1412149 h 1412149"/>
                  <a:gd name="connsiteX10" fmla="*/ 1301866 w 4138458"/>
                  <a:gd name="connsiteY10" fmla="*/ 1412149 h 1412149"/>
                  <a:gd name="connsiteX11" fmla="*/ 1160948 w 4138458"/>
                  <a:gd name="connsiteY11" fmla="*/ 1412149 h 1412149"/>
                  <a:gd name="connsiteX12" fmla="*/ 1115038 w 4138458"/>
                  <a:gd name="connsiteY12" fmla="*/ 1412149 h 1412149"/>
                  <a:gd name="connsiteX13" fmla="*/ 840939 w 4138458"/>
                  <a:gd name="connsiteY13" fmla="*/ 1412149 h 1412149"/>
                  <a:gd name="connsiteX14" fmla="*/ 652948 w 4138458"/>
                  <a:gd name="connsiteY14" fmla="*/ 1412149 h 1412149"/>
                  <a:gd name="connsiteX15" fmla="*/ 466120 w 4138458"/>
                  <a:gd name="connsiteY15" fmla="*/ 1412149 h 1412149"/>
                  <a:gd name="connsiteX16" fmla="*/ 340972 w 4138458"/>
                  <a:gd name="connsiteY16" fmla="*/ 1340266 h 1412149"/>
                  <a:gd name="connsiteX17" fmla="*/ 16513 w 4138458"/>
                  <a:gd name="connsiteY17" fmla="*/ 777957 h 1412149"/>
                  <a:gd name="connsiteX18" fmla="*/ 16513 w 4138458"/>
                  <a:gd name="connsiteY18" fmla="*/ 634192 h 1412149"/>
                  <a:gd name="connsiteX19" fmla="*/ 340972 w 4138458"/>
                  <a:gd name="connsiteY19" fmla="*/ 71883 h 1412149"/>
                  <a:gd name="connsiteX20" fmla="*/ 466120 w 4138458"/>
                  <a:gd name="connsiteY20" fmla="*/ 0 h 1412149"/>
                  <a:gd name="connsiteX21" fmla="*/ 652948 w 4138458"/>
                  <a:gd name="connsiteY21" fmla="*/ 0 h 1412149"/>
                  <a:gd name="connsiteX22" fmla="*/ 680314 w 4138458"/>
                  <a:gd name="connsiteY22" fmla="*/ 0 h 1412149"/>
                  <a:gd name="connsiteX23" fmla="*/ 840939 w 4138458"/>
                  <a:gd name="connsiteY23" fmla="*/ 0 h 1412149"/>
                  <a:gd name="connsiteX24" fmla="*/ 841276 w 4138458"/>
                  <a:gd name="connsiteY24" fmla="*/ 0 h 1412149"/>
                  <a:gd name="connsiteX25" fmla="*/ 867142 w 4138458"/>
                  <a:gd name="connsiteY25" fmla="*/ 0 h 1412149"/>
                  <a:gd name="connsiteX26" fmla="*/ 956611 w 4138458"/>
                  <a:gd name="connsiteY26" fmla="*/ 0 h 1412149"/>
                  <a:gd name="connsiteX27" fmla="*/ 1028104 w 4138458"/>
                  <a:gd name="connsiteY27" fmla="*/ 0 h 1412149"/>
                  <a:gd name="connsiteX28" fmla="*/ 1033923 w 4138458"/>
                  <a:gd name="connsiteY28" fmla="*/ 0 h 1412149"/>
                  <a:gd name="connsiteX29" fmla="*/ 1055133 w 4138458"/>
                  <a:gd name="connsiteY29" fmla="*/ 0 h 1412149"/>
                  <a:gd name="connsiteX30" fmla="*/ 1080817 w 4138458"/>
                  <a:gd name="connsiteY30" fmla="*/ 0 h 1412149"/>
                  <a:gd name="connsiteX31" fmla="*/ 1115038 w 4138458"/>
                  <a:gd name="connsiteY31" fmla="*/ 0 h 1412149"/>
                  <a:gd name="connsiteX32" fmla="*/ 1143439 w 4138458"/>
                  <a:gd name="connsiteY32" fmla="*/ 0 h 1412149"/>
                  <a:gd name="connsiteX33" fmla="*/ 1160948 w 4138458"/>
                  <a:gd name="connsiteY33" fmla="*/ 0 h 1412149"/>
                  <a:gd name="connsiteX34" fmla="*/ 1216095 w 4138458"/>
                  <a:gd name="connsiteY34" fmla="*/ 0 h 1412149"/>
                  <a:gd name="connsiteX35" fmla="*/ 1220751 w 4138458"/>
                  <a:gd name="connsiteY35" fmla="*/ 0 h 1412149"/>
                  <a:gd name="connsiteX36" fmla="*/ 1267645 w 4138458"/>
                  <a:gd name="connsiteY36" fmla="*/ 0 h 1412149"/>
                  <a:gd name="connsiteX37" fmla="*/ 1291726 w 4138458"/>
                  <a:gd name="connsiteY37" fmla="*/ 0 h 1412149"/>
                  <a:gd name="connsiteX38" fmla="*/ 1301866 w 4138458"/>
                  <a:gd name="connsiteY38" fmla="*/ 0 h 1412149"/>
                  <a:gd name="connsiteX39" fmla="*/ 1331430 w 4138458"/>
                  <a:gd name="connsiteY39" fmla="*/ 0 h 1412149"/>
                  <a:gd name="connsiteX40" fmla="*/ 1375142 w 4138458"/>
                  <a:gd name="connsiteY40" fmla="*/ 0 h 1412149"/>
                  <a:gd name="connsiteX41" fmla="*/ 1408742 w 4138458"/>
                  <a:gd name="connsiteY41" fmla="*/ 0 h 1412149"/>
                  <a:gd name="connsiteX42" fmla="*/ 1455636 w 4138458"/>
                  <a:gd name="connsiteY42" fmla="*/ 0 h 1412149"/>
                  <a:gd name="connsiteX43" fmla="*/ 1479717 w 4138458"/>
                  <a:gd name="connsiteY43" fmla="*/ 0 h 1412149"/>
                  <a:gd name="connsiteX44" fmla="*/ 1489857 w 4138458"/>
                  <a:gd name="connsiteY44" fmla="*/ 0 h 1412149"/>
                  <a:gd name="connsiteX45" fmla="*/ 1536104 w 4138458"/>
                  <a:gd name="connsiteY45" fmla="*/ 0 h 1412149"/>
                  <a:gd name="connsiteX46" fmla="*/ 1617219 w 4138458"/>
                  <a:gd name="connsiteY46" fmla="*/ 0 h 1412149"/>
                  <a:gd name="connsiteX47" fmla="*/ 1651439 w 4138458"/>
                  <a:gd name="connsiteY47" fmla="*/ 0 h 1412149"/>
                  <a:gd name="connsiteX48" fmla="*/ 1728751 w 4138458"/>
                  <a:gd name="connsiteY48" fmla="*/ 0 h 1412149"/>
                  <a:gd name="connsiteX49" fmla="*/ 1775645 w 4138458"/>
                  <a:gd name="connsiteY49" fmla="*/ 0 h 1412149"/>
                  <a:gd name="connsiteX50" fmla="*/ 1799726 w 4138458"/>
                  <a:gd name="connsiteY50" fmla="*/ 0 h 1412149"/>
                  <a:gd name="connsiteX51" fmla="*/ 1809866 w 4138458"/>
                  <a:gd name="connsiteY51" fmla="*/ 0 h 1412149"/>
                  <a:gd name="connsiteX52" fmla="*/ 1831413 w 4138458"/>
                  <a:gd name="connsiteY52" fmla="*/ 0 h 1412149"/>
                  <a:gd name="connsiteX53" fmla="*/ 1905881 w 4138458"/>
                  <a:gd name="connsiteY53" fmla="*/ 0 h 1412149"/>
                  <a:gd name="connsiteX54" fmla="*/ 1992375 w 4138458"/>
                  <a:gd name="connsiteY54" fmla="*/ 0 h 1412149"/>
                  <a:gd name="connsiteX55" fmla="*/ 2107709 w 4138458"/>
                  <a:gd name="connsiteY55" fmla="*/ 0 h 1412149"/>
                  <a:gd name="connsiteX56" fmla="*/ 2120075 w 4138458"/>
                  <a:gd name="connsiteY56" fmla="*/ 0 h 1412149"/>
                  <a:gd name="connsiteX57" fmla="*/ 2185022 w 4138458"/>
                  <a:gd name="connsiteY57" fmla="*/ 0 h 1412149"/>
                  <a:gd name="connsiteX58" fmla="*/ 2231916 w 4138458"/>
                  <a:gd name="connsiteY58" fmla="*/ 0 h 1412149"/>
                  <a:gd name="connsiteX59" fmla="*/ 2255997 w 4138458"/>
                  <a:gd name="connsiteY59" fmla="*/ 0 h 1412149"/>
                  <a:gd name="connsiteX60" fmla="*/ 2266137 w 4138458"/>
                  <a:gd name="connsiteY60" fmla="*/ 0 h 1412149"/>
                  <a:gd name="connsiteX61" fmla="*/ 2281036 w 4138458"/>
                  <a:gd name="connsiteY61" fmla="*/ 0 h 1412149"/>
                  <a:gd name="connsiteX62" fmla="*/ 2473684 w 4138458"/>
                  <a:gd name="connsiteY62" fmla="*/ 0 h 1412149"/>
                  <a:gd name="connsiteX63" fmla="*/ 2514552 w 4138458"/>
                  <a:gd name="connsiteY63" fmla="*/ 0 h 1412149"/>
                  <a:gd name="connsiteX64" fmla="*/ 2520578 w 4138458"/>
                  <a:gd name="connsiteY64" fmla="*/ 0 h 1412149"/>
                  <a:gd name="connsiteX65" fmla="*/ 2544659 w 4138458"/>
                  <a:gd name="connsiteY65" fmla="*/ 0 h 1412149"/>
                  <a:gd name="connsiteX66" fmla="*/ 2554799 w 4138458"/>
                  <a:gd name="connsiteY66" fmla="*/ 0 h 1412149"/>
                  <a:gd name="connsiteX67" fmla="*/ 2680485 w 4138458"/>
                  <a:gd name="connsiteY67" fmla="*/ 0 h 1412149"/>
                  <a:gd name="connsiteX68" fmla="*/ 3005042 w 4138458"/>
                  <a:gd name="connsiteY68" fmla="*/ 0 h 1412149"/>
                  <a:gd name="connsiteX69" fmla="*/ 3022552 w 4138458"/>
                  <a:gd name="connsiteY69" fmla="*/ 0 h 1412149"/>
                  <a:gd name="connsiteX70" fmla="*/ 3082355 w 4138458"/>
                  <a:gd name="connsiteY70" fmla="*/ 0 h 1412149"/>
                  <a:gd name="connsiteX71" fmla="*/ 3129249 w 4138458"/>
                  <a:gd name="connsiteY71" fmla="*/ 0 h 1412149"/>
                  <a:gd name="connsiteX72" fmla="*/ 3153330 w 4138458"/>
                  <a:gd name="connsiteY72" fmla="*/ 0 h 1412149"/>
                  <a:gd name="connsiteX73" fmla="*/ 3163470 w 4138458"/>
                  <a:gd name="connsiteY73" fmla="*/ 0 h 1412149"/>
                  <a:gd name="connsiteX74" fmla="*/ 3236746 w 4138458"/>
                  <a:gd name="connsiteY74" fmla="*/ 0 h 1412149"/>
                  <a:gd name="connsiteX75" fmla="*/ 3671470 w 4138458"/>
                  <a:gd name="connsiteY75" fmla="*/ 0 h 1412149"/>
                  <a:gd name="connsiteX76" fmla="*/ 3796617 w 4138458"/>
                  <a:gd name="connsiteY76" fmla="*/ 71883 h 1412149"/>
                  <a:gd name="connsiteX77" fmla="*/ 4121076 w 4138458"/>
                  <a:gd name="connsiteY77" fmla="*/ 634192 h 1412149"/>
                  <a:gd name="connsiteX78" fmla="*/ 4121076 w 4138458"/>
                  <a:gd name="connsiteY78" fmla="*/ 777957 h 1412149"/>
                  <a:gd name="connsiteX79" fmla="*/ 3796617 w 4138458"/>
                  <a:gd name="connsiteY79" fmla="*/ 1340266 h 1412149"/>
                  <a:gd name="connsiteX80" fmla="*/ 3671470 w 4138458"/>
                  <a:gd name="connsiteY80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138458" h="1412149"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 6"/>
              <p:cNvSpPr>
                <a:spLocks/>
              </p:cNvSpPr>
              <p:nvPr/>
            </p:nvSpPr>
            <p:spPr bwMode="auto">
              <a:xfrm rot="10800000">
                <a:off x="2622579" y="1241744"/>
                <a:ext cx="2581375" cy="631526"/>
              </a:xfrm>
              <a:custGeom>
                <a:avLst/>
                <a:gdLst>
                  <a:gd name="connsiteX0" fmla="*/ 3119312 w 3393888"/>
                  <a:gd name="connsiteY0" fmla="*/ 830306 h 830306"/>
                  <a:gd name="connsiteX1" fmla="*/ 2920034 w 3393888"/>
                  <a:gd name="connsiteY1" fmla="*/ 830306 h 830306"/>
                  <a:gd name="connsiteX2" fmla="*/ 2737766 w 3393888"/>
                  <a:gd name="connsiteY2" fmla="*/ 830306 h 830306"/>
                  <a:gd name="connsiteX3" fmla="*/ 2720756 w 3393888"/>
                  <a:gd name="connsiteY3" fmla="*/ 830306 h 830306"/>
                  <a:gd name="connsiteX4" fmla="*/ 2538488 w 3393888"/>
                  <a:gd name="connsiteY4" fmla="*/ 830306 h 830306"/>
                  <a:gd name="connsiteX5" fmla="*/ 2339210 w 3393888"/>
                  <a:gd name="connsiteY5" fmla="*/ 830306 h 830306"/>
                  <a:gd name="connsiteX6" fmla="*/ 2334818 w 3393888"/>
                  <a:gd name="connsiteY6" fmla="*/ 828994 h 830306"/>
                  <a:gd name="connsiteX7" fmla="*/ 2330399 w 3393888"/>
                  <a:gd name="connsiteY7" fmla="*/ 830306 h 830306"/>
                  <a:gd name="connsiteX8" fmla="*/ 1948853 w 3393888"/>
                  <a:gd name="connsiteY8" fmla="*/ 830306 h 830306"/>
                  <a:gd name="connsiteX9" fmla="*/ 1944461 w 3393888"/>
                  <a:gd name="connsiteY9" fmla="*/ 828994 h 830306"/>
                  <a:gd name="connsiteX10" fmla="*/ 1940042 w 3393888"/>
                  <a:gd name="connsiteY10" fmla="*/ 830306 h 830306"/>
                  <a:gd name="connsiteX11" fmla="*/ 1580314 w 3393888"/>
                  <a:gd name="connsiteY11" fmla="*/ 830306 h 830306"/>
                  <a:gd name="connsiteX12" fmla="*/ 1558496 w 3393888"/>
                  <a:gd name="connsiteY12" fmla="*/ 830306 h 830306"/>
                  <a:gd name="connsiteX13" fmla="*/ 1291762 w 3393888"/>
                  <a:gd name="connsiteY13" fmla="*/ 830306 h 830306"/>
                  <a:gd name="connsiteX14" fmla="*/ 1198768 w 3393888"/>
                  <a:gd name="connsiteY14" fmla="*/ 830306 h 830306"/>
                  <a:gd name="connsiteX15" fmla="*/ 1133844 w 3393888"/>
                  <a:gd name="connsiteY15" fmla="*/ 830306 h 830306"/>
                  <a:gd name="connsiteX16" fmla="*/ 910216 w 3393888"/>
                  <a:gd name="connsiteY16" fmla="*/ 830306 h 830306"/>
                  <a:gd name="connsiteX17" fmla="*/ 798379 w 3393888"/>
                  <a:gd name="connsiteY17" fmla="*/ 830306 h 830306"/>
                  <a:gd name="connsiteX18" fmla="*/ 752298 w 3393888"/>
                  <a:gd name="connsiteY18" fmla="*/ 830306 h 830306"/>
                  <a:gd name="connsiteX19" fmla="*/ 655613 w 3393888"/>
                  <a:gd name="connsiteY19" fmla="*/ 830306 h 830306"/>
                  <a:gd name="connsiteX20" fmla="*/ 416833 w 3393888"/>
                  <a:gd name="connsiteY20" fmla="*/ 830306 h 830306"/>
                  <a:gd name="connsiteX21" fmla="*/ 274067 w 3393888"/>
                  <a:gd name="connsiteY21" fmla="*/ 830306 h 830306"/>
                  <a:gd name="connsiteX22" fmla="*/ 200483 w 3393888"/>
                  <a:gd name="connsiteY22" fmla="*/ 788041 h 830306"/>
                  <a:gd name="connsiteX23" fmla="*/ 9710 w 3393888"/>
                  <a:gd name="connsiteY23" fmla="*/ 457418 h 830306"/>
                  <a:gd name="connsiteX24" fmla="*/ 9710 w 3393888"/>
                  <a:gd name="connsiteY24" fmla="*/ 372888 h 830306"/>
                  <a:gd name="connsiteX25" fmla="*/ 200483 w 3393888"/>
                  <a:gd name="connsiteY25" fmla="*/ 42265 h 830306"/>
                  <a:gd name="connsiteX26" fmla="*/ 274067 w 3393888"/>
                  <a:gd name="connsiteY26" fmla="*/ 0 h 830306"/>
                  <a:gd name="connsiteX27" fmla="*/ 400007 w 3393888"/>
                  <a:gd name="connsiteY27" fmla="*/ 0 h 830306"/>
                  <a:gd name="connsiteX28" fmla="*/ 416833 w 3393888"/>
                  <a:gd name="connsiteY28" fmla="*/ 0 h 830306"/>
                  <a:gd name="connsiteX29" fmla="*/ 494648 w 3393888"/>
                  <a:gd name="connsiteY29" fmla="*/ 0 h 830306"/>
                  <a:gd name="connsiteX30" fmla="*/ 542773 w 3393888"/>
                  <a:gd name="connsiteY30" fmla="*/ 0 h 830306"/>
                  <a:gd name="connsiteX31" fmla="*/ 607920 w 3393888"/>
                  <a:gd name="connsiteY31" fmla="*/ 0 h 830306"/>
                  <a:gd name="connsiteX32" fmla="*/ 637414 w 3393888"/>
                  <a:gd name="connsiteY32" fmla="*/ 0 h 830306"/>
                  <a:gd name="connsiteX33" fmla="*/ 649651 w 3393888"/>
                  <a:gd name="connsiteY33" fmla="*/ 0 h 830306"/>
                  <a:gd name="connsiteX34" fmla="*/ 655613 w 3393888"/>
                  <a:gd name="connsiteY34" fmla="*/ 0 h 830306"/>
                  <a:gd name="connsiteX35" fmla="*/ 750685 w 3393888"/>
                  <a:gd name="connsiteY35" fmla="*/ 0 h 830306"/>
                  <a:gd name="connsiteX36" fmla="*/ 752298 w 3393888"/>
                  <a:gd name="connsiteY36" fmla="*/ 0 h 830306"/>
                  <a:gd name="connsiteX37" fmla="*/ 792417 w 3393888"/>
                  <a:gd name="connsiteY37" fmla="*/ 0 h 830306"/>
                  <a:gd name="connsiteX38" fmla="*/ 798379 w 3393888"/>
                  <a:gd name="connsiteY38" fmla="*/ 0 h 830306"/>
                  <a:gd name="connsiteX39" fmla="*/ 878238 w 3393888"/>
                  <a:gd name="connsiteY39" fmla="*/ 0 h 830306"/>
                  <a:gd name="connsiteX40" fmla="*/ 910216 w 3393888"/>
                  <a:gd name="connsiteY40" fmla="*/ 0 h 830306"/>
                  <a:gd name="connsiteX41" fmla="*/ 972879 w 3393888"/>
                  <a:gd name="connsiteY41" fmla="*/ 0 h 830306"/>
                  <a:gd name="connsiteX42" fmla="*/ 1036156 w 3393888"/>
                  <a:gd name="connsiteY42" fmla="*/ 0 h 830306"/>
                  <a:gd name="connsiteX43" fmla="*/ 1086151 w 3393888"/>
                  <a:gd name="connsiteY43" fmla="*/ 0 h 830306"/>
                  <a:gd name="connsiteX44" fmla="*/ 1127882 w 3393888"/>
                  <a:gd name="connsiteY44" fmla="*/ 0 h 830306"/>
                  <a:gd name="connsiteX45" fmla="*/ 1130797 w 3393888"/>
                  <a:gd name="connsiteY45" fmla="*/ 0 h 830306"/>
                  <a:gd name="connsiteX46" fmla="*/ 1133844 w 3393888"/>
                  <a:gd name="connsiteY46" fmla="*/ 0 h 830306"/>
                  <a:gd name="connsiteX47" fmla="*/ 1198768 w 3393888"/>
                  <a:gd name="connsiteY47" fmla="*/ 0 h 830306"/>
                  <a:gd name="connsiteX48" fmla="*/ 1244068 w 3393888"/>
                  <a:gd name="connsiteY48" fmla="*/ 0 h 830306"/>
                  <a:gd name="connsiteX49" fmla="*/ 1285800 w 3393888"/>
                  <a:gd name="connsiteY49" fmla="*/ 0 h 830306"/>
                  <a:gd name="connsiteX50" fmla="*/ 1291762 w 3393888"/>
                  <a:gd name="connsiteY50" fmla="*/ 0 h 830306"/>
                  <a:gd name="connsiteX51" fmla="*/ 1324708 w 3393888"/>
                  <a:gd name="connsiteY51" fmla="*/ 0 h 830306"/>
                  <a:gd name="connsiteX52" fmla="*/ 1532621 w 3393888"/>
                  <a:gd name="connsiteY52" fmla="*/ 0 h 830306"/>
                  <a:gd name="connsiteX53" fmla="*/ 1558496 w 3393888"/>
                  <a:gd name="connsiteY53" fmla="*/ 0 h 830306"/>
                  <a:gd name="connsiteX54" fmla="*/ 1574352 w 3393888"/>
                  <a:gd name="connsiteY54" fmla="*/ 0 h 830306"/>
                  <a:gd name="connsiteX55" fmla="*/ 1580314 w 3393888"/>
                  <a:gd name="connsiteY55" fmla="*/ 0 h 830306"/>
                  <a:gd name="connsiteX56" fmla="*/ 1684436 w 3393888"/>
                  <a:gd name="connsiteY56" fmla="*/ 0 h 830306"/>
                  <a:gd name="connsiteX57" fmla="*/ 1940042 w 3393888"/>
                  <a:gd name="connsiteY57" fmla="*/ 0 h 830306"/>
                  <a:gd name="connsiteX58" fmla="*/ 1944461 w 3393888"/>
                  <a:gd name="connsiteY58" fmla="*/ 1312 h 830306"/>
                  <a:gd name="connsiteX59" fmla="*/ 1948853 w 3393888"/>
                  <a:gd name="connsiteY59" fmla="*/ 0 h 830306"/>
                  <a:gd name="connsiteX60" fmla="*/ 2330399 w 3393888"/>
                  <a:gd name="connsiteY60" fmla="*/ 0 h 830306"/>
                  <a:gd name="connsiteX61" fmla="*/ 2334818 w 3393888"/>
                  <a:gd name="connsiteY61" fmla="*/ 1312 h 830306"/>
                  <a:gd name="connsiteX62" fmla="*/ 2339210 w 3393888"/>
                  <a:gd name="connsiteY62" fmla="*/ 0 h 830306"/>
                  <a:gd name="connsiteX63" fmla="*/ 2465150 w 3393888"/>
                  <a:gd name="connsiteY63" fmla="*/ 0 h 830306"/>
                  <a:gd name="connsiteX64" fmla="*/ 2538488 w 3393888"/>
                  <a:gd name="connsiteY64" fmla="*/ 0 h 830306"/>
                  <a:gd name="connsiteX65" fmla="*/ 2559791 w 3393888"/>
                  <a:gd name="connsiteY65" fmla="*/ 0 h 830306"/>
                  <a:gd name="connsiteX66" fmla="*/ 2664428 w 3393888"/>
                  <a:gd name="connsiteY66" fmla="*/ 0 h 830306"/>
                  <a:gd name="connsiteX67" fmla="*/ 2673062 w 3393888"/>
                  <a:gd name="connsiteY67" fmla="*/ 0 h 830306"/>
                  <a:gd name="connsiteX68" fmla="*/ 2714794 w 3393888"/>
                  <a:gd name="connsiteY68" fmla="*/ 0 h 830306"/>
                  <a:gd name="connsiteX69" fmla="*/ 2720756 w 3393888"/>
                  <a:gd name="connsiteY69" fmla="*/ 0 h 830306"/>
                  <a:gd name="connsiteX70" fmla="*/ 2737766 w 3393888"/>
                  <a:gd name="connsiteY70" fmla="*/ 0 h 830306"/>
                  <a:gd name="connsiteX71" fmla="*/ 2759069 w 3393888"/>
                  <a:gd name="connsiteY71" fmla="*/ 0 h 830306"/>
                  <a:gd name="connsiteX72" fmla="*/ 2863706 w 3393888"/>
                  <a:gd name="connsiteY72" fmla="*/ 0 h 830306"/>
                  <a:gd name="connsiteX73" fmla="*/ 2872340 w 3393888"/>
                  <a:gd name="connsiteY73" fmla="*/ 0 h 830306"/>
                  <a:gd name="connsiteX74" fmla="*/ 2914072 w 3393888"/>
                  <a:gd name="connsiteY74" fmla="*/ 0 h 830306"/>
                  <a:gd name="connsiteX75" fmla="*/ 2920034 w 3393888"/>
                  <a:gd name="connsiteY75" fmla="*/ 0 h 830306"/>
                  <a:gd name="connsiteX76" fmla="*/ 2958347 w 3393888"/>
                  <a:gd name="connsiteY76" fmla="*/ 0 h 830306"/>
                  <a:gd name="connsiteX77" fmla="*/ 3119312 w 3393888"/>
                  <a:gd name="connsiteY77" fmla="*/ 0 h 830306"/>
                  <a:gd name="connsiteX78" fmla="*/ 3192896 w 3393888"/>
                  <a:gd name="connsiteY78" fmla="*/ 42265 h 830306"/>
                  <a:gd name="connsiteX79" fmla="*/ 3383669 w 3393888"/>
                  <a:gd name="connsiteY79" fmla="*/ 372888 h 830306"/>
                  <a:gd name="connsiteX80" fmla="*/ 3383669 w 3393888"/>
                  <a:gd name="connsiteY80" fmla="*/ 457418 h 830306"/>
                  <a:gd name="connsiteX81" fmla="*/ 3192896 w 3393888"/>
                  <a:gd name="connsiteY81" fmla="*/ 788041 h 830306"/>
                  <a:gd name="connsiteX82" fmla="*/ 3119312 w 3393888"/>
                  <a:gd name="connsiteY82" fmla="*/ 830306 h 8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93888" h="830306">
                    <a:moveTo>
                      <a:pt x="3119312" y="830306"/>
                    </a:moveTo>
                    <a:lnTo>
                      <a:pt x="2920034" y="830306"/>
                    </a:lnTo>
                    <a:lnTo>
                      <a:pt x="2737766" y="830306"/>
                    </a:lnTo>
                    <a:lnTo>
                      <a:pt x="2720756" y="830306"/>
                    </a:lnTo>
                    <a:lnTo>
                      <a:pt x="2538488" y="830306"/>
                    </a:lnTo>
                    <a:lnTo>
                      <a:pt x="2339210" y="830306"/>
                    </a:lnTo>
                    <a:lnTo>
                      <a:pt x="2334818" y="828994"/>
                    </a:lnTo>
                    <a:lnTo>
                      <a:pt x="2330399" y="830306"/>
                    </a:lnTo>
                    <a:lnTo>
                      <a:pt x="1948853" y="830306"/>
                    </a:lnTo>
                    <a:lnTo>
                      <a:pt x="1944461" y="828994"/>
                    </a:lnTo>
                    <a:lnTo>
                      <a:pt x="1940042" y="830306"/>
                    </a:lnTo>
                    <a:lnTo>
                      <a:pt x="1580314" y="830306"/>
                    </a:lnTo>
                    <a:lnTo>
                      <a:pt x="1558496" y="830306"/>
                    </a:lnTo>
                    <a:lnTo>
                      <a:pt x="1291762" y="830306"/>
                    </a:lnTo>
                    <a:lnTo>
                      <a:pt x="1198768" y="830306"/>
                    </a:lnTo>
                    <a:lnTo>
                      <a:pt x="1133844" y="830306"/>
                    </a:lnTo>
                    <a:lnTo>
                      <a:pt x="910216" y="830306"/>
                    </a:lnTo>
                    <a:lnTo>
                      <a:pt x="798379" y="830306"/>
                    </a:lnTo>
                    <a:lnTo>
                      <a:pt x="752298" y="830306"/>
                    </a:lnTo>
                    <a:lnTo>
                      <a:pt x="655613" y="830306"/>
                    </a:lnTo>
                    <a:lnTo>
                      <a:pt x="416833" y="830306"/>
                    </a:lnTo>
                    <a:lnTo>
                      <a:pt x="274067" y="830306"/>
                    </a:lnTo>
                    <a:cubicBezTo>
                      <a:pt x="247495" y="830306"/>
                      <a:pt x="214109" y="811219"/>
                      <a:pt x="200483" y="788041"/>
                    </a:cubicBezTo>
                    <a:cubicBezTo>
                      <a:pt x="9710" y="457418"/>
                      <a:pt x="9710" y="457418"/>
                      <a:pt x="9710" y="457418"/>
                    </a:cubicBezTo>
                    <a:cubicBezTo>
                      <a:pt x="-3236" y="434241"/>
                      <a:pt x="-3236" y="396066"/>
                      <a:pt x="9710" y="372888"/>
                    </a:cubicBezTo>
                    <a:cubicBezTo>
                      <a:pt x="200483" y="42265"/>
                      <a:pt x="200483" y="42265"/>
                      <a:pt x="200483" y="42265"/>
                    </a:cubicBezTo>
                    <a:cubicBezTo>
                      <a:pt x="214109" y="19088"/>
                      <a:pt x="247495" y="0"/>
                      <a:pt x="274067" y="0"/>
                    </a:cubicBezTo>
                    <a:cubicBezTo>
                      <a:pt x="321760" y="0"/>
                      <a:pt x="363492" y="0"/>
                      <a:pt x="400007" y="0"/>
                    </a:cubicBezTo>
                    <a:lnTo>
                      <a:pt x="416833" y="0"/>
                    </a:lnTo>
                    <a:lnTo>
                      <a:pt x="494648" y="0"/>
                    </a:lnTo>
                    <a:lnTo>
                      <a:pt x="542773" y="0"/>
                    </a:lnTo>
                    <a:lnTo>
                      <a:pt x="607920" y="0"/>
                    </a:lnTo>
                    <a:lnTo>
                      <a:pt x="637414" y="0"/>
                    </a:lnTo>
                    <a:lnTo>
                      <a:pt x="649651" y="0"/>
                    </a:lnTo>
                    <a:cubicBezTo>
                      <a:pt x="655613" y="0"/>
                      <a:pt x="655613" y="0"/>
                      <a:pt x="655613" y="0"/>
                    </a:cubicBezTo>
                    <a:lnTo>
                      <a:pt x="750685" y="0"/>
                    </a:lnTo>
                    <a:lnTo>
                      <a:pt x="752298" y="0"/>
                    </a:lnTo>
                    <a:lnTo>
                      <a:pt x="792417" y="0"/>
                    </a:lnTo>
                    <a:lnTo>
                      <a:pt x="798379" y="0"/>
                    </a:lnTo>
                    <a:lnTo>
                      <a:pt x="878238" y="0"/>
                    </a:lnTo>
                    <a:lnTo>
                      <a:pt x="910216" y="0"/>
                    </a:lnTo>
                    <a:lnTo>
                      <a:pt x="972879" y="0"/>
                    </a:lnTo>
                    <a:lnTo>
                      <a:pt x="1036156" y="0"/>
                    </a:lnTo>
                    <a:lnTo>
                      <a:pt x="1086151" y="0"/>
                    </a:lnTo>
                    <a:lnTo>
                      <a:pt x="1127882" y="0"/>
                    </a:lnTo>
                    <a:lnTo>
                      <a:pt x="1130797" y="0"/>
                    </a:lnTo>
                    <a:lnTo>
                      <a:pt x="1133844" y="0"/>
                    </a:lnTo>
                    <a:lnTo>
                      <a:pt x="1198768" y="0"/>
                    </a:lnTo>
                    <a:lnTo>
                      <a:pt x="1244068" y="0"/>
                    </a:lnTo>
                    <a:lnTo>
                      <a:pt x="1285800" y="0"/>
                    </a:lnTo>
                    <a:lnTo>
                      <a:pt x="1291762" y="0"/>
                    </a:lnTo>
                    <a:lnTo>
                      <a:pt x="1324708" y="0"/>
                    </a:lnTo>
                    <a:cubicBezTo>
                      <a:pt x="1434253" y="0"/>
                      <a:pt x="1496851" y="0"/>
                      <a:pt x="1532621" y="0"/>
                    </a:cubicBezTo>
                    <a:lnTo>
                      <a:pt x="1558496" y="0"/>
                    </a:lnTo>
                    <a:lnTo>
                      <a:pt x="1574352" y="0"/>
                    </a:lnTo>
                    <a:lnTo>
                      <a:pt x="1580314" y="0"/>
                    </a:lnTo>
                    <a:lnTo>
                      <a:pt x="1684436" y="0"/>
                    </a:lnTo>
                    <a:cubicBezTo>
                      <a:pt x="1940042" y="0"/>
                      <a:pt x="1940042" y="0"/>
                      <a:pt x="1940042" y="0"/>
                    </a:cubicBezTo>
                    <a:lnTo>
                      <a:pt x="1944461" y="1312"/>
                    </a:lnTo>
                    <a:lnTo>
                      <a:pt x="1948853" y="0"/>
                    </a:lnTo>
                    <a:cubicBezTo>
                      <a:pt x="2330399" y="0"/>
                      <a:pt x="2330399" y="0"/>
                      <a:pt x="2330399" y="0"/>
                    </a:cubicBezTo>
                    <a:lnTo>
                      <a:pt x="2334818" y="1312"/>
                    </a:lnTo>
                    <a:lnTo>
                      <a:pt x="2339210" y="0"/>
                    </a:lnTo>
                    <a:cubicBezTo>
                      <a:pt x="2386903" y="0"/>
                      <a:pt x="2428635" y="0"/>
                      <a:pt x="2465150" y="0"/>
                    </a:cubicBezTo>
                    <a:lnTo>
                      <a:pt x="2538488" y="0"/>
                    </a:lnTo>
                    <a:lnTo>
                      <a:pt x="2559791" y="0"/>
                    </a:lnTo>
                    <a:lnTo>
                      <a:pt x="2664428" y="0"/>
                    </a:lnTo>
                    <a:lnTo>
                      <a:pt x="2673062" y="0"/>
                    </a:lnTo>
                    <a:lnTo>
                      <a:pt x="2714794" y="0"/>
                    </a:lnTo>
                    <a:lnTo>
                      <a:pt x="2720756" y="0"/>
                    </a:lnTo>
                    <a:lnTo>
                      <a:pt x="2737766" y="0"/>
                    </a:lnTo>
                    <a:lnTo>
                      <a:pt x="2759069" y="0"/>
                    </a:lnTo>
                    <a:lnTo>
                      <a:pt x="2863706" y="0"/>
                    </a:lnTo>
                    <a:lnTo>
                      <a:pt x="2872340" y="0"/>
                    </a:lnTo>
                    <a:lnTo>
                      <a:pt x="2914072" y="0"/>
                    </a:lnTo>
                    <a:lnTo>
                      <a:pt x="2920034" y="0"/>
                    </a:lnTo>
                    <a:lnTo>
                      <a:pt x="2958347" y="0"/>
                    </a:lnTo>
                    <a:cubicBezTo>
                      <a:pt x="3119312" y="0"/>
                      <a:pt x="3119312" y="0"/>
                      <a:pt x="3119312" y="0"/>
                    </a:cubicBezTo>
                    <a:cubicBezTo>
                      <a:pt x="3146565" y="0"/>
                      <a:pt x="3179269" y="19088"/>
                      <a:pt x="3192896" y="42265"/>
                    </a:cubicBezTo>
                    <a:cubicBezTo>
                      <a:pt x="3383669" y="372888"/>
                      <a:pt x="3383669" y="372888"/>
                      <a:pt x="3383669" y="372888"/>
                    </a:cubicBezTo>
                    <a:cubicBezTo>
                      <a:pt x="3397295" y="396066"/>
                      <a:pt x="3397295" y="434241"/>
                      <a:pt x="3383669" y="457418"/>
                    </a:cubicBezTo>
                    <a:cubicBezTo>
                      <a:pt x="3192896" y="788041"/>
                      <a:pt x="3192896" y="788041"/>
                      <a:pt x="3192896" y="788041"/>
                    </a:cubicBezTo>
                    <a:cubicBezTo>
                      <a:pt x="3179269" y="811219"/>
                      <a:pt x="3146565" y="830306"/>
                      <a:pt x="3119312" y="830306"/>
                    </a:cubicBezTo>
                    <a:close/>
                  </a:path>
                </a:pathLst>
              </a:custGeom>
              <a:solidFill>
                <a:schemeClr val="bg1">
                  <a:alpha val="0"/>
                </a:scheme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" name="文本框 81"/>
            <p:cNvSpPr txBox="1"/>
            <p:nvPr/>
          </p:nvSpPr>
          <p:spPr>
            <a:xfrm>
              <a:off x="931957" y="3544517"/>
              <a:ext cx="1825041" cy="369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30D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六、研究思考</a:t>
              </a:r>
            </a:p>
          </p:txBody>
        </p:sp>
      </p:grpSp>
      <p:sp useBgFill="1">
        <p:nvSpPr>
          <p:cNvPr id="9" name="矩形 13"/>
          <p:cNvSpPr/>
          <p:nvPr/>
        </p:nvSpPr>
        <p:spPr>
          <a:xfrm>
            <a:off x="293010" y="426911"/>
            <a:ext cx="8557981" cy="4861178"/>
          </a:xfrm>
          <a:custGeom>
            <a:avLst/>
            <a:gdLst/>
            <a:ahLst/>
            <a:cxnLst/>
            <a:rect l="l" t="t" r="r" b="b"/>
            <a:pathLst>
              <a:path w="8557981" h="4861178">
                <a:moveTo>
                  <a:pt x="292948" y="196725"/>
                </a:moveTo>
                <a:lnTo>
                  <a:pt x="292948" y="4696009"/>
                </a:lnTo>
                <a:lnTo>
                  <a:pt x="8213826" y="4696009"/>
                </a:lnTo>
                <a:lnTo>
                  <a:pt x="8213826" y="196725"/>
                </a:lnTo>
                <a:close/>
                <a:moveTo>
                  <a:pt x="0" y="0"/>
                </a:moveTo>
                <a:lnTo>
                  <a:pt x="8557981" y="0"/>
                </a:lnTo>
                <a:lnTo>
                  <a:pt x="8557981" y="4861178"/>
                </a:lnTo>
                <a:lnTo>
                  <a:pt x="0" y="4861178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innerShdw blurRad="114300" dist="254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pic>
        <p:nvPicPr>
          <p:cNvPr id="8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14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1714774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115616" y="292859"/>
            <a:ext cx="1579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五、研究思考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09328" y="1451570"/>
            <a:ext cx="6987430" cy="347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dirty="0" smtClean="0"/>
              <a:t>          </a:t>
            </a:r>
            <a:r>
              <a:rPr lang="zh-CN" altLang="en-US" sz="2000" dirty="0" smtClean="0"/>
              <a:t>两年来</a:t>
            </a:r>
            <a:r>
              <a:rPr lang="zh-CN" altLang="en-US" sz="2000" dirty="0"/>
              <a:t>，我们着重围绕三个方面的内容开展研究，一步一个脚印，在大家的努力下完成了预期的研究任务。由于时间不够充分，学校硬件设备不够完善，在研究实践中还有一些问题值得我们思考，比如</a:t>
            </a:r>
            <a:r>
              <a:rPr lang="en-US" altLang="zh-CN" sz="2000" dirty="0"/>
              <a:t>AR</a:t>
            </a:r>
            <a:r>
              <a:rPr lang="zh-CN" altLang="en-US" sz="2000" dirty="0"/>
              <a:t>技术的研究、</a:t>
            </a:r>
            <a:r>
              <a:rPr lang="en-US" altLang="zh-CN" sz="2000" dirty="0"/>
              <a:t>E</a:t>
            </a:r>
            <a:r>
              <a:rPr lang="zh-CN" altLang="en-US" sz="2000" dirty="0"/>
              <a:t>课堂、</a:t>
            </a:r>
            <a:r>
              <a:rPr lang="en-US" altLang="zh-CN" sz="2000" dirty="0"/>
              <a:t>BYOD</a:t>
            </a:r>
            <a:r>
              <a:rPr lang="zh-CN" altLang="en-US" sz="2000" dirty="0"/>
              <a:t>数字化学习。课题的结题并不意味着研究的结束，我们将继续行走在研究的路上。</a:t>
            </a:r>
          </a:p>
        </p:txBody>
      </p:sp>
    </p:spTree>
    <p:extLst>
      <p:ext uri="{BB962C8B-B14F-4D97-AF65-F5344CB8AC3E}">
        <p14:creationId xmlns:p14="http://schemas.microsoft.com/office/powerpoint/2010/main" val="2523716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 rot="18900000">
            <a:off x="852821" y="2608188"/>
            <a:ext cx="235836" cy="261877"/>
          </a:xfrm>
          <a:prstGeom prst="roundRect">
            <a:avLst/>
          </a:prstGeom>
          <a:noFill/>
          <a:ln w="381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 rot="18900000">
            <a:off x="2036764" y="1577875"/>
            <a:ext cx="191766" cy="212940"/>
          </a:xfrm>
          <a:prstGeom prst="roundRect">
            <a:avLst/>
          </a:prstGeom>
          <a:noFill/>
          <a:ln w="38100">
            <a:solidFill>
              <a:srgbClr val="FFBE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65665" y="1338482"/>
            <a:ext cx="505022" cy="560787"/>
          </a:xfrm>
          <a:prstGeom prst="roundRect">
            <a:avLst/>
          </a:prstGeom>
          <a:noFill/>
          <a:ln w="762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238734" y="1087186"/>
            <a:ext cx="309683" cy="343879"/>
          </a:xfrm>
          <a:prstGeom prst="roundRect">
            <a:avLst/>
          </a:prstGeom>
          <a:noFill/>
          <a:ln w="381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303409" y="460269"/>
            <a:ext cx="756342" cy="839858"/>
          </a:xfrm>
          <a:prstGeom prst="roundRect">
            <a:avLst/>
          </a:prstGeom>
          <a:noFill/>
          <a:ln w="1270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114702" y="1285577"/>
            <a:ext cx="649144" cy="720823"/>
          </a:xfrm>
          <a:prstGeom prst="roundRect">
            <a:avLst/>
          </a:prstGeom>
          <a:noFill/>
          <a:ln w="1270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996267" y="2139984"/>
            <a:ext cx="864732" cy="960215"/>
          </a:xfrm>
          <a:prstGeom prst="roundRect">
            <a:avLst/>
          </a:prstGeom>
          <a:noFill/>
          <a:ln w="1270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845674" y="579304"/>
            <a:ext cx="649145" cy="706274"/>
          </a:xfrm>
          <a:prstGeom prst="roundRect">
            <a:avLst/>
          </a:prstGeom>
          <a:noFill/>
          <a:ln w="762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-126256" y="1059412"/>
            <a:ext cx="647953" cy="720822"/>
          </a:xfrm>
          <a:prstGeom prst="roundRect">
            <a:avLst/>
          </a:prstGeom>
          <a:noFill/>
          <a:ln w="1270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6842814" y="96551"/>
            <a:ext cx="756342" cy="841180"/>
          </a:xfrm>
          <a:prstGeom prst="roundRect">
            <a:avLst/>
          </a:prstGeom>
          <a:noFill/>
          <a:ln w="1270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5600506" y="1288223"/>
            <a:ext cx="207250" cy="230134"/>
          </a:xfrm>
          <a:prstGeom prst="roundRect">
            <a:avLst/>
          </a:prstGeom>
          <a:noFill/>
          <a:ln w="3810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449042" y="2559252"/>
            <a:ext cx="415690" cy="461591"/>
          </a:xfrm>
          <a:prstGeom prst="roundRect">
            <a:avLst/>
          </a:prstGeom>
          <a:noFill/>
          <a:ln w="762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1702068" y="1353031"/>
            <a:ext cx="385913" cy="429848"/>
          </a:xfrm>
          <a:prstGeom prst="roundRect">
            <a:avLst/>
          </a:prstGeom>
          <a:noFill/>
          <a:ln w="5715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2565608" y="665274"/>
            <a:ext cx="387105" cy="429848"/>
          </a:xfrm>
          <a:prstGeom prst="roundRect">
            <a:avLst/>
          </a:prstGeom>
          <a:noFill/>
          <a:ln w="5715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655456" y="665274"/>
            <a:ext cx="270377" cy="300232"/>
          </a:xfrm>
          <a:prstGeom prst="roundRect">
            <a:avLst/>
          </a:prstGeom>
          <a:noFill/>
          <a:ln w="381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3805534" y="879536"/>
            <a:ext cx="269186" cy="300232"/>
          </a:xfrm>
          <a:prstGeom prst="roundRect">
            <a:avLst/>
          </a:prstGeom>
          <a:noFill/>
          <a:ln w="3810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4889426" y="1469421"/>
            <a:ext cx="387104" cy="429848"/>
          </a:xfrm>
          <a:prstGeom prst="roundRect">
            <a:avLst/>
          </a:prstGeom>
          <a:noFill/>
          <a:ln w="5715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521698" y="3668921"/>
            <a:ext cx="343034" cy="379590"/>
          </a:xfrm>
          <a:prstGeom prst="roundRect">
            <a:avLst/>
          </a:prstGeom>
          <a:noFill/>
          <a:ln w="762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331123" y="3470530"/>
            <a:ext cx="343034" cy="380912"/>
          </a:xfrm>
          <a:prstGeom prst="roundRect">
            <a:avLst/>
          </a:prstGeom>
          <a:noFill/>
          <a:ln w="57150">
            <a:solidFill>
              <a:srgbClr val="FFBE3F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815897" y="1904560"/>
            <a:ext cx="198912" cy="220876"/>
          </a:xfrm>
          <a:prstGeom prst="roundRect">
            <a:avLst/>
          </a:prstGeom>
          <a:noFill/>
          <a:ln w="381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 rot="18900000">
            <a:off x="1356652" y="1641360"/>
            <a:ext cx="192957" cy="214263"/>
          </a:xfrm>
          <a:prstGeom prst="roundRect">
            <a:avLst/>
          </a:prstGeom>
          <a:noFill/>
          <a:ln w="38100">
            <a:solidFill>
              <a:srgbClr val="FF4D5E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 rot="18900000">
            <a:off x="1764005" y="875568"/>
            <a:ext cx="192957" cy="214263"/>
          </a:xfrm>
          <a:prstGeom prst="roundRect">
            <a:avLst/>
          </a:prstGeom>
          <a:noFill/>
          <a:ln w="38100">
            <a:solidFill>
              <a:srgbClr val="8BAA45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 rot="18900000">
            <a:off x="3829356" y="1726007"/>
            <a:ext cx="192957" cy="214263"/>
          </a:xfrm>
          <a:prstGeom prst="roundRect">
            <a:avLst/>
          </a:prstGeom>
          <a:noFill/>
          <a:ln w="381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 rot="18900000">
            <a:off x="6342556" y="969474"/>
            <a:ext cx="192957" cy="212940"/>
          </a:xfrm>
          <a:prstGeom prst="roundRect">
            <a:avLst/>
          </a:prstGeom>
          <a:noFill/>
          <a:ln w="38100">
            <a:solidFill>
              <a:srgbClr val="1C8CA1"/>
            </a:solidFill>
          </a:ln>
          <a:effectLst>
            <a:outerShdw blurRad="254000" dist="1270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32" tIns="35666" rIns="71332" bIns="35666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4573786" y="2504923"/>
            <a:ext cx="2700371" cy="1226191"/>
          </a:xfrm>
          <a:prstGeom prst="rect">
            <a:avLst/>
          </a:prstGeom>
          <a:noFill/>
        </p:spPr>
        <p:txBody>
          <a:bodyPr lIns="71332" tIns="35666" rIns="71332" bIns="35666">
            <a:spAutoFit/>
          </a:bodyPr>
          <a:lstStyle/>
          <a:p>
            <a:pPr algn="ctr">
              <a:defRPr/>
            </a:pPr>
            <a:r>
              <a:rPr lang="en-US" altLang="zh-CN" sz="75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4D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2</a:t>
            </a:r>
            <a:r>
              <a:rPr lang="en-US" altLang="zh-CN" sz="75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1C8C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0</a:t>
            </a:r>
            <a:r>
              <a:rPr lang="en-US" altLang="zh-CN" sz="75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8BAA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1</a:t>
            </a:r>
            <a:r>
              <a:rPr lang="en-US" altLang="zh-CN" sz="7500" b="1" dirty="0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BE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6</a:t>
            </a:r>
            <a:endParaRPr lang="zh-CN" altLang="en-US" sz="7500" b="1" dirty="0">
              <a:ln w="19050">
                <a:solidFill>
                  <a:schemeClr val="bg1">
                    <a:lumMod val="95000"/>
                  </a:schemeClr>
                </a:solidFill>
              </a:ln>
              <a:solidFill>
                <a:srgbClr val="FFBE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14701" y="3637179"/>
            <a:ext cx="5726762" cy="933803"/>
          </a:xfrm>
          <a:prstGeom prst="rect">
            <a:avLst/>
          </a:prstGeom>
          <a:noFill/>
        </p:spPr>
        <p:txBody>
          <a:bodyPr lIns="71332" tIns="35666" rIns="71332" bIns="35666">
            <a:spAutoFit/>
          </a:bodyPr>
          <a:lstStyle/>
          <a:p>
            <a:pPr algn="ctr">
              <a:defRPr/>
            </a:pPr>
            <a:r>
              <a:rPr lang="zh-CN" altLang="en-US" sz="5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感谢您的指导！</a:t>
            </a:r>
            <a:endParaRPr lang="zh-CN" altLang="en-US" sz="5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3195695" y="4637072"/>
            <a:ext cx="5564774" cy="0"/>
          </a:xfrm>
          <a:prstGeom prst="line">
            <a:avLst/>
          </a:prstGeom>
          <a:ln w="28575">
            <a:solidFill>
              <a:srgbClr val="1C8CA1"/>
            </a:solidFill>
          </a:ln>
          <a:effectLst>
            <a:outerShdw blurRad="127000" dist="63500" dir="5400000" algn="t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9"/>
          <p:cNvSpPr txBox="1">
            <a:spLocks noChangeArrowheads="1"/>
          </p:cNvSpPr>
          <p:nvPr/>
        </p:nvSpPr>
        <p:spPr bwMode="auto">
          <a:xfrm>
            <a:off x="3563888" y="4720396"/>
            <a:ext cx="4407524" cy="44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332" tIns="35666" rIns="71332" bIns="35666">
            <a:spAutoFit/>
          </a:bodyPr>
          <a:lstStyle/>
          <a:p>
            <a:pPr algn="r"/>
            <a:r>
              <a:rPr lang="zh-CN" altLang="en-US" sz="2400" dirty="0" smtClean="0">
                <a:latin typeface="华文行楷" pitchFamily="2" charset="-122"/>
                <a:ea typeface="华文行楷" pitchFamily="2" charset="-122"/>
              </a:rPr>
              <a:t>常州市武进区横</a:t>
            </a:r>
            <a:r>
              <a:rPr lang="zh-CN" altLang="en-US" sz="2400" dirty="0">
                <a:latin typeface="华文行楷" pitchFamily="2" charset="-122"/>
                <a:ea typeface="华文行楷" pitchFamily="2" charset="-122"/>
              </a:rPr>
              <a:t>山桥中心小学</a:t>
            </a:r>
          </a:p>
        </p:txBody>
      </p:sp>
    </p:spTree>
    <p:extLst>
      <p:ext uri="{BB962C8B-B14F-4D97-AF65-F5344CB8AC3E}">
        <p14:creationId xmlns:p14="http://schemas.microsoft.com/office/powerpoint/2010/main" val="726729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4" name="组合 3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6" name="椭圆 5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9034" y="121196"/>
            <a:ext cx="2002806" cy="656665"/>
            <a:chOff x="1129034" y="49188"/>
            <a:chExt cx="1570758" cy="656665"/>
          </a:xfrm>
        </p:grpSpPr>
        <p:sp>
          <p:nvSpPr>
            <p:cNvPr id="11" name="任意多边形 10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3" name="AutoShape 2" descr="http://www.taopic.com/uploads/allimg/111017/1829-11101F12048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259632" y="29285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一、研究</a:t>
            </a:r>
            <a:r>
              <a:rPr lang="zh-CN" altLang="en-US" b="1" dirty="0">
                <a:solidFill>
                  <a:schemeClr val="bg1"/>
                </a:solidFill>
              </a:rPr>
              <a:t>背景</a:t>
            </a:r>
          </a:p>
        </p:txBody>
      </p:sp>
      <p:sp>
        <p:nvSpPr>
          <p:cNvPr id="15" name="矩形 14"/>
          <p:cNvSpPr/>
          <p:nvPr/>
        </p:nvSpPr>
        <p:spPr>
          <a:xfrm>
            <a:off x="1234371" y="1157975"/>
            <a:ext cx="6030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/>
              <a:t>第三，缺乏有效的信息技术研讨交流方式与平台。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285771" y="1966064"/>
            <a:ext cx="741024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         自</a:t>
            </a:r>
            <a:r>
              <a:rPr lang="en-US" altLang="zh-CN" dirty="0"/>
              <a:t>06</a:t>
            </a:r>
            <a:r>
              <a:rPr lang="zh-CN" altLang="en-US" dirty="0"/>
              <a:t>年搬入新校址起至今，我校在教育现代化装备上的投入就一直没有停止过，投入的经费也不少。但由于受限于教师的信息技术素养和学校所处的信息技术发展阶段，我们在建设与硬件设施相配套的“软件”工程方面投入微薄。教师们对信息技术虽有着强烈的学习、运用的愿望，但由于缺乏有效的学习方法和可依托的交流平台，使得老师们无法将自己学习过程中的经验收获、疑难困惑在较大大范围内进行分享、交流。这种“单兵作战”的学习模式显然是缺乏效率的，也是落后与时代的。</a:t>
            </a:r>
          </a:p>
        </p:txBody>
      </p:sp>
    </p:spTree>
    <p:extLst>
      <p:ext uri="{BB962C8B-B14F-4D97-AF65-F5344CB8AC3E}">
        <p14:creationId xmlns:p14="http://schemas.microsoft.com/office/powerpoint/2010/main" val="1996326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4321" y="445705"/>
            <a:ext cx="799287" cy="755611"/>
            <a:chOff x="168729" y="101037"/>
            <a:chExt cx="799287" cy="755611"/>
          </a:xfrm>
        </p:grpSpPr>
        <p:grpSp>
          <p:nvGrpSpPr>
            <p:cNvPr id="3" name="组合 2"/>
            <p:cNvGrpSpPr/>
            <p:nvPr/>
          </p:nvGrpSpPr>
          <p:grpSpPr>
            <a:xfrm>
              <a:off x="168729" y="101037"/>
              <a:ext cx="799287" cy="755611"/>
              <a:chOff x="2759425" y="1932990"/>
              <a:chExt cx="799287" cy="755611"/>
            </a:xfrm>
          </p:grpSpPr>
          <p:sp>
            <p:nvSpPr>
              <p:cNvPr id="5" name="椭圆 4"/>
              <p:cNvSpPr>
                <a:spLocks/>
              </p:cNvSpPr>
              <p:nvPr/>
            </p:nvSpPr>
            <p:spPr bwMode="auto">
              <a:xfrm rot="10800000">
                <a:off x="2759426" y="1949921"/>
                <a:ext cx="799286" cy="717940"/>
              </a:xfrm>
              <a:prstGeom prst="ellipse">
                <a:avLst/>
              </a:prstGeom>
              <a:solidFill>
                <a:srgbClr val="FFA616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2759425" y="1932990"/>
                <a:ext cx="799287" cy="751802"/>
              </a:xfrm>
              <a:prstGeom prst="ellipse">
                <a:avLst/>
              </a:prstGeom>
              <a:solidFill>
                <a:srgbClr val="8CBF0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2771295" y="1942172"/>
                <a:ext cx="787417" cy="746429"/>
              </a:xfrm>
              <a:prstGeom prst="ellipse">
                <a:avLst/>
              </a:prstGeom>
              <a:solidFill>
                <a:srgbClr val="FFA616">
                  <a:alpha val="0"/>
                </a:srgb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" name="Picture 8" descr="C:\Users\ShiYanch\Desktop\PNG\System\White\MB_0006_back.png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347578" y="294104"/>
              <a:ext cx="482414" cy="411748"/>
            </a:xfrm>
            <a:prstGeom prst="rect">
              <a:avLst/>
            </a:prstGeom>
            <a:noFill/>
            <a:effectLst>
              <a:innerShdw blurRad="38100" dist="12700" dir="13500000">
                <a:schemeClr val="bg1">
                  <a:lumMod val="65000"/>
                  <a:alpha val="50000"/>
                </a:scheme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1129034" y="841276"/>
            <a:ext cx="8014965" cy="98618"/>
          </a:xfrm>
          <a:prstGeom prst="rect">
            <a:avLst/>
          </a:prstGeom>
          <a:solidFill>
            <a:srgbClr val="FFA61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9034" y="121196"/>
            <a:ext cx="2002806" cy="656665"/>
            <a:chOff x="1129034" y="49188"/>
            <a:chExt cx="1570758" cy="656665"/>
          </a:xfrm>
        </p:grpSpPr>
        <p:sp>
          <p:nvSpPr>
            <p:cNvPr id="10" name="任意多边形 9"/>
            <p:cNvSpPr/>
            <p:nvPr/>
          </p:nvSpPr>
          <p:spPr>
            <a:xfrm>
              <a:off x="1129034" y="49188"/>
              <a:ext cx="1570758" cy="656665"/>
            </a:xfrm>
            <a:custGeom>
              <a:avLst/>
              <a:gdLst>
                <a:gd name="connsiteX0" fmla="*/ 347608 w 1390436"/>
                <a:gd name="connsiteY0" fmla="*/ 0 h 842499"/>
                <a:gd name="connsiteX1" fmla="*/ 1075798 w 1390436"/>
                <a:gd name="connsiteY1" fmla="*/ 0 h 842499"/>
                <a:gd name="connsiteX2" fmla="*/ 1075798 w 1390436"/>
                <a:gd name="connsiteY2" fmla="*/ 4029 h 842499"/>
                <a:gd name="connsiteX3" fmla="*/ 1112882 w 1390436"/>
                <a:gd name="connsiteY3" fmla="*/ 8559 h 842499"/>
                <a:gd name="connsiteX4" fmla="*/ 1390436 w 1390436"/>
                <a:gd name="connsiteY4" fmla="*/ 421250 h 842499"/>
                <a:gd name="connsiteX5" fmla="*/ 1112882 w 1390436"/>
                <a:gd name="connsiteY5" fmla="*/ 833941 h 842499"/>
                <a:gd name="connsiteX6" fmla="*/ 1075798 w 1390436"/>
                <a:gd name="connsiteY6" fmla="*/ 838471 h 842499"/>
                <a:gd name="connsiteX7" fmla="*/ 1075798 w 1390436"/>
                <a:gd name="connsiteY7" fmla="*/ 842497 h 842499"/>
                <a:gd name="connsiteX8" fmla="*/ 1042843 w 1390436"/>
                <a:gd name="connsiteY8" fmla="*/ 842497 h 842499"/>
                <a:gd name="connsiteX9" fmla="*/ 1042827 w 1390436"/>
                <a:gd name="connsiteY9" fmla="*/ 842499 h 842499"/>
                <a:gd name="connsiteX10" fmla="*/ 1042811 w 1390436"/>
                <a:gd name="connsiteY10" fmla="*/ 842497 h 842499"/>
                <a:gd name="connsiteX11" fmla="*/ 347625 w 1390436"/>
                <a:gd name="connsiteY11" fmla="*/ 842497 h 842499"/>
                <a:gd name="connsiteX12" fmla="*/ 347609 w 1390436"/>
                <a:gd name="connsiteY12" fmla="*/ 842499 h 842499"/>
                <a:gd name="connsiteX13" fmla="*/ 0 w 1390436"/>
                <a:gd name="connsiteY13" fmla="*/ 421250 h 842499"/>
                <a:gd name="connsiteX14" fmla="*/ 277554 w 1390436"/>
                <a:gd name="connsiteY14" fmla="*/ 8559 h 842499"/>
                <a:gd name="connsiteX15" fmla="*/ 347608 w 1390436"/>
                <a:gd name="connsiteY15" fmla="*/ 1 h 8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0436" h="842499">
                  <a:moveTo>
                    <a:pt x="347608" y="0"/>
                  </a:moveTo>
                  <a:lnTo>
                    <a:pt x="1075798" y="0"/>
                  </a:lnTo>
                  <a:lnTo>
                    <a:pt x="1075798" y="4029"/>
                  </a:lnTo>
                  <a:lnTo>
                    <a:pt x="1112882" y="8559"/>
                  </a:lnTo>
                  <a:cubicBezTo>
                    <a:pt x="1271282" y="47839"/>
                    <a:pt x="1390436" y="217682"/>
                    <a:pt x="1390436" y="421250"/>
                  </a:cubicBezTo>
                  <a:cubicBezTo>
                    <a:pt x="1390436" y="624818"/>
                    <a:pt x="1271282" y="794661"/>
                    <a:pt x="1112882" y="833941"/>
                  </a:cubicBezTo>
                  <a:lnTo>
                    <a:pt x="1075798" y="838471"/>
                  </a:lnTo>
                  <a:lnTo>
                    <a:pt x="1075798" y="842497"/>
                  </a:lnTo>
                  <a:lnTo>
                    <a:pt x="1042843" y="842497"/>
                  </a:lnTo>
                  <a:lnTo>
                    <a:pt x="1042827" y="842499"/>
                  </a:lnTo>
                  <a:lnTo>
                    <a:pt x="1042811" y="842497"/>
                  </a:lnTo>
                  <a:lnTo>
                    <a:pt x="347625" y="842497"/>
                  </a:lnTo>
                  <a:lnTo>
                    <a:pt x="347609" y="842499"/>
                  </a:lnTo>
                  <a:cubicBezTo>
                    <a:pt x="155630" y="842499"/>
                    <a:pt x="0" y="653899"/>
                    <a:pt x="0" y="421250"/>
                  </a:cubicBezTo>
                  <a:cubicBezTo>
                    <a:pt x="0" y="217682"/>
                    <a:pt x="119154" y="47839"/>
                    <a:pt x="277554" y="8559"/>
                  </a:cubicBezTo>
                  <a:lnTo>
                    <a:pt x="347608" y="1"/>
                  </a:lnTo>
                  <a:close/>
                </a:path>
              </a:pathLst>
            </a:custGeom>
            <a:solidFill>
              <a:srgbClr val="FFA616"/>
            </a:solidFill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  <a:effectLst>
              <a:innerShdw blurRad="76200" dist="63500" dir="135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29034" y="192854"/>
              <a:ext cx="1570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dirty="0">
                <a:solidFill>
                  <a:schemeClr val="bg1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259632" y="29285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</a:rPr>
              <a:t>一、研究</a:t>
            </a:r>
            <a:r>
              <a:rPr lang="zh-CN" altLang="en-US" b="1" dirty="0">
                <a:solidFill>
                  <a:schemeClr val="bg1"/>
                </a:solidFill>
              </a:rPr>
              <a:t>背景</a:t>
            </a:r>
          </a:p>
        </p:txBody>
      </p:sp>
      <p:sp>
        <p:nvSpPr>
          <p:cNvPr id="13" name="椭圆 12"/>
          <p:cNvSpPr/>
          <p:nvPr/>
        </p:nvSpPr>
        <p:spPr>
          <a:xfrm>
            <a:off x="1933132" y="3483682"/>
            <a:ext cx="1390044" cy="1390042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309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476020" y="2569462"/>
            <a:ext cx="2304256" cy="2304256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309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48163" y="1513745"/>
            <a:ext cx="3359977" cy="3359977"/>
          </a:xfrm>
          <a:prstGeom prst="ellipse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algn="ctr" defTabSz="914309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125440" y="1564052"/>
            <a:ext cx="1005416" cy="1005416"/>
            <a:chOff x="2125440" y="1538894"/>
            <a:chExt cx="1005416" cy="1005416"/>
          </a:xfrm>
        </p:grpSpPr>
        <p:sp>
          <p:nvSpPr>
            <p:cNvPr id="17" name="椭圆 16"/>
            <p:cNvSpPr/>
            <p:nvPr/>
          </p:nvSpPr>
          <p:spPr>
            <a:xfrm>
              <a:off x="2125440" y="1538894"/>
              <a:ext cx="1005416" cy="1005416"/>
            </a:xfrm>
            <a:prstGeom prst="ellipse">
              <a:avLst/>
            </a:prstGeom>
            <a:solidFill>
              <a:srgbClr val="F744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8" name="文本框 5"/>
            <p:cNvSpPr txBox="1"/>
            <p:nvPr/>
          </p:nvSpPr>
          <p:spPr>
            <a:xfrm>
              <a:off x="2303064" y="1610718"/>
              <a:ext cx="588623" cy="830997"/>
            </a:xfrm>
            <a:prstGeom prst="rect">
              <a:avLst/>
            </a:prstGeom>
            <a:noFill/>
          </p:spPr>
          <p:txBody>
            <a:bodyPr wrap="none" lIns="91432" tIns="45718" rIns="91432" bIns="45718" rtlCol="0">
              <a:spAutoFit/>
            </a:bodyPr>
            <a:lstStyle/>
            <a:p>
              <a:pPr defTabSz="914309"/>
              <a:r>
                <a:rPr lang="en-US" altLang="zh-CN" sz="4800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Bodoni MT Black" panose="02070A03080600020203" pitchFamily="18" charset="0"/>
                </a:rPr>
                <a:t>3</a:t>
              </a:r>
              <a:endParaRPr lang="zh-CN" altLang="en-US" sz="480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doni MT Black" panose="02070A03080600020203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197264" y="4011956"/>
            <a:ext cx="861768" cy="861768"/>
            <a:chOff x="2165566" y="3933701"/>
            <a:chExt cx="922984" cy="922984"/>
          </a:xfrm>
        </p:grpSpPr>
        <p:sp>
          <p:nvSpPr>
            <p:cNvPr id="20" name="椭圆 19"/>
            <p:cNvSpPr/>
            <p:nvPr/>
          </p:nvSpPr>
          <p:spPr>
            <a:xfrm>
              <a:off x="2165566" y="3933701"/>
              <a:ext cx="922984" cy="922984"/>
            </a:xfrm>
            <a:prstGeom prst="ellipse">
              <a:avLst/>
            </a:prstGeom>
            <a:solidFill>
              <a:srgbClr val="2AABE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1" name="文本框 27"/>
            <p:cNvSpPr txBox="1"/>
            <p:nvPr/>
          </p:nvSpPr>
          <p:spPr>
            <a:xfrm>
              <a:off x="2301975" y="3964309"/>
              <a:ext cx="588623" cy="830997"/>
            </a:xfrm>
            <a:prstGeom prst="rect">
              <a:avLst/>
            </a:prstGeom>
            <a:noFill/>
          </p:spPr>
          <p:txBody>
            <a:bodyPr wrap="none" lIns="91432" tIns="45718" rIns="91432" bIns="45718" rtlCol="0">
              <a:spAutoFit/>
            </a:bodyPr>
            <a:lstStyle/>
            <a:p>
              <a:pPr defTabSz="914309"/>
              <a:r>
                <a:rPr lang="en-US" altLang="zh-CN" sz="4800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Bodoni MT Black" panose="02070A03080600020203" pitchFamily="18" charset="0"/>
                </a:rPr>
                <a:t>1</a:t>
              </a:r>
              <a:endParaRPr lang="zh-CN" altLang="en-US" sz="480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doni MT Black" panose="02070A03080600020203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580238" y="1725398"/>
            <a:ext cx="624000" cy="576002"/>
            <a:chOff x="1439654" y="1688176"/>
            <a:chExt cx="635584" cy="595542"/>
          </a:xfrm>
          <a:solidFill>
            <a:srgbClr val="FB8C18"/>
          </a:solidFill>
        </p:grpSpPr>
        <p:sp>
          <p:nvSpPr>
            <p:cNvPr id="24" name="椭圆 23"/>
            <p:cNvSpPr/>
            <p:nvPr/>
          </p:nvSpPr>
          <p:spPr>
            <a:xfrm>
              <a:off x="1691680" y="1688176"/>
              <a:ext cx="360039" cy="360040"/>
            </a:xfrm>
            <a:prstGeom prst="ellipse">
              <a:avLst/>
            </a:prstGeom>
            <a:solidFill>
              <a:srgbClr val="F744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39654" y="1779662"/>
              <a:ext cx="180020" cy="180020"/>
            </a:xfrm>
            <a:prstGeom prst="ellipse">
              <a:avLst/>
            </a:prstGeom>
            <a:solidFill>
              <a:srgbClr val="F744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545142" y="2067694"/>
              <a:ext cx="180020" cy="180020"/>
            </a:xfrm>
            <a:prstGeom prst="ellipse">
              <a:avLst/>
            </a:prstGeom>
            <a:solidFill>
              <a:srgbClr val="F744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895218" y="2103698"/>
              <a:ext cx="180020" cy="180020"/>
            </a:xfrm>
            <a:prstGeom prst="ellipse">
              <a:avLst/>
            </a:prstGeom>
            <a:solidFill>
              <a:srgbClr val="F744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80238" y="2834814"/>
            <a:ext cx="672000" cy="576001"/>
            <a:chOff x="1702136" y="1728481"/>
            <a:chExt cx="1616545" cy="1348833"/>
          </a:xfrm>
          <a:solidFill>
            <a:schemeClr val="accent1"/>
          </a:solidFill>
        </p:grpSpPr>
        <p:sp>
          <p:nvSpPr>
            <p:cNvPr id="30" name="椭圆 29"/>
            <p:cNvSpPr/>
            <p:nvPr/>
          </p:nvSpPr>
          <p:spPr>
            <a:xfrm>
              <a:off x="1702136" y="2550217"/>
              <a:ext cx="405264" cy="405265"/>
            </a:xfrm>
            <a:prstGeom prst="ellipse">
              <a:avLst/>
            </a:prstGeom>
            <a:solidFill>
              <a:srgbClr val="FB8C18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8" rIns="91432" bIns="45718" rtlCol="0" anchor="ctr"/>
            <a:lstStyle/>
            <a:p>
              <a:pPr algn="ctr" defTabSz="91430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10788" y="1728481"/>
              <a:ext cx="607893" cy="607894"/>
            </a:xfrm>
            <a:prstGeom prst="ellipse">
              <a:avLst/>
            </a:prstGeom>
            <a:solidFill>
              <a:srgbClr val="FB8C18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8" rIns="91432" bIns="45718" rtlCol="0" anchor="ctr"/>
            <a:lstStyle/>
            <a:p>
              <a:pPr algn="ctr" defTabSz="914309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994985" y="2226336"/>
              <a:ext cx="948510" cy="850978"/>
              <a:chOff x="1994984" y="2226336"/>
              <a:chExt cx="948512" cy="850978"/>
            </a:xfrm>
            <a:grpFill/>
          </p:grpSpPr>
          <p:cxnSp>
            <p:nvCxnSpPr>
              <p:cNvPr id="33" name="直接连接符 32"/>
              <p:cNvCxnSpPr/>
              <p:nvPr/>
            </p:nvCxnSpPr>
            <p:spPr>
              <a:xfrm flipV="1">
                <a:off x="1994984" y="2389667"/>
                <a:ext cx="118428" cy="218237"/>
              </a:xfrm>
              <a:prstGeom prst="line">
                <a:avLst/>
              </a:prstGeom>
              <a:solidFill>
                <a:srgbClr val="FB8C18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2107398" y="2382866"/>
                <a:ext cx="534360" cy="692940"/>
              </a:xfrm>
              <a:prstGeom prst="line">
                <a:avLst/>
              </a:prstGeom>
              <a:solidFill>
                <a:srgbClr val="FB8C18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V="1">
                <a:off x="2641758" y="2226336"/>
                <a:ext cx="301738" cy="850978"/>
              </a:xfrm>
              <a:prstGeom prst="line">
                <a:avLst/>
              </a:prstGeom>
              <a:solidFill>
                <a:srgbClr val="FB8C18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36" name="矩形 1"/>
          <p:cNvSpPr>
            <a:spLocks noChangeArrowheads="1"/>
          </p:cNvSpPr>
          <p:nvPr/>
        </p:nvSpPr>
        <p:spPr bwMode="auto">
          <a:xfrm>
            <a:off x="5381128" y="3961823"/>
            <a:ext cx="3223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914309">
              <a:lnSpc>
                <a:spcPct val="150000"/>
              </a:lnSpc>
            </a:pPr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第一，信息技术与学科教学的融合有待进一步深入</a:t>
            </a:r>
            <a:r>
              <a:rPr lang="zh-CN" altLang="en-US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sz="1600" b="1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580238" y="4082953"/>
            <a:ext cx="576000" cy="576001"/>
            <a:chOff x="6758111" y="2048406"/>
            <a:chExt cx="740273" cy="748185"/>
          </a:xfrm>
          <a:solidFill>
            <a:srgbClr val="FB8C18"/>
          </a:solidFill>
        </p:grpSpPr>
        <p:sp>
          <p:nvSpPr>
            <p:cNvPr id="38" name="饼形 37"/>
            <p:cNvSpPr/>
            <p:nvPr/>
          </p:nvSpPr>
          <p:spPr>
            <a:xfrm>
              <a:off x="6758111" y="2102454"/>
              <a:ext cx="694135" cy="694137"/>
            </a:xfrm>
            <a:prstGeom prst="pie">
              <a:avLst/>
            </a:prstGeom>
            <a:solidFill>
              <a:srgbClr val="2AABE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39" name="饼形 38"/>
            <p:cNvSpPr/>
            <p:nvPr/>
          </p:nvSpPr>
          <p:spPr>
            <a:xfrm>
              <a:off x="6804249" y="2048406"/>
              <a:ext cx="694135" cy="694137"/>
            </a:xfrm>
            <a:prstGeom prst="pie">
              <a:avLst>
                <a:gd name="adj1" fmla="val 16168749"/>
                <a:gd name="adj2" fmla="val 121262"/>
              </a:avLst>
            </a:prstGeom>
            <a:solidFill>
              <a:srgbClr val="2AABE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2" tIns="45718" rIns="91432" bIns="45718" anchor="ctr"/>
            <a:lstStyle/>
            <a:p>
              <a:pPr defTabSz="914309" eaLnBrk="0" hangingPunct="0">
                <a:buFont typeface="Arial" panose="020B0604020202020204" pitchFamily="34" charset="0"/>
                <a:buNone/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243908" y="2674575"/>
            <a:ext cx="768481" cy="830997"/>
            <a:chOff x="2255489" y="2544065"/>
            <a:chExt cx="768481" cy="830997"/>
          </a:xfrm>
        </p:grpSpPr>
        <p:sp>
          <p:nvSpPr>
            <p:cNvPr id="41" name="椭圆 40"/>
            <p:cNvSpPr/>
            <p:nvPr/>
          </p:nvSpPr>
          <p:spPr>
            <a:xfrm>
              <a:off x="2255489" y="2569468"/>
              <a:ext cx="768481" cy="768481"/>
            </a:xfrm>
            <a:prstGeom prst="ellipse">
              <a:avLst/>
            </a:prstGeom>
            <a:solidFill>
              <a:srgbClr val="FB8C18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8" rIns="91432" bIns="45718" rtlCol="0" anchor="ctr"/>
            <a:lstStyle/>
            <a:p>
              <a:pPr algn="ctr" defTabSz="914309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42" name="文本框 46"/>
            <p:cNvSpPr txBox="1"/>
            <p:nvPr/>
          </p:nvSpPr>
          <p:spPr>
            <a:xfrm>
              <a:off x="2345418" y="2544065"/>
              <a:ext cx="588623" cy="830997"/>
            </a:xfrm>
            <a:prstGeom prst="rect">
              <a:avLst/>
            </a:prstGeom>
            <a:noFill/>
          </p:spPr>
          <p:txBody>
            <a:bodyPr wrap="none" lIns="91432" tIns="45718" rIns="91432" bIns="45718" rtlCol="0">
              <a:spAutoFit/>
            </a:bodyPr>
            <a:lstStyle/>
            <a:p>
              <a:pPr defTabSz="914309"/>
              <a:r>
                <a:rPr lang="en-US" altLang="zh-CN" sz="4800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Bodoni MT Black" panose="02070A03080600020203" pitchFamily="18" charset="0"/>
                </a:rPr>
                <a:t>2</a:t>
              </a:r>
              <a:endParaRPr lang="zh-CN" altLang="en-US" sz="480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odoni MT Black" panose="02070A03080600020203" pitchFamily="18" charset="0"/>
              </a:endParaRPr>
            </a:p>
          </p:txBody>
        </p:sp>
      </p:grpSp>
      <p:sp>
        <p:nvSpPr>
          <p:cNvPr id="44" name="矩形 1"/>
          <p:cNvSpPr>
            <a:spLocks noChangeArrowheads="1"/>
          </p:cNvSpPr>
          <p:nvPr/>
        </p:nvSpPr>
        <p:spPr bwMode="auto">
          <a:xfrm>
            <a:off x="5316438" y="2701665"/>
            <a:ext cx="3223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914309">
              <a:lnSpc>
                <a:spcPct val="150000"/>
              </a:lnSpc>
            </a:pPr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第二，学校教师的信息技术操作运用水平普遍不高。</a:t>
            </a:r>
          </a:p>
        </p:txBody>
      </p:sp>
      <p:sp>
        <p:nvSpPr>
          <p:cNvPr id="45" name="矩形 1"/>
          <p:cNvSpPr>
            <a:spLocks noChangeArrowheads="1"/>
          </p:cNvSpPr>
          <p:nvPr/>
        </p:nvSpPr>
        <p:spPr bwMode="auto">
          <a:xfrm>
            <a:off x="5381128" y="1456369"/>
            <a:ext cx="3223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914309">
              <a:lnSpc>
                <a:spcPct val="150000"/>
              </a:lnSpc>
            </a:pPr>
            <a:r>
              <a:rPr lang="zh-CN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第三，缺乏有效的信息技术研讨交流方式与平台。</a:t>
            </a:r>
          </a:p>
        </p:txBody>
      </p:sp>
    </p:spTree>
    <p:extLst>
      <p:ext uri="{BB962C8B-B14F-4D97-AF65-F5344CB8AC3E}">
        <p14:creationId xmlns:p14="http://schemas.microsoft.com/office/powerpoint/2010/main" val="35881091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9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36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267744" y="1561355"/>
            <a:ext cx="4400464" cy="1512168"/>
            <a:chOff x="423448" y="3270200"/>
            <a:chExt cx="2780400" cy="955452"/>
          </a:xfrm>
        </p:grpSpPr>
        <p:grpSp>
          <p:nvGrpSpPr>
            <p:cNvPr id="3" name="组合 2"/>
            <p:cNvGrpSpPr/>
            <p:nvPr/>
          </p:nvGrpSpPr>
          <p:grpSpPr>
            <a:xfrm>
              <a:off x="423448" y="3270200"/>
              <a:ext cx="2780400" cy="955452"/>
              <a:chOff x="2339422" y="1012876"/>
              <a:chExt cx="3147691" cy="1081668"/>
            </a:xfrm>
          </p:grpSpPr>
          <p:sp>
            <p:nvSpPr>
              <p:cNvPr id="5" name="任意多边形 4"/>
              <p:cNvSpPr>
                <a:spLocks/>
              </p:cNvSpPr>
              <p:nvPr/>
            </p:nvSpPr>
            <p:spPr bwMode="auto">
              <a:xfrm rot="10800000">
                <a:off x="2339422" y="1012876"/>
                <a:ext cx="3147690" cy="1074074"/>
              </a:xfrm>
              <a:custGeom>
                <a:avLst/>
                <a:gdLst>
                  <a:gd name="connsiteX0" fmla="*/ 3494407 w 4138458"/>
                  <a:gd name="connsiteY0" fmla="*/ 1121227 h 1412149"/>
                  <a:gd name="connsiteX1" fmla="*/ 3567991 w 4138458"/>
                  <a:gd name="connsiteY1" fmla="*/ 1078962 h 1412149"/>
                  <a:gd name="connsiteX2" fmla="*/ 3758764 w 4138458"/>
                  <a:gd name="connsiteY2" fmla="*/ 748339 h 1412149"/>
                  <a:gd name="connsiteX3" fmla="*/ 3758764 w 4138458"/>
                  <a:gd name="connsiteY3" fmla="*/ 663809 h 1412149"/>
                  <a:gd name="connsiteX4" fmla="*/ 3567991 w 4138458"/>
                  <a:gd name="connsiteY4" fmla="*/ 333186 h 1412149"/>
                  <a:gd name="connsiteX5" fmla="*/ 3494407 w 4138458"/>
                  <a:gd name="connsiteY5" fmla="*/ 290921 h 1412149"/>
                  <a:gd name="connsiteX6" fmla="*/ 3333442 w 4138458"/>
                  <a:gd name="connsiteY6" fmla="*/ 290921 h 1412149"/>
                  <a:gd name="connsiteX7" fmla="*/ 3295129 w 4138458"/>
                  <a:gd name="connsiteY7" fmla="*/ 290921 h 1412149"/>
                  <a:gd name="connsiteX8" fmla="*/ 3289167 w 4138458"/>
                  <a:gd name="connsiteY8" fmla="*/ 290921 h 1412149"/>
                  <a:gd name="connsiteX9" fmla="*/ 3247435 w 4138458"/>
                  <a:gd name="connsiteY9" fmla="*/ 290921 h 1412149"/>
                  <a:gd name="connsiteX10" fmla="*/ 3238801 w 4138458"/>
                  <a:gd name="connsiteY10" fmla="*/ 290921 h 1412149"/>
                  <a:gd name="connsiteX11" fmla="*/ 3134164 w 4138458"/>
                  <a:gd name="connsiteY11" fmla="*/ 290921 h 1412149"/>
                  <a:gd name="connsiteX12" fmla="*/ 3112861 w 4138458"/>
                  <a:gd name="connsiteY12" fmla="*/ 290921 h 1412149"/>
                  <a:gd name="connsiteX13" fmla="*/ 3095851 w 4138458"/>
                  <a:gd name="connsiteY13" fmla="*/ 290921 h 1412149"/>
                  <a:gd name="connsiteX14" fmla="*/ 3089889 w 4138458"/>
                  <a:gd name="connsiteY14" fmla="*/ 290921 h 1412149"/>
                  <a:gd name="connsiteX15" fmla="*/ 3048157 w 4138458"/>
                  <a:gd name="connsiteY15" fmla="*/ 290921 h 1412149"/>
                  <a:gd name="connsiteX16" fmla="*/ 3039523 w 4138458"/>
                  <a:gd name="connsiteY16" fmla="*/ 290921 h 1412149"/>
                  <a:gd name="connsiteX17" fmla="*/ 2934886 w 4138458"/>
                  <a:gd name="connsiteY17" fmla="*/ 290921 h 1412149"/>
                  <a:gd name="connsiteX18" fmla="*/ 2913583 w 4138458"/>
                  <a:gd name="connsiteY18" fmla="*/ 290921 h 1412149"/>
                  <a:gd name="connsiteX19" fmla="*/ 2840245 w 4138458"/>
                  <a:gd name="connsiteY19" fmla="*/ 290921 h 1412149"/>
                  <a:gd name="connsiteX20" fmla="*/ 2714305 w 4138458"/>
                  <a:gd name="connsiteY20" fmla="*/ 290921 h 1412149"/>
                  <a:gd name="connsiteX21" fmla="*/ 2709913 w 4138458"/>
                  <a:gd name="connsiteY21" fmla="*/ 292233 h 1412149"/>
                  <a:gd name="connsiteX22" fmla="*/ 2705494 w 4138458"/>
                  <a:gd name="connsiteY22" fmla="*/ 290921 h 1412149"/>
                  <a:gd name="connsiteX23" fmla="*/ 2323948 w 4138458"/>
                  <a:gd name="connsiteY23" fmla="*/ 290921 h 1412149"/>
                  <a:gd name="connsiteX24" fmla="*/ 2319556 w 4138458"/>
                  <a:gd name="connsiteY24" fmla="*/ 292233 h 1412149"/>
                  <a:gd name="connsiteX25" fmla="*/ 2315137 w 4138458"/>
                  <a:gd name="connsiteY25" fmla="*/ 290921 h 1412149"/>
                  <a:gd name="connsiteX26" fmla="*/ 2059531 w 4138458"/>
                  <a:gd name="connsiteY26" fmla="*/ 290921 h 1412149"/>
                  <a:gd name="connsiteX27" fmla="*/ 1955409 w 4138458"/>
                  <a:gd name="connsiteY27" fmla="*/ 290921 h 1412149"/>
                  <a:gd name="connsiteX28" fmla="*/ 1949447 w 4138458"/>
                  <a:gd name="connsiteY28" fmla="*/ 290921 h 1412149"/>
                  <a:gd name="connsiteX29" fmla="*/ 1933591 w 4138458"/>
                  <a:gd name="connsiteY29" fmla="*/ 290921 h 1412149"/>
                  <a:gd name="connsiteX30" fmla="*/ 1907716 w 4138458"/>
                  <a:gd name="connsiteY30" fmla="*/ 290921 h 1412149"/>
                  <a:gd name="connsiteX31" fmla="*/ 1699803 w 4138458"/>
                  <a:gd name="connsiteY31" fmla="*/ 290921 h 1412149"/>
                  <a:gd name="connsiteX32" fmla="*/ 1666857 w 4138458"/>
                  <a:gd name="connsiteY32" fmla="*/ 290921 h 1412149"/>
                  <a:gd name="connsiteX33" fmla="*/ 1660895 w 4138458"/>
                  <a:gd name="connsiteY33" fmla="*/ 290921 h 1412149"/>
                  <a:gd name="connsiteX34" fmla="*/ 1619163 w 4138458"/>
                  <a:gd name="connsiteY34" fmla="*/ 290921 h 1412149"/>
                  <a:gd name="connsiteX35" fmla="*/ 1573863 w 4138458"/>
                  <a:gd name="connsiteY35" fmla="*/ 290921 h 1412149"/>
                  <a:gd name="connsiteX36" fmla="*/ 1508939 w 4138458"/>
                  <a:gd name="connsiteY36" fmla="*/ 290921 h 1412149"/>
                  <a:gd name="connsiteX37" fmla="*/ 1505892 w 4138458"/>
                  <a:gd name="connsiteY37" fmla="*/ 290921 h 1412149"/>
                  <a:gd name="connsiteX38" fmla="*/ 1502977 w 4138458"/>
                  <a:gd name="connsiteY38" fmla="*/ 290921 h 1412149"/>
                  <a:gd name="connsiteX39" fmla="*/ 1461246 w 4138458"/>
                  <a:gd name="connsiteY39" fmla="*/ 290921 h 1412149"/>
                  <a:gd name="connsiteX40" fmla="*/ 1411251 w 4138458"/>
                  <a:gd name="connsiteY40" fmla="*/ 290921 h 1412149"/>
                  <a:gd name="connsiteX41" fmla="*/ 1347974 w 4138458"/>
                  <a:gd name="connsiteY41" fmla="*/ 290921 h 1412149"/>
                  <a:gd name="connsiteX42" fmla="*/ 1285311 w 4138458"/>
                  <a:gd name="connsiteY42" fmla="*/ 290921 h 1412149"/>
                  <a:gd name="connsiteX43" fmla="*/ 1253333 w 4138458"/>
                  <a:gd name="connsiteY43" fmla="*/ 290921 h 1412149"/>
                  <a:gd name="connsiteX44" fmla="*/ 1173474 w 4138458"/>
                  <a:gd name="connsiteY44" fmla="*/ 290921 h 1412149"/>
                  <a:gd name="connsiteX45" fmla="*/ 1167512 w 4138458"/>
                  <a:gd name="connsiteY45" fmla="*/ 290921 h 1412149"/>
                  <a:gd name="connsiteX46" fmla="*/ 1127393 w 4138458"/>
                  <a:gd name="connsiteY46" fmla="*/ 290921 h 1412149"/>
                  <a:gd name="connsiteX47" fmla="*/ 1125780 w 4138458"/>
                  <a:gd name="connsiteY47" fmla="*/ 290921 h 1412149"/>
                  <a:gd name="connsiteX48" fmla="*/ 1030708 w 4138458"/>
                  <a:gd name="connsiteY48" fmla="*/ 290921 h 1412149"/>
                  <a:gd name="connsiteX49" fmla="*/ 1024746 w 4138458"/>
                  <a:gd name="connsiteY49" fmla="*/ 290921 h 1412149"/>
                  <a:gd name="connsiteX50" fmla="*/ 1012509 w 4138458"/>
                  <a:gd name="connsiteY50" fmla="*/ 290921 h 1412149"/>
                  <a:gd name="connsiteX51" fmla="*/ 983015 w 4138458"/>
                  <a:gd name="connsiteY51" fmla="*/ 290921 h 1412149"/>
                  <a:gd name="connsiteX52" fmla="*/ 917868 w 4138458"/>
                  <a:gd name="connsiteY52" fmla="*/ 290921 h 1412149"/>
                  <a:gd name="connsiteX53" fmla="*/ 869743 w 4138458"/>
                  <a:gd name="connsiteY53" fmla="*/ 290921 h 1412149"/>
                  <a:gd name="connsiteX54" fmla="*/ 791928 w 4138458"/>
                  <a:gd name="connsiteY54" fmla="*/ 290921 h 1412149"/>
                  <a:gd name="connsiteX55" fmla="*/ 775102 w 4138458"/>
                  <a:gd name="connsiteY55" fmla="*/ 290921 h 1412149"/>
                  <a:gd name="connsiteX56" fmla="*/ 649162 w 4138458"/>
                  <a:gd name="connsiteY56" fmla="*/ 290921 h 1412149"/>
                  <a:gd name="connsiteX57" fmla="*/ 575578 w 4138458"/>
                  <a:gd name="connsiteY57" fmla="*/ 333186 h 1412149"/>
                  <a:gd name="connsiteX58" fmla="*/ 384805 w 4138458"/>
                  <a:gd name="connsiteY58" fmla="*/ 663809 h 1412149"/>
                  <a:gd name="connsiteX59" fmla="*/ 384805 w 4138458"/>
                  <a:gd name="connsiteY59" fmla="*/ 748339 h 1412149"/>
                  <a:gd name="connsiteX60" fmla="*/ 575578 w 4138458"/>
                  <a:gd name="connsiteY60" fmla="*/ 1078962 h 1412149"/>
                  <a:gd name="connsiteX61" fmla="*/ 649162 w 4138458"/>
                  <a:gd name="connsiteY61" fmla="*/ 1121227 h 1412149"/>
                  <a:gd name="connsiteX62" fmla="*/ 791928 w 4138458"/>
                  <a:gd name="connsiteY62" fmla="*/ 1121227 h 1412149"/>
                  <a:gd name="connsiteX63" fmla="*/ 1030708 w 4138458"/>
                  <a:gd name="connsiteY63" fmla="*/ 1121227 h 1412149"/>
                  <a:gd name="connsiteX64" fmla="*/ 1127393 w 4138458"/>
                  <a:gd name="connsiteY64" fmla="*/ 1121227 h 1412149"/>
                  <a:gd name="connsiteX65" fmla="*/ 1173474 w 4138458"/>
                  <a:gd name="connsiteY65" fmla="*/ 1121227 h 1412149"/>
                  <a:gd name="connsiteX66" fmla="*/ 1285311 w 4138458"/>
                  <a:gd name="connsiteY66" fmla="*/ 1121227 h 1412149"/>
                  <a:gd name="connsiteX67" fmla="*/ 1508939 w 4138458"/>
                  <a:gd name="connsiteY67" fmla="*/ 1121227 h 1412149"/>
                  <a:gd name="connsiteX68" fmla="*/ 1573863 w 4138458"/>
                  <a:gd name="connsiteY68" fmla="*/ 1121227 h 1412149"/>
                  <a:gd name="connsiteX69" fmla="*/ 1666857 w 4138458"/>
                  <a:gd name="connsiteY69" fmla="*/ 1121227 h 1412149"/>
                  <a:gd name="connsiteX70" fmla="*/ 1933591 w 4138458"/>
                  <a:gd name="connsiteY70" fmla="*/ 1121227 h 1412149"/>
                  <a:gd name="connsiteX71" fmla="*/ 1955409 w 4138458"/>
                  <a:gd name="connsiteY71" fmla="*/ 1121227 h 1412149"/>
                  <a:gd name="connsiteX72" fmla="*/ 2315137 w 4138458"/>
                  <a:gd name="connsiteY72" fmla="*/ 1121227 h 1412149"/>
                  <a:gd name="connsiteX73" fmla="*/ 2319556 w 4138458"/>
                  <a:gd name="connsiteY73" fmla="*/ 1119915 h 1412149"/>
                  <a:gd name="connsiteX74" fmla="*/ 2323948 w 4138458"/>
                  <a:gd name="connsiteY74" fmla="*/ 1121227 h 1412149"/>
                  <a:gd name="connsiteX75" fmla="*/ 2705494 w 4138458"/>
                  <a:gd name="connsiteY75" fmla="*/ 1121227 h 1412149"/>
                  <a:gd name="connsiteX76" fmla="*/ 2709913 w 4138458"/>
                  <a:gd name="connsiteY76" fmla="*/ 1119915 h 1412149"/>
                  <a:gd name="connsiteX77" fmla="*/ 2714305 w 4138458"/>
                  <a:gd name="connsiteY77" fmla="*/ 1121227 h 1412149"/>
                  <a:gd name="connsiteX78" fmla="*/ 2913583 w 4138458"/>
                  <a:gd name="connsiteY78" fmla="*/ 1121227 h 1412149"/>
                  <a:gd name="connsiteX79" fmla="*/ 3095851 w 4138458"/>
                  <a:gd name="connsiteY79" fmla="*/ 1121227 h 1412149"/>
                  <a:gd name="connsiteX80" fmla="*/ 3112861 w 4138458"/>
                  <a:gd name="connsiteY80" fmla="*/ 1121227 h 1412149"/>
                  <a:gd name="connsiteX81" fmla="*/ 3295129 w 4138458"/>
                  <a:gd name="connsiteY81" fmla="*/ 1121227 h 1412149"/>
                  <a:gd name="connsiteX82" fmla="*/ 3671470 w 4138458"/>
                  <a:gd name="connsiteY82" fmla="*/ 1412149 h 1412149"/>
                  <a:gd name="connsiteX83" fmla="*/ 3163470 w 4138458"/>
                  <a:gd name="connsiteY83" fmla="*/ 1412149 h 1412149"/>
                  <a:gd name="connsiteX84" fmla="*/ 3022552 w 4138458"/>
                  <a:gd name="connsiteY84" fmla="*/ 1412149 h 1412149"/>
                  <a:gd name="connsiteX85" fmla="*/ 2554799 w 4138458"/>
                  <a:gd name="connsiteY85" fmla="*/ 1412149 h 1412149"/>
                  <a:gd name="connsiteX86" fmla="*/ 2514552 w 4138458"/>
                  <a:gd name="connsiteY86" fmla="*/ 1412149 h 1412149"/>
                  <a:gd name="connsiteX87" fmla="*/ 2266137 w 4138458"/>
                  <a:gd name="connsiteY87" fmla="*/ 1412149 h 1412149"/>
                  <a:gd name="connsiteX88" fmla="*/ 1905881 w 4138458"/>
                  <a:gd name="connsiteY88" fmla="*/ 1412149 h 1412149"/>
                  <a:gd name="connsiteX89" fmla="*/ 1809866 w 4138458"/>
                  <a:gd name="connsiteY89" fmla="*/ 1412149 h 1412149"/>
                  <a:gd name="connsiteX90" fmla="*/ 1617219 w 4138458"/>
                  <a:gd name="connsiteY90" fmla="*/ 1412149 h 1412149"/>
                  <a:gd name="connsiteX91" fmla="*/ 1489857 w 4138458"/>
                  <a:gd name="connsiteY91" fmla="*/ 1412149 h 1412149"/>
                  <a:gd name="connsiteX92" fmla="*/ 1301866 w 4138458"/>
                  <a:gd name="connsiteY92" fmla="*/ 1412149 h 1412149"/>
                  <a:gd name="connsiteX93" fmla="*/ 1160948 w 4138458"/>
                  <a:gd name="connsiteY93" fmla="*/ 1412149 h 1412149"/>
                  <a:gd name="connsiteX94" fmla="*/ 1115038 w 4138458"/>
                  <a:gd name="connsiteY94" fmla="*/ 1412149 h 1412149"/>
                  <a:gd name="connsiteX95" fmla="*/ 840939 w 4138458"/>
                  <a:gd name="connsiteY95" fmla="*/ 1412149 h 1412149"/>
                  <a:gd name="connsiteX96" fmla="*/ 652948 w 4138458"/>
                  <a:gd name="connsiteY96" fmla="*/ 1412149 h 1412149"/>
                  <a:gd name="connsiteX97" fmla="*/ 466120 w 4138458"/>
                  <a:gd name="connsiteY97" fmla="*/ 1412149 h 1412149"/>
                  <a:gd name="connsiteX98" fmla="*/ 340972 w 4138458"/>
                  <a:gd name="connsiteY98" fmla="*/ 1340266 h 1412149"/>
                  <a:gd name="connsiteX99" fmla="*/ 16513 w 4138458"/>
                  <a:gd name="connsiteY99" fmla="*/ 777957 h 1412149"/>
                  <a:gd name="connsiteX100" fmla="*/ 16513 w 4138458"/>
                  <a:gd name="connsiteY100" fmla="*/ 634192 h 1412149"/>
                  <a:gd name="connsiteX101" fmla="*/ 340972 w 4138458"/>
                  <a:gd name="connsiteY101" fmla="*/ 71883 h 1412149"/>
                  <a:gd name="connsiteX102" fmla="*/ 466120 w 4138458"/>
                  <a:gd name="connsiteY102" fmla="*/ 0 h 1412149"/>
                  <a:gd name="connsiteX103" fmla="*/ 652948 w 4138458"/>
                  <a:gd name="connsiteY103" fmla="*/ 0 h 1412149"/>
                  <a:gd name="connsiteX104" fmla="*/ 680314 w 4138458"/>
                  <a:gd name="connsiteY104" fmla="*/ 0 h 1412149"/>
                  <a:gd name="connsiteX105" fmla="*/ 840939 w 4138458"/>
                  <a:gd name="connsiteY105" fmla="*/ 0 h 1412149"/>
                  <a:gd name="connsiteX106" fmla="*/ 841276 w 4138458"/>
                  <a:gd name="connsiteY106" fmla="*/ 0 h 1412149"/>
                  <a:gd name="connsiteX107" fmla="*/ 867142 w 4138458"/>
                  <a:gd name="connsiteY107" fmla="*/ 0 h 1412149"/>
                  <a:gd name="connsiteX108" fmla="*/ 956611 w 4138458"/>
                  <a:gd name="connsiteY108" fmla="*/ 0 h 1412149"/>
                  <a:gd name="connsiteX109" fmla="*/ 1028104 w 4138458"/>
                  <a:gd name="connsiteY109" fmla="*/ 0 h 1412149"/>
                  <a:gd name="connsiteX110" fmla="*/ 1033923 w 4138458"/>
                  <a:gd name="connsiteY110" fmla="*/ 0 h 1412149"/>
                  <a:gd name="connsiteX111" fmla="*/ 1055133 w 4138458"/>
                  <a:gd name="connsiteY111" fmla="*/ 0 h 1412149"/>
                  <a:gd name="connsiteX112" fmla="*/ 1080817 w 4138458"/>
                  <a:gd name="connsiteY112" fmla="*/ 0 h 1412149"/>
                  <a:gd name="connsiteX113" fmla="*/ 1115038 w 4138458"/>
                  <a:gd name="connsiteY113" fmla="*/ 0 h 1412149"/>
                  <a:gd name="connsiteX114" fmla="*/ 1143439 w 4138458"/>
                  <a:gd name="connsiteY114" fmla="*/ 0 h 1412149"/>
                  <a:gd name="connsiteX115" fmla="*/ 1160948 w 4138458"/>
                  <a:gd name="connsiteY115" fmla="*/ 0 h 1412149"/>
                  <a:gd name="connsiteX116" fmla="*/ 1216095 w 4138458"/>
                  <a:gd name="connsiteY116" fmla="*/ 0 h 1412149"/>
                  <a:gd name="connsiteX117" fmla="*/ 1220751 w 4138458"/>
                  <a:gd name="connsiteY117" fmla="*/ 0 h 1412149"/>
                  <a:gd name="connsiteX118" fmla="*/ 1267645 w 4138458"/>
                  <a:gd name="connsiteY118" fmla="*/ 0 h 1412149"/>
                  <a:gd name="connsiteX119" fmla="*/ 1291726 w 4138458"/>
                  <a:gd name="connsiteY119" fmla="*/ 0 h 1412149"/>
                  <a:gd name="connsiteX120" fmla="*/ 1301866 w 4138458"/>
                  <a:gd name="connsiteY120" fmla="*/ 0 h 1412149"/>
                  <a:gd name="connsiteX121" fmla="*/ 1331430 w 4138458"/>
                  <a:gd name="connsiteY121" fmla="*/ 0 h 1412149"/>
                  <a:gd name="connsiteX122" fmla="*/ 1375142 w 4138458"/>
                  <a:gd name="connsiteY122" fmla="*/ 0 h 1412149"/>
                  <a:gd name="connsiteX123" fmla="*/ 1408742 w 4138458"/>
                  <a:gd name="connsiteY123" fmla="*/ 0 h 1412149"/>
                  <a:gd name="connsiteX124" fmla="*/ 1455636 w 4138458"/>
                  <a:gd name="connsiteY124" fmla="*/ 0 h 1412149"/>
                  <a:gd name="connsiteX125" fmla="*/ 1479717 w 4138458"/>
                  <a:gd name="connsiteY125" fmla="*/ 0 h 1412149"/>
                  <a:gd name="connsiteX126" fmla="*/ 1489857 w 4138458"/>
                  <a:gd name="connsiteY126" fmla="*/ 0 h 1412149"/>
                  <a:gd name="connsiteX127" fmla="*/ 1536104 w 4138458"/>
                  <a:gd name="connsiteY127" fmla="*/ 0 h 1412149"/>
                  <a:gd name="connsiteX128" fmla="*/ 1617219 w 4138458"/>
                  <a:gd name="connsiteY128" fmla="*/ 0 h 1412149"/>
                  <a:gd name="connsiteX129" fmla="*/ 1651439 w 4138458"/>
                  <a:gd name="connsiteY129" fmla="*/ 0 h 1412149"/>
                  <a:gd name="connsiteX130" fmla="*/ 1728751 w 4138458"/>
                  <a:gd name="connsiteY130" fmla="*/ 0 h 1412149"/>
                  <a:gd name="connsiteX131" fmla="*/ 1775645 w 4138458"/>
                  <a:gd name="connsiteY131" fmla="*/ 0 h 1412149"/>
                  <a:gd name="connsiteX132" fmla="*/ 1799726 w 4138458"/>
                  <a:gd name="connsiteY132" fmla="*/ 0 h 1412149"/>
                  <a:gd name="connsiteX133" fmla="*/ 1809866 w 4138458"/>
                  <a:gd name="connsiteY133" fmla="*/ 0 h 1412149"/>
                  <a:gd name="connsiteX134" fmla="*/ 1831413 w 4138458"/>
                  <a:gd name="connsiteY134" fmla="*/ 0 h 1412149"/>
                  <a:gd name="connsiteX135" fmla="*/ 1905881 w 4138458"/>
                  <a:gd name="connsiteY135" fmla="*/ 0 h 1412149"/>
                  <a:gd name="connsiteX136" fmla="*/ 1992375 w 4138458"/>
                  <a:gd name="connsiteY136" fmla="*/ 0 h 1412149"/>
                  <a:gd name="connsiteX137" fmla="*/ 2107709 w 4138458"/>
                  <a:gd name="connsiteY137" fmla="*/ 0 h 1412149"/>
                  <a:gd name="connsiteX138" fmla="*/ 2120075 w 4138458"/>
                  <a:gd name="connsiteY138" fmla="*/ 0 h 1412149"/>
                  <a:gd name="connsiteX139" fmla="*/ 2185022 w 4138458"/>
                  <a:gd name="connsiteY139" fmla="*/ 0 h 1412149"/>
                  <a:gd name="connsiteX140" fmla="*/ 2231916 w 4138458"/>
                  <a:gd name="connsiteY140" fmla="*/ 0 h 1412149"/>
                  <a:gd name="connsiteX141" fmla="*/ 2255997 w 4138458"/>
                  <a:gd name="connsiteY141" fmla="*/ 0 h 1412149"/>
                  <a:gd name="connsiteX142" fmla="*/ 2266137 w 4138458"/>
                  <a:gd name="connsiteY142" fmla="*/ 0 h 1412149"/>
                  <a:gd name="connsiteX143" fmla="*/ 2281036 w 4138458"/>
                  <a:gd name="connsiteY143" fmla="*/ 0 h 1412149"/>
                  <a:gd name="connsiteX144" fmla="*/ 2473684 w 4138458"/>
                  <a:gd name="connsiteY144" fmla="*/ 0 h 1412149"/>
                  <a:gd name="connsiteX145" fmla="*/ 2514552 w 4138458"/>
                  <a:gd name="connsiteY145" fmla="*/ 0 h 1412149"/>
                  <a:gd name="connsiteX146" fmla="*/ 2520578 w 4138458"/>
                  <a:gd name="connsiteY146" fmla="*/ 0 h 1412149"/>
                  <a:gd name="connsiteX147" fmla="*/ 2544659 w 4138458"/>
                  <a:gd name="connsiteY147" fmla="*/ 0 h 1412149"/>
                  <a:gd name="connsiteX148" fmla="*/ 2554799 w 4138458"/>
                  <a:gd name="connsiteY148" fmla="*/ 0 h 1412149"/>
                  <a:gd name="connsiteX149" fmla="*/ 2680485 w 4138458"/>
                  <a:gd name="connsiteY149" fmla="*/ 0 h 1412149"/>
                  <a:gd name="connsiteX150" fmla="*/ 3005042 w 4138458"/>
                  <a:gd name="connsiteY150" fmla="*/ 0 h 1412149"/>
                  <a:gd name="connsiteX151" fmla="*/ 3022552 w 4138458"/>
                  <a:gd name="connsiteY151" fmla="*/ 0 h 1412149"/>
                  <a:gd name="connsiteX152" fmla="*/ 3082355 w 4138458"/>
                  <a:gd name="connsiteY152" fmla="*/ 0 h 1412149"/>
                  <a:gd name="connsiteX153" fmla="*/ 3129249 w 4138458"/>
                  <a:gd name="connsiteY153" fmla="*/ 0 h 1412149"/>
                  <a:gd name="connsiteX154" fmla="*/ 3153330 w 4138458"/>
                  <a:gd name="connsiteY154" fmla="*/ 0 h 1412149"/>
                  <a:gd name="connsiteX155" fmla="*/ 3163470 w 4138458"/>
                  <a:gd name="connsiteY155" fmla="*/ 0 h 1412149"/>
                  <a:gd name="connsiteX156" fmla="*/ 3236746 w 4138458"/>
                  <a:gd name="connsiteY156" fmla="*/ 0 h 1412149"/>
                  <a:gd name="connsiteX157" fmla="*/ 3671470 w 4138458"/>
                  <a:gd name="connsiteY157" fmla="*/ 0 h 1412149"/>
                  <a:gd name="connsiteX158" fmla="*/ 3796617 w 4138458"/>
                  <a:gd name="connsiteY158" fmla="*/ 71883 h 1412149"/>
                  <a:gd name="connsiteX159" fmla="*/ 4121076 w 4138458"/>
                  <a:gd name="connsiteY159" fmla="*/ 634192 h 1412149"/>
                  <a:gd name="connsiteX160" fmla="*/ 4121076 w 4138458"/>
                  <a:gd name="connsiteY160" fmla="*/ 777957 h 1412149"/>
                  <a:gd name="connsiteX161" fmla="*/ 3796617 w 4138458"/>
                  <a:gd name="connsiteY161" fmla="*/ 1340266 h 1412149"/>
                  <a:gd name="connsiteX162" fmla="*/ 3671470 w 4138458"/>
                  <a:gd name="connsiteY162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4138458" h="1412149">
                    <a:moveTo>
                      <a:pt x="3494407" y="1121227"/>
                    </a:moveTo>
                    <a:cubicBezTo>
                      <a:pt x="3521660" y="1121227"/>
                      <a:pt x="3554364" y="1102140"/>
                      <a:pt x="3567991" y="1078962"/>
                    </a:cubicBezTo>
                    <a:cubicBezTo>
                      <a:pt x="3567991" y="1078962"/>
                      <a:pt x="3567991" y="1078962"/>
                      <a:pt x="3758764" y="748339"/>
                    </a:cubicBezTo>
                    <a:cubicBezTo>
                      <a:pt x="3772390" y="725162"/>
                      <a:pt x="3772390" y="686987"/>
                      <a:pt x="3758764" y="663809"/>
                    </a:cubicBezTo>
                    <a:cubicBezTo>
                      <a:pt x="3758764" y="663809"/>
                      <a:pt x="3758764" y="663809"/>
                      <a:pt x="3567991" y="333186"/>
                    </a:cubicBezTo>
                    <a:cubicBezTo>
                      <a:pt x="3554364" y="310009"/>
                      <a:pt x="3521660" y="290921"/>
                      <a:pt x="3494407" y="290921"/>
                    </a:cubicBezTo>
                    <a:cubicBezTo>
                      <a:pt x="3494407" y="290921"/>
                      <a:pt x="3494407" y="290921"/>
                      <a:pt x="3333442" y="290921"/>
                    </a:cubicBezTo>
                    <a:lnTo>
                      <a:pt x="3295129" y="290921"/>
                    </a:lnTo>
                    <a:lnTo>
                      <a:pt x="3289167" y="290921"/>
                    </a:lnTo>
                    <a:lnTo>
                      <a:pt x="3247435" y="290921"/>
                    </a:lnTo>
                    <a:lnTo>
                      <a:pt x="3238801" y="290921"/>
                    </a:lnTo>
                    <a:lnTo>
                      <a:pt x="3134164" y="290921"/>
                    </a:lnTo>
                    <a:lnTo>
                      <a:pt x="3112861" y="290921"/>
                    </a:lnTo>
                    <a:lnTo>
                      <a:pt x="3095851" y="290921"/>
                    </a:lnTo>
                    <a:lnTo>
                      <a:pt x="3089889" y="290921"/>
                    </a:lnTo>
                    <a:lnTo>
                      <a:pt x="3048157" y="290921"/>
                    </a:lnTo>
                    <a:lnTo>
                      <a:pt x="3039523" y="290921"/>
                    </a:lnTo>
                    <a:lnTo>
                      <a:pt x="2934886" y="290921"/>
                    </a:lnTo>
                    <a:lnTo>
                      <a:pt x="2913583" y="290921"/>
                    </a:lnTo>
                    <a:lnTo>
                      <a:pt x="2840245" y="290921"/>
                    </a:lnTo>
                    <a:cubicBezTo>
                      <a:pt x="2803730" y="290921"/>
                      <a:pt x="2761998" y="290921"/>
                      <a:pt x="2714305" y="290921"/>
                    </a:cubicBezTo>
                    <a:lnTo>
                      <a:pt x="2709913" y="292233"/>
                    </a:lnTo>
                    <a:lnTo>
                      <a:pt x="2705494" y="290921"/>
                    </a:lnTo>
                    <a:cubicBezTo>
                      <a:pt x="2705494" y="290921"/>
                      <a:pt x="2705494" y="290921"/>
                      <a:pt x="2323948" y="290921"/>
                    </a:cubicBezTo>
                    <a:lnTo>
                      <a:pt x="2319556" y="292233"/>
                    </a:lnTo>
                    <a:lnTo>
                      <a:pt x="2315137" y="290921"/>
                    </a:lnTo>
                    <a:cubicBezTo>
                      <a:pt x="2315137" y="290921"/>
                      <a:pt x="2315137" y="290921"/>
                      <a:pt x="2059531" y="290921"/>
                    </a:cubicBezTo>
                    <a:lnTo>
                      <a:pt x="1955409" y="290921"/>
                    </a:lnTo>
                    <a:lnTo>
                      <a:pt x="1949447" y="290921"/>
                    </a:lnTo>
                    <a:lnTo>
                      <a:pt x="1933591" y="290921"/>
                    </a:lnTo>
                    <a:lnTo>
                      <a:pt x="1907716" y="290921"/>
                    </a:lnTo>
                    <a:cubicBezTo>
                      <a:pt x="1871946" y="290921"/>
                      <a:pt x="1809348" y="290921"/>
                      <a:pt x="1699803" y="290921"/>
                    </a:cubicBezTo>
                    <a:lnTo>
                      <a:pt x="1666857" y="290921"/>
                    </a:lnTo>
                    <a:lnTo>
                      <a:pt x="1660895" y="290921"/>
                    </a:lnTo>
                    <a:lnTo>
                      <a:pt x="1619163" y="290921"/>
                    </a:lnTo>
                    <a:lnTo>
                      <a:pt x="1573863" y="290921"/>
                    </a:lnTo>
                    <a:lnTo>
                      <a:pt x="1508939" y="290921"/>
                    </a:lnTo>
                    <a:lnTo>
                      <a:pt x="1505892" y="290921"/>
                    </a:lnTo>
                    <a:lnTo>
                      <a:pt x="1502977" y="290921"/>
                    </a:lnTo>
                    <a:lnTo>
                      <a:pt x="1461246" y="290921"/>
                    </a:lnTo>
                    <a:lnTo>
                      <a:pt x="1411251" y="290921"/>
                    </a:lnTo>
                    <a:lnTo>
                      <a:pt x="1347974" y="290921"/>
                    </a:lnTo>
                    <a:lnTo>
                      <a:pt x="1285311" y="290921"/>
                    </a:lnTo>
                    <a:lnTo>
                      <a:pt x="1253333" y="290921"/>
                    </a:lnTo>
                    <a:lnTo>
                      <a:pt x="1173474" y="290921"/>
                    </a:lnTo>
                    <a:lnTo>
                      <a:pt x="1167512" y="290921"/>
                    </a:lnTo>
                    <a:lnTo>
                      <a:pt x="1127393" y="290921"/>
                    </a:lnTo>
                    <a:lnTo>
                      <a:pt x="1125780" y="290921"/>
                    </a:lnTo>
                    <a:lnTo>
                      <a:pt x="1030708" y="290921"/>
                    </a:lnTo>
                    <a:cubicBezTo>
                      <a:pt x="1030708" y="290921"/>
                      <a:pt x="1030708" y="290921"/>
                      <a:pt x="1024746" y="290921"/>
                    </a:cubicBezTo>
                    <a:lnTo>
                      <a:pt x="1012509" y="290921"/>
                    </a:lnTo>
                    <a:lnTo>
                      <a:pt x="983015" y="290921"/>
                    </a:lnTo>
                    <a:lnTo>
                      <a:pt x="917868" y="290921"/>
                    </a:lnTo>
                    <a:lnTo>
                      <a:pt x="869743" y="290921"/>
                    </a:lnTo>
                    <a:lnTo>
                      <a:pt x="791928" y="290921"/>
                    </a:lnTo>
                    <a:lnTo>
                      <a:pt x="775102" y="290921"/>
                    </a:lnTo>
                    <a:cubicBezTo>
                      <a:pt x="738587" y="290921"/>
                      <a:pt x="696855" y="290921"/>
                      <a:pt x="649162" y="290921"/>
                    </a:cubicBezTo>
                    <a:cubicBezTo>
                      <a:pt x="622590" y="290921"/>
                      <a:pt x="589204" y="310009"/>
                      <a:pt x="575578" y="333186"/>
                    </a:cubicBezTo>
                    <a:cubicBezTo>
                      <a:pt x="575578" y="333186"/>
                      <a:pt x="575578" y="333186"/>
                      <a:pt x="384805" y="663809"/>
                    </a:cubicBezTo>
                    <a:cubicBezTo>
                      <a:pt x="371859" y="686987"/>
                      <a:pt x="371859" y="725162"/>
                      <a:pt x="384805" y="748339"/>
                    </a:cubicBezTo>
                    <a:cubicBezTo>
                      <a:pt x="384805" y="748339"/>
                      <a:pt x="384805" y="748339"/>
                      <a:pt x="575578" y="1078962"/>
                    </a:cubicBezTo>
                    <a:cubicBezTo>
                      <a:pt x="589204" y="1102140"/>
                      <a:pt x="622590" y="1121227"/>
                      <a:pt x="649162" y="1121227"/>
                    </a:cubicBezTo>
                    <a:lnTo>
                      <a:pt x="791928" y="1121227"/>
                    </a:lnTo>
                    <a:lnTo>
                      <a:pt x="1030708" y="1121227"/>
                    </a:lnTo>
                    <a:lnTo>
                      <a:pt x="1127393" y="1121227"/>
                    </a:lnTo>
                    <a:lnTo>
                      <a:pt x="1173474" y="1121227"/>
                    </a:lnTo>
                    <a:lnTo>
                      <a:pt x="1285311" y="1121227"/>
                    </a:lnTo>
                    <a:lnTo>
                      <a:pt x="1508939" y="1121227"/>
                    </a:lnTo>
                    <a:lnTo>
                      <a:pt x="1573863" y="1121227"/>
                    </a:lnTo>
                    <a:lnTo>
                      <a:pt x="1666857" y="1121227"/>
                    </a:lnTo>
                    <a:lnTo>
                      <a:pt x="1933591" y="1121227"/>
                    </a:lnTo>
                    <a:lnTo>
                      <a:pt x="1955409" y="1121227"/>
                    </a:lnTo>
                    <a:lnTo>
                      <a:pt x="2315137" y="1121227"/>
                    </a:lnTo>
                    <a:lnTo>
                      <a:pt x="2319556" y="1119915"/>
                    </a:lnTo>
                    <a:lnTo>
                      <a:pt x="2323948" y="1121227"/>
                    </a:lnTo>
                    <a:lnTo>
                      <a:pt x="2705494" y="1121227"/>
                    </a:lnTo>
                    <a:lnTo>
                      <a:pt x="2709913" y="1119915"/>
                    </a:lnTo>
                    <a:lnTo>
                      <a:pt x="2714305" y="1121227"/>
                    </a:lnTo>
                    <a:lnTo>
                      <a:pt x="2913583" y="1121227"/>
                    </a:lnTo>
                    <a:lnTo>
                      <a:pt x="3095851" y="1121227"/>
                    </a:lnTo>
                    <a:lnTo>
                      <a:pt x="3112861" y="1121227"/>
                    </a:lnTo>
                    <a:lnTo>
                      <a:pt x="3295129" y="1121227"/>
                    </a:lnTo>
                    <a:close/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/>
              </a:solidFill>
              <a:ln w="19050">
                <a:noFill/>
              </a:ln>
              <a:effectLst>
                <a:innerShdw blurRad="101600" dist="63500" dir="27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>
                <a:spLocks/>
              </p:cNvSpPr>
              <p:nvPr/>
            </p:nvSpPr>
            <p:spPr bwMode="auto">
              <a:xfrm rot="10800000">
                <a:off x="2339422" y="1020470"/>
                <a:ext cx="3147691" cy="1074074"/>
              </a:xfrm>
              <a:custGeom>
                <a:avLst/>
                <a:gdLst>
                  <a:gd name="connsiteX0" fmla="*/ 3671470 w 4138458"/>
                  <a:gd name="connsiteY0" fmla="*/ 1412149 h 1412149"/>
                  <a:gd name="connsiteX1" fmla="*/ 3163470 w 4138458"/>
                  <a:gd name="connsiteY1" fmla="*/ 1412149 h 1412149"/>
                  <a:gd name="connsiteX2" fmla="*/ 3022552 w 4138458"/>
                  <a:gd name="connsiteY2" fmla="*/ 1412149 h 1412149"/>
                  <a:gd name="connsiteX3" fmla="*/ 2554799 w 4138458"/>
                  <a:gd name="connsiteY3" fmla="*/ 1412149 h 1412149"/>
                  <a:gd name="connsiteX4" fmla="*/ 2514552 w 4138458"/>
                  <a:gd name="connsiteY4" fmla="*/ 1412149 h 1412149"/>
                  <a:gd name="connsiteX5" fmla="*/ 2266137 w 4138458"/>
                  <a:gd name="connsiteY5" fmla="*/ 1412149 h 1412149"/>
                  <a:gd name="connsiteX6" fmla="*/ 1905881 w 4138458"/>
                  <a:gd name="connsiteY6" fmla="*/ 1412149 h 1412149"/>
                  <a:gd name="connsiteX7" fmla="*/ 1809866 w 4138458"/>
                  <a:gd name="connsiteY7" fmla="*/ 1412149 h 1412149"/>
                  <a:gd name="connsiteX8" fmla="*/ 1617219 w 4138458"/>
                  <a:gd name="connsiteY8" fmla="*/ 1412149 h 1412149"/>
                  <a:gd name="connsiteX9" fmla="*/ 1489857 w 4138458"/>
                  <a:gd name="connsiteY9" fmla="*/ 1412149 h 1412149"/>
                  <a:gd name="connsiteX10" fmla="*/ 1301866 w 4138458"/>
                  <a:gd name="connsiteY10" fmla="*/ 1412149 h 1412149"/>
                  <a:gd name="connsiteX11" fmla="*/ 1160948 w 4138458"/>
                  <a:gd name="connsiteY11" fmla="*/ 1412149 h 1412149"/>
                  <a:gd name="connsiteX12" fmla="*/ 1115038 w 4138458"/>
                  <a:gd name="connsiteY12" fmla="*/ 1412149 h 1412149"/>
                  <a:gd name="connsiteX13" fmla="*/ 840939 w 4138458"/>
                  <a:gd name="connsiteY13" fmla="*/ 1412149 h 1412149"/>
                  <a:gd name="connsiteX14" fmla="*/ 652948 w 4138458"/>
                  <a:gd name="connsiteY14" fmla="*/ 1412149 h 1412149"/>
                  <a:gd name="connsiteX15" fmla="*/ 466120 w 4138458"/>
                  <a:gd name="connsiteY15" fmla="*/ 1412149 h 1412149"/>
                  <a:gd name="connsiteX16" fmla="*/ 340972 w 4138458"/>
                  <a:gd name="connsiteY16" fmla="*/ 1340266 h 1412149"/>
                  <a:gd name="connsiteX17" fmla="*/ 16513 w 4138458"/>
                  <a:gd name="connsiteY17" fmla="*/ 777957 h 1412149"/>
                  <a:gd name="connsiteX18" fmla="*/ 16513 w 4138458"/>
                  <a:gd name="connsiteY18" fmla="*/ 634192 h 1412149"/>
                  <a:gd name="connsiteX19" fmla="*/ 340972 w 4138458"/>
                  <a:gd name="connsiteY19" fmla="*/ 71883 h 1412149"/>
                  <a:gd name="connsiteX20" fmla="*/ 466120 w 4138458"/>
                  <a:gd name="connsiteY20" fmla="*/ 0 h 1412149"/>
                  <a:gd name="connsiteX21" fmla="*/ 652948 w 4138458"/>
                  <a:gd name="connsiteY21" fmla="*/ 0 h 1412149"/>
                  <a:gd name="connsiteX22" fmla="*/ 680314 w 4138458"/>
                  <a:gd name="connsiteY22" fmla="*/ 0 h 1412149"/>
                  <a:gd name="connsiteX23" fmla="*/ 840939 w 4138458"/>
                  <a:gd name="connsiteY23" fmla="*/ 0 h 1412149"/>
                  <a:gd name="connsiteX24" fmla="*/ 841276 w 4138458"/>
                  <a:gd name="connsiteY24" fmla="*/ 0 h 1412149"/>
                  <a:gd name="connsiteX25" fmla="*/ 867142 w 4138458"/>
                  <a:gd name="connsiteY25" fmla="*/ 0 h 1412149"/>
                  <a:gd name="connsiteX26" fmla="*/ 956611 w 4138458"/>
                  <a:gd name="connsiteY26" fmla="*/ 0 h 1412149"/>
                  <a:gd name="connsiteX27" fmla="*/ 1028104 w 4138458"/>
                  <a:gd name="connsiteY27" fmla="*/ 0 h 1412149"/>
                  <a:gd name="connsiteX28" fmla="*/ 1033923 w 4138458"/>
                  <a:gd name="connsiteY28" fmla="*/ 0 h 1412149"/>
                  <a:gd name="connsiteX29" fmla="*/ 1055133 w 4138458"/>
                  <a:gd name="connsiteY29" fmla="*/ 0 h 1412149"/>
                  <a:gd name="connsiteX30" fmla="*/ 1080817 w 4138458"/>
                  <a:gd name="connsiteY30" fmla="*/ 0 h 1412149"/>
                  <a:gd name="connsiteX31" fmla="*/ 1115038 w 4138458"/>
                  <a:gd name="connsiteY31" fmla="*/ 0 h 1412149"/>
                  <a:gd name="connsiteX32" fmla="*/ 1143439 w 4138458"/>
                  <a:gd name="connsiteY32" fmla="*/ 0 h 1412149"/>
                  <a:gd name="connsiteX33" fmla="*/ 1160948 w 4138458"/>
                  <a:gd name="connsiteY33" fmla="*/ 0 h 1412149"/>
                  <a:gd name="connsiteX34" fmla="*/ 1216095 w 4138458"/>
                  <a:gd name="connsiteY34" fmla="*/ 0 h 1412149"/>
                  <a:gd name="connsiteX35" fmla="*/ 1220751 w 4138458"/>
                  <a:gd name="connsiteY35" fmla="*/ 0 h 1412149"/>
                  <a:gd name="connsiteX36" fmla="*/ 1267645 w 4138458"/>
                  <a:gd name="connsiteY36" fmla="*/ 0 h 1412149"/>
                  <a:gd name="connsiteX37" fmla="*/ 1291726 w 4138458"/>
                  <a:gd name="connsiteY37" fmla="*/ 0 h 1412149"/>
                  <a:gd name="connsiteX38" fmla="*/ 1301866 w 4138458"/>
                  <a:gd name="connsiteY38" fmla="*/ 0 h 1412149"/>
                  <a:gd name="connsiteX39" fmla="*/ 1331430 w 4138458"/>
                  <a:gd name="connsiteY39" fmla="*/ 0 h 1412149"/>
                  <a:gd name="connsiteX40" fmla="*/ 1375142 w 4138458"/>
                  <a:gd name="connsiteY40" fmla="*/ 0 h 1412149"/>
                  <a:gd name="connsiteX41" fmla="*/ 1408742 w 4138458"/>
                  <a:gd name="connsiteY41" fmla="*/ 0 h 1412149"/>
                  <a:gd name="connsiteX42" fmla="*/ 1455636 w 4138458"/>
                  <a:gd name="connsiteY42" fmla="*/ 0 h 1412149"/>
                  <a:gd name="connsiteX43" fmla="*/ 1479717 w 4138458"/>
                  <a:gd name="connsiteY43" fmla="*/ 0 h 1412149"/>
                  <a:gd name="connsiteX44" fmla="*/ 1489857 w 4138458"/>
                  <a:gd name="connsiteY44" fmla="*/ 0 h 1412149"/>
                  <a:gd name="connsiteX45" fmla="*/ 1536104 w 4138458"/>
                  <a:gd name="connsiteY45" fmla="*/ 0 h 1412149"/>
                  <a:gd name="connsiteX46" fmla="*/ 1617219 w 4138458"/>
                  <a:gd name="connsiteY46" fmla="*/ 0 h 1412149"/>
                  <a:gd name="connsiteX47" fmla="*/ 1651439 w 4138458"/>
                  <a:gd name="connsiteY47" fmla="*/ 0 h 1412149"/>
                  <a:gd name="connsiteX48" fmla="*/ 1728751 w 4138458"/>
                  <a:gd name="connsiteY48" fmla="*/ 0 h 1412149"/>
                  <a:gd name="connsiteX49" fmla="*/ 1775645 w 4138458"/>
                  <a:gd name="connsiteY49" fmla="*/ 0 h 1412149"/>
                  <a:gd name="connsiteX50" fmla="*/ 1799726 w 4138458"/>
                  <a:gd name="connsiteY50" fmla="*/ 0 h 1412149"/>
                  <a:gd name="connsiteX51" fmla="*/ 1809866 w 4138458"/>
                  <a:gd name="connsiteY51" fmla="*/ 0 h 1412149"/>
                  <a:gd name="connsiteX52" fmla="*/ 1831413 w 4138458"/>
                  <a:gd name="connsiteY52" fmla="*/ 0 h 1412149"/>
                  <a:gd name="connsiteX53" fmla="*/ 1905881 w 4138458"/>
                  <a:gd name="connsiteY53" fmla="*/ 0 h 1412149"/>
                  <a:gd name="connsiteX54" fmla="*/ 1992375 w 4138458"/>
                  <a:gd name="connsiteY54" fmla="*/ 0 h 1412149"/>
                  <a:gd name="connsiteX55" fmla="*/ 2107709 w 4138458"/>
                  <a:gd name="connsiteY55" fmla="*/ 0 h 1412149"/>
                  <a:gd name="connsiteX56" fmla="*/ 2120075 w 4138458"/>
                  <a:gd name="connsiteY56" fmla="*/ 0 h 1412149"/>
                  <a:gd name="connsiteX57" fmla="*/ 2185022 w 4138458"/>
                  <a:gd name="connsiteY57" fmla="*/ 0 h 1412149"/>
                  <a:gd name="connsiteX58" fmla="*/ 2231916 w 4138458"/>
                  <a:gd name="connsiteY58" fmla="*/ 0 h 1412149"/>
                  <a:gd name="connsiteX59" fmla="*/ 2255997 w 4138458"/>
                  <a:gd name="connsiteY59" fmla="*/ 0 h 1412149"/>
                  <a:gd name="connsiteX60" fmla="*/ 2266137 w 4138458"/>
                  <a:gd name="connsiteY60" fmla="*/ 0 h 1412149"/>
                  <a:gd name="connsiteX61" fmla="*/ 2281036 w 4138458"/>
                  <a:gd name="connsiteY61" fmla="*/ 0 h 1412149"/>
                  <a:gd name="connsiteX62" fmla="*/ 2473684 w 4138458"/>
                  <a:gd name="connsiteY62" fmla="*/ 0 h 1412149"/>
                  <a:gd name="connsiteX63" fmla="*/ 2514552 w 4138458"/>
                  <a:gd name="connsiteY63" fmla="*/ 0 h 1412149"/>
                  <a:gd name="connsiteX64" fmla="*/ 2520578 w 4138458"/>
                  <a:gd name="connsiteY64" fmla="*/ 0 h 1412149"/>
                  <a:gd name="connsiteX65" fmla="*/ 2544659 w 4138458"/>
                  <a:gd name="connsiteY65" fmla="*/ 0 h 1412149"/>
                  <a:gd name="connsiteX66" fmla="*/ 2554799 w 4138458"/>
                  <a:gd name="connsiteY66" fmla="*/ 0 h 1412149"/>
                  <a:gd name="connsiteX67" fmla="*/ 2680485 w 4138458"/>
                  <a:gd name="connsiteY67" fmla="*/ 0 h 1412149"/>
                  <a:gd name="connsiteX68" fmla="*/ 3005042 w 4138458"/>
                  <a:gd name="connsiteY68" fmla="*/ 0 h 1412149"/>
                  <a:gd name="connsiteX69" fmla="*/ 3022552 w 4138458"/>
                  <a:gd name="connsiteY69" fmla="*/ 0 h 1412149"/>
                  <a:gd name="connsiteX70" fmla="*/ 3082355 w 4138458"/>
                  <a:gd name="connsiteY70" fmla="*/ 0 h 1412149"/>
                  <a:gd name="connsiteX71" fmla="*/ 3129249 w 4138458"/>
                  <a:gd name="connsiteY71" fmla="*/ 0 h 1412149"/>
                  <a:gd name="connsiteX72" fmla="*/ 3153330 w 4138458"/>
                  <a:gd name="connsiteY72" fmla="*/ 0 h 1412149"/>
                  <a:gd name="connsiteX73" fmla="*/ 3163470 w 4138458"/>
                  <a:gd name="connsiteY73" fmla="*/ 0 h 1412149"/>
                  <a:gd name="connsiteX74" fmla="*/ 3236746 w 4138458"/>
                  <a:gd name="connsiteY74" fmla="*/ 0 h 1412149"/>
                  <a:gd name="connsiteX75" fmla="*/ 3671470 w 4138458"/>
                  <a:gd name="connsiteY75" fmla="*/ 0 h 1412149"/>
                  <a:gd name="connsiteX76" fmla="*/ 3796617 w 4138458"/>
                  <a:gd name="connsiteY76" fmla="*/ 71883 h 1412149"/>
                  <a:gd name="connsiteX77" fmla="*/ 4121076 w 4138458"/>
                  <a:gd name="connsiteY77" fmla="*/ 634192 h 1412149"/>
                  <a:gd name="connsiteX78" fmla="*/ 4121076 w 4138458"/>
                  <a:gd name="connsiteY78" fmla="*/ 777957 h 1412149"/>
                  <a:gd name="connsiteX79" fmla="*/ 3796617 w 4138458"/>
                  <a:gd name="connsiteY79" fmla="*/ 1340266 h 1412149"/>
                  <a:gd name="connsiteX80" fmla="*/ 3671470 w 4138458"/>
                  <a:gd name="connsiteY80" fmla="*/ 1412149 h 141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4138458" h="1412149">
                    <a:moveTo>
                      <a:pt x="3671470" y="1412149"/>
                    </a:moveTo>
                    <a:lnTo>
                      <a:pt x="3163470" y="1412149"/>
                    </a:lnTo>
                    <a:lnTo>
                      <a:pt x="3022552" y="1412149"/>
                    </a:lnTo>
                    <a:lnTo>
                      <a:pt x="2554799" y="1412149"/>
                    </a:lnTo>
                    <a:lnTo>
                      <a:pt x="2514552" y="1412149"/>
                    </a:lnTo>
                    <a:lnTo>
                      <a:pt x="2266137" y="1412149"/>
                    </a:lnTo>
                    <a:lnTo>
                      <a:pt x="1905881" y="1412149"/>
                    </a:lnTo>
                    <a:lnTo>
                      <a:pt x="1809866" y="1412149"/>
                    </a:lnTo>
                    <a:lnTo>
                      <a:pt x="1617219" y="1412149"/>
                    </a:lnTo>
                    <a:lnTo>
                      <a:pt x="1489857" y="1412149"/>
                    </a:lnTo>
                    <a:lnTo>
                      <a:pt x="1301866" y="1412149"/>
                    </a:lnTo>
                    <a:lnTo>
                      <a:pt x="1160948" y="1412149"/>
                    </a:lnTo>
                    <a:lnTo>
                      <a:pt x="1115038" y="1412149"/>
                    </a:lnTo>
                    <a:lnTo>
                      <a:pt x="840939" y="1412149"/>
                    </a:lnTo>
                    <a:lnTo>
                      <a:pt x="652948" y="1412149"/>
                    </a:lnTo>
                    <a:lnTo>
                      <a:pt x="466120" y="1412149"/>
                    </a:lnTo>
                    <a:cubicBezTo>
                      <a:pt x="420928" y="1412149"/>
                      <a:pt x="364147" y="1379686"/>
                      <a:pt x="340972" y="1340266"/>
                    </a:cubicBezTo>
                    <a:cubicBezTo>
                      <a:pt x="16513" y="777957"/>
                      <a:pt x="16513" y="777957"/>
                      <a:pt x="16513" y="777957"/>
                    </a:cubicBezTo>
                    <a:cubicBezTo>
                      <a:pt x="-5504" y="738538"/>
                      <a:pt x="-5504" y="673611"/>
                      <a:pt x="16513" y="634192"/>
                    </a:cubicBezTo>
                    <a:cubicBezTo>
                      <a:pt x="340972" y="71883"/>
                      <a:pt x="340972" y="71883"/>
                      <a:pt x="340972" y="71883"/>
                    </a:cubicBezTo>
                    <a:cubicBezTo>
                      <a:pt x="364147" y="32463"/>
                      <a:pt x="420928" y="0"/>
                      <a:pt x="466120" y="0"/>
                    </a:cubicBezTo>
                    <a:lnTo>
                      <a:pt x="652948" y="0"/>
                    </a:lnTo>
                    <a:lnTo>
                      <a:pt x="680314" y="0"/>
                    </a:lnTo>
                    <a:lnTo>
                      <a:pt x="840939" y="0"/>
                    </a:lnTo>
                    <a:lnTo>
                      <a:pt x="841276" y="0"/>
                    </a:lnTo>
                    <a:lnTo>
                      <a:pt x="867142" y="0"/>
                    </a:lnTo>
                    <a:lnTo>
                      <a:pt x="956611" y="0"/>
                    </a:lnTo>
                    <a:lnTo>
                      <a:pt x="1028104" y="0"/>
                    </a:lnTo>
                    <a:lnTo>
                      <a:pt x="1033923" y="0"/>
                    </a:lnTo>
                    <a:lnTo>
                      <a:pt x="1055133" y="0"/>
                    </a:lnTo>
                    <a:lnTo>
                      <a:pt x="1080817" y="0"/>
                    </a:lnTo>
                    <a:cubicBezTo>
                      <a:pt x="1115038" y="0"/>
                      <a:pt x="1115038" y="0"/>
                      <a:pt x="1115038" y="0"/>
                    </a:cubicBezTo>
                    <a:lnTo>
                      <a:pt x="1143439" y="0"/>
                    </a:lnTo>
                    <a:lnTo>
                      <a:pt x="1160948" y="0"/>
                    </a:lnTo>
                    <a:lnTo>
                      <a:pt x="1216095" y="0"/>
                    </a:lnTo>
                    <a:lnTo>
                      <a:pt x="1220751" y="0"/>
                    </a:lnTo>
                    <a:lnTo>
                      <a:pt x="1267645" y="0"/>
                    </a:lnTo>
                    <a:lnTo>
                      <a:pt x="1291726" y="0"/>
                    </a:lnTo>
                    <a:lnTo>
                      <a:pt x="1301866" y="0"/>
                    </a:lnTo>
                    <a:lnTo>
                      <a:pt x="1331430" y="0"/>
                    </a:lnTo>
                    <a:lnTo>
                      <a:pt x="1375142" y="0"/>
                    </a:lnTo>
                    <a:lnTo>
                      <a:pt x="1408742" y="0"/>
                    </a:lnTo>
                    <a:lnTo>
                      <a:pt x="1455636" y="0"/>
                    </a:lnTo>
                    <a:lnTo>
                      <a:pt x="1479717" y="0"/>
                    </a:lnTo>
                    <a:lnTo>
                      <a:pt x="1489857" y="0"/>
                    </a:lnTo>
                    <a:lnTo>
                      <a:pt x="1536104" y="0"/>
                    </a:lnTo>
                    <a:lnTo>
                      <a:pt x="1617219" y="0"/>
                    </a:lnTo>
                    <a:lnTo>
                      <a:pt x="1651439" y="0"/>
                    </a:lnTo>
                    <a:lnTo>
                      <a:pt x="1728751" y="0"/>
                    </a:lnTo>
                    <a:lnTo>
                      <a:pt x="1775645" y="0"/>
                    </a:lnTo>
                    <a:lnTo>
                      <a:pt x="1799726" y="0"/>
                    </a:lnTo>
                    <a:lnTo>
                      <a:pt x="1809866" y="0"/>
                    </a:lnTo>
                    <a:lnTo>
                      <a:pt x="1831413" y="0"/>
                    </a:lnTo>
                    <a:lnTo>
                      <a:pt x="1905881" y="0"/>
                    </a:lnTo>
                    <a:lnTo>
                      <a:pt x="1992375" y="0"/>
                    </a:lnTo>
                    <a:lnTo>
                      <a:pt x="2107709" y="0"/>
                    </a:lnTo>
                    <a:lnTo>
                      <a:pt x="2120075" y="0"/>
                    </a:lnTo>
                    <a:lnTo>
                      <a:pt x="2185022" y="0"/>
                    </a:lnTo>
                    <a:lnTo>
                      <a:pt x="2231916" y="0"/>
                    </a:lnTo>
                    <a:lnTo>
                      <a:pt x="2255997" y="0"/>
                    </a:lnTo>
                    <a:lnTo>
                      <a:pt x="2266137" y="0"/>
                    </a:lnTo>
                    <a:lnTo>
                      <a:pt x="2281036" y="0"/>
                    </a:lnTo>
                    <a:cubicBezTo>
                      <a:pt x="2372290" y="0"/>
                      <a:pt x="2433126" y="0"/>
                      <a:pt x="2473684" y="0"/>
                    </a:cubicBezTo>
                    <a:lnTo>
                      <a:pt x="2514552" y="0"/>
                    </a:lnTo>
                    <a:lnTo>
                      <a:pt x="2520578" y="0"/>
                    </a:lnTo>
                    <a:lnTo>
                      <a:pt x="2544659" y="0"/>
                    </a:lnTo>
                    <a:lnTo>
                      <a:pt x="2554799" y="0"/>
                    </a:lnTo>
                    <a:lnTo>
                      <a:pt x="2680485" y="0"/>
                    </a:lnTo>
                    <a:cubicBezTo>
                      <a:pt x="2830376" y="0"/>
                      <a:pt x="2933750" y="0"/>
                      <a:pt x="3005042" y="0"/>
                    </a:cubicBezTo>
                    <a:lnTo>
                      <a:pt x="3022552" y="0"/>
                    </a:lnTo>
                    <a:lnTo>
                      <a:pt x="3082355" y="0"/>
                    </a:lnTo>
                    <a:lnTo>
                      <a:pt x="3129249" y="0"/>
                    </a:lnTo>
                    <a:lnTo>
                      <a:pt x="3153330" y="0"/>
                    </a:lnTo>
                    <a:lnTo>
                      <a:pt x="3163470" y="0"/>
                    </a:lnTo>
                    <a:lnTo>
                      <a:pt x="3236746" y="0"/>
                    </a:lnTo>
                    <a:cubicBezTo>
                      <a:pt x="3671470" y="0"/>
                      <a:pt x="3671470" y="0"/>
                      <a:pt x="3671470" y="0"/>
                    </a:cubicBezTo>
                    <a:cubicBezTo>
                      <a:pt x="3717821" y="0"/>
                      <a:pt x="3773442" y="32463"/>
                      <a:pt x="3796617" y="71883"/>
                    </a:cubicBezTo>
                    <a:cubicBezTo>
                      <a:pt x="4121076" y="634192"/>
                      <a:pt x="4121076" y="634192"/>
                      <a:pt x="4121076" y="634192"/>
                    </a:cubicBezTo>
                    <a:cubicBezTo>
                      <a:pt x="4144252" y="673611"/>
                      <a:pt x="4144252" y="738538"/>
                      <a:pt x="4121076" y="777957"/>
                    </a:cubicBezTo>
                    <a:cubicBezTo>
                      <a:pt x="3796617" y="1340266"/>
                      <a:pt x="3796617" y="1340266"/>
                      <a:pt x="3796617" y="1340266"/>
                    </a:cubicBezTo>
                    <a:cubicBezTo>
                      <a:pt x="3773442" y="1379686"/>
                      <a:pt x="3717821" y="1412149"/>
                      <a:pt x="3671470" y="1412149"/>
                    </a:cubicBezTo>
                    <a:close/>
                  </a:path>
                </a:pathLst>
              </a:custGeom>
              <a:solidFill>
                <a:srgbClr val="FFB850">
                  <a:alpha val="0"/>
                </a:srgbClr>
              </a:solidFill>
              <a:ln w="38100">
                <a:gradFill flip="none" rotWithShape="1">
                  <a:gsLst>
                    <a:gs pos="0">
                      <a:srgbClr val="F9F9F9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" name="任意多边形 6"/>
              <p:cNvSpPr>
                <a:spLocks/>
              </p:cNvSpPr>
              <p:nvPr/>
            </p:nvSpPr>
            <p:spPr bwMode="auto">
              <a:xfrm rot="10800000">
                <a:off x="2622579" y="1241744"/>
                <a:ext cx="2581375" cy="631526"/>
              </a:xfrm>
              <a:custGeom>
                <a:avLst/>
                <a:gdLst>
                  <a:gd name="connsiteX0" fmla="*/ 3119312 w 3393888"/>
                  <a:gd name="connsiteY0" fmla="*/ 830306 h 830306"/>
                  <a:gd name="connsiteX1" fmla="*/ 2920034 w 3393888"/>
                  <a:gd name="connsiteY1" fmla="*/ 830306 h 830306"/>
                  <a:gd name="connsiteX2" fmla="*/ 2737766 w 3393888"/>
                  <a:gd name="connsiteY2" fmla="*/ 830306 h 830306"/>
                  <a:gd name="connsiteX3" fmla="*/ 2720756 w 3393888"/>
                  <a:gd name="connsiteY3" fmla="*/ 830306 h 830306"/>
                  <a:gd name="connsiteX4" fmla="*/ 2538488 w 3393888"/>
                  <a:gd name="connsiteY4" fmla="*/ 830306 h 830306"/>
                  <a:gd name="connsiteX5" fmla="*/ 2339210 w 3393888"/>
                  <a:gd name="connsiteY5" fmla="*/ 830306 h 830306"/>
                  <a:gd name="connsiteX6" fmla="*/ 2334818 w 3393888"/>
                  <a:gd name="connsiteY6" fmla="*/ 828994 h 830306"/>
                  <a:gd name="connsiteX7" fmla="*/ 2330399 w 3393888"/>
                  <a:gd name="connsiteY7" fmla="*/ 830306 h 830306"/>
                  <a:gd name="connsiteX8" fmla="*/ 1948853 w 3393888"/>
                  <a:gd name="connsiteY8" fmla="*/ 830306 h 830306"/>
                  <a:gd name="connsiteX9" fmla="*/ 1944461 w 3393888"/>
                  <a:gd name="connsiteY9" fmla="*/ 828994 h 830306"/>
                  <a:gd name="connsiteX10" fmla="*/ 1940042 w 3393888"/>
                  <a:gd name="connsiteY10" fmla="*/ 830306 h 830306"/>
                  <a:gd name="connsiteX11" fmla="*/ 1580314 w 3393888"/>
                  <a:gd name="connsiteY11" fmla="*/ 830306 h 830306"/>
                  <a:gd name="connsiteX12" fmla="*/ 1558496 w 3393888"/>
                  <a:gd name="connsiteY12" fmla="*/ 830306 h 830306"/>
                  <a:gd name="connsiteX13" fmla="*/ 1291762 w 3393888"/>
                  <a:gd name="connsiteY13" fmla="*/ 830306 h 830306"/>
                  <a:gd name="connsiteX14" fmla="*/ 1198768 w 3393888"/>
                  <a:gd name="connsiteY14" fmla="*/ 830306 h 830306"/>
                  <a:gd name="connsiteX15" fmla="*/ 1133844 w 3393888"/>
                  <a:gd name="connsiteY15" fmla="*/ 830306 h 830306"/>
                  <a:gd name="connsiteX16" fmla="*/ 910216 w 3393888"/>
                  <a:gd name="connsiteY16" fmla="*/ 830306 h 830306"/>
                  <a:gd name="connsiteX17" fmla="*/ 798379 w 3393888"/>
                  <a:gd name="connsiteY17" fmla="*/ 830306 h 830306"/>
                  <a:gd name="connsiteX18" fmla="*/ 752298 w 3393888"/>
                  <a:gd name="connsiteY18" fmla="*/ 830306 h 830306"/>
                  <a:gd name="connsiteX19" fmla="*/ 655613 w 3393888"/>
                  <a:gd name="connsiteY19" fmla="*/ 830306 h 830306"/>
                  <a:gd name="connsiteX20" fmla="*/ 416833 w 3393888"/>
                  <a:gd name="connsiteY20" fmla="*/ 830306 h 830306"/>
                  <a:gd name="connsiteX21" fmla="*/ 274067 w 3393888"/>
                  <a:gd name="connsiteY21" fmla="*/ 830306 h 830306"/>
                  <a:gd name="connsiteX22" fmla="*/ 200483 w 3393888"/>
                  <a:gd name="connsiteY22" fmla="*/ 788041 h 830306"/>
                  <a:gd name="connsiteX23" fmla="*/ 9710 w 3393888"/>
                  <a:gd name="connsiteY23" fmla="*/ 457418 h 830306"/>
                  <a:gd name="connsiteX24" fmla="*/ 9710 w 3393888"/>
                  <a:gd name="connsiteY24" fmla="*/ 372888 h 830306"/>
                  <a:gd name="connsiteX25" fmla="*/ 200483 w 3393888"/>
                  <a:gd name="connsiteY25" fmla="*/ 42265 h 830306"/>
                  <a:gd name="connsiteX26" fmla="*/ 274067 w 3393888"/>
                  <a:gd name="connsiteY26" fmla="*/ 0 h 830306"/>
                  <a:gd name="connsiteX27" fmla="*/ 400007 w 3393888"/>
                  <a:gd name="connsiteY27" fmla="*/ 0 h 830306"/>
                  <a:gd name="connsiteX28" fmla="*/ 416833 w 3393888"/>
                  <a:gd name="connsiteY28" fmla="*/ 0 h 830306"/>
                  <a:gd name="connsiteX29" fmla="*/ 494648 w 3393888"/>
                  <a:gd name="connsiteY29" fmla="*/ 0 h 830306"/>
                  <a:gd name="connsiteX30" fmla="*/ 542773 w 3393888"/>
                  <a:gd name="connsiteY30" fmla="*/ 0 h 830306"/>
                  <a:gd name="connsiteX31" fmla="*/ 607920 w 3393888"/>
                  <a:gd name="connsiteY31" fmla="*/ 0 h 830306"/>
                  <a:gd name="connsiteX32" fmla="*/ 637414 w 3393888"/>
                  <a:gd name="connsiteY32" fmla="*/ 0 h 830306"/>
                  <a:gd name="connsiteX33" fmla="*/ 649651 w 3393888"/>
                  <a:gd name="connsiteY33" fmla="*/ 0 h 830306"/>
                  <a:gd name="connsiteX34" fmla="*/ 655613 w 3393888"/>
                  <a:gd name="connsiteY34" fmla="*/ 0 h 830306"/>
                  <a:gd name="connsiteX35" fmla="*/ 750685 w 3393888"/>
                  <a:gd name="connsiteY35" fmla="*/ 0 h 830306"/>
                  <a:gd name="connsiteX36" fmla="*/ 752298 w 3393888"/>
                  <a:gd name="connsiteY36" fmla="*/ 0 h 830306"/>
                  <a:gd name="connsiteX37" fmla="*/ 792417 w 3393888"/>
                  <a:gd name="connsiteY37" fmla="*/ 0 h 830306"/>
                  <a:gd name="connsiteX38" fmla="*/ 798379 w 3393888"/>
                  <a:gd name="connsiteY38" fmla="*/ 0 h 830306"/>
                  <a:gd name="connsiteX39" fmla="*/ 878238 w 3393888"/>
                  <a:gd name="connsiteY39" fmla="*/ 0 h 830306"/>
                  <a:gd name="connsiteX40" fmla="*/ 910216 w 3393888"/>
                  <a:gd name="connsiteY40" fmla="*/ 0 h 830306"/>
                  <a:gd name="connsiteX41" fmla="*/ 972879 w 3393888"/>
                  <a:gd name="connsiteY41" fmla="*/ 0 h 830306"/>
                  <a:gd name="connsiteX42" fmla="*/ 1036156 w 3393888"/>
                  <a:gd name="connsiteY42" fmla="*/ 0 h 830306"/>
                  <a:gd name="connsiteX43" fmla="*/ 1086151 w 3393888"/>
                  <a:gd name="connsiteY43" fmla="*/ 0 h 830306"/>
                  <a:gd name="connsiteX44" fmla="*/ 1127882 w 3393888"/>
                  <a:gd name="connsiteY44" fmla="*/ 0 h 830306"/>
                  <a:gd name="connsiteX45" fmla="*/ 1130797 w 3393888"/>
                  <a:gd name="connsiteY45" fmla="*/ 0 h 830306"/>
                  <a:gd name="connsiteX46" fmla="*/ 1133844 w 3393888"/>
                  <a:gd name="connsiteY46" fmla="*/ 0 h 830306"/>
                  <a:gd name="connsiteX47" fmla="*/ 1198768 w 3393888"/>
                  <a:gd name="connsiteY47" fmla="*/ 0 h 830306"/>
                  <a:gd name="connsiteX48" fmla="*/ 1244068 w 3393888"/>
                  <a:gd name="connsiteY48" fmla="*/ 0 h 830306"/>
                  <a:gd name="connsiteX49" fmla="*/ 1285800 w 3393888"/>
                  <a:gd name="connsiteY49" fmla="*/ 0 h 830306"/>
                  <a:gd name="connsiteX50" fmla="*/ 1291762 w 3393888"/>
                  <a:gd name="connsiteY50" fmla="*/ 0 h 830306"/>
                  <a:gd name="connsiteX51" fmla="*/ 1324708 w 3393888"/>
                  <a:gd name="connsiteY51" fmla="*/ 0 h 830306"/>
                  <a:gd name="connsiteX52" fmla="*/ 1532621 w 3393888"/>
                  <a:gd name="connsiteY52" fmla="*/ 0 h 830306"/>
                  <a:gd name="connsiteX53" fmla="*/ 1558496 w 3393888"/>
                  <a:gd name="connsiteY53" fmla="*/ 0 h 830306"/>
                  <a:gd name="connsiteX54" fmla="*/ 1574352 w 3393888"/>
                  <a:gd name="connsiteY54" fmla="*/ 0 h 830306"/>
                  <a:gd name="connsiteX55" fmla="*/ 1580314 w 3393888"/>
                  <a:gd name="connsiteY55" fmla="*/ 0 h 830306"/>
                  <a:gd name="connsiteX56" fmla="*/ 1684436 w 3393888"/>
                  <a:gd name="connsiteY56" fmla="*/ 0 h 830306"/>
                  <a:gd name="connsiteX57" fmla="*/ 1940042 w 3393888"/>
                  <a:gd name="connsiteY57" fmla="*/ 0 h 830306"/>
                  <a:gd name="connsiteX58" fmla="*/ 1944461 w 3393888"/>
                  <a:gd name="connsiteY58" fmla="*/ 1312 h 830306"/>
                  <a:gd name="connsiteX59" fmla="*/ 1948853 w 3393888"/>
                  <a:gd name="connsiteY59" fmla="*/ 0 h 830306"/>
                  <a:gd name="connsiteX60" fmla="*/ 2330399 w 3393888"/>
                  <a:gd name="connsiteY60" fmla="*/ 0 h 830306"/>
                  <a:gd name="connsiteX61" fmla="*/ 2334818 w 3393888"/>
                  <a:gd name="connsiteY61" fmla="*/ 1312 h 830306"/>
                  <a:gd name="connsiteX62" fmla="*/ 2339210 w 3393888"/>
                  <a:gd name="connsiteY62" fmla="*/ 0 h 830306"/>
                  <a:gd name="connsiteX63" fmla="*/ 2465150 w 3393888"/>
                  <a:gd name="connsiteY63" fmla="*/ 0 h 830306"/>
                  <a:gd name="connsiteX64" fmla="*/ 2538488 w 3393888"/>
                  <a:gd name="connsiteY64" fmla="*/ 0 h 830306"/>
                  <a:gd name="connsiteX65" fmla="*/ 2559791 w 3393888"/>
                  <a:gd name="connsiteY65" fmla="*/ 0 h 830306"/>
                  <a:gd name="connsiteX66" fmla="*/ 2664428 w 3393888"/>
                  <a:gd name="connsiteY66" fmla="*/ 0 h 830306"/>
                  <a:gd name="connsiteX67" fmla="*/ 2673062 w 3393888"/>
                  <a:gd name="connsiteY67" fmla="*/ 0 h 830306"/>
                  <a:gd name="connsiteX68" fmla="*/ 2714794 w 3393888"/>
                  <a:gd name="connsiteY68" fmla="*/ 0 h 830306"/>
                  <a:gd name="connsiteX69" fmla="*/ 2720756 w 3393888"/>
                  <a:gd name="connsiteY69" fmla="*/ 0 h 830306"/>
                  <a:gd name="connsiteX70" fmla="*/ 2737766 w 3393888"/>
                  <a:gd name="connsiteY70" fmla="*/ 0 h 830306"/>
                  <a:gd name="connsiteX71" fmla="*/ 2759069 w 3393888"/>
                  <a:gd name="connsiteY71" fmla="*/ 0 h 830306"/>
                  <a:gd name="connsiteX72" fmla="*/ 2863706 w 3393888"/>
                  <a:gd name="connsiteY72" fmla="*/ 0 h 830306"/>
                  <a:gd name="connsiteX73" fmla="*/ 2872340 w 3393888"/>
                  <a:gd name="connsiteY73" fmla="*/ 0 h 830306"/>
                  <a:gd name="connsiteX74" fmla="*/ 2914072 w 3393888"/>
                  <a:gd name="connsiteY74" fmla="*/ 0 h 830306"/>
                  <a:gd name="connsiteX75" fmla="*/ 2920034 w 3393888"/>
                  <a:gd name="connsiteY75" fmla="*/ 0 h 830306"/>
                  <a:gd name="connsiteX76" fmla="*/ 2958347 w 3393888"/>
                  <a:gd name="connsiteY76" fmla="*/ 0 h 830306"/>
                  <a:gd name="connsiteX77" fmla="*/ 3119312 w 3393888"/>
                  <a:gd name="connsiteY77" fmla="*/ 0 h 830306"/>
                  <a:gd name="connsiteX78" fmla="*/ 3192896 w 3393888"/>
                  <a:gd name="connsiteY78" fmla="*/ 42265 h 830306"/>
                  <a:gd name="connsiteX79" fmla="*/ 3383669 w 3393888"/>
                  <a:gd name="connsiteY79" fmla="*/ 372888 h 830306"/>
                  <a:gd name="connsiteX80" fmla="*/ 3383669 w 3393888"/>
                  <a:gd name="connsiteY80" fmla="*/ 457418 h 830306"/>
                  <a:gd name="connsiteX81" fmla="*/ 3192896 w 3393888"/>
                  <a:gd name="connsiteY81" fmla="*/ 788041 h 830306"/>
                  <a:gd name="connsiteX82" fmla="*/ 3119312 w 3393888"/>
                  <a:gd name="connsiteY82" fmla="*/ 830306 h 830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93888" h="830306">
                    <a:moveTo>
                      <a:pt x="3119312" y="830306"/>
                    </a:moveTo>
                    <a:lnTo>
                      <a:pt x="2920034" y="830306"/>
                    </a:lnTo>
                    <a:lnTo>
                      <a:pt x="2737766" y="830306"/>
                    </a:lnTo>
                    <a:lnTo>
                      <a:pt x="2720756" y="830306"/>
                    </a:lnTo>
                    <a:lnTo>
                      <a:pt x="2538488" y="830306"/>
                    </a:lnTo>
                    <a:lnTo>
                      <a:pt x="2339210" y="830306"/>
                    </a:lnTo>
                    <a:lnTo>
                      <a:pt x="2334818" y="828994"/>
                    </a:lnTo>
                    <a:lnTo>
                      <a:pt x="2330399" y="830306"/>
                    </a:lnTo>
                    <a:lnTo>
                      <a:pt x="1948853" y="830306"/>
                    </a:lnTo>
                    <a:lnTo>
                      <a:pt x="1944461" y="828994"/>
                    </a:lnTo>
                    <a:lnTo>
                      <a:pt x="1940042" y="830306"/>
                    </a:lnTo>
                    <a:lnTo>
                      <a:pt x="1580314" y="830306"/>
                    </a:lnTo>
                    <a:lnTo>
                      <a:pt x="1558496" y="830306"/>
                    </a:lnTo>
                    <a:lnTo>
                      <a:pt x="1291762" y="830306"/>
                    </a:lnTo>
                    <a:lnTo>
                      <a:pt x="1198768" y="830306"/>
                    </a:lnTo>
                    <a:lnTo>
                      <a:pt x="1133844" y="830306"/>
                    </a:lnTo>
                    <a:lnTo>
                      <a:pt x="910216" y="830306"/>
                    </a:lnTo>
                    <a:lnTo>
                      <a:pt x="798379" y="830306"/>
                    </a:lnTo>
                    <a:lnTo>
                      <a:pt x="752298" y="830306"/>
                    </a:lnTo>
                    <a:lnTo>
                      <a:pt x="655613" y="830306"/>
                    </a:lnTo>
                    <a:lnTo>
                      <a:pt x="416833" y="830306"/>
                    </a:lnTo>
                    <a:lnTo>
                      <a:pt x="274067" y="830306"/>
                    </a:lnTo>
                    <a:cubicBezTo>
                      <a:pt x="247495" y="830306"/>
                      <a:pt x="214109" y="811219"/>
                      <a:pt x="200483" y="788041"/>
                    </a:cubicBezTo>
                    <a:cubicBezTo>
                      <a:pt x="9710" y="457418"/>
                      <a:pt x="9710" y="457418"/>
                      <a:pt x="9710" y="457418"/>
                    </a:cubicBezTo>
                    <a:cubicBezTo>
                      <a:pt x="-3236" y="434241"/>
                      <a:pt x="-3236" y="396066"/>
                      <a:pt x="9710" y="372888"/>
                    </a:cubicBezTo>
                    <a:cubicBezTo>
                      <a:pt x="200483" y="42265"/>
                      <a:pt x="200483" y="42265"/>
                      <a:pt x="200483" y="42265"/>
                    </a:cubicBezTo>
                    <a:cubicBezTo>
                      <a:pt x="214109" y="19088"/>
                      <a:pt x="247495" y="0"/>
                      <a:pt x="274067" y="0"/>
                    </a:cubicBezTo>
                    <a:cubicBezTo>
                      <a:pt x="321760" y="0"/>
                      <a:pt x="363492" y="0"/>
                      <a:pt x="400007" y="0"/>
                    </a:cubicBezTo>
                    <a:lnTo>
                      <a:pt x="416833" y="0"/>
                    </a:lnTo>
                    <a:lnTo>
                      <a:pt x="494648" y="0"/>
                    </a:lnTo>
                    <a:lnTo>
                      <a:pt x="542773" y="0"/>
                    </a:lnTo>
                    <a:lnTo>
                      <a:pt x="607920" y="0"/>
                    </a:lnTo>
                    <a:lnTo>
                      <a:pt x="637414" y="0"/>
                    </a:lnTo>
                    <a:lnTo>
                      <a:pt x="649651" y="0"/>
                    </a:lnTo>
                    <a:cubicBezTo>
                      <a:pt x="655613" y="0"/>
                      <a:pt x="655613" y="0"/>
                      <a:pt x="655613" y="0"/>
                    </a:cubicBezTo>
                    <a:lnTo>
                      <a:pt x="750685" y="0"/>
                    </a:lnTo>
                    <a:lnTo>
                      <a:pt x="752298" y="0"/>
                    </a:lnTo>
                    <a:lnTo>
                      <a:pt x="792417" y="0"/>
                    </a:lnTo>
                    <a:lnTo>
                      <a:pt x="798379" y="0"/>
                    </a:lnTo>
                    <a:lnTo>
                      <a:pt x="878238" y="0"/>
                    </a:lnTo>
                    <a:lnTo>
                      <a:pt x="910216" y="0"/>
                    </a:lnTo>
                    <a:lnTo>
                      <a:pt x="972879" y="0"/>
                    </a:lnTo>
                    <a:lnTo>
                      <a:pt x="1036156" y="0"/>
                    </a:lnTo>
                    <a:lnTo>
                      <a:pt x="1086151" y="0"/>
                    </a:lnTo>
                    <a:lnTo>
                      <a:pt x="1127882" y="0"/>
                    </a:lnTo>
                    <a:lnTo>
                      <a:pt x="1130797" y="0"/>
                    </a:lnTo>
                    <a:lnTo>
                      <a:pt x="1133844" y="0"/>
                    </a:lnTo>
                    <a:lnTo>
                      <a:pt x="1198768" y="0"/>
                    </a:lnTo>
                    <a:lnTo>
                      <a:pt x="1244068" y="0"/>
                    </a:lnTo>
                    <a:lnTo>
                      <a:pt x="1285800" y="0"/>
                    </a:lnTo>
                    <a:lnTo>
                      <a:pt x="1291762" y="0"/>
                    </a:lnTo>
                    <a:lnTo>
                      <a:pt x="1324708" y="0"/>
                    </a:lnTo>
                    <a:cubicBezTo>
                      <a:pt x="1434253" y="0"/>
                      <a:pt x="1496851" y="0"/>
                      <a:pt x="1532621" y="0"/>
                    </a:cubicBezTo>
                    <a:lnTo>
                      <a:pt x="1558496" y="0"/>
                    </a:lnTo>
                    <a:lnTo>
                      <a:pt x="1574352" y="0"/>
                    </a:lnTo>
                    <a:lnTo>
                      <a:pt x="1580314" y="0"/>
                    </a:lnTo>
                    <a:lnTo>
                      <a:pt x="1684436" y="0"/>
                    </a:lnTo>
                    <a:cubicBezTo>
                      <a:pt x="1940042" y="0"/>
                      <a:pt x="1940042" y="0"/>
                      <a:pt x="1940042" y="0"/>
                    </a:cubicBezTo>
                    <a:lnTo>
                      <a:pt x="1944461" y="1312"/>
                    </a:lnTo>
                    <a:lnTo>
                      <a:pt x="1948853" y="0"/>
                    </a:lnTo>
                    <a:cubicBezTo>
                      <a:pt x="2330399" y="0"/>
                      <a:pt x="2330399" y="0"/>
                      <a:pt x="2330399" y="0"/>
                    </a:cubicBezTo>
                    <a:lnTo>
                      <a:pt x="2334818" y="1312"/>
                    </a:lnTo>
                    <a:lnTo>
                      <a:pt x="2339210" y="0"/>
                    </a:lnTo>
                    <a:cubicBezTo>
                      <a:pt x="2386903" y="0"/>
                      <a:pt x="2428635" y="0"/>
                      <a:pt x="2465150" y="0"/>
                    </a:cubicBezTo>
                    <a:lnTo>
                      <a:pt x="2538488" y="0"/>
                    </a:lnTo>
                    <a:lnTo>
                      <a:pt x="2559791" y="0"/>
                    </a:lnTo>
                    <a:lnTo>
                      <a:pt x="2664428" y="0"/>
                    </a:lnTo>
                    <a:lnTo>
                      <a:pt x="2673062" y="0"/>
                    </a:lnTo>
                    <a:lnTo>
                      <a:pt x="2714794" y="0"/>
                    </a:lnTo>
                    <a:lnTo>
                      <a:pt x="2720756" y="0"/>
                    </a:lnTo>
                    <a:lnTo>
                      <a:pt x="2737766" y="0"/>
                    </a:lnTo>
                    <a:lnTo>
                      <a:pt x="2759069" y="0"/>
                    </a:lnTo>
                    <a:lnTo>
                      <a:pt x="2863706" y="0"/>
                    </a:lnTo>
                    <a:lnTo>
                      <a:pt x="2872340" y="0"/>
                    </a:lnTo>
                    <a:lnTo>
                      <a:pt x="2914072" y="0"/>
                    </a:lnTo>
                    <a:lnTo>
                      <a:pt x="2920034" y="0"/>
                    </a:lnTo>
                    <a:lnTo>
                      <a:pt x="2958347" y="0"/>
                    </a:lnTo>
                    <a:cubicBezTo>
                      <a:pt x="3119312" y="0"/>
                      <a:pt x="3119312" y="0"/>
                      <a:pt x="3119312" y="0"/>
                    </a:cubicBezTo>
                    <a:cubicBezTo>
                      <a:pt x="3146565" y="0"/>
                      <a:pt x="3179269" y="19088"/>
                      <a:pt x="3192896" y="42265"/>
                    </a:cubicBezTo>
                    <a:cubicBezTo>
                      <a:pt x="3383669" y="372888"/>
                      <a:pt x="3383669" y="372888"/>
                      <a:pt x="3383669" y="372888"/>
                    </a:cubicBezTo>
                    <a:cubicBezTo>
                      <a:pt x="3397295" y="396066"/>
                      <a:pt x="3397295" y="434241"/>
                      <a:pt x="3383669" y="457418"/>
                    </a:cubicBezTo>
                    <a:cubicBezTo>
                      <a:pt x="3192896" y="788041"/>
                      <a:pt x="3192896" y="788041"/>
                      <a:pt x="3192896" y="788041"/>
                    </a:cubicBezTo>
                    <a:cubicBezTo>
                      <a:pt x="3179269" y="811219"/>
                      <a:pt x="3146565" y="830306"/>
                      <a:pt x="3119312" y="830306"/>
                    </a:cubicBezTo>
                    <a:close/>
                  </a:path>
                </a:pathLst>
              </a:custGeom>
              <a:solidFill>
                <a:schemeClr val="bg1">
                  <a:alpha val="0"/>
                </a:schemeClr>
              </a:solidFill>
              <a:ln w="38100">
                <a:gradFill flip="none" rotWithShape="1">
                  <a:gsLst>
                    <a:gs pos="100000">
                      <a:schemeClr val="bg1"/>
                    </a:gs>
                    <a:gs pos="0">
                      <a:srgbClr val="B6B6B6"/>
                    </a:gs>
                  </a:gsLst>
                  <a:lin ang="2700000" scaled="1"/>
                  <a:tileRect/>
                </a:gradFill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" name="文本框 81"/>
            <p:cNvSpPr txBox="1"/>
            <p:nvPr/>
          </p:nvSpPr>
          <p:spPr>
            <a:xfrm>
              <a:off x="951872" y="3544517"/>
              <a:ext cx="1672410" cy="369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30D2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二、研究目标</a:t>
              </a:r>
              <a:endParaRPr lang="zh-CN" altLang="en-US" sz="3200" b="1" dirty="0" smtClean="0">
                <a:solidFill>
                  <a:srgbClr val="C30D2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 useBgFill="1">
        <p:nvSpPr>
          <p:cNvPr id="9" name="矩形 13"/>
          <p:cNvSpPr/>
          <p:nvPr/>
        </p:nvSpPr>
        <p:spPr>
          <a:xfrm>
            <a:off x="293010" y="426911"/>
            <a:ext cx="8557981" cy="4861178"/>
          </a:xfrm>
          <a:custGeom>
            <a:avLst/>
            <a:gdLst/>
            <a:ahLst/>
            <a:cxnLst/>
            <a:rect l="l" t="t" r="r" b="b"/>
            <a:pathLst>
              <a:path w="8557981" h="4861178">
                <a:moveTo>
                  <a:pt x="292948" y="196725"/>
                </a:moveTo>
                <a:lnTo>
                  <a:pt x="292948" y="4696009"/>
                </a:lnTo>
                <a:lnTo>
                  <a:pt x="8213826" y="4696009"/>
                </a:lnTo>
                <a:lnTo>
                  <a:pt x="8213826" y="196725"/>
                </a:lnTo>
                <a:close/>
                <a:moveTo>
                  <a:pt x="0" y="0"/>
                </a:moveTo>
                <a:lnTo>
                  <a:pt x="8557981" y="0"/>
                </a:lnTo>
                <a:lnTo>
                  <a:pt x="8557981" y="4861178"/>
                </a:lnTo>
                <a:lnTo>
                  <a:pt x="0" y="4861178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innerShdw blurRad="114300" dist="25400">
              <a:schemeClr val="tx1">
                <a:lumMod val="75000"/>
                <a:lumOff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pic>
        <p:nvPicPr>
          <p:cNvPr id="8" name="Picture 3" descr="C:\Users\user\Desktop\5isucai-HB-484 [转换].pn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rgbClr val="FF4D5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7" b="89667" l="9722" r="89931">
                        <a14:foregroundMark x1="19444" y1="23000" x2="17361" y2="32667"/>
                        <a14:backgroundMark x1="12153" y1="13000" x2="10069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732377">
            <a:off x="-575765" y="3586012"/>
            <a:ext cx="2570125" cy="267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255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2612</Words>
  <Application>Microsoft Office PowerPoint</Application>
  <PresentationFormat>全屏显示(16:10)</PresentationFormat>
  <Paragraphs>328</Paragraphs>
  <Slides>68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85" baseType="lpstr">
      <vt:lpstr>Arial</vt:lpstr>
      <vt:lpstr>宋体</vt:lpstr>
      <vt:lpstr>Impact</vt:lpstr>
      <vt:lpstr>方正粗倩简体</vt:lpstr>
      <vt:lpstr>隶书</vt:lpstr>
      <vt:lpstr>Times New Roman</vt:lpstr>
      <vt:lpstr>Calibri</vt:lpstr>
      <vt:lpstr>Bodoni MT Black</vt:lpstr>
      <vt:lpstr>方正大标宋简体</vt:lpstr>
      <vt:lpstr>微软雅黑</vt:lpstr>
      <vt:lpstr>全新硬笔楷书简</vt:lpstr>
      <vt:lpstr>华文行楷</vt:lpstr>
      <vt:lpstr>楷体_GB2312</vt:lpstr>
      <vt:lpstr>方正黄草简体</vt:lpstr>
      <vt:lpstr>黑体</vt:lpstr>
      <vt:lpstr>Broadway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</dc:title>
  <dc:creator>Administrator</dc:creator>
  <cp:lastModifiedBy>yu</cp:lastModifiedBy>
  <cp:revision>288</cp:revision>
  <dcterms:created xsi:type="dcterms:W3CDTF">2014-10-02T08:15:59Z</dcterms:created>
  <dcterms:modified xsi:type="dcterms:W3CDTF">2016-12-22T00:13:04Z</dcterms:modified>
</cp:coreProperties>
</file>