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67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71" autoAdjust="0"/>
    <p:restoredTop sz="94574" autoAdjust="0"/>
  </p:normalViewPr>
  <p:slideViewPr>
    <p:cSldViewPr>
      <p:cViewPr varScale="1">
        <p:scale>
          <a:sx n="79" d="100"/>
          <a:sy n="79" d="100"/>
        </p:scale>
        <p:origin x="-9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123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14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144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B51C930-E606-4AEB-8523-E40DC77F3C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1B490-C6AC-4AA9-9A56-B4CEAF7F6CA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1D37E8-F5DF-4A0B-960C-953DFC72A58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51ED8E6-EEEB-4E02-A142-783BD479C54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BAFDB-3972-4755-8A76-83398B04115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CF974-83C1-47CA-89C0-0FDF0A4D97F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9E2E63-82D7-4FF3-9219-08E0D8DE75A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3EED0-9B20-4E9A-B399-63B499A20B2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F9AA1-C507-4FDF-A85D-CA2AA54D145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024B8-0F14-4318-9D1B-0CDCA7103D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F0E56-70E9-4F65-8F36-5C2442B7349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9E5CD-AAF3-4E99-A37E-EE72C8F0695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409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1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/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/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4DC012C6-668D-4C13-B5F1-CF618B862F6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32593;&#32476;&#27468;&#25163;-&#20843;&#38899;&#30418;&#29256;&#21315;&#19982;&#21315;&#23547;%206220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844675"/>
            <a:ext cx="7772400" cy="1736725"/>
          </a:xfrm>
        </p:spPr>
        <p:txBody>
          <a:bodyPr/>
          <a:lstStyle/>
          <a:p>
            <a:r>
              <a:rPr lang="zh-CN" altLang="en-US" sz="7200">
                <a:latin typeface="04b_21" pitchFamily="2" charset="0"/>
                <a:ea typeface="楷体" pitchFamily="49" charset="-122"/>
              </a:rPr>
              <a:t>秋游</a:t>
            </a:r>
            <a:r>
              <a:rPr lang="zh-CN" altLang="en-US" sz="6600">
                <a:latin typeface="04b_21" pitchFamily="2" charset="0"/>
                <a:ea typeface="楷体" pitchFamily="49" charset="-122"/>
              </a:rPr>
              <a:t/>
            </a:r>
            <a:br>
              <a:rPr lang="zh-CN" altLang="en-US" sz="6600">
                <a:latin typeface="04b_21" pitchFamily="2" charset="0"/>
                <a:ea typeface="楷体" pitchFamily="49" charset="-122"/>
              </a:rPr>
            </a:br>
            <a:endParaRPr lang="zh-CN" altLang="en-US" sz="4000">
              <a:latin typeface="04b_21" pitchFamily="2" charset="0"/>
              <a:ea typeface="楷体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860800"/>
            <a:ext cx="6400800" cy="1752600"/>
          </a:xfrm>
        </p:spPr>
        <p:txBody>
          <a:bodyPr/>
          <a:lstStyle/>
          <a:p>
            <a:r>
              <a:rPr lang="en-US" altLang="zh-CN" sz="3600">
                <a:latin typeface="04b_21" pitchFamily="2" charset="0"/>
                <a:ea typeface="楷体" pitchFamily="49" charset="-122"/>
              </a:rPr>
              <a:t>AUTUMN  OUTING</a:t>
            </a:r>
          </a:p>
        </p:txBody>
      </p:sp>
      <p:pic>
        <p:nvPicPr>
          <p:cNvPr id="8" name="网络歌手-八音盒版千与千寻 622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929190" y="335756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2" y="285728"/>
            <a:ext cx="4071966" cy="6215106"/>
          </a:xfrm>
        </p:spPr>
        <p:txBody>
          <a:bodyPr/>
          <a:lstStyle/>
          <a:p>
            <a:r>
              <a:rPr lang="zh-CN" altLang="en-US" smtClean="0">
                <a:solidFill>
                  <a:srgbClr val="FFC000"/>
                </a:solidFill>
              </a:rPr>
              <a:t>东方盐湖城、山水养生城。</a:t>
            </a:r>
            <a:br>
              <a:rPr lang="zh-CN" altLang="en-US" smtClean="0">
                <a:solidFill>
                  <a:srgbClr val="FFC000"/>
                </a:solidFill>
              </a:rPr>
            </a:br>
            <a:r>
              <a:rPr lang="zh-CN" altLang="en-US" sz="1800" smtClean="0"/>
              <a:t>东方盐湖城位于中华道教名山</a:t>
            </a:r>
            <a:r>
              <a:rPr lang="en-US" altLang="zh-CN" sz="1800" smtClean="0"/>
              <a:t>—</a:t>
            </a:r>
            <a:r>
              <a:rPr lang="zh-CN" altLang="en-US" sz="1800" smtClean="0"/>
              <a:t>金坛茅山，由龙城旅游控股集团投资开发建设，围绕茅山特有的“山、水、茶、盐、药、泉”六大资源优势及道文化、</a:t>
            </a:r>
            <a:r>
              <a:rPr lang="zh-CN" altLang="en-US" sz="1800" smtClean="0"/>
              <a:t>金</a:t>
            </a:r>
            <a:r>
              <a:rPr lang="zh-CN" altLang="en-US" sz="1800"/>
              <a:t>坛地缘</a:t>
            </a:r>
            <a:r>
              <a:rPr lang="zh-CN" altLang="en-US" sz="1800" smtClean="0"/>
              <a:t>文化，投资近百亿元，全力打造的</a:t>
            </a:r>
            <a:r>
              <a:rPr lang="en-US" altLang="zh-CN" sz="1800" smtClean="0"/>
              <a:t>27.8</a:t>
            </a:r>
            <a:r>
              <a:rPr lang="zh-CN" altLang="en-US" sz="1800" smtClean="0"/>
              <a:t>平方公里国家级山水养生旅游度假区。</a:t>
            </a:r>
            <a:br>
              <a:rPr lang="zh-CN" altLang="en-US" sz="1800" smtClean="0"/>
            </a:br>
            <a:r>
              <a:rPr lang="zh-CN" altLang="en-US" sz="1800" smtClean="0"/>
              <a:t>东方盐湖城依据文化引领、旅游支撑、度假主导的“三位一体”发展机制，以一期神奇山镇</a:t>
            </a:r>
            <a:r>
              <a:rPr lang="en-US" altLang="zh-CN" sz="1800" smtClean="0"/>
              <a:t>·</a:t>
            </a:r>
            <a:r>
              <a:rPr lang="zh-CN" altLang="en-US" sz="1800" smtClean="0"/>
              <a:t>道天下景区为“一核”、加上茅东风情小镇、山地运动公园和道养生休闲公园为“三区”的规划分区，各有侧重，功能互补。</a:t>
            </a:r>
            <a:br>
              <a:rPr lang="zh-CN" altLang="en-US" sz="1800" smtClean="0"/>
            </a:br>
            <a:endParaRPr lang="zh-CN" altLang="en-US" sz="180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76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4071934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85728"/>
            <a:ext cx="3786214" cy="585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464343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857232"/>
            <a:ext cx="4643438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餐饮</a:t>
            </a:r>
            <a:endParaRPr lang="zh-CN" altLang="en-US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714480" y="500042"/>
            <a:ext cx="3214710" cy="142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smtClean="0">
                <a:solidFill>
                  <a:schemeClr val="accent5">
                    <a:lumMod val="75000"/>
                  </a:schemeClr>
                </a:solidFill>
              </a:rPr>
              <a:t>同照        </a:t>
            </a:r>
            <a:r>
              <a:rPr lang="en-US" altLang="zh-CN" sz="3200" smtClean="0">
                <a:solidFill>
                  <a:schemeClr val="accent5">
                    <a:lumMod val="75000"/>
                  </a:schemeClr>
                </a:solidFill>
              </a:rPr>
              <a:t>—</a:t>
            </a:r>
            <a:r>
              <a:rPr lang="zh-CN" altLang="en-US" sz="3200" smtClean="0">
                <a:solidFill>
                  <a:schemeClr val="accent5">
                    <a:lumMod val="75000"/>
                  </a:schemeClr>
                </a:solidFill>
              </a:rPr>
              <a:t>姿态各异</a:t>
            </a:r>
            <a:endParaRPr lang="zh-CN" altLang="en-US" sz="320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IMG_20161118_095925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958013"/>
          </a:xfrm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835150" y="333375"/>
            <a:ext cx="172878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800">
                <a:solidFill>
                  <a:schemeClr val="bg2"/>
                </a:solidFill>
              </a:rPr>
              <a:t>传</a:t>
            </a:r>
            <a:r>
              <a:rPr lang="zh-CN" altLang="en-US" sz="3200">
                <a:solidFill>
                  <a:schemeClr val="folHlink"/>
                </a:solidFill>
              </a:rPr>
              <a:t>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4175522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8478" y="0"/>
            <a:ext cx="4175522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9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785926"/>
            <a:ext cx="4038600" cy="345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0721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古建筑群</a:t>
            </a:r>
            <a:endParaRPr lang="zh-CN" altLang="en-US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4495800" cy="402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51086"/>
            <a:ext cx="4495800" cy="393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中西方剪纸艺术</a:t>
            </a:r>
            <a:endParaRPr lang="zh-CN" altLang="en-US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285860"/>
            <a:ext cx="435768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82905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16518563">
            <a:off x="213739" y="1564795"/>
            <a:ext cx="3398044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75522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000108"/>
            <a:ext cx="4495800" cy="445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75522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8478" y="0"/>
            <a:ext cx="4175522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315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692275" y="5157788"/>
            <a:ext cx="223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800">
                <a:solidFill>
                  <a:schemeClr val="bg2"/>
                </a:solidFill>
              </a:rPr>
              <a:t>投</a:t>
            </a:r>
            <a:r>
              <a:rPr lang="zh-CN" altLang="en-US" sz="3200">
                <a:solidFill>
                  <a:schemeClr val="tx2"/>
                </a:solidFill>
              </a:rPr>
              <a:t>掷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谢谢观赏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433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68313" y="4868863"/>
            <a:ext cx="223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800">
                <a:solidFill>
                  <a:srgbClr val="FF9966"/>
                </a:solidFill>
              </a:rPr>
              <a:t>合</a:t>
            </a:r>
            <a:r>
              <a:rPr lang="zh-CN" altLang="en-US" sz="3200">
                <a:solidFill>
                  <a:schemeClr val="tx2"/>
                </a:solidFill>
              </a:rPr>
              <a:t>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5363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156325" y="5013325"/>
            <a:ext cx="194310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800"/>
              <a:t>帮</a:t>
            </a:r>
            <a:r>
              <a:rPr lang="zh-CN" altLang="en-US" sz="3200">
                <a:solidFill>
                  <a:schemeClr val="tx2"/>
                </a:solidFill>
              </a:rPr>
              <a:t>助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6387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7434" name="Group 26"/>
          <p:cNvGraphicFramePr>
            <a:graphicFrameLocks noGrp="1"/>
          </p:cNvGraphicFramePr>
          <p:nvPr/>
        </p:nvGraphicFramePr>
        <p:xfrm>
          <a:off x="539750" y="2636838"/>
          <a:ext cx="1511300" cy="82296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4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欢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乐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 rot="43058837">
            <a:off x="1979613" y="5418138"/>
            <a:ext cx="36718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/>
              <a:t>在共同努力下取得水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1509" name="Picture 5" descr="IMG_20161118_0914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ple">
  <a:themeElements>
    <a:clrScheme name="Maple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Mapl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344</TotalTime>
  <Words>59</Words>
  <Application>Microsoft Office PowerPoint</Application>
  <PresentationFormat>全屏显示(4:3)</PresentationFormat>
  <Paragraphs>14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Times New Roman</vt:lpstr>
      <vt:lpstr>Wingdings</vt:lpstr>
      <vt:lpstr>04b_21</vt:lpstr>
      <vt:lpstr>楷体</vt:lpstr>
      <vt:lpstr>Maple</vt:lpstr>
      <vt:lpstr>秋游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东方盐湖城、山水养生城。 东方盐湖城位于中华道教名山—金坛茅山，由龙城旅游控股集团投资开发建设，围绕茅山特有的“山、水、茶、盐、药、泉”六大资源优势及道文化、金坛地缘文化，投资近百亿元，全力打造的27.8平方公里国家级山水养生旅游度假区。 东方盐湖城依据文化引领、旅游支撑、度假主导的“三位一体”发展机制，以一期神奇山镇·道天下景区为“一核”、加上茅东风情小镇、山地运动公园和道养生休闲公园为“三区”的规划分区，各有侧重，功能互补。 </vt:lpstr>
      <vt:lpstr>幻灯片 11</vt:lpstr>
      <vt:lpstr>幻灯片 12</vt:lpstr>
      <vt:lpstr>幻灯片 13</vt:lpstr>
      <vt:lpstr>幻灯片 14</vt:lpstr>
      <vt:lpstr>餐饮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古建筑群</vt:lpstr>
      <vt:lpstr>幻灯片 25</vt:lpstr>
      <vt:lpstr>中西方剪纸艺术</vt:lpstr>
      <vt:lpstr>幻灯片 27</vt:lpstr>
      <vt:lpstr>幻灯片 28</vt:lpstr>
      <vt:lpstr>幻灯片 29</vt:lpstr>
      <vt:lpstr>谢谢观赏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秋游 </dc:title>
  <dc:creator>AutoBVT</dc:creator>
  <cp:lastModifiedBy>dreamsummit</cp:lastModifiedBy>
  <cp:revision>16</cp:revision>
  <dcterms:created xsi:type="dcterms:W3CDTF">2016-11-20T09:59:49Z</dcterms:created>
  <dcterms:modified xsi:type="dcterms:W3CDTF">2016-11-21T14:44:51Z</dcterms:modified>
</cp:coreProperties>
</file>