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1" r:id="rId2"/>
    <p:sldId id="272" r:id="rId3"/>
    <p:sldId id="273" r:id="rId4"/>
    <p:sldId id="274" r:id="rId5"/>
    <p:sldId id="275" r:id="rId6"/>
    <p:sldId id="277" r:id="rId7"/>
    <p:sldId id="276" r:id="rId8"/>
    <p:sldId id="256" r:id="rId9"/>
    <p:sldId id="257" r:id="rId10"/>
    <p:sldId id="258" r:id="rId11"/>
    <p:sldId id="259" r:id="rId12"/>
    <p:sldId id="260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FF00"/>
    <a:srgbClr val="07A996"/>
    <a:srgbClr val="33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14" autoAdjust="0"/>
    <p:restoredTop sz="94660"/>
  </p:normalViewPr>
  <p:slideViewPr>
    <p:cSldViewPr>
      <p:cViewPr varScale="1">
        <p:scale>
          <a:sx n="70" d="100"/>
          <a:sy n="70" d="100"/>
        </p:scale>
        <p:origin x="-13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/>
        </p:nvSpPr>
        <p:spPr>
          <a:xfrm>
            <a:off x="685800" y="3197225"/>
            <a:ext cx="7772400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5D1BE-E19B-4DED-9BC0-5540049A93B9}" type="datetimeFigureOut">
              <a:rPr lang="zh-CN" altLang="en-US"/>
              <a:pPr>
                <a:defRPr/>
              </a:pPr>
              <a:t>2016/11/23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EADA2-C55B-4BFC-8B34-750FBF06A30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2A3D0-60B4-4D8D-B5E9-D1548613DA57}" type="datetimeFigureOut">
              <a:rPr lang="zh-CN" altLang="en-US"/>
              <a:pPr>
                <a:defRPr/>
              </a:pPr>
              <a:t>2016/11/23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B9011-3808-4F04-9488-D7AC822853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7B536-2E0A-4651-9B21-035AC896D721}" type="datetimeFigureOut">
              <a:rPr lang="zh-CN" altLang="en-US"/>
              <a:pPr>
                <a:defRPr/>
              </a:pPr>
              <a:t>2016/11/23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2C6B8-388E-42EC-8B7C-69A4E240F7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73025" y="6400800"/>
            <a:ext cx="3200400" cy="2841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CC044-60FA-4D52-9716-B92C118B393F}" type="datetimeFigureOut">
              <a:rPr lang="zh-CN" altLang="en-US"/>
              <a:pPr>
                <a:defRPr/>
              </a:pPr>
              <a:t>2016/11/23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825" y="6400800"/>
            <a:ext cx="3733800" cy="2841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A0BC9-E387-48BC-8DEE-5C2118A7A0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/>
        </p:nvSpPr>
        <p:spPr>
          <a:xfrm>
            <a:off x="685800" y="3143250"/>
            <a:ext cx="7772400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4F7A5-64EA-4C53-B6E0-26EF834FD413}" type="datetimeFigureOut">
              <a:rPr lang="zh-CN" altLang="en-US"/>
              <a:pPr>
                <a:defRPr/>
              </a:pPr>
              <a:t>2016/11/23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9AF0F-F4B3-4406-AE2F-D45C3DF0D2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7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D40FC-E7CA-40C7-B176-647B0FBADF84}" type="datetimeFigureOut">
              <a:rPr lang="zh-CN" altLang="en-US"/>
              <a:pPr>
                <a:defRPr/>
              </a:pPr>
              <a:t>2016/11/23</a:t>
            </a:fld>
            <a:endParaRPr lang="zh-CN" altLang="en-US"/>
          </a:p>
        </p:txBody>
      </p:sp>
      <p:sp>
        <p:nvSpPr>
          <p:cNvPr id="7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D89C2-3B33-44DB-A4F0-4A922A9C79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9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8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7E9E3-5F7C-4357-9BBF-E20DA6827085}" type="datetimeFigureOut">
              <a:rPr lang="zh-CN" altLang="en-US"/>
              <a:pPr>
                <a:defRPr/>
              </a:pPr>
              <a:t>2016/11/23</a:t>
            </a:fld>
            <a:endParaRPr lang="zh-CN" altLang="en-US"/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5825F-89D7-4DD4-9E24-B63D0F90A2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5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716E8-266B-4AD9-9702-9F2F180C2F7E}" type="datetimeFigureOut">
              <a:rPr lang="zh-CN" altLang="en-US"/>
              <a:pPr>
                <a:defRPr/>
              </a:pPr>
              <a:t>2016/11/23</a:t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E601C-CBBD-4D7B-937D-176CD9E6A7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02C1E-53D2-4655-8243-B9C6EC3B2FB5}" type="datetimeFigureOut">
              <a:rPr lang="zh-CN" altLang="en-US"/>
              <a:pPr>
                <a:defRPr/>
              </a:pPr>
              <a:t>2016/11/23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ADAA0-23B5-4E43-8C2E-ACBF4949DF8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7"/>
          <p:cNvSpPr/>
          <p:nvPr/>
        </p:nvSpPr>
        <p:spPr>
          <a:xfrm>
            <a:off x="2786063" y="1054100"/>
            <a:ext cx="5903912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1589A-54EB-4008-887E-21BE7CB846D8}" type="datetimeFigureOut">
              <a:rPr lang="zh-CN" altLang="en-US"/>
              <a:pPr>
                <a:defRPr/>
              </a:pPr>
              <a:t>2016/11/23</a:t>
            </a:fld>
            <a:endParaRPr lang="zh-CN" altLang="en-US"/>
          </a:p>
        </p:txBody>
      </p:sp>
      <p:sp>
        <p:nvSpPr>
          <p:cNvPr id="7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E4988-5CDC-442A-9DE7-DD4EA9E756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/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1D95C-7BF7-4B2B-A1AF-9D40DB89825F}" type="datetimeFigureOut">
              <a:rPr lang="zh-CN" altLang="en-US"/>
              <a:pPr>
                <a:defRPr/>
              </a:pPr>
              <a:t>2016/11/23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F273C-45A5-4FAB-8125-35CB4337E28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613"/>
            <a:ext cx="9144000" cy="17938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4163"/>
          </a:xfrm>
          <a:prstGeom prst="rect">
            <a:avLst/>
          </a:prstGeom>
        </p:spPr>
        <p:txBody>
          <a:bodyPr vert="horz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2F9F105-19F4-490F-BB75-6925973F1115}" type="datetimeFigureOut">
              <a:rPr lang="zh-CN" altLang="en-US"/>
              <a:pPr>
                <a:defRPr/>
              </a:pPr>
              <a:t>2016/11/23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4163"/>
          </a:xfrm>
          <a:prstGeom prst="rect">
            <a:avLst/>
          </a:prstGeom>
        </p:spPr>
        <p:txBody>
          <a:bodyPr vert="horz" rtlCol="0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b="0" smtClean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B280106-987E-4CB3-8E25-C3B6B9915F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795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itchFamily="34" charset="0"/>
          <a:ea typeface="微软雅黑" pitchFamily="34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itchFamily="34" charset="0"/>
          <a:ea typeface="微软雅黑" pitchFamily="34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itchFamily="34" charset="0"/>
          <a:ea typeface="微软雅黑" pitchFamily="34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itchFamily="34" charset="0"/>
          <a:ea typeface="微软雅黑" pitchFamily="34" charset="-122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ß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Þ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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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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9996;&#26041;&#30416;&#28246;&#22478;\&#36125;&#22810;&#33452;%20-%20&#24555;&#20048;&#39042;%20-%20&#32431;&#38899;&#20048;&#29256;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9996;&#26041;&#30416;&#28246;&#22478;\&#26519;&#20426;&#26480;%20-%20&#27743;&#21335;%20-%20&#21513;&#20182;&#29256;&#20276;&#22863;%20(2).mp3" TargetMode="Externa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图片 6" descr="2012110100562189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85750"/>
            <a:ext cx="8959850" cy="60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extBox 5"/>
          <p:cNvSpPr txBox="1">
            <a:spLocks noChangeArrowheads="1"/>
          </p:cNvSpPr>
          <p:nvPr/>
        </p:nvSpPr>
        <p:spPr bwMode="auto">
          <a:xfrm>
            <a:off x="0" y="357188"/>
            <a:ext cx="7577138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400">
                <a:solidFill>
                  <a:srgbClr val="FF0000"/>
                </a:solidFill>
                <a:latin typeface="Franklin Gothic Book"/>
                <a:ea typeface="黑体" pitchFamily="49" charset="-122"/>
              </a:rPr>
              <a:t>期待已久的秋游终于来了</a:t>
            </a:r>
            <a:r>
              <a:rPr lang="en-US" altLang="zh-CN" sz="4400">
                <a:solidFill>
                  <a:srgbClr val="FF0000"/>
                </a:solidFill>
                <a:latin typeface="Franklin Gothic Book"/>
                <a:ea typeface="黑体" pitchFamily="49" charset="-122"/>
              </a:rPr>
              <a:t>!</a:t>
            </a:r>
            <a:r>
              <a:rPr lang="zh-CN" altLang="en-US" sz="4400">
                <a:solidFill>
                  <a:srgbClr val="FF0000"/>
                </a:solidFill>
                <a:latin typeface="Franklin Gothic Book"/>
                <a:ea typeface="黑体" pitchFamily="49" charset="-122"/>
              </a:rPr>
              <a:t>激动！ ！ ！</a:t>
            </a:r>
          </a:p>
        </p:txBody>
      </p:sp>
      <p:pic>
        <p:nvPicPr>
          <p:cNvPr id="8" name="贝多芬 - 快乐颂 - 纯音乐版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001000" y="5572125"/>
            <a:ext cx="642938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7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1111_副本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214313"/>
            <a:ext cx="6429375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lu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11111111_副本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63" y="0"/>
            <a:ext cx="52863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73033801gw1f9eo3k4x7mj21o4140hdu_副本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357188"/>
            <a:ext cx="8153400" cy="592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wind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图片 1" descr="59da6edbgw1f9xrsid66mj22io1vy7wi_副本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50"/>
            <a:ext cx="7572375" cy="567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1" descr="QQ图片201611201531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525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QQ图片2016112015315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38950"/>
          </a:xfrm>
          <a:prstGeom prst="rect">
            <a:avLst/>
          </a:prstGeom>
          <a:scene3d>
            <a:camera prst="orthographicFront">
              <a:rot lat="0" lon="0" rev="10799999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图片 1" descr="QQ图片2016112015314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525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图片 8" descr="780ce473gw1f9f6kl1rv6j22io1w04qp_副本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85750"/>
            <a:ext cx="8382000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357313" y="1428750"/>
            <a:ext cx="54292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闲梦江南梅熟日，</a:t>
            </a:r>
            <a:r>
              <a:rPr lang="zh-CN" altLang="en-US" sz="2800" b="1">
                <a:solidFill>
                  <a:srgbClr val="07A996"/>
                </a:solidFill>
                <a:latin typeface="楷体" pitchFamily="49" charset="-122"/>
                <a:ea typeface="楷体" pitchFamily="49" charset="-122"/>
              </a:rPr>
              <a:t>夜船吹笛雨萧萧。人语驿边桥。</a:t>
            </a:r>
          </a:p>
        </p:txBody>
      </p:sp>
    </p:spTree>
  </p:cSld>
  <p:clrMapOvr>
    <a:masterClrMapping/>
  </p:clrMapOvr>
  <p:transition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1746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31747" name="图片 3" descr="5846344agw1f9qlaea6wxj20ku0rsq8d_副本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0"/>
            <a:ext cx="73580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图片 2" descr="aa0df525gw1f9hib7pzzvj23402c0b2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390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TextBox 3"/>
          <p:cNvSpPr txBox="1">
            <a:spLocks noChangeArrowheads="1"/>
          </p:cNvSpPr>
          <p:nvPr/>
        </p:nvSpPr>
        <p:spPr bwMode="auto">
          <a:xfrm>
            <a:off x="214313" y="5572125"/>
            <a:ext cx="55943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目断江南江北。烟树重重芳信隔。</a:t>
            </a:r>
            <a:endParaRPr lang="en-US" altLang="zh-CN" sz="2800" b="1">
              <a:solidFill>
                <a:srgbClr val="00B05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800" b="1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小楼山几尺。细草孤云斜日。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"/>
          <p:cNvSpPr txBox="1">
            <a:spLocks noChangeArrowheads="1"/>
          </p:cNvSpPr>
          <p:nvPr/>
        </p:nvSpPr>
        <p:spPr bwMode="auto">
          <a:xfrm>
            <a:off x="428625" y="571500"/>
            <a:ext cx="63293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7030A0"/>
                </a:solidFill>
                <a:latin typeface="华文新魏"/>
                <a:ea typeface="华文新魏"/>
                <a:cs typeface="华文新魏"/>
              </a:rPr>
              <a:t>这次的旅行有些特别，</a:t>
            </a:r>
            <a:endParaRPr lang="en-US" altLang="zh-CN" sz="3600">
              <a:solidFill>
                <a:srgbClr val="7030A0"/>
              </a:solidFill>
              <a:latin typeface="华文新魏"/>
              <a:ea typeface="华文新魏"/>
              <a:cs typeface="华文新魏"/>
            </a:endParaRPr>
          </a:p>
          <a:p>
            <a:r>
              <a:rPr lang="zh-CN" altLang="en-US" sz="3600">
                <a:solidFill>
                  <a:srgbClr val="7030A0"/>
                </a:solidFill>
                <a:latin typeface="华文新魏"/>
                <a:ea typeface="华文新魏"/>
                <a:cs typeface="华文新魏"/>
              </a:rPr>
              <a:t>我们要参加几个团体</a:t>
            </a:r>
            <a:r>
              <a:rPr lang="zh-CN" altLang="en-US" sz="3600">
                <a:solidFill>
                  <a:srgbClr val="00B0F0"/>
                </a:solidFill>
                <a:latin typeface="华文新魏"/>
                <a:ea typeface="华文新魏"/>
                <a:cs typeface="华文新魏"/>
              </a:rPr>
              <a:t>对抗活动</a:t>
            </a:r>
            <a:r>
              <a:rPr lang="en-US" altLang="zh-CN" sz="3600">
                <a:solidFill>
                  <a:srgbClr val="7030A0"/>
                </a:solidFill>
                <a:latin typeface="华文新魏"/>
                <a:ea typeface="华文新魏"/>
                <a:cs typeface="华文新魏"/>
              </a:rPr>
              <a:t>:</a:t>
            </a:r>
            <a:endParaRPr lang="zh-CN" altLang="en-US" sz="3600">
              <a:solidFill>
                <a:srgbClr val="7030A0"/>
              </a:solidFill>
              <a:latin typeface="华文新魏"/>
              <a:ea typeface="华文新魏"/>
              <a:cs typeface="华文新魏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14375" y="4786313"/>
            <a:ext cx="21653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00B0F0"/>
                </a:solidFill>
                <a:latin typeface="Franklin Gothic Book"/>
                <a:ea typeface="黑体" pitchFamily="49" charset="-122"/>
              </a:rPr>
              <a:t>1.</a:t>
            </a:r>
            <a:r>
              <a:rPr lang="zh-CN" altLang="en-US" sz="3200">
                <a:solidFill>
                  <a:srgbClr val="00B0F0"/>
                </a:solidFill>
                <a:latin typeface="Franklin Gothic Book"/>
                <a:ea typeface="黑体" pitchFamily="49" charset="-122"/>
              </a:rPr>
              <a:t>团队</a:t>
            </a:r>
            <a:r>
              <a:rPr lang="zh-CN" altLang="en-US" sz="3200">
                <a:solidFill>
                  <a:srgbClr val="00B0F0"/>
                </a:solidFill>
                <a:latin typeface="Franklin Gothic Book"/>
                <a:ea typeface="黑体" pitchFamily="49" charset="-122"/>
                <a:hlinkClick r:id="rId3" action="ppaction://hlinksldjump"/>
              </a:rPr>
              <a:t>破</a:t>
            </a:r>
            <a:r>
              <a:rPr lang="zh-CN" altLang="en-US" sz="3200">
                <a:solidFill>
                  <a:srgbClr val="00B0F0"/>
                </a:solidFill>
                <a:latin typeface="Franklin Gothic Book"/>
                <a:ea typeface="黑体" pitchFamily="49" charset="-122"/>
              </a:rPr>
              <a:t>冰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143375" y="4786313"/>
            <a:ext cx="25336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00B0F0"/>
                </a:solidFill>
                <a:latin typeface="Franklin Gothic Book"/>
                <a:ea typeface="黑体" pitchFamily="49" charset="-122"/>
              </a:rPr>
              <a:t>2.</a:t>
            </a:r>
            <a:r>
              <a:rPr lang="zh-CN" altLang="en-US" sz="3200">
                <a:solidFill>
                  <a:srgbClr val="00B0F0"/>
                </a:solidFill>
                <a:latin typeface="Franklin Gothic Book"/>
                <a:ea typeface="黑体" pitchFamily="49" charset="-122"/>
              </a:rPr>
              <a:t>穿越</a:t>
            </a:r>
            <a:r>
              <a:rPr lang="zh-CN" altLang="en-US" sz="3200">
                <a:solidFill>
                  <a:srgbClr val="00B0F0"/>
                </a:solidFill>
                <a:latin typeface="Franklin Gothic Book"/>
                <a:ea typeface="黑体" pitchFamily="49" charset="-122"/>
                <a:hlinkClick r:id="rId4" action="ppaction://hlinksldjump"/>
              </a:rPr>
              <a:t>地雷</a:t>
            </a:r>
            <a:r>
              <a:rPr lang="zh-CN" altLang="en-US" sz="3200">
                <a:solidFill>
                  <a:srgbClr val="00B0F0"/>
                </a:solidFill>
                <a:latin typeface="Franklin Gothic Book"/>
                <a:ea typeface="黑体" pitchFamily="49" charset="-122"/>
              </a:rPr>
              <a:t>阵</a:t>
            </a:r>
            <a:endParaRPr lang="zh-CN" altLang="en-US" sz="2800">
              <a:solidFill>
                <a:srgbClr val="00B0F0"/>
              </a:solidFill>
              <a:latin typeface="Franklin Gothic Book"/>
              <a:ea typeface="黑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500" y="2286000"/>
            <a:ext cx="88026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accent2">
                    <a:lumMod val="50000"/>
                  </a:schemeClr>
                </a:solidFill>
                <a:latin typeface="华文新魏" pitchFamily="2" charset="-122"/>
                <a:ea typeface="华文新魏" pitchFamily="2" charset="-122"/>
              </a:rPr>
              <a:t>额</a:t>
            </a:r>
            <a:r>
              <a:rPr lang="en-US" altLang="zh-CN" sz="2800" dirty="0">
                <a:solidFill>
                  <a:schemeClr val="accent2">
                    <a:lumMod val="50000"/>
                  </a:schemeClr>
                </a:solidFill>
                <a:latin typeface="华文新魏" pitchFamily="2" charset="-122"/>
                <a:ea typeface="华文新魏" pitchFamily="2" charset="-122"/>
              </a:rPr>
              <a:t>……</a:t>
            </a:r>
            <a:r>
              <a:rPr lang="zh-CN" altLang="en-US" sz="2800" dirty="0">
                <a:solidFill>
                  <a:schemeClr val="accent2">
                    <a:lumMod val="50000"/>
                  </a:schemeClr>
                </a:solidFill>
                <a:latin typeface="华文新魏" pitchFamily="2" charset="-122"/>
                <a:ea typeface="华文新魏" pitchFamily="2" charset="-122"/>
              </a:rPr>
              <a:t>好像忘了什么。对了！先给自已队伍</a:t>
            </a:r>
            <a:r>
              <a:rPr lang="zh-CN" altLang="en-US" sz="2800" dirty="0">
                <a:solidFill>
                  <a:schemeClr val="accent2">
                    <a:lumMod val="50000"/>
                  </a:schemeClr>
                </a:solidFill>
                <a:latin typeface="华文新魏" pitchFamily="2" charset="-122"/>
                <a:ea typeface="华文新魏" pitchFamily="2" charset="-122"/>
                <a:hlinkClick r:id="rId5" action="ppaction://hlinksldjump"/>
              </a:rPr>
              <a:t>起个名</a:t>
            </a:r>
            <a:r>
              <a:rPr lang="zh-CN" altLang="en-US" sz="2800" dirty="0">
                <a:solidFill>
                  <a:schemeClr val="accent2">
                    <a:lumMod val="50000"/>
                  </a:schemeClr>
                </a:solidFill>
                <a:latin typeface="华文新魏" pitchFamily="2" charset="-122"/>
                <a:ea typeface="华文新魏" pitchFamily="2" charset="-122"/>
              </a:rPr>
              <a:t>吧！</a:t>
            </a:r>
            <a:endParaRPr lang="zh-CN" altLang="en-US" sz="2800" dirty="0">
              <a:solidFill>
                <a:schemeClr val="accent2">
                  <a:lumMod val="50000"/>
                </a:schemeClr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图片 2" descr="73033801gw1f9eo39x535j21ny140kjl_副本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0"/>
            <a:ext cx="8072437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图片 1" descr="73033801gw1f9eo3q90vaj20qp140ts6_副本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750"/>
            <a:ext cx="6357938" cy="627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extBox 4"/>
          <p:cNvSpPr txBox="1">
            <a:spLocks noChangeArrowheads="1"/>
          </p:cNvSpPr>
          <p:nvPr/>
        </p:nvSpPr>
        <p:spPr bwMode="auto">
          <a:xfrm>
            <a:off x="2867025" y="11525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zh-CN" altLang="en-US">
              <a:latin typeface="Franklin Gothic Book"/>
              <a:ea typeface="黑体" pitchFamily="49" charset="-122"/>
            </a:endParaRPr>
          </a:p>
        </p:txBody>
      </p:sp>
      <p:sp>
        <p:nvSpPr>
          <p:cNvPr id="33796" name="TextBox 6"/>
          <p:cNvSpPr txBox="1">
            <a:spLocks noChangeArrowheads="1"/>
          </p:cNvSpPr>
          <p:nvPr/>
        </p:nvSpPr>
        <p:spPr bwMode="auto">
          <a:xfrm>
            <a:off x="0" y="642938"/>
            <a:ext cx="1662113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 sz="3200">
                <a:solidFill>
                  <a:srgbClr val="00B050"/>
                </a:solidFill>
                <a:latin typeface="华文行楷" pitchFamily="2" charset="-122"/>
                <a:ea typeface="华文行楷" pitchFamily="2" charset="-122"/>
              </a:rPr>
              <a:t>鸦啼影乱天将暮，海月纤痕映烟雾</a:t>
            </a:r>
            <a:r>
              <a:rPr lang="zh-CN" altLang="en-US" sz="3200">
                <a:solidFill>
                  <a:srgbClr val="00B050"/>
                </a:solidFill>
                <a:latin typeface="Franklin Gothic Book"/>
                <a:ea typeface="黑体" pitchFamily="49" charset="-122"/>
              </a:rPr>
              <a:t>。 </a:t>
            </a:r>
            <a:br>
              <a:rPr lang="zh-CN" altLang="en-US" sz="3200">
                <a:solidFill>
                  <a:srgbClr val="00B050"/>
                </a:solidFill>
                <a:latin typeface="Franklin Gothic Book"/>
                <a:ea typeface="黑体" pitchFamily="49" charset="-122"/>
              </a:rPr>
            </a:br>
            <a:endParaRPr lang="zh-CN" altLang="en-US" sz="3200">
              <a:solidFill>
                <a:srgbClr val="00B050"/>
              </a:solidFill>
              <a:latin typeface="Franklin Gothic Book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图片 3" descr="73033801gw1f9eo457j36j21ny1404qq_副本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26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740275" y="285750"/>
            <a:ext cx="384810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 sz="3200">
                <a:solidFill>
                  <a:srgbClr val="00B050"/>
                </a:solidFill>
                <a:latin typeface="华文行楷" pitchFamily="2" charset="-122"/>
                <a:ea typeface="华文行楷" pitchFamily="2" charset="-122"/>
              </a:rPr>
              <a:t>天共水，水远与天连。天净水平寒月漾，水光月色两相兼。月映水中天。人与景，人景古难全。景若佳时心自快，心远乐处景应妍。休与俗人言。     </a:t>
            </a:r>
            <a:r>
              <a:rPr lang="zh-CN" altLang="en-US" sz="2800">
                <a:latin typeface="华文行楷" pitchFamily="2" charset="-122"/>
                <a:ea typeface="华文行楷" pitchFamily="2" charset="-122"/>
              </a:rPr>
              <a:t>东方盐湖城令我着迷、</a:t>
            </a:r>
            <a:r>
              <a:rPr lang="zh-CN" altLang="en-US">
                <a:solidFill>
                  <a:srgbClr val="00B050"/>
                </a:solidFill>
                <a:latin typeface="Franklin Gothic Book"/>
                <a:ea typeface="黑体" pitchFamily="49" charset="-122"/>
              </a:rPr>
              <a:t/>
            </a:r>
            <a:br>
              <a:rPr lang="zh-CN" altLang="en-US">
                <a:solidFill>
                  <a:srgbClr val="00B050"/>
                </a:solidFill>
                <a:latin typeface="Franklin Gothic Book"/>
                <a:ea typeface="黑体" pitchFamily="49" charset="-122"/>
              </a:rPr>
            </a:br>
            <a:endParaRPr lang="zh-CN" altLang="en-US">
              <a:solidFill>
                <a:srgbClr val="00B050"/>
              </a:solidFill>
              <a:latin typeface="Franklin Gothic Book"/>
              <a:ea typeface="黑体" pitchFamily="49" charset="-122"/>
            </a:endParaRPr>
          </a:p>
        </p:txBody>
      </p:sp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图片 1" descr="QQ图片2016112220211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14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图片 3" descr="QQ图片2016112220211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8" y="0"/>
            <a:ext cx="47863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786063" y="3500438"/>
            <a:ext cx="29543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7200">
                <a:solidFill>
                  <a:srgbClr val="FF0000"/>
                </a:solidFill>
                <a:latin typeface="Franklin Gothic Book"/>
                <a:ea typeface="黑体" pitchFamily="49" charset="-122"/>
              </a:rPr>
              <a:t>无敌！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72063" y="500063"/>
            <a:ext cx="29543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5400">
                <a:solidFill>
                  <a:srgbClr val="FF00FF"/>
                </a:solidFill>
                <a:latin typeface="Franklin Gothic Book"/>
                <a:ea typeface="黑体" pitchFamily="49" charset="-122"/>
              </a:rPr>
              <a:t>花</a:t>
            </a:r>
            <a:r>
              <a:rPr lang="zh-CN" altLang="en-US" sz="5400">
                <a:latin typeface="Franklin Gothic Book"/>
                <a:ea typeface="黑体" pitchFamily="49" charset="-122"/>
              </a:rPr>
              <a:t>季</a:t>
            </a:r>
            <a:r>
              <a:rPr lang="zh-CN" altLang="en-US" sz="5400">
                <a:solidFill>
                  <a:srgbClr val="00FF00"/>
                </a:solidFill>
                <a:latin typeface="Franklin Gothic Book"/>
                <a:ea typeface="黑体" pitchFamily="49" charset="-122"/>
              </a:rPr>
              <a:t>青</a:t>
            </a:r>
            <a:r>
              <a:rPr lang="zh-CN" altLang="en-US" sz="5400">
                <a:latin typeface="Franklin Gothic Book"/>
                <a:ea typeface="黑体" pitchFamily="49" charset="-122"/>
              </a:rPr>
              <a:t>春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428750" y="2643188"/>
            <a:ext cx="6032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FF00"/>
                </a:solidFill>
                <a:latin typeface="Franklin Gothic Book"/>
                <a:ea typeface="黑体" pitchFamily="49" charset="-122"/>
                <a:hlinkClick r:id="rId4" action="ppaction://hlinksldjump"/>
              </a:rPr>
              <a:t>大家对名字都很满意。让我们开始游戏吧！</a:t>
            </a:r>
            <a:endParaRPr lang="zh-CN" altLang="en-US" sz="2400">
              <a:solidFill>
                <a:srgbClr val="FFFF00"/>
              </a:solidFill>
              <a:latin typeface="Franklin Gothic Book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QQ图片2016112220200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714375"/>
            <a:ext cx="6858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图片 2" descr="QQ图片2016112220201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4313"/>
            <a:ext cx="6858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 descr="QQ图片20161122201959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3" y="554038"/>
            <a:ext cx="7929562" cy="594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 descr="QQ图片20161122202019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5" y="357188"/>
            <a:ext cx="685800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 descr="QQ图片20161122202023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57313" y="785813"/>
            <a:ext cx="7524750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643063" y="4714875"/>
            <a:ext cx="6032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FF"/>
                </a:solidFill>
                <a:latin typeface="Franklin Gothic Book"/>
                <a:ea typeface="黑体" pitchFamily="49" charset="-122"/>
              </a:rPr>
              <a:t>大家都在团结努力，也取得了不俗的成绩！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286000" y="5500688"/>
            <a:ext cx="26463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FF00"/>
                </a:solidFill>
                <a:latin typeface="Franklin Gothic Book"/>
                <a:ea typeface="黑体" pitchFamily="49" charset="-122"/>
                <a:hlinkClick r:id="rId7" action="ppaction://hlinksldjump"/>
              </a:rPr>
              <a:t>快看看第二个吧！</a:t>
            </a:r>
            <a:endParaRPr lang="zh-CN" altLang="en-US" sz="2400">
              <a:solidFill>
                <a:srgbClr val="FFFF00"/>
              </a:solidFill>
              <a:latin typeface="Franklin Gothic Book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QQ图片2016112220202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85750"/>
            <a:ext cx="6858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图片 2" descr="QQ图片2016112220204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 descr="QQ图片2016112220204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357188"/>
            <a:ext cx="6858000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 descr="QQ图片2016112220205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928813" y="4857750"/>
            <a:ext cx="40370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FF"/>
                </a:solidFill>
                <a:latin typeface="Franklin Gothic Book"/>
                <a:ea typeface="黑体" pitchFamily="49" charset="-122"/>
              </a:rPr>
              <a:t>大家不怕苦，不怕累，一起团结拼搏！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571500" y="1071563"/>
            <a:ext cx="50768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Franklin Gothic Book"/>
                <a:ea typeface="黑体" pitchFamily="49" charset="-122"/>
              </a:rPr>
              <a:t>游戏结束了，下一个目的地</a:t>
            </a:r>
            <a:r>
              <a:rPr lang="en-US" altLang="zh-CN" sz="2800">
                <a:latin typeface="Franklin Gothic Book"/>
                <a:ea typeface="黑体" pitchFamily="49" charset="-122"/>
              </a:rPr>
              <a:t>……</a:t>
            </a:r>
            <a:endParaRPr lang="zh-CN" altLang="en-US" sz="2800">
              <a:latin typeface="Franklin Gothic Book"/>
              <a:ea typeface="黑体" pitchFamily="49" charset="-122"/>
            </a:endParaRPr>
          </a:p>
        </p:txBody>
      </p:sp>
      <p:pic>
        <p:nvPicPr>
          <p:cNvPr id="4" name="图片 3" descr="u=960905855,1865480017&amp;fm=21&amp;gp=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2071688"/>
            <a:ext cx="7618412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643438" y="4500563"/>
            <a:ext cx="492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Franklin Gothic Book"/>
                <a:ea typeface="黑体" pitchFamily="49" charset="-122"/>
              </a:rPr>
              <a:t>东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143500" y="4286250"/>
            <a:ext cx="544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Franklin Gothic Book"/>
                <a:ea typeface="黑体" pitchFamily="49" charset="-122"/>
              </a:rPr>
              <a:t>方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643563" y="4143375"/>
            <a:ext cx="6159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Franklin Gothic Book"/>
                <a:ea typeface="黑体" pitchFamily="49" charset="-122"/>
              </a:rPr>
              <a:t>盐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143625" y="3929063"/>
            <a:ext cx="544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Franklin Gothic Book"/>
                <a:ea typeface="黑体" pitchFamily="49" charset="-122"/>
              </a:rPr>
              <a:t>湖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786563" y="3643313"/>
            <a:ext cx="5953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Franklin Gothic Book"/>
                <a:ea typeface="黑体" pitchFamily="49" charset="-122"/>
                <a:hlinkClick r:id="rId3" action="ppaction://hlinksldjump"/>
              </a:rPr>
              <a:t>城</a:t>
            </a:r>
            <a:endParaRPr lang="zh-CN" altLang="en-US" sz="3200">
              <a:solidFill>
                <a:srgbClr val="FF0000"/>
              </a:solidFill>
              <a:latin typeface="Franklin Gothic Book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图片 2" descr="QQ图片2016112220205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85750"/>
            <a:ext cx="8429625" cy="632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1357313" y="1000125"/>
            <a:ext cx="4699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Franklin Gothic Book"/>
                <a:ea typeface="黑体" pitchFamily="49" charset="-122"/>
              </a:rPr>
              <a:t>让我们出发去盐城湖吧！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428875" y="2000250"/>
            <a:ext cx="27749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5400">
                <a:solidFill>
                  <a:srgbClr val="FFFF00"/>
                </a:solidFill>
                <a:latin typeface="Franklin Gothic Book"/>
                <a:ea typeface="黑体" pitchFamily="49" charset="-122"/>
                <a:hlinkClick r:id="rId3" action="ppaction://hlinksldjump"/>
              </a:rPr>
              <a:t>GO!GO!</a:t>
            </a:r>
            <a:endParaRPr lang="zh-CN" altLang="en-US" sz="5400">
              <a:solidFill>
                <a:srgbClr val="FFFF00"/>
              </a:solidFill>
              <a:latin typeface="Franklin Gothic Book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1_副本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873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 descr="45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0" y="0"/>
            <a:ext cx="42862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85750" y="285750"/>
            <a:ext cx="449421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33CCCC"/>
                </a:solidFill>
                <a:latin typeface="楷体" pitchFamily="49" charset="-122"/>
                <a:ea typeface="楷体" pitchFamily="49" charset="-122"/>
              </a:rPr>
              <a:t>中国道教圣地，山势秀丽，</a:t>
            </a:r>
            <a:endParaRPr lang="en-US" altLang="zh-CN" sz="2800" b="1">
              <a:solidFill>
                <a:srgbClr val="33CCCC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800" b="1">
                <a:solidFill>
                  <a:srgbClr val="33CCCC"/>
                </a:solidFill>
                <a:latin typeface="楷体" pitchFamily="49" charset="-122"/>
                <a:ea typeface="楷体" pitchFamily="49" charset="-122"/>
              </a:rPr>
              <a:t>林木葱郁， 幽静宜人。</a:t>
            </a:r>
          </a:p>
        </p:txBody>
      </p:sp>
      <p:pic>
        <p:nvPicPr>
          <p:cNvPr id="11" name="林俊杰 - 江南 - 吉他版伴奏 (2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214313" y="6019800"/>
            <a:ext cx="500062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2">
                <p:cTn id="2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1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13" y="95250"/>
            <a:ext cx="10144126" cy="676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500813" y="285750"/>
            <a:ext cx="1908175" cy="635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 sz="2800" b="1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进入园区出江南山镇的独特形态映入眼帘</a:t>
            </a:r>
            <a:endParaRPr lang="en-US" altLang="zh-CN" sz="2800" b="1">
              <a:solidFill>
                <a:srgbClr val="00B05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800">
                <a:latin typeface="Franklin Gothic Book"/>
                <a:ea typeface="黑体" pitchFamily="49" charset="-122"/>
              </a:rPr>
              <a:t>古建筑层叠起伏、迂回曲转，给人以特别的视觉震撼。</a:t>
            </a:r>
            <a:endParaRPr lang="zh-CN" altLang="en-US" sz="2800" b="1">
              <a:solidFill>
                <a:srgbClr val="00B05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9.25926E-6 C 0.00781 0.00672 0.01406 0.01551 0.0217 0.02223 C 0.02865 0.03473 0.03854 0.03866 0.04827 0.04653 C 0.05434 0.05139 0.06024 0.05811 0.06667 0.06227 C 0.07743 0.06945 0.08872 0.07246 0.1 0.07778 C 0.11406 0.0845 0.12604 0.097 0.14167 0.09769 C 0.17049 0.09908 0.19948 0.09931 0.2283 0.10001 C 0.28177 0.1095 0.34497 0.09538 0.39827 0.07778 C 0.40382 0.07408 0.40903 0.06899 0.41493 0.06667 C 0.46476 0.04769 0.39202 0.0919 0.46337 0.05556 C 0.475 0.04954 0.48594 0.04491 0.49827 0.04213 C 0.50764 0.02963 0.52014 0.02292 0.53004 0.01112 C 0.54115 -0.00231 0.53247 0.00556 0.54497 -0.01111 C 0.55608 -0.02592 0.55104 -0.01388 0.56163 -0.03124 C 0.56649 -0.03912 0.57031 -0.04768 0.575 -0.05555 C 0.58004 -0.07268 0.58958 -0.08379 0.59827 -0.09791 C 0.60452 -0.12291 0.60035 -0.11203 0.6099 -0.13124 C 0.61302 -0.14675 0.61528 -0.16226 0.61823 -0.17777 C 0.62188 -0.23888 0.63316 -0.30578 0.61823 -0.36458 C 0.61146 -0.39143 0.59271 -0.4074 0.5783 -0.42662 C 0.57465 -0.44097 0.56007 -0.44999 0.55156 -0.45787 C 0.53594 -0.47245 0.55729 -0.46296 0.53993 -0.46898 C 0.53195 -0.47615 0.52136 -0.48356 0.51337 -0.4912 C 0.50191 -0.50208 0.49965 -0.50833 0.4849 -0.51342 C 0.46424 -0.53009 0.45712 -0.53124 0.4316 -0.53333 C 0.39271 -0.53263 0.35382 -0.5331 0.31493 -0.53124 C 0.28768 -0.52986 0.26181 -0.51388 0.2349 -0.50902 C 0.22986 -0.50671 0.22465 -0.50532 0.21997 -0.50231 C 0.21632 -0.49999 0.21372 -0.4949 0.2099 -0.49328 C 0.20295 -0.49027 0.19549 -0.49027 0.18837 -0.48888 C 0.18108 -0.48587 0.17396 -0.4831 0.16667 -0.48009 C 0.1625 -0.47847 0.16024 -0.47199 0.1566 -0.46898 C 0.1434 -0.4581 0.12795 -0.44999 0.11337 -0.44236 C 0.10833 -0.43564 0.10417 -0.43402 0.09827 -0.42893 C 0.09202 -0.41643 0.08351 -0.41666 0.075 -0.40902 C 0.04913 -0.38587 0.08247 -0.41342 0.0599 -0.3912 C 0.04983 -0.38124 0.05643 -0.39305 0.0467 -0.38009 C 0.03177 -0.35995 0.05261 -0.3824 0.0349 -0.36226 C 0.02969 -0.35624 0.02952 -0.35949 0.025 -0.35115 C 0.01736 -0.33726 0.01493 -0.31782 0.0066 -0.30671 C 0.00347 -0.29398 0.00295 -0.28148 -1.38889E-6 -0.26898 C -0.00121 -0.24745 -0.0033 -0.22777 -0.00677 -0.20671 C -0.00903 -0.19259 -0.00573 -0.19791 -0.01337 -0.1912 C -0.01389 -0.18009 -0.01528 -0.16898 -0.0151 -0.15787 C -0.01423 -0.08379 -0.02274 -0.04722 0.00504 0.00209 C 0.00747 0.00626 0.00833 0.01251 0.01163 0.01551 C 0.01337 0.0169 0.01493 0.01852 0.01667 0.01991 C 0.01875 0.02153 0.02118 0.02246 0.02327 0.02431 C 0.03976 0.03843 0.02917 0.03264 0.03993 0.03774 C 0.04549 0.04514 0.04323 0.04237 0.0467 0.04653 " pathEditMode="relative" ptsTypes="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2 -0.024  0.033 -0.05867  0.058 -0.05867  C 0.095 -0.05867  0.125 -0.02267  0.125 0.02267  C 0.125 0.03733  0.122 0.05067  0.116 0.06267  C 0.117 0.06267  0 0.24267  0 0.244  C 0 0.24267  -0.117 0.06267  -0.116 0.06267  C -0.122 0.05067  -0.125 0.03733  -0.125 0.02267  C -0.125 -0.02267  -0.095 -0.05867  -0.057 -0.05867  C -0.033 -0.05867  -0.012 -0.024  0 0  Z" pathEditMode="relative" ptsTypes="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</TotalTime>
  <Words>330</Words>
  <PresentationFormat>全屏显示(4:3)</PresentationFormat>
  <Paragraphs>29</Paragraphs>
  <Slides>21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演示文稿设计模板</vt:lpstr>
      </vt:variant>
      <vt:variant>
        <vt:i4>11</vt:i4>
      </vt:variant>
      <vt:variant>
        <vt:lpstr>幻灯片标题</vt:lpstr>
      </vt:variant>
      <vt:variant>
        <vt:i4>21</vt:i4>
      </vt:variant>
    </vt:vector>
  </HeadingPairs>
  <TitlesOfParts>
    <vt:vector size="43" baseType="lpstr">
      <vt:lpstr>Franklin Gothic Book</vt:lpstr>
      <vt:lpstr>黑体</vt:lpstr>
      <vt:lpstr>Arial</vt:lpstr>
      <vt:lpstr>Franklin Gothic Medium</vt:lpstr>
      <vt:lpstr>微软雅黑</vt:lpstr>
      <vt:lpstr>Wingdings 2</vt:lpstr>
      <vt:lpstr>Calibri</vt:lpstr>
      <vt:lpstr>宋体</vt:lpstr>
      <vt:lpstr>华文新魏</vt:lpstr>
      <vt:lpstr>楷体</vt:lpstr>
      <vt:lpstr>华文行楷</vt:lpstr>
      <vt:lpstr>暗香扑面</vt:lpstr>
      <vt:lpstr>暗香扑面</vt:lpstr>
      <vt:lpstr>暗香扑面</vt:lpstr>
      <vt:lpstr>暗香扑面</vt:lpstr>
      <vt:lpstr>暗香扑面</vt:lpstr>
      <vt:lpstr>暗香扑面</vt:lpstr>
      <vt:lpstr>暗香扑面</vt:lpstr>
      <vt:lpstr>暗香扑面</vt:lpstr>
      <vt:lpstr>暗香扑面</vt:lpstr>
      <vt:lpstr>暗香扑面</vt:lpstr>
      <vt:lpstr>暗香扑面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yu</cp:lastModifiedBy>
  <cp:revision>33</cp:revision>
  <dcterms:created xsi:type="dcterms:W3CDTF">2016-11-20T07:16:17Z</dcterms:created>
  <dcterms:modified xsi:type="dcterms:W3CDTF">2016-11-23T12:14:07Z</dcterms:modified>
</cp:coreProperties>
</file>