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quickStyle13.xml" ContentType="application/vnd.openxmlformats-officedocument.drawingml.diagramStyl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layout13.xml" ContentType="application/vnd.openxmlformats-officedocument.drawingml.diagram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layout11.xml" ContentType="application/vnd.openxmlformats-officedocument.drawingml.diagram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Default Extension="bin" ContentType="application/vnd.openxmlformats-officedocument.oleObject"/>
  <Override PartName="/ppt/diagrams/colors12.xml" ContentType="application/vnd.openxmlformats-officedocument.drawingml.diagramColors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emf" ContentType="image/x-emf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Default Extension="vml" ContentType="application/vnd.openxmlformats-officedocument.vmlDrawing"/>
  <Override PartName="/ppt/diagrams/quickStyle12.xml" ContentType="application/vnd.openxmlformats-officedocument.drawingml.diagramStyle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diagrams/data11.xml" ContentType="application/vnd.openxmlformats-officedocument.drawingml.diagramData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62" r:id="rId2"/>
    <p:sldId id="402" r:id="rId3"/>
    <p:sldId id="364" r:id="rId4"/>
    <p:sldId id="366" r:id="rId5"/>
    <p:sldId id="367" r:id="rId6"/>
    <p:sldId id="368" r:id="rId7"/>
    <p:sldId id="369" r:id="rId8"/>
    <p:sldId id="403" r:id="rId9"/>
    <p:sldId id="371" r:id="rId10"/>
    <p:sldId id="418" r:id="rId11"/>
    <p:sldId id="419" r:id="rId12"/>
    <p:sldId id="372" r:id="rId13"/>
    <p:sldId id="376" r:id="rId14"/>
    <p:sldId id="377" r:id="rId15"/>
    <p:sldId id="378" r:id="rId16"/>
    <p:sldId id="379" r:id="rId17"/>
    <p:sldId id="380" r:id="rId18"/>
    <p:sldId id="381" r:id="rId19"/>
    <p:sldId id="382" r:id="rId20"/>
    <p:sldId id="383" r:id="rId21"/>
    <p:sldId id="384" r:id="rId22"/>
    <p:sldId id="404" r:id="rId23"/>
    <p:sldId id="386" r:id="rId24"/>
    <p:sldId id="416" r:id="rId25"/>
    <p:sldId id="417" r:id="rId26"/>
    <p:sldId id="405" r:id="rId27"/>
    <p:sldId id="406" r:id="rId28"/>
    <p:sldId id="407" r:id="rId29"/>
    <p:sldId id="408" r:id="rId30"/>
    <p:sldId id="424" r:id="rId31"/>
    <p:sldId id="425" r:id="rId32"/>
    <p:sldId id="409" r:id="rId33"/>
    <p:sldId id="420" r:id="rId34"/>
    <p:sldId id="421" r:id="rId35"/>
    <p:sldId id="422" r:id="rId36"/>
    <p:sldId id="423" r:id="rId37"/>
    <p:sldId id="394" r:id="rId38"/>
    <p:sldId id="410" r:id="rId39"/>
    <p:sldId id="411" r:id="rId40"/>
    <p:sldId id="412" r:id="rId41"/>
    <p:sldId id="413" r:id="rId42"/>
    <p:sldId id="414" r:id="rId43"/>
    <p:sldId id="415" r:id="rId44"/>
    <p:sldId id="401" r:id="rId45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708" autoAdjust="0"/>
    <p:restoredTop sz="94660"/>
  </p:normalViewPr>
  <p:slideViewPr>
    <p:cSldViewPr>
      <p:cViewPr varScale="1">
        <p:scale>
          <a:sx n="35" d="100"/>
          <a:sy n="35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38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E35EAEF-95E4-4FAE-BA6B-89A3C020D548}" type="doc">
      <dgm:prSet loTypeId="urn:microsoft.com/office/officeart/2005/8/layout/arrow2" loCatId="process" qsTypeId="urn:microsoft.com/office/officeart/2005/8/quickstyle/simple2" qsCatId="simple" csTypeId="urn:microsoft.com/office/officeart/2005/8/colors/accent2_4" csCatId="accent2" phldr="1"/>
      <dgm:spPr/>
    </dgm:pt>
    <dgm:pt modelId="{6C80CA5C-44D6-433B-BEDD-4249BB408C51}">
      <dgm:prSet phldrT="[文本]" custT="1"/>
      <dgm:spPr/>
      <dgm:t>
        <a:bodyPr/>
        <a:lstStyle/>
        <a:p>
          <a:r>
            <a:rPr lang="zh-CN" altLang="en-US" sz="28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经验的教育</a:t>
          </a:r>
        </a:p>
      </dgm:t>
    </dgm:pt>
    <dgm:pt modelId="{EF1B7AA2-0990-4E67-9B82-2C51E716D193}" type="parTrans" cxnId="{E39D1C3C-2628-4B9E-9BE3-4629263371DC}">
      <dgm:prSet/>
      <dgm:spPr/>
      <dgm:t>
        <a:bodyPr/>
        <a:lstStyle/>
        <a:p>
          <a:endParaRPr lang="zh-CN" altLang="en-US"/>
        </a:p>
      </dgm:t>
    </dgm:pt>
    <dgm:pt modelId="{1D215F8C-E831-4456-964C-E6AB3189C8FC}" type="sibTrans" cxnId="{E39D1C3C-2628-4B9E-9BE3-4629263371DC}">
      <dgm:prSet/>
      <dgm:spPr/>
      <dgm:t>
        <a:bodyPr/>
        <a:lstStyle/>
        <a:p>
          <a:endParaRPr lang="zh-CN" altLang="en-US"/>
        </a:p>
      </dgm:t>
    </dgm:pt>
    <dgm:pt modelId="{59705222-9F11-429F-89F2-F95EE77014F9}">
      <dgm:prSet phldrT="[文本]" custT="1"/>
      <dgm:spPr/>
      <dgm:t>
        <a:bodyPr/>
        <a:lstStyle/>
        <a:p>
          <a:r>
            <a:rPr lang="zh-CN" altLang="en-US" sz="28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思辨的教育</a:t>
          </a:r>
        </a:p>
      </dgm:t>
    </dgm:pt>
    <dgm:pt modelId="{12C094BE-83D4-45EB-BFD9-7CE6A2B86D7F}" type="parTrans" cxnId="{7DEF048B-2CA6-4F3F-BB5E-07BE84711A6D}">
      <dgm:prSet/>
      <dgm:spPr/>
      <dgm:t>
        <a:bodyPr/>
        <a:lstStyle/>
        <a:p>
          <a:endParaRPr lang="zh-CN" altLang="en-US"/>
        </a:p>
      </dgm:t>
    </dgm:pt>
    <dgm:pt modelId="{739639AA-C882-4F93-B895-37598854273C}" type="sibTrans" cxnId="{7DEF048B-2CA6-4F3F-BB5E-07BE84711A6D}">
      <dgm:prSet/>
      <dgm:spPr/>
      <dgm:t>
        <a:bodyPr/>
        <a:lstStyle/>
        <a:p>
          <a:endParaRPr lang="zh-CN" altLang="en-US"/>
        </a:p>
      </dgm:t>
    </dgm:pt>
    <dgm:pt modelId="{8C268914-792A-4983-80C5-3D966688499B}">
      <dgm:prSet phldrT="[文本]" custT="1"/>
      <dgm:spPr/>
      <dgm:t>
        <a:bodyPr/>
        <a:lstStyle/>
        <a:p>
          <a:r>
            <a:rPr lang="zh-CN" altLang="en-US" sz="28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专业的教育（课程）</a:t>
          </a:r>
          <a:endParaRPr lang="zh-CN" altLang="en-US" sz="2800" b="1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9EA7F95-E9BF-42C6-93FE-EA7330521472}" type="parTrans" cxnId="{22CC0F70-C3EA-446B-847C-909A844CAB5E}">
      <dgm:prSet/>
      <dgm:spPr/>
      <dgm:t>
        <a:bodyPr/>
        <a:lstStyle/>
        <a:p>
          <a:endParaRPr lang="zh-CN" altLang="en-US"/>
        </a:p>
      </dgm:t>
    </dgm:pt>
    <dgm:pt modelId="{190B339D-F5F4-4F74-9732-9106545D50E1}" type="sibTrans" cxnId="{22CC0F70-C3EA-446B-847C-909A844CAB5E}">
      <dgm:prSet/>
      <dgm:spPr/>
      <dgm:t>
        <a:bodyPr/>
        <a:lstStyle/>
        <a:p>
          <a:endParaRPr lang="zh-CN" altLang="en-US"/>
        </a:p>
      </dgm:t>
    </dgm:pt>
    <dgm:pt modelId="{52FE35C7-29BD-46A0-8D22-59618D90AFD6}" type="pres">
      <dgm:prSet presAssocID="{6E35EAEF-95E4-4FAE-BA6B-89A3C020D548}" presName="arrowDiagram" presStyleCnt="0">
        <dgm:presLayoutVars>
          <dgm:chMax val="5"/>
          <dgm:dir/>
          <dgm:resizeHandles val="exact"/>
        </dgm:presLayoutVars>
      </dgm:prSet>
      <dgm:spPr/>
    </dgm:pt>
    <dgm:pt modelId="{D8FCDA1F-4793-4DC9-AD59-592B04D90B1A}" type="pres">
      <dgm:prSet presAssocID="{6E35EAEF-95E4-4FAE-BA6B-89A3C020D548}" presName="arrow" presStyleLbl="bgShp" presStyleIdx="0" presStyleCnt="1"/>
      <dgm:spPr/>
    </dgm:pt>
    <dgm:pt modelId="{1AB3A0A6-1539-4514-9826-EE6445917028}" type="pres">
      <dgm:prSet presAssocID="{6E35EAEF-95E4-4FAE-BA6B-89A3C020D548}" presName="arrowDiagram3" presStyleCnt="0"/>
      <dgm:spPr/>
    </dgm:pt>
    <dgm:pt modelId="{55AA1FE1-CBC6-4B3D-963B-62052FBE0E0B}" type="pres">
      <dgm:prSet presAssocID="{6C80CA5C-44D6-433B-BEDD-4249BB408C51}" presName="bullet3a" presStyleLbl="node1" presStyleIdx="0" presStyleCnt="3"/>
      <dgm:spPr/>
    </dgm:pt>
    <dgm:pt modelId="{693945F9-C4B0-4FF2-8130-4A00BFF07C0C}" type="pres">
      <dgm:prSet presAssocID="{6C80CA5C-44D6-433B-BEDD-4249BB408C51}" presName="textBox3a" presStyleLbl="revTx" presStyleIdx="0" presStyleCnt="3" custScaleX="14753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61C9468-2A12-4DBA-A3B9-67DA8348E639}" type="pres">
      <dgm:prSet presAssocID="{59705222-9F11-429F-89F2-F95EE77014F9}" presName="bullet3b" presStyleLbl="node1" presStyleIdx="1" presStyleCnt="3"/>
      <dgm:spPr/>
    </dgm:pt>
    <dgm:pt modelId="{BC37DB1E-8622-407E-86F8-38EE73748BE3}" type="pres">
      <dgm:prSet presAssocID="{59705222-9F11-429F-89F2-F95EE77014F9}" presName="textBox3b" presStyleLbl="revTx" presStyleIdx="1" presStyleCnt="3" custScaleX="142722" custLinFactNeighborX="3803" custLinFactNeighborY="3110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A784444-5A37-4B26-9C51-05113B70D0E3}" type="pres">
      <dgm:prSet presAssocID="{8C268914-792A-4983-80C5-3D966688499B}" presName="bullet3c" presStyleLbl="node1" presStyleIdx="2" presStyleCnt="3"/>
      <dgm:spPr/>
    </dgm:pt>
    <dgm:pt modelId="{C5B09CAC-BC44-4DDF-9961-0A29A3D71FF0}" type="pres">
      <dgm:prSet presAssocID="{8C268914-792A-4983-80C5-3D966688499B}" presName="textBox3c" presStyleLbl="revTx" presStyleIdx="2" presStyleCnt="3" custScaleX="196290" custLinFactNeighborX="4462" custLinFactNeighborY="1079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E6B51019-0138-406D-9906-8A5D9B36F03B}" type="presOf" srcId="{59705222-9F11-429F-89F2-F95EE77014F9}" destId="{BC37DB1E-8622-407E-86F8-38EE73748BE3}" srcOrd="0" destOrd="0" presId="urn:microsoft.com/office/officeart/2005/8/layout/arrow2"/>
    <dgm:cxn modelId="{E39D1C3C-2628-4B9E-9BE3-4629263371DC}" srcId="{6E35EAEF-95E4-4FAE-BA6B-89A3C020D548}" destId="{6C80CA5C-44D6-433B-BEDD-4249BB408C51}" srcOrd="0" destOrd="0" parTransId="{EF1B7AA2-0990-4E67-9B82-2C51E716D193}" sibTransId="{1D215F8C-E831-4456-964C-E6AB3189C8FC}"/>
    <dgm:cxn modelId="{4C7A8641-A784-4685-9C15-F9A54E35C195}" type="presOf" srcId="{6C80CA5C-44D6-433B-BEDD-4249BB408C51}" destId="{693945F9-C4B0-4FF2-8130-4A00BFF07C0C}" srcOrd="0" destOrd="0" presId="urn:microsoft.com/office/officeart/2005/8/layout/arrow2"/>
    <dgm:cxn modelId="{71FEAA4A-C990-48DE-A9B7-D73F3DF4667B}" type="presOf" srcId="{6E35EAEF-95E4-4FAE-BA6B-89A3C020D548}" destId="{52FE35C7-29BD-46A0-8D22-59618D90AFD6}" srcOrd="0" destOrd="0" presId="urn:microsoft.com/office/officeart/2005/8/layout/arrow2"/>
    <dgm:cxn modelId="{C3F4FC1D-F0D8-4318-9666-898311EBA33B}" type="presOf" srcId="{8C268914-792A-4983-80C5-3D966688499B}" destId="{C5B09CAC-BC44-4DDF-9961-0A29A3D71FF0}" srcOrd="0" destOrd="0" presId="urn:microsoft.com/office/officeart/2005/8/layout/arrow2"/>
    <dgm:cxn modelId="{22CC0F70-C3EA-446B-847C-909A844CAB5E}" srcId="{6E35EAEF-95E4-4FAE-BA6B-89A3C020D548}" destId="{8C268914-792A-4983-80C5-3D966688499B}" srcOrd="2" destOrd="0" parTransId="{49EA7F95-E9BF-42C6-93FE-EA7330521472}" sibTransId="{190B339D-F5F4-4F74-9732-9106545D50E1}"/>
    <dgm:cxn modelId="{7DEF048B-2CA6-4F3F-BB5E-07BE84711A6D}" srcId="{6E35EAEF-95E4-4FAE-BA6B-89A3C020D548}" destId="{59705222-9F11-429F-89F2-F95EE77014F9}" srcOrd="1" destOrd="0" parTransId="{12C094BE-83D4-45EB-BFD9-7CE6A2B86D7F}" sibTransId="{739639AA-C882-4F93-B895-37598854273C}"/>
    <dgm:cxn modelId="{EB89A746-DC31-4B46-978B-5479B3142533}" type="presParOf" srcId="{52FE35C7-29BD-46A0-8D22-59618D90AFD6}" destId="{D8FCDA1F-4793-4DC9-AD59-592B04D90B1A}" srcOrd="0" destOrd="0" presId="urn:microsoft.com/office/officeart/2005/8/layout/arrow2"/>
    <dgm:cxn modelId="{3182045E-B47A-467D-8D85-21E4BA5E3C32}" type="presParOf" srcId="{52FE35C7-29BD-46A0-8D22-59618D90AFD6}" destId="{1AB3A0A6-1539-4514-9826-EE6445917028}" srcOrd="1" destOrd="0" presId="urn:microsoft.com/office/officeart/2005/8/layout/arrow2"/>
    <dgm:cxn modelId="{FB145001-05CC-4F3C-9110-4775642AED62}" type="presParOf" srcId="{1AB3A0A6-1539-4514-9826-EE6445917028}" destId="{55AA1FE1-CBC6-4B3D-963B-62052FBE0E0B}" srcOrd="0" destOrd="0" presId="urn:microsoft.com/office/officeart/2005/8/layout/arrow2"/>
    <dgm:cxn modelId="{3E0A19CF-1C0D-4C31-8FDE-039B913632B8}" type="presParOf" srcId="{1AB3A0A6-1539-4514-9826-EE6445917028}" destId="{693945F9-C4B0-4FF2-8130-4A00BFF07C0C}" srcOrd="1" destOrd="0" presId="urn:microsoft.com/office/officeart/2005/8/layout/arrow2"/>
    <dgm:cxn modelId="{627A77BD-8DC9-47A0-BDB8-9A4C252061A0}" type="presParOf" srcId="{1AB3A0A6-1539-4514-9826-EE6445917028}" destId="{361C9468-2A12-4DBA-A3B9-67DA8348E639}" srcOrd="2" destOrd="0" presId="urn:microsoft.com/office/officeart/2005/8/layout/arrow2"/>
    <dgm:cxn modelId="{E2A7FA09-159E-43CA-BD6E-640FA3F9865A}" type="presParOf" srcId="{1AB3A0A6-1539-4514-9826-EE6445917028}" destId="{BC37DB1E-8622-407E-86F8-38EE73748BE3}" srcOrd="3" destOrd="0" presId="urn:microsoft.com/office/officeart/2005/8/layout/arrow2"/>
    <dgm:cxn modelId="{FAAAD273-976C-4AD7-909F-82983C26382C}" type="presParOf" srcId="{1AB3A0A6-1539-4514-9826-EE6445917028}" destId="{8A784444-5A37-4B26-9C51-05113B70D0E3}" srcOrd="4" destOrd="0" presId="urn:microsoft.com/office/officeart/2005/8/layout/arrow2"/>
    <dgm:cxn modelId="{1E9B7A6F-11CE-4A97-AC3A-B13BBBFB27B5}" type="presParOf" srcId="{1AB3A0A6-1539-4514-9826-EE6445917028}" destId="{C5B09CAC-BC44-4DDF-9961-0A29A3D71FF0}" srcOrd="5" destOrd="0" presId="urn:microsoft.com/office/officeart/2005/8/layout/arrow2"/>
  </dgm:cxnLst>
  <dgm:bg/>
  <dgm:whole/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96775A91-8E0C-47B3-A185-9F79FC7635E0}" type="doc">
      <dgm:prSet loTypeId="urn:microsoft.com/office/officeart/2005/8/layout/hList1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zh-CN" altLang="en-US"/>
        </a:p>
      </dgm:t>
    </dgm:pt>
    <dgm:pt modelId="{84C6E2DB-AF38-4016-814F-76061C5AE4BB}">
      <dgm:prSet phldrT="[文本]"/>
      <dgm:spPr/>
      <dgm:t>
        <a:bodyPr/>
        <a:lstStyle/>
        <a:p>
          <a:r>
            <a:rPr lang="zh-CN" altLang="en-US" dirty="0" smtClean="0"/>
            <a:t>教了</a:t>
          </a:r>
          <a:endParaRPr lang="zh-CN" altLang="en-US" dirty="0"/>
        </a:p>
      </dgm:t>
    </dgm:pt>
    <dgm:pt modelId="{35CEDA91-F375-4577-85B8-7770179E38FA}" type="parTrans" cxnId="{51518415-4FBC-461F-AD5A-0ED4B8DE679E}">
      <dgm:prSet/>
      <dgm:spPr/>
      <dgm:t>
        <a:bodyPr/>
        <a:lstStyle/>
        <a:p>
          <a:endParaRPr lang="zh-CN" altLang="en-US"/>
        </a:p>
      </dgm:t>
    </dgm:pt>
    <dgm:pt modelId="{F20DDB73-76F4-4A3A-AA1F-C6CEB9E47B90}" type="sibTrans" cxnId="{51518415-4FBC-461F-AD5A-0ED4B8DE679E}">
      <dgm:prSet/>
      <dgm:spPr/>
      <dgm:t>
        <a:bodyPr/>
        <a:lstStyle/>
        <a:p>
          <a:endParaRPr lang="zh-CN" altLang="en-US"/>
        </a:p>
      </dgm:t>
    </dgm:pt>
    <dgm:pt modelId="{AE9D8C7F-7F75-43E3-8E10-B084B13DCC2A}">
      <dgm:prSet phldrT="[文本]"/>
      <dgm:spPr/>
      <dgm:t>
        <a:bodyPr/>
        <a:lstStyle/>
        <a:p>
          <a:r>
            <a:rPr lang="zh-CN" altLang="en-US" dirty="0" smtClean="0"/>
            <a:t>发送信息</a:t>
          </a:r>
          <a:endParaRPr lang="zh-CN" altLang="en-US" dirty="0"/>
        </a:p>
      </dgm:t>
    </dgm:pt>
    <dgm:pt modelId="{D14C6B08-A79F-4056-AA86-7AC96B754CCB}" type="parTrans" cxnId="{717F2E16-0CB5-4C45-9173-0DCB5F515452}">
      <dgm:prSet/>
      <dgm:spPr/>
      <dgm:t>
        <a:bodyPr/>
        <a:lstStyle/>
        <a:p>
          <a:endParaRPr lang="zh-CN" altLang="en-US"/>
        </a:p>
      </dgm:t>
    </dgm:pt>
    <dgm:pt modelId="{AD53CEF3-D25C-4B69-A62D-855FFD307FB3}" type="sibTrans" cxnId="{717F2E16-0CB5-4C45-9173-0DCB5F515452}">
      <dgm:prSet/>
      <dgm:spPr/>
      <dgm:t>
        <a:bodyPr/>
        <a:lstStyle/>
        <a:p>
          <a:endParaRPr lang="zh-CN" altLang="en-US"/>
        </a:p>
      </dgm:t>
    </dgm:pt>
    <dgm:pt modelId="{2F038185-8CEA-4FB8-A1AA-3889D0A5DE22}">
      <dgm:prSet phldrT="[文本]"/>
      <dgm:spPr/>
      <dgm:t>
        <a:bodyPr/>
        <a:lstStyle/>
        <a:p>
          <a:r>
            <a:rPr lang="zh-CN" altLang="en-US" dirty="0" smtClean="0"/>
            <a:t>学了</a:t>
          </a:r>
          <a:endParaRPr lang="zh-CN" altLang="en-US" dirty="0"/>
        </a:p>
      </dgm:t>
    </dgm:pt>
    <dgm:pt modelId="{7CD62A1C-DE88-4451-A452-00A494412E0D}" type="parTrans" cxnId="{E576E77B-D968-45F8-A6D9-F1BAF16DD49A}">
      <dgm:prSet/>
      <dgm:spPr/>
      <dgm:t>
        <a:bodyPr/>
        <a:lstStyle/>
        <a:p>
          <a:endParaRPr lang="zh-CN" altLang="en-US"/>
        </a:p>
      </dgm:t>
    </dgm:pt>
    <dgm:pt modelId="{32AAD96F-7F73-4D63-B9F9-6EFC230804AB}" type="sibTrans" cxnId="{E576E77B-D968-45F8-A6D9-F1BAF16DD49A}">
      <dgm:prSet/>
      <dgm:spPr/>
      <dgm:t>
        <a:bodyPr/>
        <a:lstStyle/>
        <a:p>
          <a:endParaRPr lang="zh-CN" altLang="en-US"/>
        </a:p>
      </dgm:t>
    </dgm:pt>
    <dgm:pt modelId="{845AC7A6-866D-43C1-AE18-C699C16B846A}">
      <dgm:prSet phldrT="[文本]"/>
      <dgm:spPr/>
      <dgm:t>
        <a:bodyPr/>
        <a:lstStyle/>
        <a:p>
          <a:r>
            <a:rPr lang="zh-CN" altLang="en-US" dirty="0" smtClean="0"/>
            <a:t>接收信息</a:t>
          </a:r>
          <a:endParaRPr lang="zh-CN" altLang="en-US" dirty="0"/>
        </a:p>
      </dgm:t>
    </dgm:pt>
    <dgm:pt modelId="{EE3561AC-766E-4B4E-B4C2-CA7E545A34F2}" type="parTrans" cxnId="{17377488-834A-44FC-8672-353CBEAD42BB}">
      <dgm:prSet/>
      <dgm:spPr/>
      <dgm:t>
        <a:bodyPr/>
        <a:lstStyle/>
        <a:p>
          <a:endParaRPr lang="zh-CN" altLang="en-US"/>
        </a:p>
      </dgm:t>
    </dgm:pt>
    <dgm:pt modelId="{B8FCEBC1-006A-407F-93F4-ED9C38F22C3C}" type="sibTrans" cxnId="{17377488-834A-44FC-8672-353CBEAD42BB}">
      <dgm:prSet/>
      <dgm:spPr/>
      <dgm:t>
        <a:bodyPr/>
        <a:lstStyle/>
        <a:p>
          <a:endParaRPr lang="zh-CN" altLang="en-US"/>
        </a:p>
      </dgm:t>
    </dgm:pt>
    <dgm:pt modelId="{15F23F52-FF02-4168-8A64-2474E868C571}">
      <dgm:prSet phldrT="[文本]"/>
      <dgm:spPr/>
      <dgm:t>
        <a:bodyPr/>
        <a:lstStyle/>
        <a:p>
          <a:r>
            <a:rPr lang="zh-CN" altLang="en-US" dirty="0" smtClean="0"/>
            <a:t>学会了</a:t>
          </a:r>
          <a:endParaRPr lang="zh-CN" altLang="en-US" dirty="0"/>
        </a:p>
      </dgm:t>
    </dgm:pt>
    <dgm:pt modelId="{15A792AC-4EF5-47E5-9FE9-29301340E1B6}" type="parTrans" cxnId="{7A280D4A-BE8F-455B-8F2F-DA3C2B776656}">
      <dgm:prSet/>
      <dgm:spPr/>
      <dgm:t>
        <a:bodyPr/>
        <a:lstStyle/>
        <a:p>
          <a:endParaRPr lang="zh-CN" altLang="en-US"/>
        </a:p>
      </dgm:t>
    </dgm:pt>
    <dgm:pt modelId="{B292FD4F-F51E-4AC7-A742-7DCA58C96688}" type="sibTrans" cxnId="{7A280D4A-BE8F-455B-8F2F-DA3C2B776656}">
      <dgm:prSet/>
      <dgm:spPr/>
      <dgm:t>
        <a:bodyPr/>
        <a:lstStyle/>
        <a:p>
          <a:endParaRPr lang="zh-CN" altLang="en-US"/>
        </a:p>
      </dgm:t>
    </dgm:pt>
    <dgm:pt modelId="{0BD39E34-0E09-467F-BFC1-1141CBB8319F}">
      <dgm:prSet phldrT="[文本]"/>
      <dgm:spPr/>
      <dgm:t>
        <a:bodyPr/>
        <a:lstStyle/>
        <a:p>
          <a:r>
            <a:rPr lang="zh-CN" altLang="en-US" dirty="0" smtClean="0"/>
            <a:t>加工信息</a:t>
          </a:r>
          <a:endParaRPr lang="zh-CN" altLang="en-US" dirty="0"/>
        </a:p>
      </dgm:t>
    </dgm:pt>
    <dgm:pt modelId="{C6309E94-0123-4DD2-A84E-730623AC2A00}" type="parTrans" cxnId="{5E2ACD93-5682-4187-8C5D-5038409C99CF}">
      <dgm:prSet/>
      <dgm:spPr/>
      <dgm:t>
        <a:bodyPr/>
        <a:lstStyle/>
        <a:p>
          <a:endParaRPr lang="zh-CN" altLang="en-US"/>
        </a:p>
      </dgm:t>
    </dgm:pt>
    <dgm:pt modelId="{E0AFD577-6C07-40CB-A21A-2CBC53977F4A}" type="sibTrans" cxnId="{5E2ACD93-5682-4187-8C5D-5038409C99CF}">
      <dgm:prSet/>
      <dgm:spPr/>
      <dgm:t>
        <a:bodyPr/>
        <a:lstStyle/>
        <a:p>
          <a:endParaRPr lang="zh-CN" altLang="en-US"/>
        </a:p>
      </dgm:t>
    </dgm:pt>
    <dgm:pt modelId="{047D2789-67D5-4C3D-A903-8DC2ED23C6FB}" type="pres">
      <dgm:prSet presAssocID="{96775A91-8E0C-47B3-A185-9F79FC7635E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227A3752-6986-4A88-B6AC-0AF343EE6128}" type="pres">
      <dgm:prSet presAssocID="{84C6E2DB-AF38-4016-814F-76061C5AE4BB}" presName="composite" presStyleCnt="0"/>
      <dgm:spPr/>
      <dgm:t>
        <a:bodyPr/>
        <a:lstStyle/>
        <a:p>
          <a:endParaRPr lang="zh-CN" altLang="en-US"/>
        </a:p>
      </dgm:t>
    </dgm:pt>
    <dgm:pt modelId="{FD74079A-9EED-4453-A9BD-3948EE5F0847}" type="pres">
      <dgm:prSet presAssocID="{84C6E2DB-AF38-4016-814F-76061C5AE4BB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73449EF-6B3E-4612-8AD8-2D3A934DE75D}" type="pres">
      <dgm:prSet presAssocID="{84C6E2DB-AF38-4016-814F-76061C5AE4BB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51E231C-F10C-44C5-B049-83483F25660B}" type="pres">
      <dgm:prSet presAssocID="{F20DDB73-76F4-4A3A-AA1F-C6CEB9E47B90}" presName="space" presStyleCnt="0"/>
      <dgm:spPr/>
      <dgm:t>
        <a:bodyPr/>
        <a:lstStyle/>
        <a:p>
          <a:endParaRPr lang="zh-CN" altLang="en-US"/>
        </a:p>
      </dgm:t>
    </dgm:pt>
    <dgm:pt modelId="{EB3FE206-1943-4CC4-B20F-804219FABE9B}" type="pres">
      <dgm:prSet presAssocID="{2F038185-8CEA-4FB8-A1AA-3889D0A5DE22}" presName="composite" presStyleCnt="0"/>
      <dgm:spPr/>
      <dgm:t>
        <a:bodyPr/>
        <a:lstStyle/>
        <a:p>
          <a:endParaRPr lang="zh-CN" altLang="en-US"/>
        </a:p>
      </dgm:t>
    </dgm:pt>
    <dgm:pt modelId="{1DEEA200-6527-4247-9A78-C80BAF640ACD}" type="pres">
      <dgm:prSet presAssocID="{2F038185-8CEA-4FB8-A1AA-3889D0A5DE22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C720CFF-4085-49BE-AA01-64B7502AC399}" type="pres">
      <dgm:prSet presAssocID="{2F038185-8CEA-4FB8-A1AA-3889D0A5DE22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8518969-CB53-45EE-9FE4-8BD9E03E7B28}" type="pres">
      <dgm:prSet presAssocID="{32AAD96F-7F73-4D63-B9F9-6EFC230804AB}" presName="space" presStyleCnt="0"/>
      <dgm:spPr/>
      <dgm:t>
        <a:bodyPr/>
        <a:lstStyle/>
        <a:p>
          <a:endParaRPr lang="zh-CN" altLang="en-US"/>
        </a:p>
      </dgm:t>
    </dgm:pt>
    <dgm:pt modelId="{69286B58-8D17-43C1-A847-697955F9BF2B}" type="pres">
      <dgm:prSet presAssocID="{15F23F52-FF02-4168-8A64-2474E868C571}" presName="composite" presStyleCnt="0"/>
      <dgm:spPr/>
      <dgm:t>
        <a:bodyPr/>
        <a:lstStyle/>
        <a:p>
          <a:endParaRPr lang="zh-CN" altLang="en-US"/>
        </a:p>
      </dgm:t>
    </dgm:pt>
    <dgm:pt modelId="{0E7A92F2-B24A-44D8-AE3C-D9C295F45C99}" type="pres">
      <dgm:prSet presAssocID="{15F23F52-FF02-4168-8A64-2474E868C571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F604FD6-45F3-444B-AAD2-293597AB3EB3}" type="pres">
      <dgm:prSet presAssocID="{15F23F52-FF02-4168-8A64-2474E868C571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CCBF14C4-F392-4F7F-A2C1-9398577D65A6}" type="presOf" srcId="{96775A91-8E0C-47B3-A185-9F79FC7635E0}" destId="{047D2789-67D5-4C3D-A903-8DC2ED23C6FB}" srcOrd="0" destOrd="0" presId="urn:microsoft.com/office/officeart/2005/8/layout/hList1"/>
    <dgm:cxn modelId="{7A280D4A-BE8F-455B-8F2F-DA3C2B776656}" srcId="{96775A91-8E0C-47B3-A185-9F79FC7635E0}" destId="{15F23F52-FF02-4168-8A64-2474E868C571}" srcOrd="2" destOrd="0" parTransId="{15A792AC-4EF5-47E5-9FE9-29301340E1B6}" sibTransId="{B292FD4F-F51E-4AC7-A742-7DCA58C96688}"/>
    <dgm:cxn modelId="{07B1B4A2-F8FE-44CE-92AF-BFA17B5AE53E}" type="presOf" srcId="{84C6E2DB-AF38-4016-814F-76061C5AE4BB}" destId="{FD74079A-9EED-4453-A9BD-3948EE5F0847}" srcOrd="0" destOrd="0" presId="urn:microsoft.com/office/officeart/2005/8/layout/hList1"/>
    <dgm:cxn modelId="{93B2FA9C-A176-480A-83C3-94B6819A1680}" type="presOf" srcId="{0BD39E34-0E09-467F-BFC1-1141CBB8319F}" destId="{1F604FD6-45F3-444B-AAD2-293597AB3EB3}" srcOrd="0" destOrd="0" presId="urn:microsoft.com/office/officeart/2005/8/layout/hList1"/>
    <dgm:cxn modelId="{9F0341A9-E387-4AC0-AF17-50EC5D50FC50}" type="presOf" srcId="{845AC7A6-866D-43C1-AE18-C699C16B846A}" destId="{9C720CFF-4085-49BE-AA01-64B7502AC399}" srcOrd="0" destOrd="0" presId="urn:microsoft.com/office/officeart/2005/8/layout/hList1"/>
    <dgm:cxn modelId="{6EB69E2E-4026-4B9C-A55F-19E6BB870012}" type="presOf" srcId="{AE9D8C7F-7F75-43E3-8E10-B084B13DCC2A}" destId="{873449EF-6B3E-4612-8AD8-2D3A934DE75D}" srcOrd="0" destOrd="0" presId="urn:microsoft.com/office/officeart/2005/8/layout/hList1"/>
    <dgm:cxn modelId="{E576E77B-D968-45F8-A6D9-F1BAF16DD49A}" srcId="{96775A91-8E0C-47B3-A185-9F79FC7635E0}" destId="{2F038185-8CEA-4FB8-A1AA-3889D0A5DE22}" srcOrd="1" destOrd="0" parTransId="{7CD62A1C-DE88-4451-A452-00A494412E0D}" sibTransId="{32AAD96F-7F73-4D63-B9F9-6EFC230804AB}"/>
    <dgm:cxn modelId="{717F2E16-0CB5-4C45-9173-0DCB5F515452}" srcId="{84C6E2DB-AF38-4016-814F-76061C5AE4BB}" destId="{AE9D8C7F-7F75-43E3-8E10-B084B13DCC2A}" srcOrd="0" destOrd="0" parTransId="{D14C6B08-A79F-4056-AA86-7AC96B754CCB}" sibTransId="{AD53CEF3-D25C-4B69-A62D-855FFD307FB3}"/>
    <dgm:cxn modelId="{031C3815-DFC5-4AA5-9534-96635C63FAB6}" type="presOf" srcId="{15F23F52-FF02-4168-8A64-2474E868C571}" destId="{0E7A92F2-B24A-44D8-AE3C-D9C295F45C99}" srcOrd="0" destOrd="0" presId="urn:microsoft.com/office/officeart/2005/8/layout/hList1"/>
    <dgm:cxn modelId="{5E2ACD93-5682-4187-8C5D-5038409C99CF}" srcId="{15F23F52-FF02-4168-8A64-2474E868C571}" destId="{0BD39E34-0E09-467F-BFC1-1141CBB8319F}" srcOrd="0" destOrd="0" parTransId="{C6309E94-0123-4DD2-A84E-730623AC2A00}" sibTransId="{E0AFD577-6C07-40CB-A21A-2CBC53977F4A}"/>
    <dgm:cxn modelId="{17377488-834A-44FC-8672-353CBEAD42BB}" srcId="{2F038185-8CEA-4FB8-A1AA-3889D0A5DE22}" destId="{845AC7A6-866D-43C1-AE18-C699C16B846A}" srcOrd="0" destOrd="0" parTransId="{EE3561AC-766E-4B4E-B4C2-CA7E545A34F2}" sibTransId="{B8FCEBC1-006A-407F-93F4-ED9C38F22C3C}"/>
    <dgm:cxn modelId="{51518415-4FBC-461F-AD5A-0ED4B8DE679E}" srcId="{96775A91-8E0C-47B3-A185-9F79FC7635E0}" destId="{84C6E2DB-AF38-4016-814F-76061C5AE4BB}" srcOrd="0" destOrd="0" parTransId="{35CEDA91-F375-4577-85B8-7770179E38FA}" sibTransId="{F20DDB73-76F4-4A3A-AA1F-C6CEB9E47B90}"/>
    <dgm:cxn modelId="{49E2EBC8-4179-4688-B0B7-7392AC3B644D}" type="presOf" srcId="{2F038185-8CEA-4FB8-A1AA-3889D0A5DE22}" destId="{1DEEA200-6527-4247-9A78-C80BAF640ACD}" srcOrd="0" destOrd="0" presId="urn:microsoft.com/office/officeart/2005/8/layout/hList1"/>
    <dgm:cxn modelId="{17BC260A-72D2-404A-B7C3-F24235436617}" type="presParOf" srcId="{047D2789-67D5-4C3D-A903-8DC2ED23C6FB}" destId="{227A3752-6986-4A88-B6AC-0AF343EE6128}" srcOrd="0" destOrd="0" presId="urn:microsoft.com/office/officeart/2005/8/layout/hList1"/>
    <dgm:cxn modelId="{5C0281F7-4007-461A-A73D-19E9D36BC0BE}" type="presParOf" srcId="{227A3752-6986-4A88-B6AC-0AF343EE6128}" destId="{FD74079A-9EED-4453-A9BD-3948EE5F0847}" srcOrd="0" destOrd="0" presId="urn:microsoft.com/office/officeart/2005/8/layout/hList1"/>
    <dgm:cxn modelId="{96A7BA2C-517A-415C-A85A-0313C092EF38}" type="presParOf" srcId="{227A3752-6986-4A88-B6AC-0AF343EE6128}" destId="{873449EF-6B3E-4612-8AD8-2D3A934DE75D}" srcOrd="1" destOrd="0" presId="urn:microsoft.com/office/officeart/2005/8/layout/hList1"/>
    <dgm:cxn modelId="{347AC8F4-B46A-4248-80DF-D83555407E0B}" type="presParOf" srcId="{047D2789-67D5-4C3D-A903-8DC2ED23C6FB}" destId="{A51E231C-F10C-44C5-B049-83483F25660B}" srcOrd="1" destOrd="0" presId="urn:microsoft.com/office/officeart/2005/8/layout/hList1"/>
    <dgm:cxn modelId="{E7B27FC8-7FF3-42CF-8DF3-10D3231A3963}" type="presParOf" srcId="{047D2789-67D5-4C3D-A903-8DC2ED23C6FB}" destId="{EB3FE206-1943-4CC4-B20F-804219FABE9B}" srcOrd="2" destOrd="0" presId="urn:microsoft.com/office/officeart/2005/8/layout/hList1"/>
    <dgm:cxn modelId="{734D9A94-5DAB-4D69-9293-2348EDF0F4A4}" type="presParOf" srcId="{EB3FE206-1943-4CC4-B20F-804219FABE9B}" destId="{1DEEA200-6527-4247-9A78-C80BAF640ACD}" srcOrd="0" destOrd="0" presId="urn:microsoft.com/office/officeart/2005/8/layout/hList1"/>
    <dgm:cxn modelId="{47DB0131-DD35-4AFE-88E3-790D2772809A}" type="presParOf" srcId="{EB3FE206-1943-4CC4-B20F-804219FABE9B}" destId="{9C720CFF-4085-49BE-AA01-64B7502AC399}" srcOrd="1" destOrd="0" presId="urn:microsoft.com/office/officeart/2005/8/layout/hList1"/>
    <dgm:cxn modelId="{7D2D1AE6-523D-41C2-A005-996BE7B1EA33}" type="presParOf" srcId="{047D2789-67D5-4C3D-A903-8DC2ED23C6FB}" destId="{98518969-CB53-45EE-9FE4-8BD9E03E7B28}" srcOrd="3" destOrd="0" presId="urn:microsoft.com/office/officeart/2005/8/layout/hList1"/>
    <dgm:cxn modelId="{CD166AEC-5574-4525-979A-F43EE380EB0F}" type="presParOf" srcId="{047D2789-67D5-4C3D-A903-8DC2ED23C6FB}" destId="{69286B58-8D17-43C1-A847-697955F9BF2B}" srcOrd="4" destOrd="0" presId="urn:microsoft.com/office/officeart/2005/8/layout/hList1"/>
    <dgm:cxn modelId="{23E363D1-C6F9-4142-B4FA-6EC4BA98278D}" type="presParOf" srcId="{69286B58-8D17-43C1-A847-697955F9BF2B}" destId="{0E7A92F2-B24A-44D8-AE3C-D9C295F45C99}" srcOrd="0" destOrd="0" presId="urn:microsoft.com/office/officeart/2005/8/layout/hList1"/>
    <dgm:cxn modelId="{5D6B356D-3893-4A56-99E8-26023060D26D}" type="presParOf" srcId="{69286B58-8D17-43C1-A847-697955F9BF2B}" destId="{1F604FD6-45F3-444B-AAD2-293597AB3EB3}" srcOrd="1" destOrd="0" presId="urn:microsoft.com/office/officeart/2005/8/layout/hList1"/>
  </dgm:cxnLst>
  <dgm:bg/>
  <dgm:whole/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DF23A69E-1DAD-4717-96F4-A230278694F2}" type="doc">
      <dgm:prSet loTypeId="urn:microsoft.com/office/officeart/2005/8/layout/process1" loCatId="process" qsTypeId="urn:microsoft.com/office/officeart/2005/8/quickstyle/simple1" qsCatId="simple" csTypeId="urn:microsoft.com/office/officeart/2005/8/colors/accent2_2" csCatId="accent2" phldr="1"/>
      <dgm:spPr/>
    </dgm:pt>
    <dgm:pt modelId="{6D2C2BFA-22EF-48AB-B84A-9B98D58FFD08}">
      <dgm:prSet phldrT="[文本]"/>
      <dgm:spPr/>
      <dgm:t>
        <a:bodyPr/>
        <a:lstStyle/>
        <a:p>
          <a:r>
            <a:rPr lang="zh-CN" altLang="en-US" dirty="0" smtClean="0"/>
            <a:t>秀聊准备</a:t>
          </a:r>
          <a:endParaRPr lang="en-US" altLang="zh-CN" dirty="0" smtClean="0"/>
        </a:p>
        <a:p>
          <a:r>
            <a:rPr lang="en-US" altLang="zh-CN" dirty="0" smtClean="0"/>
            <a:t>6</a:t>
          </a:r>
          <a:r>
            <a:rPr lang="zh-CN" altLang="en-US" dirty="0" smtClean="0"/>
            <a:t>课时</a:t>
          </a:r>
          <a:endParaRPr lang="zh-CN" altLang="en-US" dirty="0"/>
        </a:p>
      </dgm:t>
    </dgm:pt>
    <dgm:pt modelId="{48F0E4AC-846F-4E29-8ED5-E99C145BAC6C}" type="parTrans" cxnId="{3B5AF417-7905-4BF9-998E-22668822D803}">
      <dgm:prSet/>
      <dgm:spPr/>
      <dgm:t>
        <a:bodyPr/>
        <a:lstStyle/>
        <a:p>
          <a:endParaRPr lang="zh-CN" altLang="en-US"/>
        </a:p>
      </dgm:t>
    </dgm:pt>
    <dgm:pt modelId="{D1B627DB-7ABF-446D-B7BB-C79A719D15A6}" type="sibTrans" cxnId="{3B5AF417-7905-4BF9-998E-22668822D803}">
      <dgm:prSet/>
      <dgm:spPr/>
      <dgm:t>
        <a:bodyPr/>
        <a:lstStyle/>
        <a:p>
          <a:endParaRPr lang="zh-CN" altLang="en-US"/>
        </a:p>
      </dgm:t>
    </dgm:pt>
    <dgm:pt modelId="{C3197787-EAAD-4093-B6DB-7774EE17A2CA}">
      <dgm:prSet phldrT="[文本]"/>
      <dgm:spPr/>
      <dgm:t>
        <a:bodyPr/>
        <a:lstStyle/>
        <a:p>
          <a:r>
            <a:rPr lang="zh-CN" altLang="en-US" dirty="0" smtClean="0"/>
            <a:t>秀聊展示</a:t>
          </a:r>
          <a:endParaRPr lang="en-US" altLang="zh-CN" dirty="0" smtClean="0"/>
        </a:p>
        <a:p>
          <a:r>
            <a:rPr lang="en-US" altLang="zh-CN" dirty="0" smtClean="0"/>
            <a:t>6</a:t>
          </a:r>
          <a:r>
            <a:rPr lang="zh-CN" altLang="en-US" dirty="0" smtClean="0"/>
            <a:t>课时</a:t>
          </a:r>
          <a:endParaRPr lang="zh-CN" altLang="en-US" dirty="0"/>
        </a:p>
      </dgm:t>
    </dgm:pt>
    <dgm:pt modelId="{417654FB-6E99-4C18-9235-0CA3A4D22225}" type="parTrans" cxnId="{84701040-7239-4B3F-95DA-CBCF54F24224}">
      <dgm:prSet/>
      <dgm:spPr/>
      <dgm:t>
        <a:bodyPr/>
        <a:lstStyle/>
        <a:p>
          <a:endParaRPr lang="zh-CN" altLang="en-US"/>
        </a:p>
      </dgm:t>
    </dgm:pt>
    <dgm:pt modelId="{88FFA317-4830-4110-AE75-7F4D2E6C2FC2}" type="sibTrans" cxnId="{84701040-7239-4B3F-95DA-CBCF54F24224}">
      <dgm:prSet/>
      <dgm:spPr/>
      <dgm:t>
        <a:bodyPr/>
        <a:lstStyle/>
        <a:p>
          <a:endParaRPr lang="zh-CN" altLang="en-US"/>
        </a:p>
      </dgm:t>
    </dgm:pt>
    <dgm:pt modelId="{22EE55B0-32D9-4AC0-B49F-67A1E00F58D8}">
      <dgm:prSet phldrT="[文本]"/>
      <dgm:spPr/>
      <dgm:t>
        <a:bodyPr/>
        <a:lstStyle/>
        <a:p>
          <a:r>
            <a:rPr lang="zh-CN" altLang="en-US" dirty="0" smtClean="0"/>
            <a:t>课程总结</a:t>
          </a:r>
          <a:endParaRPr lang="en-US" altLang="zh-CN" dirty="0" smtClean="0"/>
        </a:p>
        <a:p>
          <a:r>
            <a:rPr lang="en-US" altLang="zh-CN" dirty="0" smtClean="0"/>
            <a:t>3-4</a:t>
          </a:r>
          <a:r>
            <a:rPr lang="zh-CN" altLang="en-US" dirty="0" smtClean="0"/>
            <a:t>课时</a:t>
          </a:r>
          <a:endParaRPr lang="zh-CN" altLang="en-US" dirty="0"/>
        </a:p>
      </dgm:t>
    </dgm:pt>
    <dgm:pt modelId="{76C7FC58-55E8-45A7-B7B7-E34465A0B3FA}" type="parTrans" cxnId="{88BBE170-D571-4749-8549-57AC55E2D93F}">
      <dgm:prSet/>
      <dgm:spPr/>
      <dgm:t>
        <a:bodyPr/>
        <a:lstStyle/>
        <a:p>
          <a:endParaRPr lang="zh-CN" altLang="en-US"/>
        </a:p>
      </dgm:t>
    </dgm:pt>
    <dgm:pt modelId="{92EFA981-B214-47D4-B274-83BE57F33035}" type="sibTrans" cxnId="{88BBE170-D571-4749-8549-57AC55E2D93F}">
      <dgm:prSet/>
      <dgm:spPr/>
      <dgm:t>
        <a:bodyPr/>
        <a:lstStyle/>
        <a:p>
          <a:endParaRPr lang="zh-CN" altLang="en-US"/>
        </a:p>
      </dgm:t>
    </dgm:pt>
    <dgm:pt modelId="{CFA00DF9-3DEE-4862-B2DF-CD00345EC6CF}" type="pres">
      <dgm:prSet presAssocID="{DF23A69E-1DAD-4717-96F4-A230278694F2}" presName="Name0" presStyleCnt="0">
        <dgm:presLayoutVars>
          <dgm:dir/>
          <dgm:resizeHandles val="exact"/>
        </dgm:presLayoutVars>
      </dgm:prSet>
      <dgm:spPr/>
    </dgm:pt>
    <dgm:pt modelId="{3EBF077B-2BA2-4CFF-A3B7-84C0818D3427}" type="pres">
      <dgm:prSet presAssocID="{6D2C2BFA-22EF-48AB-B84A-9B98D58FFD0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4050FA6-D9C6-440B-B3BB-B81E9B28C826}" type="pres">
      <dgm:prSet presAssocID="{D1B627DB-7ABF-446D-B7BB-C79A719D15A6}" presName="sibTrans" presStyleLbl="sibTrans2D1" presStyleIdx="0" presStyleCnt="2"/>
      <dgm:spPr/>
      <dgm:t>
        <a:bodyPr/>
        <a:lstStyle/>
        <a:p>
          <a:endParaRPr lang="zh-CN" altLang="en-US"/>
        </a:p>
      </dgm:t>
    </dgm:pt>
    <dgm:pt modelId="{685A10D1-5EA4-4288-9B4E-13CEDD98C64E}" type="pres">
      <dgm:prSet presAssocID="{D1B627DB-7ABF-446D-B7BB-C79A719D15A6}" presName="connectorText" presStyleLbl="sibTrans2D1" presStyleIdx="0" presStyleCnt="2"/>
      <dgm:spPr/>
      <dgm:t>
        <a:bodyPr/>
        <a:lstStyle/>
        <a:p>
          <a:endParaRPr lang="zh-CN" altLang="en-US"/>
        </a:p>
      </dgm:t>
    </dgm:pt>
    <dgm:pt modelId="{9A52603D-5933-4FD9-BDB3-3D36EB089C48}" type="pres">
      <dgm:prSet presAssocID="{C3197787-EAAD-4093-B6DB-7774EE17A2CA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88EA3F6-DBB2-449E-B777-4ED342315034}" type="pres">
      <dgm:prSet presAssocID="{88FFA317-4830-4110-AE75-7F4D2E6C2FC2}" presName="sibTrans" presStyleLbl="sibTrans2D1" presStyleIdx="1" presStyleCnt="2"/>
      <dgm:spPr/>
      <dgm:t>
        <a:bodyPr/>
        <a:lstStyle/>
        <a:p>
          <a:endParaRPr lang="zh-CN" altLang="en-US"/>
        </a:p>
      </dgm:t>
    </dgm:pt>
    <dgm:pt modelId="{5AAD3456-9549-49FE-85B3-5AF762289DFE}" type="pres">
      <dgm:prSet presAssocID="{88FFA317-4830-4110-AE75-7F4D2E6C2FC2}" presName="connectorText" presStyleLbl="sibTrans2D1" presStyleIdx="1" presStyleCnt="2"/>
      <dgm:spPr/>
      <dgm:t>
        <a:bodyPr/>
        <a:lstStyle/>
        <a:p>
          <a:endParaRPr lang="zh-CN" altLang="en-US"/>
        </a:p>
      </dgm:t>
    </dgm:pt>
    <dgm:pt modelId="{B9363F3F-1305-4C2E-8E48-2197116BD525}" type="pres">
      <dgm:prSet presAssocID="{22EE55B0-32D9-4AC0-B49F-67A1E00F58D8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829F1E1D-C2CD-40B7-8FF9-B11ECA9DD73A}" type="presOf" srcId="{88FFA317-4830-4110-AE75-7F4D2E6C2FC2}" destId="{E88EA3F6-DBB2-449E-B777-4ED342315034}" srcOrd="0" destOrd="0" presId="urn:microsoft.com/office/officeart/2005/8/layout/process1"/>
    <dgm:cxn modelId="{88BBE170-D571-4749-8549-57AC55E2D93F}" srcId="{DF23A69E-1DAD-4717-96F4-A230278694F2}" destId="{22EE55B0-32D9-4AC0-B49F-67A1E00F58D8}" srcOrd="2" destOrd="0" parTransId="{76C7FC58-55E8-45A7-B7B7-E34465A0B3FA}" sibTransId="{92EFA981-B214-47D4-B274-83BE57F33035}"/>
    <dgm:cxn modelId="{6511721B-6746-4DBA-A5B6-AD2F6F2CBF7E}" type="presOf" srcId="{22EE55B0-32D9-4AC0-B49F-67A1E00F58D8}" destId="{B9363F3F-1305-4C2E-8E48-2197116BD525}" srcOrd="0" destOrd="0" presId="urn:microsoft.com/office/officeart/2005/8/layout/process1"/>
    <dgm:cxn modelId="{3B5AF417-7905-4BF9-998E-22668822D803}" srcId="{DF23A69E-1DAD-4717-96F4-A230278694F2}" destId="{6D2C2BFA-22EF-48AB-B84A-9B98D58FFD08}" srcOrd="0" destOrd="0" parTransId="{48F0E4AC-846F-4E29-8ED5-E99C145BAC6C}" sibTransId="{D1B627DB-7ABF-446D-B7BB-C79A719D15A6}"/>
    <dgm:cxn modelId="{4DB1B58C-EB8B-4205-8361-47206B5E02B2}" type="presOf" srcId="{D1B627DB-7ABF-446D-B7BB-C79A719D15A6}" destId="{A4050FA6-D9C6-440B-B3BB-B81E9B28C826}" srcOrd="0" destOrd="0" presId="urn:microsoft.com/office/officeart/2005/8/layout/process1"/>
    <dgm:cxn modelId="{DE365654-70B0-4702-93D9-AB9C44238BDF}" type="presOf" srcId="{88FFA317-4830-4110-AE75-7F4D2E6C2FC2}" destId="{5AAD3456-9549-49FE-85B3-5AF762289DFE}" srcOrd="1" destOrd="0" presId="urn:microsoft.com/office/officeart/2005/8/layout/process1"/>
    <dgm:cxn modelId="{84701040-7239-4B3F-95DA-CBCF54F24224}" srcId="{DF23A69E-1DAD-4717-96F4-A230278694F2}" destId="{C3197787-EAAD-4093-B6DB-7774EE17A2CA}" srcOrd="1" destOrd="0" parTransId="{417654FB-6E99-4C18-9235-0CA3A4D22225}" sibTransId="{88FFA317-4830-4110-AE75-7F4D2E6C2FC2}"/>
    <dgm:cxn modelId="{8EE167F1-0D1F-44D2-92BB-BE0F34F39F88}" type="presOf" srcId="{DF23A69E-1DAD-4717-96F4-A230278694F2}" destId="{CFA00DF9-3DEE-4862-B2DF-CD00345EC6CF}" srcOrd="0" destOrd="0" presId="urn:microsoft.com/office/officeart/2005/8/layout/process1"/>
    <dgm:cxn modelId="{8AC1855A-A635-419D-B779-CFB858C5BEDF}" type="presOf" srcId="{6D2C2BFA-22EF-48AB-B84A-9B98D58FFD08}" destId="{3EBF077B-2BA2-4CFF-A3B7-84C0818D3427}" srcOrd="0" destOrd="0" presId="urn:microsoft.com/office/officeart/2005/8/layout/process1"/>
    <dgm:cxn modelId="{7B9A89C2-E739-4F6D-A884-6F4FB06BBFB4}" type="presOf" srcId="{D1B627DB-7ABF-446D-B7BB-C79A719D15A6}" destId="{685A10D1-5EA4-4288-9B4E-13CEDD98C64E}" srcOrd="1" destOrd="0" presId="urn:microsoft.com/office/officeart/2005/8/layout/process1"/>
    <dgm:cxn modelId="{78B78DBA-83A5-4022-BFA9-DA7BAC8C7EC6}" type="presOf" srcId="{C3197787-EAAD-4093-B6DB-7774EE17A2CA}" destId="{9A52603D-5933-4FD9-BDB3-3D36EB089C48}" srcOrd="0" destOrd="0" presId="urn:microsoft.com/office/officeart/2005/8/layout/process1"/>
    <dgm:cxn modelId="{D7EF6AD5-EC80-45D6-A96B-658338EBF3B9}" type="presParOf" srcId="{CFA00DF9-3DEE-4862-B2DF-CD00345EC6CF}" destId="{3EBF077B-2BA2-4CFF-A3B7-84C0818D3427}" srcOrd="0" destOrd="0" presId="urn:microsoft.com/office/officeart/2005/8/layout/process1"/>
    <dgm:cxn modelId="{A0E89B4A-BDF1-447F-BE76-633DAFD1DBAD}" type="presParOf" srcId="{CFA00DF9-3DEE-4862-B2DF-CD00345EC6CF}" destId="{A4050FA6-D9C6-440B-B3BB-B81E9B28C826}" srcOrd="1" destOrd="0" presId="urn:microsoft.com/office/officeart/2005/8/layout/process1"/>
    <dgm:cxn modelId="{A53FD436-5A88-45D3-A475-99937DD33F16}" type="presParOf" srcId="{A4050FA6-D9C6-440B-B3BB-B81E9B28C826}" destId="{685A10D1-5EA4-4288-9B4E-13CEDD98C64E}" srcOrd="0" destOrd="0" presId="urn:microsoft.com/office/officeart/2005/8/layout/process1"/>
    <dgm:cxn modelId="{57D6F6A2-1732-47EA-BF1E-F0317BB8C132}" type="presParOf" srcId="{CFA00DF9-3DEE-4862-B2DF-CD00345EC6CF}" destId="{9A52603D-5933-4FD9-BDB3-3D36EB089C48}" srcOrd="2" destOrd="0" presId="urn:microsoft.com/office/officeart/2005/8/layout/process1"/>
    <dgm:cxn modelId="{BD576293-2A82-4C35-BC94-C8B3118B8F57}" type="presParOf" srcId="{CFA00DF9-3DEE-4862-B2DF-CD00345EC6CF}" destId="{E88EA3F6-DBB2-449E-B777-4ED342315034}" srcOrd="3" destOrd="0" presId="urn:microsoft.com/office/officeart/2005/8/layout/process1"/>
    <dgm:cxn modelId="{38605E37-C7FE-4215-948B-F78AFE22FF0A}" type="presParOf" srcId="{E88EA3F6-DBB2-449E-B777-4ED342315034}" destId="{5AAD3456-9549-49FE-85B3-5AF762289DFE}" srcOrd="0" destOrd="0" presId="urn:microsoft.com/office/officeart/2005/8/layout/process1"/>
    <dgm:cxn modelId="{65973F09-B9E8-4069-AAA5-DF64A71EE2B5}" type="presParOf" srcId="{CFA00DF9-3DEE-4862-B2DF-CD00345EC6CF}" destId="{B9363F3F-1305-4C2E-8E48-2197116BD525}" srcOrd="4" destOrd="0" presId="urn:microsoft.com/office/officeart/2005/8/layout/process1"/>
  </dgm:cxnLst>
  <dgm:bg/>
  <dgm:whole/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A2D920E3-E17B-4DA8-B430-ED703B327C76}" type="doc">
      <dgm:prSet loTypeId="urn:microsoft.com/office/officeart/2005/8/layout/radial4" loCatId="relationship" qsTypeId="urn:microsoft.com/office/officeart/2005/8/quickstyle/simple2" qsCatId="simple" csTypeId="urn:microsoft.com/office/officeart/2005/8/colors/accent2_2" csCatId="accent2" phldr="1"/>
      <dgm:spPr/>
      <dgm:t>
        <a:bodyPr/>
        <a:lstStyle/>
        <a:p>
          <a:endParaRPr lang="zh-CN" altLang="en-US"/>
        </a:p>
      </dgm:t>
    </dgm:pt>
    <dgm:pt modelId="{8ED6AF8C-5D8E-4F68-976F-2F1BFEC11201}">
      <dgm:prSet phldrT="[文本]"/>
      <dgm:spPr/>
      <dgm:t>
        <a:bodyPr/>
        <a:lstStyle/>
        <a:p>
          <a:r>
            <a:rPr lang="zh-CN" altLang="en-US" dirty="0" smtClean="0"/>
            <a:t>职业畅想</a:t>
          </a:r>
          <a:r>
            <a:rPr lang="en-US" altLang="zh-CN" dirty="0" smtClean="0"/>
            <a:t>4</a:t>
          </a:r>
          <a:endParaRPr lang="zh-CN" altLang="en-US" dirty="0"/>
        </a:p>
      </dgm:t>
    </dgm:pt>
    <dgm:pt modelId="{937E690F-FBF6-4E4D-A73D-B6EC84670960}" type="parTrans" cxnId="{CA70F7CE-BDEC-45AB-97F7-30EEF95884A5}">
      <dgm:prSet/>
      <dgm:spPr/>
      <dgm:t>
        <a:bodyPr/>
        <a:lstStyle/>
        <a:p>
          <a:endParaRPr lang="zh-CN" altLang="en-US"/>
        </a:p>
      </dgm:t>
    </dgm:pt>
    <dgm:pt modelId="{804F2E88-5D97-47D8-A27F-512D930FA804}" type="sibTrans" cxnId="{CA70F7CE-BDEC-45AB-97F7-30EEF95884A5}">
      <dgm:prSet/>
      <dgm:spPr/>
      <dgm:t>
        <a:bodyPr/>
        <a:lstStyle/>
        <a:p>
          <a:endParaRPr lang="zh-CN" altLang="en-US"/>
        </a:p>
      </dgm:t>
    </dgm:pt>
    <dgm:pt modelId="{CD7E569D-F26E-4D54-92B5-B129A27B39A5}">
      <dgm:prSet phldrT="[文本]"/>
      <dgm:spPr/>
      <dgm:t>
        <a:bodyPr/>
        <a:lstStyle/>
        <a:p>
          <a:r>
            <a:rPr lang="zh-CN" altLang="en-US" dirty="0" smtClean="0"/>
            <a:t>职业理解</a:t>
          </a:r>
          <a:r>
            <a:rPr lang="en-US" altLang="zh-CN" dirty="0" smtClean="0"/>
            <a:t>3</a:t>
          </a:r>
          <a:endParaRPr lang="zh-CN" altLang="en-US" dirty="0"/>
        </a:p>
      </dgm:t>
    </dgm:pt>
    <dgm:pt modelId="{BC8EC4EE-0F8B-40D1-BC27-2AE2AE48ACE5}" type="parTrans" cxnId="{529DD47B-F2D0-4781-861F-A734DEC5E5B9}">
      <dgm:prSet/>
      <dgm:spPr/>
      <dgm:t>
        <a:bodyPr/>
        <a:lstStyle/>
        <a:p>
          <a:endParaRPr lang="zh-CN" altLang="en-US"/>
        </a:p>
      </dgm:t>
    </dgm:pt>
    <dgm:pt modelId="{19362BF2-4348-4439-A13E-5BCCAEABA52F}" type="sibTrans" cxnId="{529DD47B-F2D0-4781-861F-A734DEC5E5B9}">
      <dgm:prSet/>
      <dgm:spPr/>
      <dgm:t>
        <a:bodyPr/>
        <a:lstStyle/>
        <a:p>
          <a:endParaRPr lang="zh-CN" altLang="en-US"/>
        </a:p>
      </dgm:t>
    </dgm:pt>
    <dgm:pt modelId="{E717D8B8-8D81-4F77-AD68-6A29BFEBA8A4}">
      <dgm:prSet phldrT="[文本]"/>
      <dgm:spPr/>
      <dgm:t>
        <a:bodyPr/>
        <a:lstStyle/>
        <a:p>
          <a:r>
            <a:rPr lang="zh-CN" altLang="en-US" dirty="0" smtClean="0"/>
            <a:t>消失中的职业</a:t>
          </a:r>
          <a:r>
            <a:rPr lang="en-US" altLang="zh-CN" dirty="0" smtClean="0"/>
            <a:t>4</a:t>
          </a:r>
          <a:endParaRPr lang="zh-CN" altLang="en-US" dirty="0"/>
        </a:p>
      </dgm:t>
    </dgm:pt>
    <dgm:pt modelId="{900002D7-66E1-47E3-972F-F0D629E6873E}" type="parTrans" cxnId="{65D857B6-5B25-4D3E-B6A3-C9B86AF90D1E}">
      <dgm:prSet/>
      <dgm:spPr/>
      <dgm:t>
        <a:bodyPr/>
        <a:lstStyle/>
        <a:p>
          <a:endParaRPr lang="zh-CN" altLang="en-US"/>
        </a:p>
      </dgm:t>
    </dgm:pt>
    <dgm:pt modelId="{54C31587-1F9E-4887-9F46-7D36516FCEC6}" type="sibTrans" cxnId="{65D857B6-5B25-4D3E-B6A3-C9B86AF90D1E}">
      <dgm:prSet/>
      <dgm:spPr/>
      <dgm:t>
        <a:bodyPr/>
        <a:lstStyle/>
        <a:p>
          <a:endParaRPr lang="zh-CN" altLang="en-US"/>
        </a:p>
      </dgm:t>
    </dgm:pt>
    <dgm:pt modelId="{E67600B5-8038-4363-A8F8-B3BAE5A24F16}">
      <dgm:prSet phldrT="[文本]"/>
      <dgm:spPr/>
      <dgm:t>
        <a:bodyPr/>
        <a:lstStyle/>
        <a:p>
          <a:r>
            <a:rPr lang="zh-CN" altLang="en-US" dirty="0" smtClean="0"/>
            <a:t>成长中的职业</a:t>
          </a:r>
          <a:r>
            <a:rPr lang="en-US" altLang="zh-CN" dirty="0" smtClean="0"/>
            <a:t>4</a:t>
          </a:r>
          <a:endParaRPr lang="zh-CN" altLang="en-US" dirty="0"/>
        </a:p>
      </dgm:t>
    </dgm:pt>
    <dgm:pt modelId="{D7DF0D82-C966-40BC-96BC-8D05F15E7F49}" type="parTrans" cxnId="{1A1F2C89-30ED-496B-9227-9E7EBABF8510}">
      <dgm:prSet/>
      <dgm:spPr/>
      <dgm:t>
        <a:bodyPr/>
        <a:lstStyle/>
        <a:p>
          <a:endParaRPr lang="zh-CN" altLang="en-US"/>
        </a:p>
      </dgm:t>
    </dgm:pt>
    <dgm:pt modelId="{6FE5ED8F-5ECA-4628-BACB-C49D583A9DBC}" type="sibTrans" cxnId="{1A1F2C89-30ED-496B-9227-9E7EBABF8510}">
      <dgm:prSet/>
      <dgm:spPr/>
      <dgm:t>
        <a:bodyPr/>
        <a:lstStyle/>
        <a:p>
          <a:endParaRPr lang="zh-CN" altLang="en-US"/>
        </a:p>
      </dgm:t>
    </dgm:pt>
    <dgm:pt modelId="{F2FF8816-6284-49A4-AFBF-0C4E47DC3CEA}" type="pres">
      <dgm:prSet presAssocID="{A2D920E3-E17B-4DA8-B430-ED703B327C76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867DE197-31ED-4A9A-9A7B-70C6B1FC2312}" type="pres">
      <dgm:prSet presAssocID="{8ED6AF8C-5D8E-4F68-976F-2F1BFEC11201}" presName="centerShape" presStyleLbl="node0" presStyleIdx="0" presStyleCnt="1"/>
      <dgm:spPr/>
      <dgm:t>
        <a:bodyPr/>
        <a:lstStyle/>
        <a:p>
          <a:endParaRPr lang="zh-CN" altLang="en-US"/>
        </a:p>
      </dgm:t>
    </dgm:pt>
    <dgm:pt modelId="{EC43560B-0A4C-409B-B9E1-B456EDE6F176}" type="pres">
      <dgm:prSet presAssocID="{BC8EC4EE-0F8B-40D1-BC27-2AE2AE48ACE5}" presName="parTrans" presStyleLbl="bgSibTrans2D1" presStyleIdx="0" presStyleCnt="3"/>
      <dgm:spPr/>
      <dgm:t>
        <a:bodyPr/>
        <a:lstStyle/>
        <a:p>
          <a:endParaRPr lang="zh-CN" altLang="en-US"/>
        </a:p>
      </dgm:t>
    </dgm:pt>
    <dgm:pt modelId="{C4AF87FF-3409-4D23-B635-23EDAB6AC77E}" type="pres">
      <dgm:prSet presAssocID="{CD7E569D-F26E-4D54-92B5-B129A27B39A5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A3FA5D6-2CF1-4949-9D27-5A5FA749AAF8}" type="pres">
      <dgm:prSet presAssocID="{900002D7-66E1-47E3-972F-F0D629E6873E}" presName="parTrans" presStyleLbl="bgSibTrans2D1" presStyleIdx="1" presStyleCnt="3"/>
      <dgm:spPr/>
      <dgm:t>
        <a:bodyPr/>
        <a:lstStyle/>
        <a:p>
          <a:endParaRPr lang="zh-CN" altLang="en-US"/>
        </a:p>
      </dgm:t>
    </dgm:pt>
    <dgm:pt modelId="{B0173879-1BEC-4AAB-B682-423B19A7FCF9}" type="pres">
      <dgm:prSet presAssocID="{E717D8B8-8D81-4F77-AD68-6A29BFEBA8A4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D33CB2A-D8B6-4B70-A3C6-89F979CF2B02}" type="pres">
      <dgm:prSet presAssocID="{D7DF0D82-C966-40BC-96BC-8D05F15E7F49}" presName="parTrans" presStyleLbl="bgSibTrans2D1" presStyleIdx="2" presStyleCnt="3"/>
      <dgm:spPr/>
      <dgm:t>
        <a:bodyPr/>
        <a:lstStyle/>
        <a:p>
          <a:endParaRPr lang="zh-CN" altLang="en-US"/>
        </a:p>
      </dgm:t>
    </dgm:pt>
    <dgm:pt modelId="{5709EC64-CA2D-454A-A5FC-BF7A9316439A}" type="pres">
      <dgm:prSet presAssocID="{E67600B5-8038-4363-A8F8-B3BAE5A24F16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CA70F7CE-BDEC-45AB-97F7-30EEF95884A5}" srcId="{A2D920E3-E17B-4DA8-B430-ED703B327C76}" destId="{8ED6AF8C-5D8E-4F68-976F-2F1BFEC11201}" srcOrd="0" destOrd="0" parTransId="{937E690F-FBF6-4E4D-A73D-B6EC84670960}" sibTransId="{804F2E88-5D97-47D8-A27F-512D930FA804}"/>
    <dgm:cxn modelId="{8E4B2018-E3C5-4EA7-AE4C-3E769B0A458E}" type="presOf" srcId="{BC8EC4EE-0F8B-40D1-BC27-2AE2AE48ACE5}" destId="{EC43560B-0A4C-409B-B9E1-B456EDE6F176}" srcOrd="0" destOrd="0" presId="urn:microsoft.com/office/officeart/2005/8/layout/radial4"/>
    <dgm:cxn modelId="{03437D62-BE8D-4873-9073-D53A2D9E7066}" type="presOf" srcId="{900002D7-66E1-47E3-972F-F0D629E6873E}" destId="{4A3FA5D6-2CF1-4949-9D27-5A5FA749AAF8}" srcOrd="0" destOrd="0" presId="urn:microsoft.com/office/officeart/2005/8/layout/radial4"/>
    <dgm:cxn modelId="{1A1F2C89-30ED-496B-9227-9E7EBABF8510}" srcId="{8ED6AF8C-5D8E-4F68-976F-2F1BFEC11201}" destId="{E67600B5-8038-4363-A8F8-B3BAE5A24F16}" srcOrd="2" destOrd="0" parTransId="{D7DF0D82-C966-40BC-96BC-8D05F15E7F49}" sibTransId="{6FE5ED8F-5ECA-4628-BACB-C49D583A9DBC}"/>
    <dgm:cxn modelId="{65D857B6-5B25-4D3E-B6A3-C9B86AF90D1E}" srcId="{8ED6AF8C-5D8E-4F68-976F-2F1BFEC11201}" destId="{E717D8B8-8D81-4F77-AD68-6A29BFEBA8A4}" srcOrd="1" destOrd="0" parTransId="{900002D7-66E1-47E3-972F-F0D629E6873E}" sibTransId="{54C31587-1F9E-4887-9F46-7D36516FCEC6}"/>
    <dgm:cxn modelId="{36FC0A49-C257-4F75-A22B-A7309DFEC90C}" type="presOf" srcId="{A2D920E3-E17B-4DA8-B430-ED703B327C76}" destId="{F2FF8816-6284-49A4-AFBF-0C4E47DC3CEA}" srcOrd="0" destOrd="0" presId="urn:microsoft.com/office/officeart/2005/8/layout/radial4"/>
    <dgm:cxn modelId="{EAE21668-23F3-4A80-9F6E-E7C08305B898}" type="presOf" srcId="{E717D8B8-8D81-4F77-AD68-6A29BFEBA8A4}" destId="{B0173879-1BEC-4AAB-B682-423B19A7FCF9}" srcOrd="0" destOrd="0" presId="urn:microsoft.com/office/officeart/2005/8/layout/radial4"/>
    <dgm:cxn modelId="{1743471C-08FC-4F49-B396-28C2D6A743DA}" type="presOf" srcId="{8ED6AF8C-5D8E-4F68-976F-2F1BFEC11201}" destId="{867DE197-31ED-4A9A-9A7B-70C6B1FC2312}" srcOrd="0" destOrd="0" presId="urn:microsoft.com/office/officeart/2005/8/layout/radial4"/>
    <dgm:cxn modelId="{529DD47B-F2D0-4781-861F-A734DEC5E5B9}" srcId="{8ED6AF8C-5D8E-4F68-976F-2F1BFEC11201}" destId="{CD7E569D-F26E-4D54-92B5-B129A27B39A5}" srcOrd="0" destOrd="0" parTransId="{BC8EC4EE-0F8B-40D1-BC27-2AE2AE48ACE5}" sibTransId="{19362BF2-4348-4439-A13E-5BCCAEABA52F}"/>
    <dgm:cxn modelId="{6251DEB9-3334-47F9-8EB4-E22FAAD0B25E}" type="presOf" srcId="{E67600B5-8038-4363-A8F8-B3BAE5A24F16}" destId="{5709EC64-CA2D-454A-A5FC-BF7A9316439A}" srcOrd="0" destOrd="0" presId="urn:microsoft.com/office/officeart/2005/8/layout/radial4"/>
    <dgm:cxn modelId="{F1D2BC49-6325-4B58-866C-E28407779D5A}" type="presOf" srcId="{CD7E569D-F26E-4D54-92B5-B129A27B39A5}" destId="{C4AF87FF-3409-4D23-B635-23EDAB6AC77E}" srcOrd="0" destOrd="0" presId="urn:microsoft.com/office/officeart/2005/8/layout/radial4"/>
    <dgm:cxn modelId="{CF769BC5-F4D3-4318-9C35-6815EDEA59EF}" type="presOf" srcId="{D7DF0D82-C966-40BC-96BC-8D05F15E7F49}" destId="{6D33CB2A-D8B6-4B70-A3C6-89F979CF2B02}" srcOrd="0" destOrd="0" presId="urn:microsoft.com/office/officeart/2005/8/layout/radial4"/>
    <dgm:cxn modelId="{2F01193C-3154-4BA6-9274-ACDD3D5417B0}" type="presParOf" srcId="{F2FF8816-6284-49A4-AFBF-0C4E47DC3CEA}" destId="{867DE197-31ED-4A9A-9A7B-70C6B1FC2312}" srcOrd="0" destOrd="0" presId="urn:microsoft.com/office/officeart/2005/8/layout/radial4"/>
    <dgm:cxn modelId="{E155BAE2-F2C8-4523-8AEA-E6E581FCCFCE}" type="presParOf" srcId="{F2FF8816-6284-49A4-AFBF-0C4E47DC3CEA}" destId="{EC43560B-0A4C-409B-B9E1-B456EDE6F176}" srcOrd="1" destOrd="0" presId="urn:microsoft.com/office/officeart/2005/8/layout/radial4"/>
    <dgm:cxn modelId="{FF5FA995-9FE4-4F8D-85D9-196F043F3847}" type="presParOf" srcId="{F2FF8816-6284-49A4-AFBF-0C4E47DC3CEA}" destId="{C4AF87FF-3409-4D23-B635-23EDAB6AC77E}" srcOrd="2" destOrd="0" presId="urn:microsoft.com/office/officeart/2005/8/layout/radial4"/>
    <dgm:cxn modelId="{C510442D-383E-4108-B03E-CC867C644F6D}" type="presParOf" srcId="{F2FF8816-6284-49A4-AFBF-0C4E47DC3CEA}" destId="{4A3FA5D6-2CF1-4949-9D27-5A5FA749AAF8}" srcOrd="3" destOrd="0" presId="urn:microsoft.com/office/officeart/2005/8/layout/radial4"/>
    <dgm:cxn modelId="{603BB0F0-DFE1-4C04-8850-D7C253244E30}" type="presParOf" srcId="{F2FF8816-6284-49A4-AFBF-0C4E47DC3CEA}" destId="{B0173879-1BEC-4AAB-B682-423B19A7FCF9}" srcOrd="4" destOrd="0" presId="urn:microsoft.com/office/officeart/2005/8/layout/radial4"/>
    <dgm:cxn modelId="{4827F21E-8D2C-481C-B4F8-E88868B0496A}" type="presParOf" srcId="{F2FF8816-6284-49A4-AFBF-0C4E47DC3CEA}" destId="{6D33CB2A-D8B6-4B70-A3C6-89F979CF2B02}" srcOrd="5" destOrd="0" presId="urn:microsoft.com/office/officeart/2005/8/layout/radial4"/>
    <dgm:cxn modelId="{8E747F00-D14B-44C3-93E2-8B37BAACD4BD}" type="presParOf" srcId="{F2FF8816-6284-49A4-AFBF-0C4E47DC3CEA}" destId="{5709EC64-CA2D-454A-A5FC-BF7A9316439A}" srcOrd="6" destOrd="0" presId="urn:microsoft.com/office/officeart/2005/8/layout/radial4"/>
  </dgm:cxnLst>
  <dgm:bg/>
  <dgm:whole/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285DBE62-0813-4B42-B20D-F0F1327F85EF}" type="doc">
      <dgm:prSet loTypeId="urn:microsoft.com/office/officeart/2005/8/layout/default" loCatId="list" qsTypeId="urn:microsoft.com/office/officeart/2005/8/quickstyle/simple2" qsCatId="simple" csTypeId="urn:microsoft.com/office/officeart/2005/8/colors/accent2_5" csCatId="accent2" phldr="1"/>
      <dgm:spPr/>
      <dgm:t>
        <a:bodyPr/>
        <a:lstStyle/>
        <a:p>
          <a:endParaRPr lang="zh-CN" altLang="en-US"/>
        </a:p>
      </dgm:t>
    </dgm:pt>
    <dgm:pt modelId="{E0066A6F-C052-4668-BD2C-BE6893512149}">
      <dgm:prSet phldrT="[文本]"/>
      <dgm:spPr/>
      <dgm:t>
        <a:bodyPr/>
        <a:lstStyle/>
        <a:p>
          <a:r>
            <a:rPr lang="zh-CN" altLang="en-US" dirty="0" smtClean="0"/>
            <a:t>拍摄</a:t>
          </a:r>
          <a:endParaRPr lang="zh-CN" altLang="en-US" dirty="0"/>
        </a:p>
      </dgm:t>
    </dgm:pt>
    <dgm:pt modelId="{B97D15C9-E646-42BE-8F2B-8D7D6A55F692}" type="parTrans" cxnId="{E09558AB-79C8-40A0-9623-FBD2A6CD1521}">
      <dgm:prSet/>
      <dgm:spPr/>
      <dgm:t>
        <a:bodyPr/>
        <a:lstStyle/>
        <a:p>
          <a:endParaRPr lang="zh-CN" altLang="en-US"/>
        </a:p>
      </dgm:t>
    </dgm:pt>
    <dgm:pt modelId="{A1B1274A-5285-43EA-9BE2-1C81A021D73D}" type="sibTrans" cxnId="{E09558AB-79C8-40A0-9623-FBD2A6CD1521}">
      <dgm:prSet/>
      <dgm:spPr/>
      <dgm:t>
        <a:bodyPr/>
        <a:lstStyle/>
        <a:p>
          <a:endParaRPr lang="zh-CN" altLang="en-US"/>
        </a:p>
      </dgm:t>
    </dgm:pt>
    <dgm:pt modelId="{4C1BC03D-13A6-43CE-B1A2-E492EFFB0BA5}">
      <dgm:prSet phldrT="[文本]"/>
      <dgm:spPr/>
      <dgm:t>
        <a:bodyPr/>
        <a:lstStyle/>
        <a:p>
          <a:r>
            <a:rPr lang="zh-CN" altLang="en-US" dirty="0" smtClean="0"/>
            <a:t>表演</a:t>
          </a:r>
          <a:endParaRPr lang="zh-CN" altLang="en-US" dirty="0"/>
        </a:p>
      </dgm:t>
    </dgm:pt>
    <dgm:pt modelId="{AF3FFA82-3F9C-4090-8A59-C36A44372689}" type="parTrans" cxnId="{FC1768CC-EB33-4A87-8EC9-B569F9864406}">
      <dgm:prSet/>
      <dgm:spPr/>
      <dgm:t>
        <a:bodyPr/>
        <a:lstStyle/>
        <a:p>
          <a:endParaRPr lang="zh-CN" altLang="en-US"/>
        </a:p>
      </dgm:t>
    </dgm:pt>
    <dgm:pt modelId="{49DDACAF-784B-4DE3-9123-4253F6894A84}" type="sibTrans" cxnId="{FC1768CC-EB33-4A87-8EC9-B569F9864406}">
      <dgm:prSet/>
      <dgm:spPr/>
      <dgm:t>
        <a:bodyPr/>
        <a:lstStyle/>
        <a:p>
          <a:endParaRPr lang="zh-CN" altLang="en-US"/>
        </a:p>
      </dgm:t>
    </dgm:pt>
    <dgm:pt modelId="{E088F239-B844-45D0-83A7-8990FBF1C1CC}">
      <dgm:prSet phldrT="[文本]"/>
      <dgm:spPr/>
      <dgm:t>
        <a:bodyPr/>
        <a:lstStyle/>
        <a:p>
          <a:r>
            <a:rPr lang="zh-CN" altLang="en-US" dirty="0" smtClean="0"/>
            <a:t>模仿秀</a:t>
          </a:r>
          <a:endParaRPr lang="zh-CN" altLang="en-US" dirty="0"/>
        </a:p>
      </dgm:t>
    </dgm:pt>
    <dgm:pt modelId="{AA7983E2-F8C9-4E70-A7B3-9412906A86BB}" type="parTrans" cxnId="{94A8C8F1-E3C6-4157-90EE-157FEA75931C}">
      <dgm:prSet/>
      <dgm:spPr/>
      <dgm:t>
        <a:bodyPr/>
        <a:lstStyle/>
        <a:p>
          <a:endParaRPr lang="zh-CN" altLang="en-US"/>
        </a:p>
      </dgm:t>
    </dgm:pt>
    <dgm:pt modelId="{C82FBE54-0955-41CC-9E60-7F2534956A7A}" type="sibTrans" cxnId="{94A8C8F1-E3C6-4157-90EE-157FEA75931C}">
      <dgm:prSet/>
      <dgm:spPr/>
      <dgm:t>
        <a:bodyPr/>
        <a:lstStyle/>
        <a:p>
          <a:endParaRPr lang="zh-CN" altLang="en-US"/>
        </a:p>
      </dgm:t>
    </dgm:pt>
    <dgm:pt modelId="{DDFD3A62-8E4D-4B0D-89D3-388DB535F586}">
      <dgm:prSet phldrT="[文本]"/>
      <dgm:spPr/>
      <dgm:t>
        <a:bodyPr/>
        <a:lstStyle/>
        <a:p>
          <a:r>
            <a:rPr lang="zh-CN" altLang="en-US" dirty="0" smtClean="0"/>
            <a:t>制作</a:t>
          </a:r>
          <a:endParaRPr lang="zh-CN" altLang="en-US" dirty="0"/>
        </a:p>
      </dgm:t>
    </dgm:pt>
    <dgm:pt modelId="{2578074E-00DB-4EFF-8058-1888495456B2}" type="parTrans" cxnId="{C5DA86E1-1ADF-470E-A3A1-477DF5DF73EA}">
      <dgm:prSet/>
      <dgm:spPr/>
      <dgm:t>
        <a:bodyPr/>
        <a:lstStyle/>
        <a:p>
          <a:endParaRPr lang="zh-CN" altLang="en-US"/>
        </a:p>
      </dgm:t>
    </dgm:pt>
    <dgm:pt modelId="{8DEB1E44-C042-4F3F-8DE4-E2BDA203BD75}" type="sibTrans" cxnId="{C5DA86E1-1ADF-470E-A3A1-477DF5DF73EA}">
      <dgm:prSet/>
      <dgm:spPr/>
      <dgm:t>
        <a:bodyPr/>
        <a:lstStyle/>
        <a:p>
          <a:endParaRPr lang="zh-CN" altLang="en-US"/>
        </a:p>
      </dgm:t>
    </dgm:pt>
    <dgm:pt modelId="{0DC96656-8D23-4418-9967-B904A2CD82BC}">
      <dgm:prSet phldrT="[文本]"/>
      <dgm:spPr/>
      <dgm:t>
        <a:bodyPr/>
        <a:lstStyle/>
        <a:p>
          <a:r>
            <a:rPr lang="zh-CN" altLang="en-US" dirty="0" smtClean="0"/>
            <a:t>电影节</a:t>
          </a:r>
          <a:endParaRPr lang="zh-CN" altLang="en-US" dirty="0"/>
        </a:p>
      </dgm:t>
    </dgm:pt>
    <dgm:pt modelId="{E8208E52-34C5-43AA-8EF7-9D4E31E2691E}" type="parTrans" cxnId="{B152D5AC-4B4D-45FF-8448-A75FF1B6C50A}">
      <dgm:prSet/>
      <dgm:spPr/>
      <dgm:t>
        <a:bodyPr/>
        <a:lstStyle/>
        <a:p>
          <a:endParaRPr lang="zh-CN" altLang="en-US"/>
        </a:p>
      </dgm:t>
    </dgm:pt>
    <dgm:pt modelId="{6DB196CC-CC15-4D4B-B6CF-B084320767C6}" type="sibTrans" cxnId="{B152D5AC-4B4D-45FF-8448-A75FF1B6C50A}">
      <dgm:prSet/>
      <dgm:spPr/>
      <dgm:t>
        <a:bodyPr/>
        <a:lstStyle/>
        <a:p>
          <a:endParaRPr lang="zh-CN" altLang="en-US"/>
        </a:p>
      </dgm:t>
    </dgm:pt>
    <dgm:pt modelId="{593549F6-A2A7-4A33-B263-B427B68D85AC}" type="pres">
      <dgm:prSet presAssocID="{285DBE62-0813-4B42-B20D-F0F1327F85EF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658C2C2F-62A3-4B87-8072-BB8DCE2B2735}" type="pres">
      <dgm:prSet presAssocID="{E0066A6F-C052-4668-BD2C-BE6893512149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748D29B-CDD4-4F36-95B5-5625F6F525DE}" type="pres">
      <dgm:prSet presAssocID="{A1B1274A-5285-43EA-9BE2-1C81A021D73D}" presName="sibTrans" presStyleCnt="0"/>
      <dgm:spPr/>
      <dgm:t>
        <a:bodyPr/>
        <a:lstStyle/>
        <a:p>
          <a:endParaRPr lang="zh-CN" altLang="en-US"/>
        </a:p>
      </dgm:t>
    </dgm:pt>
    <dgm:pt modelId="{CFF9DECA-3FCC-4A88-B7D4-9D43E2745610}" type="pres">
      <dgm:prSet presAssocID="{4C1BC03D-13A6-43CE-B1A2-E492EFFB0BA5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ADAE5ED-180F-4825-B508-06D1C4BED19E}" type="pres">
      <dgm:prSet presAssocID="{49DDACAF-784B-4DE3-9123-4253F6894A84}" presName="sibTrans" presStyleCnt="0"/>
      <dgm:spPr/>
      <dgm:t>
        <a:bodyPr/>
        <a:lstStyle/>
        <a:p>
          <a:endParaRPr lang="zh-CN" altLang="en-US"/>
        </a:p>
      </dgm:t>
    </dgm:pt>
    <dgm:pt modelId="{0DBE960E-FC65-427B-96DE-ECAE2F1AC65C}" type="pres">
      <dgm:prSet presAssocID="{E088F239-B844-45D0-83A7-8990FBF1C1CC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C05D8A3-145F-4F43-A0C7-FD3FBC36DA97}" type="pres">
      <dgm:prSet presAssocID="{C82FBE54-0955-41CC-9E60-7F2534956A7A}" presName="sibTrans" presStyleCnt="0"/>
      <dgm:spPr/>
      <dgm:t>
        <a:bodyPr/>
        <a:lstStyle/>
        <a:p>
          <a:endParaRPr lang="zh-CN" altLang="en-US"/>
        </a:p>
      </dgm:t>
    </dgm:pt>
    <dgm:pt modelId="{17A67C0A-FB83-483E-934A-A03D393D3693}" type="pres">
      <dgm:prSet presAssocID="{DDFD3A62-8E4D-4B0D-89D3-388DB535F586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4EA52B2-A80E-4D7F-AF47-34C1880B8814}" type="pres">
      <dgm:prSet presAssocID="{8DEB1E44-C042-4F3F-8DE4-E2BDA203BD75}" presName="sibTrans" presStyleCnt="0"/>
      <dgm:spPr/>
      <dgm:t>
        <a:bodyPr/>
        <a:lstStyle/>
        <a:p>
          <a:endParaRPr lang="zh-CN" altLang="en-US"/>
        </a:p>
      </dgm:t>
    </dgm:pt>
    <dgm:pt modelId="{3D1DE456-7ABC-42DA-8AA8-8E9B544D87BC}" type="pres">
      <dgm:prSet presAssocID="{0DC96656-8D23-4418-9967-B904A2CD82BC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94A8C8F1-E3C6-4157-90EE-157FEA75931C}" srcId="{285DBE62-0813-4B42-B20D-F0F1327F85EF}" destId="{E088F239-B844-45D0-83A7-8990FBF1C1CC}" srcOrd="2" destOrd="0" parTransId="{AA7983E2-F8C9-4E70-A7B3-9412906A86BB}" sibTransId="{C82FBE54-0955-41CC-9E60-7F2534956A7A}"/>
    <dgm:cxn modelId="{B152D5AC-4B4D-45FF-8448-A75FF1B6C50A}" srcId="{285DBE62-0813-4B42-B20D-F0F1327F85EF}" destId="{0DC96656-8D23-4418-9967-B904A2CD82BC}" srcOrd="4" destOrd="0" parTransId="{E8208E52-34C5-43AA-8EF7-9D4E31E2691E}" sibTransId="{6DB196CC-CC15-4D4B-B6CF-B084320767C6}"/>
    <dgm:cxn modelId="{06566F5B-694D-4FCF-89F9-4839293FF57C}" type="presOf" srcId="{0DC96656-8D23-4418-9967-B904A2CD82BC}" destId="{3D1DE456-7ABC-42DA-8AA8-8E9B544D87BC}" srcOrd="0" destOrd="0" presId="urn:microsoft.com/office/officeart/2005/8/layout/default"/>
    <dgm:cxn modelId="{E09558AB-79C8-40A0-9623-FBD2A6CD1521}" srcId="{285DBE62-0813-4B42-B20D-F0F1327F85EF}" destId="{E0066A6F-C052-4668-BD2C-BE6893512149}" srcOrd="0" destOrd="0" parTransId="{B97D15C9-E646-42BE-8F2B-8D7D6A55F692}" sibTransId="{A1B1274A-5285-43EA-9BE2-1C81A021D73D}"/>
    <dgm:cxn modelId="{FC1768CC-EB33-4A87-8EC9-B569F9864406}" srcId="{285DBE62-0813-4B42-B20D-F0F1327F85EF}" destId="{4C1BC03D-13A6-43CE-B1A2-E492EFFB0BA5}" srcOrd="1" destOrd="0" parTransId="{AF3FFA82-3F9C-4090-8A59-C36A44372689}" sibTransId="{49DDACAF-784B-4DE3-9123-4253F6894A84}"/>
    <dgm:cxn modelId="{8BAC521E-B981-480B-B424-461C38CC3B58}" type="presOf" srcId="{285DBE62-0813-4B42-B20D-F0F1327F85EF}" destId="{593549F6-A2A7-4A33-B263-B427B68D85AC}" srcOrd="0" destOrd="0" presId="urn:microsoft.com/office/officeart/2005/8/layout/default"/>
    <dgm:cxn modelId="{9890B76F-942D-4998-84A6-FA8CDA7122B6}" type="presOf" srcId="{4C1BC03D-13A6-43CE-B1A2-E492EFFB0BA5}" destId="{CFF9DECA-3FCC-4A88-B7D4-9D43E2745610}" srcOrd="0" destOrd="0" presId="urn:microsoft.com/office/officeart/2005/8/layout/default"/>
    <dgm:cxn modelId="{FEE38CEF-C3D6-4CE2-8DF3-A07FC547AC6B}" type="presOf" srcId="{E0066A6F-C052-4668-BD2C-BE6893512149}" destId="{658C2C2F-62A3-4B87-8072-BB8DCE2B2735}" srcOrd="0" destOrd="0" presId="urn:microsoft.com/office/officeart/2005/8/layout/default"/>
    <dgm:cxn modelId="{9FDE430A-58D9-40FE-BF56-AF2173205C06}" type="presOf" srcId="{DDFD3A62-8E4D-4B0D-89D3-388DB535F586}" destId="{17A67C0A-FB83-483E-934A-A03D393D3693}" srcOrd="0" destOrd="0" presId="urn:microsoft.com/office/officeart/2005/8/layout/default"/>
    <dgm:cxn modelId="{C5DA86E1-1ADF-470E-A3A1-477DF5DF73EA}" srcId="{285DBE62-0813-4B42-B20D-F0F1327F85EF}" destId="{DDFD3A62-8E4D-4B0D-89D3-388DB535F586}" srcOrd="3" destOrd="0" parTransId="{2578074E-00DB-4EFF-8058-1888495456B2}" sibTransId="{8DEB1E44-C042-4F3F-8DE4-E2BDA203BD75}"/>
    <dgm:cxn modelId="{C2C97888-7F28-4C8D-B325-25FEE4B92AF0}" type="presOf" srcId="{E088F239-B844-45D0-83A7-8990FBF1C1CC}" destId="{0DBE960E-FC65-427B-96DE-ECAE2F1AC65C}" srcOrd="0" destOrd="0" presId="urn:microsoft.com/office/officeart/2005/8/layout/default"/>
    <dgm:cxn modelId="{E60911BD-A34D-4B36-9D6E-9F9330C1BAE9}" type="presParOf" srcId="{593549F6-A2A7-4A33-B263-B427B68D85AC}" destId="{658C2C2F-62A3-4B87-8072-BB8DCE2B2735}" srcOrd="0" destOrd="0" presId="urn:microsoft.com/office/officeart/2005/8/layout/default"/>
    <dgm:cxn modelId="{D2BE36EF-8AAB-4CC6-B21C-8250A0EDA32D}" type="presParOf" srcId="{593549F6-A2A7-4A33-B263-B427B68D85AC}" destId="{0748D29B-CDD4-4F36-95B5-5625F6F525DE}" srcOrd="1" destOrd="0" presId="urn:microsoft.com/office/officeart/2005/8/layout/default"/>
    <dgm:cxn modelId="{70968D87-7384-467A-A91A-4FC546B525CF}" type="presParOf" srcId="{593549F6-A2A7-4A33-B263-B427B68D85AC}" destId="{CFF9DECA-3FCC-4A88-B7D4-9D43E2745610}" srcOrd="2" destOrd="0" presId="urn:microsoft.com/office/officeart/2005/8/layout/default"/>
    <dgm:cxn modelId="{403B2009-5DCD-4472-8324-7B203460063B}" type="presParOf" srcId="{593549F6-A2A7-4A33-B263-B427B68D85AC}" destId="{8ADAE5ED-180F-4825-B508-06D1C4BED19E}" srcOrd="3" destOrd="0" presId="urn:microsoft.com/office/officeart/2005/8/layout/default"/>
    <dgm:cxn modelId="{1263E797-7B1A-4CC6-B407-FC98AAE64356}" type="presParOf" srcId="{593549F6-A2A7-4A33-B263-B427B68D85AC}" destId="{0DBE960E-FC65-427B-96DE-ECAE2F1AC65C}" srcOrd="4" destOrd="0" presId="urn:microsoft.com/office/officeart/2005/8/layout/default"/>
    <dgm:cxn modelId="{B6962DDA-4CD7-4508-ADAF-36F13E878C06}" type="presParOf" srcId="{593549F6-A2A7-4A33-B263-B427B68D85AC}" destId="{5C05D8A3-145F-4F43-A0C7-FD3FBC36DA97}" srcOrd="5" destOrd="0" presId="urn:microsoft.com/office/officeart/2005/8/layout/default"/>
    <dgm:cxn modelId="{E33DCC8E-AFDC-4F1F-8A67-70084E7E6926}" type="presParOf" srcId="{593549F6-A2A7-4A33-B263-B427B68D85AC}" destId="{17A67C0A-FB83-483E-934A-A03D393D3693}" srcOrd="6" destOrd="0" presId="urn:microsoft.com/office/officeart/2005/8/layout/default"/>
    <dgm:cxn modelId="{2C194748-4490-4538-97DE-ECAAE8A10305}" type="presParOf" srcId="{593549F6-A2A7-4A33-B263-B427B68D85AC}" destId="{F4EA52B2-A80E-4D7F-AF47-34C1880B8814}" srcOrd="7" destOrd="0" presId="urn:microsoft.com/office/officeart/2005/8/layout/default"/>
    <dgm:cxn modelId="{D2C53D1D-BE9B-4A09-8C5C-D5A809A06D5B}" type="presParOf" srcId="{593549F6-A2A7-4A33-B263-B427B68D85AC}" destId="{3D1DE456-7ABC-42DA-8AA8-8E9B544D87BC}" srcOrd="8" destOrd="0" presId="urn:microsoft.com/office/officeart/2005/8/layout/default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E00D459-A8D4-4673-9113-682C921ED6E3}" type="doc">
      <dgm:prSet loTypeId="urn:microsoft.com/office/officeart/2005/8/layout/hierarchy4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zh-CN" altLang="en-US"/>
        </a:p>
      </dgm:t>
    </dgm:pt>
    <dgm:pt modelId="{BABB194C-4527-4E1F-A72E-576CF66EA911}">
      <dgm:prSet phldrT="[文本]" custT="1"/>
      <dgm:spPr/>
      <dgm:t>
        <a:bodyPr/>
        <a:lstStyle/>
        <a:p>
          <a:r>
            <a:rPr lang="zh-CN" altLang="en-US" sz="3600" dirty="0" smtClean="0"/>
            <a:t>课程开发</a:t>
          </a:r>
          <a:endParaRPr lang="zh-CN" altLang="en-US" sz="3600" dirty="0"/>
        </a:p>
      </dgm:t>
    </dgm:pt>
    <dgm:pt modelId="{947DE3D4-D752-41DD-9F3B-171BAF05BD2F}" type="parTrans" cxnId="{AD82D774-86CD-41F5-9733-D4EC57F88175}">
      <dgm:prSet/>
      <dgm:spPr/>
      <dgm:t>
        <a:bodyPr/>
        <a:lstStyle/>
        <a:p>
          <a:endParaRPr lang="zh-CN" altLang="en-US"/>
        </a:p>
      </dgm:t>
    </dgm:pt>
    <dgm:pt modelId="{6875963F-335D-49D8-897F-5CF751F0B62C}" type="sibTrans" cxnId="{AD82D774-86CD-41F5-9733-D4EC57F88175}">
      <dgm:prSet/>
      <dgm:spPr/>
      <dgm:t>
        <a:bodyPr/>
        <a:lstStyle/>
        <a:p>
          <a:endParaRPr lang="zh-CN" altLang="en-US"/>
        </a:p>
      </dgm:t>
    </dgm:pt>
    <dgm:pt modelId="{A1C1E1D7-610A-4595-ADBA-C19C8D45A149}">
      <dgm:prSet phldrT="[文本]"/>
      <dgm:spPr/>
      <dgm:t>
        <a:bodyPr/>
        <a:lstStyle/>
        <a:p>
          <a:r>
            <a:rPr lang="zh-CN" altLang="en-US" dirty="0" smtClean="0">
              <a:solidFill>
                <a:srgbClr val="FFFF00"/>
              </a:solidFill>
            </a:rPr>
            <a:t>课程规划</a:t>
          </a:r>
          <a:r>
            <a:rPr lang="zh-CN" altLang="en-US" dirty="0" smtClean="0"/>
            <a:t>（一类或所有课程）</a:t>
          </a:r>
          <a:endParaRPr lang="en-US" altLang="zh-CN" dirty="0" smtClean="0"/>
        </a:p>
        <a:p>
          <a:r>
            <a:rPr lang="zh-CN" altLang="en-US" dirty="0" smtClean="0">
              <a:solidFill>
                <a:srgbClr val="FFFF00"/>
              </a:solidFill>
            </a:rPr>
            <a:t>课程设计</a:t>
          </a:r>
          <a:r>
            <a:rPr lang="zh-CN" altLang="en-US" dirty="0" smtClean="0"/>
            <a:t>（一门或项课程）</a:t>
          </a:r>
          <a:endParaRPr lang="zh-CN" altLang="en-US" dirty="0"/>
        </a:p>
      </dgm:t>
    </dgm:pt>
    <dgm:pt modelId="{A9ABFD8D-4104-49EE-A2C4-DC354033EF61}" type="parTrans" cxnId="{50234C25-D2D0-4CB9-9A9B-FE037F30C583}">
      <dgm:prSet/>
      <dgm:spPr/>
      <dgm:t>
        <a:bodyPr/>
        <a:lstStyle/>
        <a:p>
          <a:endParaRPr lang="zh-CN" altLang="en-US"/>
        </a:p>
      </dgm:t>
    </dgm:pt>
    <dgm:pt modelId="{44A7BD18-0385-4BC5-87D7-94493FEE094D}" type="sibTrans" cxnId="{50234C25-D2D0-4CB9-9A9B-FE037F30C583}">
      <dgm:prSet/>
      <dgm:spPr/>
      <dgm:t>
        <a:bodyPr/>
        <a:lstStyle/>
        <a:p>
          <a:endParaRPr lang="zh-CN" altLang="en-US"/>
        </a:p>
      </dgm:t>
    </dgm:pt>
    <dgm:pt modelId="{3D7942DA-94FD-45AF-BAF5-BD87FDD23253}">
      <dgm:prSet phldrT="[文本]"/>
      <dgm:spPr/>
      <dgm:t>
        <a:bodyPr/>
        <a:lstStyle/>
        <a:p>
          <a:r>
            <a:rPr lang="zh-CN" altLang="en-US" dirty="0" smtClean="0"/>
            <a:t>目标</a:t>
          </a:r>
          <a:endParaRPr lang="zh-CN" altLang="en-US" dirty="0"/>
        </a:p>
      </dgm:t>
    </dgm:pt>
    <dgm:pt modelId="{A5920D1D-A469-48C5-B3BD-705907263277}" type="parTrans" cxnId="{4A3F712B-48B2-425F-BEB9-9434E633E2B6}">
      <dgm:prSet/>
      <dgm:spPr/>
      <dgm:t>
        <a:bodyPr/>
        <a:lstStyle/>
        <a:p>
          <a:endParaRPr lang="zh-CN" altLang="en-US"/>
        </a:p>
      </dgm:t>
    </dgm:pt>
    <dgm:pt modelId="{08DCF412-F650-4216-86B5-0491A649B6A4}" type="sibTrans" cxnId="{4A3F712B-48B2-425F-BEB9-9434E633E2B6}">
      <dgm:prSet/>
      <dgm:spPr/>
      <dgm:t>
        <a:bodyPr/>
        <a:lstStyle/>
        <a:p>
          <a:endParaRPr lang="zh-CN" altLang="en-US"/>
        </a:p>
      </dgm:t>
    </dgm:pt>
    <dgm:pt modelId="{D909C706-596C-4ECF-B09B-F10A831CEC47}">
      <dgm:prSet phldrT="[文本]"/>
      <dgm:spPr/>
      <dgm:t>
        <a:bodyPr/>
        <a:lstStyle/>
        <a:p>
          <a:r>
            <a:rPr lang="zh-CN" altLang="en-US" dirty="0" smtClean="0"/>
            <a:t>内容</a:t>
          </a:r>
          <a:endParaRPr lang="zh-CN" altLang="en-US" dirty="0"/>
        </a:p>
      </dgm:t>
    </dgm:pt>
    <dgm:pt modelId="{68D89762-655D-46A9-85D0-05A1EEFE8461}" type="parTrans" cxnId="{B56AAF2F-574E-411A-91C7-E20CDED1115C}">
      <dgm:prSet/>
      <dgm:spPr/>
      <dgm:t>
        <a:bodyPr/>
        <a:lstStyle/>
        <a:p>
          <a:endParaRPr lang="zh-CN" altLang="en-US"/>
        </a:p>
      </dgm:t>
    </dgm:pt>
    <dgm:pt modelId="{58C24820-D46E-44D9-9964-3242493DCEBD}" type="sibTrans" cxnId="{B56AAF2F-574E-411A-91C7-E20CDED1115C}">
      <dgm:prSet/>
      <dgm:spPr/>
      <dgm:t>
        <a:bodyPr/>
        <a:lstStyle/>
        <a:p>
          <a:endParaRPr lang="zh-CN" altLang="en-US"/>
        </a:p>
      </dgm:t>
    </dgm:pt>
    <dgm:pt modelId="{376727E0-2C40-4276-8529-BAFD0B0A584F}">
      <dgm:prSet phldrT="[文本]"/>
      <dgm:spPr/>
      <dgm:t>
        <a:bodyPr/>
        <a:lstStyle/>
        <a:p>
          <a:r>
            <a:rPr lang="zh-CN" altLang="en-US" dirty="0" smtClean="0"/>
            <a:t>其产品</a:t>
          </a:r>
          <a:endParaRPr lang="en-US" altLang="zh-CN" dirty="0" smtClean="0"/>
        </a:p>
        <a:p>
          <a:r>
            <a:rPr lang="zh-CN" altLang="en-US" dirty="0" smtClean="0"/>
            <a:t>都是方案</a:t>
          </a:r>
          <a:endParaRPr lang="zh-CN" altLang="en-US" dirty="0"/>
        </a:p>
      </dgm:t>
    </dgm:pt>
    <dgm:pt modelId="{DA231DD4-6FA2-4DE3-AE20-4BBF9689C880}" type="parTrans" cxnId="{3D0454F1-3F18-4AF4-8154-7151DBC0F9CF}">
      <dgm:prSet/>
      <dgm:spPr/>
      <dgm:t>
        <a:bodyPr/>
        <a:lstStyle/>
        <a:p>
          <a:endParaRPr lang="zh-CN" altLang="en-US"/>
        </a:p>
      </dgm:t>
    </dgm:pt>
    <dgm:pt modelId="{506272CD-316D-411E-8060-69279AAE0B97}" type="sibTrans" cxnId="{3D0454F1-3F18-4AF4-8154-7151DBC0F9CF}">
      <dgm:prSet/>
      <dgm:spPr/>
      <dgm:t>
        <a:bodyPr/>
        <a:lstStyle/>
        <a:p>
          <a:endParaRPr lang="zh-CN" altLang="en-US"/>
        </a:p>
      </dgm:t>
    </dgm:pt>
    <dgm:pt modelId="{7D3FA105-6E01-4E3C-B9E5-E8558CD50714}">
      <dgm:prSet phldrT="[文本]"/>
      <dgm:spPr/>
      <dgm:t>
        <a:bodyPr/>
        <a:lstStyle/>
        <a:p>
          <a:r>
            <a:rPr lang="zh-CN" altLang="en-US" dirty="0" smtClean="0"/>
            <a:t>实施与评价</a:t>
          </a:r>
          <a:endParaRPr lang="zh-CN" altLang="en-US" dirty="0"/>
        </a:p>
      </dgm:t>
    </dgm:pt>
    <dgm:pt modelId="{724B5DC2-0902-4477-8D2B-81E934024731}" type="parTrans" cxnId="{79A8CE7E-4039-4DD1-A851-0D7EE3605C3A}">
      <dgm:prSet/>
      <dgm:spPr/>
      <dgm:t>
        <a:bodyPr/>
        <a:lstStyle/>
        <a:p>
          <a:endParaRPr lang="zh-CN" altLang="en-US"/>
        </a:p>
      </dgm:t>
    </dgm:pt>
    <dgm:pt modelId="{4D584B82-D52F-4612-9505-6A688592C2A0}" type="sibTrans" cxnId="{79A8CE7E-4039-4DD1-A851-0D7EE3605C3A}">
      <dgm:prSet/>
      <dgm:spPr/>
      <dgm:t>
        <a:bodyPr/>
        <a:lstStyle/>
        <a:p>
          <a:endParaRPr lang="zh-CN" altLang="en-US"/>
        </a:p>
      </dgm:t>
    </dgm:pt>
    <dgm:pt modelId="{E177A084-6560-4A47-A7EC-C81A1AD59087}" type="pres">
      <dgm:prSet presAssocID="{8E00D459-A8D4-4673-9113-682C921ED6E3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zh-CN" altLang="en-US"/>
        </a:p>
      </dgm:t>
    </dgm:pt>
    <dgm:pt modelId="{C79A9255-72AF-4B40-ADE0-75A553C5F4D9}" type="pres">
      <dgm:prSet presAssocID="{BABB194C-4527-4E1F-A72E-576CF66EA911}" presName="vertOne" presStyleCnt="0"/>
      <dgm:spPr/>
      <dgm:t>
        <a:bodyPr/>
        <a:lstStyle/>
        <a:p>
          <a:endParaRPr lang="zh-CN" altLang="en-US"/>
        </a:p>
      </dgm:t>
    </dgm:pt>
    <dgm:pt modelId="{8E12AB83-8059-4385-8972-A410B0B17C02}" type="pres">
      <dgm:prSet presAssocID="{BABB194C-4527-4E1F-A72E-576CF66EA911}" presName="txOne" presStyleLbl="node0" presStyleIdx="0" presStyleCnt="1" custLinFactY="-26268" custLinFactNeighborX="-563" custLinFactNeighborY="-100000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FA285365-E0B8-4047-B5E3-5D268C1C35CA}" type="pres">
      <dgm:prSet presAssocID="{BABB194C-4527-4E1F-A72E-576CF66EA911}" presName="parTransOne" presStyleCnt="0"/>
      <dgm:spPr/>
      <dgm:t>
        <a:bodyPr/>
        <a:lstStyle/>
        <a:p>
          <a:endParaRPr lang="zh-CN" altLang="en-US"/>
        </a:p>
      </dgm:t>
    </dgm:pt>
    <dgm:pt modelId="{469A77AF-3311-4212-97F6-60568192D5C0}" type="pres">
      <dgm:prSet presAssocID="{BABB194C-4527-4E1F-A72E-576CF66EA911}" presName="horzOne" presStyleCnt="0"/>
      <dgm:spPr/>
      <dgm:t>
        <a:bodyPr/>
        <a:lstStyle/>
        <a:p>
          <a:endParaRPr lang="zh-CN" altLang="en-US"/>
        </a:p>
      </dgm:t>
    </dgm:pt>
    <dgm:pt modelId="{EF7940C4-86CF-4460-B77F-946A30695EAC}" type="pres">
      <dgm:prSet presAssocID="{A1C1E1D7-610A-4595-ADBA-C19C8D45A149}" presName="vertTwo" presStyleCnt="0"/>
      <dgm:spPr/>
      <dgm:t>
        <a:bodyPr/>
        <a:lstStyle/>
        <a:p>
          <a:endParaRPr lang="zh-CN" altLang="en-US"/>
        </a:p>
      </dgm:t>
    </dgm:pt>
    <dgm:pt modelId="{D70803F9-7D62-417D-BFD9-52CCDBA62D87}" type="pres">
      <dgm:prSet presAssocID="{A1C1E1D7-610A-4595-ADBA-C19C8D45A149}" presName="txTwo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F8365943-1FC6-4620-A23D-E57991AF208A}" type="pres">
      <dgm:prSet presAssocID="{A1C1E1D7-610A-4595-ADBA-C19C8D45A149}" presName="parTransTwo" presStyleCnt="0"/>
      <dgm:spPr/>
      <dgm:t>
        <a:bodyPr/>
        <a:lstStyle/>
        <a:p>
          <a:endParaRPr lang="zh-CN" altLang="en-US"/>
        </a:p>
      </dgm:t>
    </dgm:pt>
    <dgm:pt modelId="{E96834FC-38AA-4798-9D35-21B4479C5277}" type="pres">
      <dgm:prSet presAssocID="{A1C1E1D7-610A-4595-ADBA-C19C8D45A149}" presName="horzTwo" presStyleCnt="0"/>
      <dgm:spPr/>
      <dgm:t>
        <a:bodyPr/>
        <a:lstStyle/>
        <a:p>
          <a:endParaRPr lang="zh-CN" altLang="en-US"/>
        </a:p>
      </dgm:t>
    </dgm:pt>
    <dgm:pt modelId="{2A86B846-1324-4B18-BCEA-F9DC28D6931D}" type="pres">
      <dgm:prSet presAssocID="{3D7942DA-94FD-45AF-BAF5-BD87FDD23253}" presName="vertThree" presStyleCnt="0"/>
      <dgm:spPr/>
      <dgm:t>
        <a:bodyPr/>
        <a:lstStyle/>
        <a:p>
          <a:endParaRPr lang="zh-CN" altLang="en-US"/>
        </a:p>
      </dgm:t>
    </dgm:pt>
    <dgm:pt modelId="{305C9514-E140-491F-A823-0678FD8AA19A}" type="pres">
      <dgm:prSet presAssocID="{3D7942DA-94FD-45AF-BAF5-BD87FDD23253}" presName="txThree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4454834E-E318-4690-AB1C-361E081BE5B6}" type="pres">
      <dgm:prSet presAssocID="{3D7942DA-94FD-45AF-BAF5-BD87FDD23253}" presName="horzThree" presStyleCnt="0"/>
      <dgm:spPr/>
      <dgm:t>
        <a:bodyPr/>
        <a:lstStyle/>
        <a:p>
          <a:endParaRPr lang="zh-CN" altLang="en-US"/>
        </a:p>
      </dgm:t>
    </dgm:pt>
    <dgm:pt modelId="{47BD85CE-B162-4E57-AB74-724EE9F10356}" type="pres">
      <dgm:prSet presAssocID="{08DCF412-F650-4216-86B5-0491A649B6A4}" presName="sibSpaceThree" presStyleCnt="0"/>
      <dgm:spPr/>
      <dgm:t>
        <a:bodyPr/>
        <a:lstStyle/>
        <a:p>
          <a:endParaRPr lang="zh-CN" altLang="en-US"/>
        </a:p>
      </dgm:t>
    </dgm:pt>
    <dgm:pt modelId="{19620BA1-4115-4D54-ABF0-AF4107B2F5BB}" type="pres">
      <dgm:prSet presAssocID="{D909C706-596C-4ECF-B09B-F10A831CEC47}" presName="vertThree" presStyleCnt="0"/>
      <dgm:spPr/>
      <dgm:t>
        <a:bodyPr/>
        <a:lstStyle/>
        <a:p>
          <a:endParaRPr lang="zh-CN" altLang="en-US"/>
        </a:p>
      </dgm:t>
    </dgm:pt>
    <dgm:pt modelId="{9C2A730F-CDD0-4F62-8559-6AF4921D7E79}" type="pres">
      <dgm:prSet presAssocID="{D909C706-596C-4ECF-B09B-F10A831CEC47}" presName="txThree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E243541B-F975-448D-A197-61BD758B432C}" type="pres">
      <dgm:prSet presAssocID="{D909C706-596C-4ECF-B09B-F10A831CEC47}" presName="horzThree" presStyleCnt="0"/>
      <dgm:spPr/>
      <dgm:t>
        <a:bodyPr/>
        <a:lstStyle/>
        <a:p>
          <a:endParaRPr lang="zh-CN" altLang="en-US"/>
        </a:p>
      </dgm:t>
    </dgm:pt>
    <dgm:pt modelId="{C5CF87E2-6AF5-4D8B-9047-5F5DC8BDFC3A}" type="pres">
      <dgm:prSet presAssocID="{44A7BD18-0385-4BC5-87D7-94493FEE094D}" presName="sibSpaceTwo" presStyleCnt="0"/>
      <dgm:spPr/>
      <dgm:t>
        <a:bodyPr/>
        <a:lstStyle/>
        <a:p>
          <a:endParaRPr lang="zh-CN" altLang="en-US"/>
        </a:p>
      </dgm:t>
    </dgm:pt>
    <dgm:pt modelId="{5DD5301F-BE08-4D6E-A5E0-267903A90A9E}" type="pres">
      <dgm:prSet presAssocID="{376727E0-2C40-4276-8529-BAFD0B0A584F}" presName="vertTwo" presStyleCnt="0"/>
      <dgm:spPr/>
      <dgm:t>
        <a:bodyPr/>
        <a:lstStyle/>
        <a:p>
          <a:endParaRPr lang="zh-CN" altLang="en-US"/>
        </a:p>
      </dgm:t>
    </dgm:pt>
    <dgm:pt modelId="{1117DE9B-8F9C-4FE3-81CC-AE35386A2A11}" type="pres">
      <dgm:prSet presAssocID="{376727E0-2C40-4276-8529-BAFD0B0A584F}" presName="txTwo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9B00FE0F-ABC8-49DE-9FF4-468D62B8A05F}" type="pres">
      <dgm:prSet presAssocID="{376727E0-2C40-4276-8529-BAFD0B0A584F}" presName="parTransTwo" presStyleCnt="0"/>
      <dgm:spPr/>
      <dgm:t>
        <a:bodyPr/>
        <a:lstStyle/>
        <a:p>
          <a:endParaRPr lang="zh-CN" altLang="en-US"/>
        </a:p>
      </dgm:t>
    </dgm:pt>
    <dgm:pt modelId="{C8A65C45-8EF5-476F-850B-250F16DC4CCC}" type="pres">
      <dgm:prSet presAssocID="{376727E0-2C40-4276-8529-BAFD0B0A584F}" presName="horzTwo" presStyleCnt="0"/>
      <dgm:spPr/>
      <dgm:t>
        <a:bodyPr/>
        <a:lstStyle/>
        <a:p>
          <a:endParaRPr lang="zh-CN" altLang="en-US"/>
        </a:p>
      </dgm:t>
    </dgm:pt>
    <dgm:pt modelId="{2DD515B5-67BE-442B-8410-B364BB87BB7F}" type="pres">
      <dgm:prSet presAssocID="{7D3FA105-6E01-4E3C-B9E5-E8558CD50714}" presName="vertThree" presStyleCnt="0"/>
      <dgm:spPr/>
      <dgm:t>
        <a:bodyPr/>
        <a:lstStyle/>
        <a:p>
          <a:endParaRPr lang="zh-CN" altLang="en-US"/>
        </a:p>
      </dgm:t>
    </dgm:pt>
    <dgm:pt modelId="{CF1189F8-F4DE-4FF4-84E7-8F191B72615A}" type="pres">
      <dgm:prSet presAssocID="{7D3FA105-6E01-4E3C-B9E5-E8558CD50714}" presName="txThree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D2F346A0-F518-404A-93D6-C3A8E81F7C70}" type="pres">
      <dgm:prSet presAssocID="{7D3FA105-6E01-4E3C-B9E5-E8558CD50714}" presName="horzThree" presStyleCnt="0"/>
      <dgm:spPr/>
      <dgm:t>
        <a:bodyPr/>
        <a:lstStyle/>
        <a:p>
          <a:endParaRPr lang="zh-CN" altLang="en-US"/>
        </a:p>
      </dgm:t>
    </dgm:pt>
  </dgm:ptLst>
  <dgm:cxnLst>
    <dgm:cxn modelId="{BBDDFBC4-3E68-4705-B121-33F11D811FE9}" type="presOf" srcId="{BABB194C-4527-4E1F-A72E-576CF66EA911}" destId="{8E12AB83-8059-4385-8972-A410B0B17C02}" srcOrd="0" destOrd="0" presId="urn:microsoft.com/office/officeart/2005/8/layout/hierarchy4"/>
    <dgm:cxn modelId="{B56AAF2F-574E-411A-91C7-E20CDED1115C}" srcId="{A1C1E1D7-610A-4595-ADBA-C19C8D45A149}" destId="{D909C706-596C-4ECF-B09B-F10A831CEC47}" srcOrd="1" destOrd="0" parTransId="{68D89762-655D-46A9-85D0-05A1EEFE8461}" sibTransId="{58C24820-D46E-44D9-9964-3242493DCEBD}"/>
    <dgm:cxn modelId="{50234C25-D2D0-4CB9-9A9B-FE037F30C583}" srcId="{BABB194C-4527-4E1F-A72E-576CF66EA911}" destId="{A1C1E1D7-610A-4595-ADBA-C19C8D45A149}" srcOrd="0" destOrd="0" parTransId="{A9ABFD8D-4104-49EE-A2C4-DC354033EF61}" sibTransId="{44A7BD18-0385-4BC5-87D7-94493FEE094D}"/>
    <dgm:cxn modelId="{9D48DD0D-4E18-4ABD-BCEB-ECD36AFEBBEB}" type="presOf" srcId="{376727E0-2C40-4276-8529-BAFD0B0A584F}" destId="{1117DE9B-8F9C-4FE3-81CC-AE35386A2A11}" srcOrd="0" destOrd="0" presId="urn:microsoft.com/office/officeart/2005/8/layout/hierarchy4"/>
    <dgm:cxn modelId="{4A3F712B-48B2-425F-BEB9-9434E633E2B6}" srcId="{A1C1E1D7-610A-4595-ADBA-C19C8D45A149}" destId="{3D7942DA-94FD-45AF-BAF5-BD87FDD23253}" srcOrd="0" destOrd="0" parTransId="{A5920D1D-A469-48C5-B3BD-705907263277}" sibTransId="{08DCF412-F650-4216-86B5-0491A649B6A4}"/>
    <dgm:cxn modelId="{79A8CE7E-4039-4DD1-A851-0D7EE3605C3A}" srcId="{376727E0-2C40-4276-8529-BAFD0B0A584F}" destId="{7D3FA105-6E01-4E3C-B9E5-E8558CD50714}" srcOrd="0" destOrd="0" parTransId="{724B5DC2-0902-4477-8D2B-81E934024731}" sibTransId="{4D584B82-D52F-4612-9505-6A688592C2A0}"/>
    <dgm:cxn modelId="{351F4E38-DAA4-46B9-8DC1-142F7322E24A}" type="presOf" srcId="{A1C1E1D7-610A-4595-ADBA-C19C8D45A149}" destId="{D70803F9-7D62-417D-BFD9-52CCDBA62D87}" srcOrd="0" destOrd="0" presId="urn:microsoft.com/office/officeart/2005/8/layout/hierarchy4"/>
    <dgm:cxn modelId="{BE8D046E-3B15-4604-8DBC-5C3909B3BD2B}" type="presOf" srcId="{3D7942DA-94FD-45AF-BAF5-BD87FDD23253}" destId="{305C9514-E140-491F-A823-0678FD8AA19A}" srcOrd="0" destOrd="0" presId="urn:microsoft.com/office/officeart/2005/8/layout/hierarchy4"/>
    <dgm:cxn modelId="{7E70FADE-B3BD-4988-8F28-C067B0EA332E}" type="presOf" srcId="{8E00D459-A8D4-4673-9113-682C921ED6E3}" destId="{E177A084-6560-4A47-A7EC-C81A1AD59087}" srcOrd="0" destOrd="0" presId="urn:microsoft.com/office/officeart/2005/8/layout/hierarchy4"/>
    <dgm:cxn modelId="{DA46059A-8711-4A69-8AF3-984EEA9D0786}" type="presOf" srcId="{D909C706-596C-4ECF-B09B-F10A831CEC47}" destId="{9C2A730F-CDD0-4F62-8559-6AF4921D7E79}" srcOrd="0" destOrd="0" presId="urn:microsoft.com/office/officeart/2005/8/layout/hierarchy4"/>
    <dgm:cxn modelId="{AD82D774-86CD-41F5-9733-D4EC57F88175}" srcId="{8E00D459-A8D4-4673-9113-682C921ED6E3}" destId="{BABB194C-4527-4E1F-A72E-576CF66EA911}" srcOrd="0" destOrd="0" parTransId="{947DE3D4-D752-41DD-9F3B-171BAF05BD2F}" sibTransId="{6875963F-335D-49D8-897F-5CF751F0B62C}"/>
    <dgm:cxn modelId="{3D0454F1-3F18-4AF4-8154-7151DBC0F9CF}" srcId="{BABB194C-4527-4E1F-A72E-576CF66EA911}" destId="{376727E0-2C40-4276-8529-BAFD0B0A584F}" srcOrd="1" destOrd="0" parTransId="{DA231DD4-6FA2-4DE3-AE20-4BBF9689C880}" sibTransId="{506272CD-316D-411E-8060-69279AAE0B97}"/>
    <dgm:cxn modelId="{B08A831D-EE33-46B8-95DB-9BB6E9105635}" type="presOf" srcId="{7D3FA105-6E01-4E3C-B9E5-E8558CD50714}" destId="{CF1189F8-F4DE-4FF4-84E7-8F191B72615A}" srcOrd="0" destOrd="0" presId="urn:microsoft.com/office/officeart/2005/8/layout/hierarchy4"/>
    <dgm:cxn modelId="{F002F60C-6F92-4C94-BB4A-662A9E3189DF}" type="presParOf" srcId="{E177A084-6560-4A47-A7EC-C81A1AD59087}" destId="{C79A9255-72AF-4B40-ADE0-75A553C5F4D9}" srcOrd="0" destOrd="0" presId="urn:microsoft.com/office/officeart/2005/8/layout/hierarchy4"/>
    <dgm:cxn modelId="{140E6DF7-B325-4DFB-8850-11F13F0B2931}" type="presParOf" srcId="{C79A9255-72AF-4B40-ADE0-75A553C5F4D9}" destId="{8E12AB83-8059-4385-8972-A410B0B17C02}" srcOrd="0" destOrd="0" presId="urn:microsoft.com/office/officeart/2005/8/layout/hierarchy4"/>
    <dgm:cxn modelId="{2598F65C-4962-4A2D-9E9C-5E3CB52F8CF3}" type="presParOf" srcId="{C79A9255-72AF-4B40-ADE0-75A553C5F4D9}" destId="{FA285365-E0B8-4047-B5E3-5D268C1C35CA}" srcOrd="1" destOrd="0" presId="urn:microsoft.com/office/officeart/2005/8/layout/hierarchy4"/>
    <dgm:cxn modelId="{0D73C760-AC4A-4A82-A143-ED666CDD33FA}" type="presParOf" srcId="{C79A9255-72AF-4B40-ADE0-75A553C5F4D9}" destId="{469A77AF-3311-4212-97F6-60568192D5C0}" srcOrd="2" destOrd="0" presId="urn:microsoft.com/office/officeart/2005/8/layout/hierarchy4"/>
    <dgm:cxn modelId="{0E6E7E74-E568-4D35-8F44-1F64839EEECB}" type="presParOf" srcId="{469A77AF-3311-4212-97F6-60568192D5C0}" destId="{EF7940C4-86CF-4460-B77F-946A30695EAC}" srcOrd="0" destOrd="0" presId="urn:microsoft.com/office/officeart/2005/8/layout/hierarchy4"/>
    <dgm:cxn modelId="{569834EE-2A5B-41A7-8F14-9F75569A02A0}" type="presParOf" srcId="{EF7940C4-86CF-4460-B77F-946A30695EAC}" destId="{D70803F9-7D62-417D-BFD9-52CCDBA62D87}" srcOrd="0" destOrd="0" presId="urn:microsoft.com/office/officeart/2005/8/layout/hierarchy4"/>
    <dgm:cxn modelId="{31B6DA10-0FEB-41E8-8F3B-FBB2B9A4C503}" type="presParOf" srcId="{EF7940C4-86CF-4460-B77F-946A30695EAC}" destId="{F8365943-1FC6-4620-A23D-E57991AF208A}" srcOrd="1" destOrd="0" presId="urn:microsoft.com/office/officeart/2005/8/layout/hierarchy4"/>
    <dgm:cxn modelId="{FC1D59C9-AB21-4C6E-B9D8-4A044495D256}" type="presParOf" srcId="{EF7940C4-86CF-4460-B77F-946A30695EAC}" destId="{E96834FC-38AA-4798-9D35-21B4479C5277}" srcOrd="2" destOrd="0" presId="urn:microsoft.com/office/officeart/2005/8/layout/hierarchy4"/>
    <dgm:cxn modelId="{CFFFD298-6DF6-4900-B78B-D0E44C797205}" type="presParOf" srcId="{E96834FC-38AA-4798-9D35-21B4479C5277}" destId="{2A86B846-1324-4B18-BCEA-F9DC28D6931D}" srcOrd="0" destOrd="0" presId="urn:microsoft.com/office/officeart/2005/8/layout/hierarchy4"/>
    <dgm:cxn modelId="{689AF7EB-536A-41DA-8729-2841C784612C}" type="presParOf" srcId="{2A86B846-1324-4B18-BCEA-F9DC28D6931D}" destId="{305C9514-E140-491F-A823-0678FD8AA19A}" srcOrd="0" destOrd="0" presId="urn:microsoft.com/office/officeart/2005/8/layout/hierarchy4"/>
    <dgm:cxn modelId="{A9240EA8-1E46-4C79-B236-B2DDB3982461}" type="presParOf" srcId="{2A86B846-1324-4B18-BCEA-F9DC28D6931D}" destId="{4454834E-E318-4690-AB1C-361E081BE5B6}" srcOrd="1" destOrd="0" presId="urn:microsoft.com/office/officeart/2005/8/layout/hierarchy4"/>
    <dgm:cxn modelId="{EBA4E299-BD99-4EC6-9447-EED9F8387068}" type="presParOf" srcId="{E96834FC-38AA-4798-9D35-21B4479C5277}" destId="{47BD85CE-B162-4E57-AB74-724EE9F10356}" srcOrd="1" destOrd="0" presId="urn:microsoft.com/office/officeart/2005/8/layout/hierarchy4"/>
    <dgm:cxn modelId="{7BDA00E7-C116-4EE0-8253-A3EDE86F158C}" type="presParOf" srcId="{E96834FC-38AA-4798-9D35-21B4479C5277}" destId="{19620BA1-4115-4D54-ABF0-AF4107B2F5BB}" srcOrd="2" destOrd="0" presId="urn:microsoft.com/office/officeart/2005/8/layout/hierarchy4"/>
    <dgm:cxn modelId="{666066CF-69C2-43F5-B94A-A98B619C1841}" type="presParOf" srcId="{19620BA1-4115-4D54-ABF0-AF4107B2F5BB}" destId="{9C2A730F-CDD0-4F62-8559-6AF4921D7E79}" srcOrd="0" destOrd="0" presId="urn:microsoft.com/office/officeart/2005/8/layout/hierarchy4"/>
    <dgm:cxn modelId="{870C8213-9CF4-46F3-85E0-1D8E63E3E479}" type="presParOf" srcId="{19620BA1-4115-4D54-ABF0-AF4107B2F5BB}" destId="{E243541B-F975-448D-A197-61BD758B432C}" srcOrd="1" destOrd="0" presId="urn:microsoft.com/office/officeart/2005/8/layout/hierarchy4"/>
    <dgm:cxn modelId="{3D32923A-DCB2-4E64-889F-EA2232BE1882}" type="presParOf" srcId="{469A77AF-3311-4212-97F6-60568192D5C0}" destId="{C5CF87E2-6AF5-4D8B-9047-5F5DC8BDFC3A}" srcOrd="1" destOrd="0" presId="urn:microsoft.com/office/officeart/2005/8/layout/hierarchy4"/>
    <dgm:cxn modelId="{56DECDAA-5C9F-47EE-BED6-51649BB34E2D}" type="presParOf" srcId="{469A77AF-3311-4212-97F6-60568192D5C0}" destId="{5DD5301F-BE08-4D6E-A5E0-267903A90A9E}" srcOrd="2" destOrd="0" presId="urn:microsoft.com/office/officeart/2005/8/layout/hierarchy4"/>
    <dgm:cxn modelId="{A080C1D5-E761-4AD7-8871-64EA7BF1360D}" type="presParOf" srcId="{5DD5301F-BE08-4D6E-A5E0-267903A90A9E}" destId="{1117DE9B-8F9C-4FE3-81CC-AE35386A2A11}" srcOrd="0" destOrd="0" presId="urn:microsoft.com/office/officeart/2005/8/layout/hierarchy4"/>
    <dgm:cxn modelId="{424FD41D-C20D-420A-8C36-D848898B4363}" type="presParOf" srcId="{5DD5301F-BE08-4D6E-A5E0-267903A90A9E}" destId="{9B00FE0F-ABC8-49DE-9FF4-468D62B8A05F}" srcOrd="1" destOrd="0" presId="urn:microsoft.com/office/officeart/2005/8/layout/hierarchy4"/>
    <dgm:cxn modelId="{3F4BA3FB-AE99-4FF9-A7D4-579AB35EC3DC}" type="presParOf" srcId="{5DD5301F-BE08-4D6E-A5E0-267903A90A9E}" destId="{C8A65C45-8EF5-476F-850B-250F16DC4CCC}" srcOrd="2" destOrd="0" presId="urn:microsoft.com/office/officeart/2005/8/layout/hierarchy4"/>
    <dgm:cxn modelId="{1AC09078-F354-4A5F-89A8-9CF3D058696B}" type="presParOf" srcId="{C8A65C45-8EF5-476F-850B-250F16DC4CCC}" destId="{2DD515B5-67BE-442B-8410-B364BB87BB7F}" srcOrd="0" destOrd="0" presId="urn:microsoft.com/office/officeart/2005/8/layout/hierarchy4"/>
    <dgm:cxn modelId="{9759CEA0-0C7B-4C43-85FF-2D7B6D2010E0}" type="presParOf" srcId="{2DD515B5-67BE-442B-8410-B364BB87BB7F}" destId="{CF1189F8-F4DE-4FF4-84E7-8F191B72615A}" srcOrd="0" destOrd="0" presId="urn:microsoft.com/office/officeart/2005/8/layout/hierarchy4"/>
    <dgm:cxn modelId="{0521F6C0-43B4-4592-BADA-507871E561B0}" type="presParOf" srcId="{2DD515B5-67BE-442B-8410-B364BB87BB7F}" destId="{D2F346A0-F518-404A-93D6-C3A8E81F7C70}" srcOrd="1" destOrd="0" presId="urn:microsoft.com/office/officeart/2005/8/layout/hierarchy4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6775A91-8E0C-47B3-A185-9F79FC7635E0}" type="doc">
      <dgm:prSet loTypeId="urn:microsoft.com/office/officeart/2005/8/layout/hList1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zh-CN" altLang="en-US"/>
        </a:p>
      </dgm:t>
    </dgm:pt>
    <dgm:pt modelId="{84C6E2DB-AF38-4016-814F-76061C5AE4BB}">
      <dgm:prSet phldrT="[文本]"/>
      <dgm:spPr/>
      <dgm:t>
        <a:bodyPr/>
        <a:lstStyle/>
        <a:p>
          <a:r>
            <a:rPr lang="zh-CN" altLang="en-US" dirty="0" smtClean="0"/>
            <a:t>教了</a:t>
          </a:r>
          <a:endParaRPr lang="zh-CN" altLang="en-US" dirty="0"/>
        </a:p>
      </dgm:t>
    </dgm:pt>
    <dgm:pt modelId="{35CEDA91-F375-4577-85B8-7770179E38FA}" type="parTrans" cxnId="{51518415-4FBC-461F-AD5A-0ED4B8DE679E}">
      <dgm:prSet/>
      <dgm:spPr/>
      <dgm:t>
        <a:bodyPr/>
        <a:lstStyle/>
        <a:p>
          <a:endParaRPr lang="zh-CN" altLang="en-US"/>
        </a:p>
      </dgm:t>
    </dgm:pt>
    <dgm:pt modelId="{F20DDB73-76F4-4A3A-AA1F-C6CEB9E47B90}" type="sibTrans" cxnId="{51518415-4FBC-461F-AD5A-0ED4B8DE679E}">
      <dgm:prSet/>
      <dgm:spPr/>
      <dgm:t>
        <a:bodyPr/>
        <a:lstStyle/>
        <a:p>
          <a:endParaRPr lang="zh-CN" altLang="en-US"/>
        </a:p>
      </dgm:t>
    </dgm:pt>
    <dgm:pt modelId="{AE9D8C7F-7F75-43E3-8E10-B084B13DCC2A}">
      <dgm:prSet phldrT="[文本]"/>
      <dgm:spPr/>
      <dgm:t>
        <a:bodyPr/>
        <a:lstStyle/>
        <a:p>
          <a:r>
            <a:rPr lang="zh-CN" altLang="en-US" dirty="0" smtClean="0"/>
            <a:t>教师行为</a:t>
          </a:r>
          <a:endParaRPr lang="zh-CN" altLang="en-US" dirty="0"/>
        </a:p>
      </dgm:t>
    </dgm:pt>
    <dgm:pt modelId="{D14C6B08-A79F-4056-AA86-7AC96B754CCB}" type="parTrans" cxnId="{717F2E16-0CB5-4C45-9173-0DCB5F515452}">
      <dgm:prSet/>
      <dgm:spPr/>
      <dgm:t>
        <a:bodyPr/>
        <a:lstStyle/>
        <a:p>
          <a:endParaRPr lang="zh-CN" altLang="en-US"/>
        </a:p>
      </dgm:t>
    </dgm:pt>
    <dgm:pt modelId="{AD53CEF3-D25C-4B69-A62D-855FFD307FB3}" type="sibTrans" cxnId="{717F2E16-0CB5-4C45-9173-0DCB5F515452}">
      <dgm:prSet/>
      <dgm:spPr/>
      <dgm:t>
        <a:bodyPr/>
        <a:lstStyle/>
        <a:p>
          <a:endParaRPr lang="zh-CN" altLang="en-US"/>
        </a:p>
      </dgm:t>
    </dgm:pt>
    <dgm:pt modelId="{2F038185-8CEA-4FB8-A1AA-3889D0A5DE22}">
      <dgm:prSet phldrT="[文本]"/>
      <dgm:spPr/>
      <dgm:t>
        <a:bodyPr/>
        <a:lstStyle/>
        <a:p>
          <a:r>
            <a:rPr lang="zh-CN" altLang="en-US" dirty="0" smtClean="0"/>
            <a:t>学了</a:t>
          </a:r>
          <a:endParaRPr lang="zh-CN" altLang="en-US" dirty="0"/>
        </a:p>
      </dgm:t>
    </dgm:pt>
    <dgm:pt modelId="{7CD62A1C-DE88-4451-A452-00A494412E0D}" type="parTrans" cxnId="{E576E77B-D968-45F8-A6D9-F1BAF16DD49A}">
      <dgm:prSet/>
      <dgm:spPr/>
      <dgm:t>
        <a:bodyPr/>
        <a:lstStyle/>
        <a:p>
          <a:endParaRPr lang="zh-CN" altLang="en-US"/>
        </a:p>
      </dgm:t>
    </dgm:pt>
    <dgm:pt modelId="{32AAD96F-7F73-4D63-B9F9-6EFC230804AB}" type="sibTrans" cxnId="{E576E77B-D968-45F8-A6D9-F1BAF16DD49A}">
      <dgm:prSet/>
      <dgm:spPr/>
      <dgm:t>
        <a:bodyPr/>
        <a:lstStyle/>
        <a:p>
          <a:endParaRPr lang="zh-CN" altLang="en-US"/>
        </a:p>
      </dgm:t>
    </dgm:pt>
    <dgm:pt modelId="{845AC7A6-866D-43C1-AE18-C699C16B846A}">
      <dgm:prSet phldrT="[文本]"/>
      <dgm:spPr/>
      <dgm:t>
        <a:bodyPr/>
        <a:lstStyle/>
        <a:p>
          <a:r>
            <a:rPr lang="zh-CN" altLang="en-US" dirty="0" smtClean="0"/>
            <a:t>学生行为</a:t>
          </a:r>
          <a:endParaRPr lang="zh-CN" altLang="en-US" dirty="0"/>
        </a:p>
      </dgm:t>
    </dgm:pt>
    <dgm:pt modelId="{EE3561AC-766E-4B4E-B4C2-CA7E545A34F2}" type="parTrans" cxnId="{17377488-834A-44FC-8672-353CBEAD42BB}">
      <dgm:prSet/>
      <dgm:spPr/>
      <dgm:t>
        <a:bodyPr/>
        <a:lstStyle/>
        <a:p>
          <a:endParaRPr lang="zh-CN" altLang="en-US"/>
        </a:p>
      </dgm:t>
    </dgm:pt>
    <dgm:pt modelId="{B8FCEBC1-006A-407F-93F4-ED9C38F22C3C}" type="sibTrans" cxnId="{17377488-834A-44FC-8672-353CBEAD42BB}">
      <dgm:prSet/>
      <dgm:spPr/>
      <dgm:t>
        <a:bodyPr/>
        <a:lstStyle/>
        <a:p>
          <a:endParaRPr lang="zh-CN" altLang="en-US"/>
        </a:p>
      </dgm:t>
    </dgm:pt>
    <dgm:pt modelId="{15F23F52-FF02-4168-8A64-2474E868C571}">
      <dgm:prSet phldrT="[文本]"/>
      <dgm:spPr/>
      <dgm:t>
        <a:bodyPr/>
        <a:lstStyle/>
        <a:p>
          <a:r>
            <a:rPr lang="zh-CN" altLang="en-US" dirty="0" smtClean="0"/>
            <a:t>学会了</a:t>
          </a:r>
          <a:endParaRPr lang="zh-CN" altLang="en-US" dirty="0"/>
        </a:p>
      </dgm:t>
    </dgm:pt>
    <dgm:pt modelId="{15A792AC-4EF5-47E5-9FE9-29301340E1B6}" type="parTrans" cxnId="{7A280D4A-BE8F-455B-8F2F-DA3C2B776656}">
      <dgm:prSet/>
      <dgm:spPr/>
      <dgm:t>
        <a:bodyPr/>
        <a:lstStyle/>
        <a:p>
          <a:endParaRPr lang="zh-CN" altLang="en-US"/>
        </a:p>
      </dgm:t>
    </dgm:pt>
    <dgm:pt modelId="{B292FD4F-F51E-4AC7-A742-7DCA58C96688}" type="sibTrans" cxnId="{7A280D4A-BE8F-455B-8F2F-DA3C2B776656}">
      <dgm:prSet/>
      <dgm:spPr/>
      <dgm:t>
        <a:bodyPr/>
        <a:lstStyle/>
        <a:p>
          <a:endParaRPr lang="zh-CN" altLang="en-US"/>
        </a:p>
      </dgm:t>
    </dgm:pt>
    <dgm:pt modelId="{0BD39E34-0E09-467F-BFC1-1141CBB8319F}">
      <dgm:prSet phldrT="[文本]"/>
      <dgm:spPr/>
      <dgm:t>
        <a:bodyPr/>
        <a:lstStyle/>
        <a:p>
          <a:r>
            <a:rPr lang="zh-CN" altLang="en-US" dirty="0" smtClean="0"/>
            <a:t>目标达成</a:t>
          </a:r>
          <a:endParaRPr lang="zh-CN" altLang="en-US" dirty="0"/>
        </a:p>
      </dgm:t>
    </dgm:pt>
    <dgm:pt modelId="{C6309E94-0123-4DD2-A84E-730623AC2A00}" type="parTrans" cxnId="{5E2ACD93-5682-4187-8C5D-5038409C99CF}">
      <dgm:prSet/>
      <dgm:spPr/>
      <dgm:t>
        <a:bodyPr/>
        <a:lstStyle/>
        <a:p>
          <a:endParaRPr lang="zh-CN" altLang="en-US"/>
        </a:p>
      </dgm:t>
    </dgm:pt>
    <dgm:pt modelId="{E0AFD577-6C07-40CB-A21A-2CBC53977F4A}" type="sibTrans" cxnId="{5E2ACD93-5682-4187-8C5D-5038409C99CF}">
      <dgm:prSet/>
      <dgm:spPr/>
      <dgm:t>
        <a:bodyPr/>
        <a:lstStyle/>
        <a:p>
          <a:endParaRPr lang="zh-CN" altLang="en-US"/>
        </a:p>
      </dgm:t>
    </dgm:pt>
    <dgm:pt modelId="{047D2789-67D5-4C3D-A903-8DC2ED23C6FB}" type="pres">
      <dgm:prSet presAssocID="{96775A91-8E0C-47B3-A185-9F79FC7635E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227A3752-6986-4A88-B6AC-0AF343EE6128}" type="pres">
      <dgm:prSet presAssocID="{84C6E2DB-AF38-4016-814F-76061C5AE4BB}" presName="composite" presStyleCnt="0"/>
      <dgm:spPr/>
      <dgm:t>
        <a:bodyPr/>
        <a:lstStyle/>
        <a:p>
          <a:endParaRPr lang="zh-CN" altLang="en-US"/>
        </a:p>
      </dgm:t>
    </dgm:pt>
    <dgm:pt modelId="{FD74079A-9EED-4453-A9BD-3948EE5F0847}" type="pres">
      <dgm:prSet presAssocID="{84C6E2DB-AF38-4016-814F-76061C5AE4BB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73449EF-6B3E-4612-8AD8-2D3A934DE75D}" type="pres">
      <dgm:prSet presAssocID="{84C6E2DB-AF38-4016-814F-76061C5AE4BB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51E231C-F10C-44C5-B049-83483F25660B}" type="pres">
      <dgm:prSet presAssocID="{F20DDB73-76F4-4A3A-AA1F-C6CEB9E47B90}" presName="space" presStyleCnt="0"/>
      <dgm:spPr/>
      <dgm:t>
        <a:bodyPr/>
        <a:lstStyle/>
        <a:p>
          <a:endParaRPr lang="zh-CN" altLang="en-US"/>
        </a:p>
      </dgm:t>
    </dgm:pt>
    <dgm:pt modelId="{EB3FE206-1943-4CC4-B20F-804219FABE9B}" type="pres">
      <dgm:prSet presAssocID="{2F038185-8CEA-4FB8-A1AA-3889D0A5DE22}" presName="composite" presStyleCnt="0"/>
      <dgm:spPr/>
      <dgm:t>
        <a:bodyPr/>
        <a:lstStyle/>
        <a:p>
          <a:endParaRPr lang="zh-CN" altLang="en-US"/>
        </a:p>
      </dgm:t>
    </dgm:pt>
    <dgm:pt modelId="{1DEEA200-6527-4247-9A78-C80BAF640ACD}" type="pres">
      <dgm:prSet presAssocID="{2F038185-8CEA-4FB8-A1AA-3889D0A5DE22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C720CFF-4085-49BE-AA01-64B7502AC399}" type="pres">
      <dgm:prSet presAssocID="{2F038185-8CEA-4FB8-A1AA-3889D0A5DE22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8518969-CB53-45EE-9FE4-8BD9E03E7B28}" type="pres">
      <dgm:prSet presAssocID="{32AAD96F-7F73-4D63-B9F9-6EFC230804AB}" presName="space" presStyleCnt="0"/>
      <dgm:spPr/>
      <dgm:t>
        <a:bodyPr/>
        <a:lstStyle/>
        <a:p>
          <a:endParaRPr lang="zh-CN" altLang="en-US"/>
        </a:p>
      </dgm:t>
    </dgm:pt>
    <dgm:pt modelId="{69286B58-8D17-43C1-A847-697955F9BF2B}" type="pres">
      <dgm:prSet presAssocID="{15F23F52-FF02-4168-8A64-2474E868C571}" presName="composite" presStyleCnt="0"/>
      <dgm:spPr/>
      <dgm:t>
        <a:bodyPr/>
        <a:lstStyle/>
        <a:p>
          <a:endParaRPr lang="zh-CN" altLang="en-US"/>
        </a:p>
      </dgm:t>
    </dgm:pt>
    <dgm:pt modelId="{0E7A92F2-B24A-44D8-AE3C-D9C295F45C99}" type="pres">
      <dgm:prSet presAssocID="{15F23F52-FF02-4168-8A64-2474E868C571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F604FD6-45F3-444B-AAD2-293597AB3EB3}" type="pres">
      <dgm:prSet presAssocID="{15F23F52-FF02-4168-8A64-2474E868C571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BE1670C9-4E8F-4ED8-8968-44F62D48337F}" type="presOf" srcId="{2F038185-8CEA-4FB8-A1AA-3889D0A5DE22}" destId="{1DEEA200-6527-4247-9A78-C80BAF640ACD}" srcOrd="0" destOrd="0" presId="urn:microsoft.com/office/officeart/2005/8/layout/hList1"/>
    <dgm:cxn modelId="{C723D1C5-6E50-442E-90A4-E9305A097C0C}" type="presOf" srcId="{0BD39E34-0E09-467F-BFC1-1141CBB8319F}" destId="{1F604FD6-45F3-444B-AAD2-293597AB3EB3}" srcOrd="0" destOrd="0" presId="urn:microsoft.com/office/officeart/2005/8/layout/hList1"/>
    <dgm:cxn modelId="{717F2E16-0CB5-4C45-9173-0DCB5F515452}" srcId="{84C6E2DB-AF38-4016-814F-76061C5AE4BB}" destId="{AE9D8C7F-7F75-43E3-8E10-B084B13DCC2A}" srcOrd="0" destOrd="0" parTransId="{D14C6B08-A79F-4056-AA86-7AC96B754CCB}" sibTransId="{AD53CEF3-D25C-4B69-A62D-855FFD307FB3}"/>
    <dgm:cxn modelId="{2C1A1E53-E1FF-430D-8730-21779411A830}" type="presOf" srcId="{15F23F52-FF02-4168-8A64-2474E868C571}" destId="{0E7A92F2-B24A-44D8-AE3C-D9C295F45C99}" srcOrd="0" destOrd="0" presId="urn:microsoft.com/office/officeart/2005/8/layout/hList1"/>
    <dgm:cxn modelId="{E576E77B-D968-45F8-A6D9-F1BAF16DD49A}" srcId="{96775A91-8E0C-47B3-A185-9F79FC7635E0}" destId="{2F038185-8CEA-4FB8-A1AA-3889D0A5DE22}" srcOrd="1" destOrd="0" parTransId="{7CD62A1C-DE88-4451-A452-00A494412E0D}" sibTransId="{32AAD96F-7F73-4D63-B9F9-6EFC230804AB}"/>
    <dgm:cxn modelId="{640B22EF-FBD8-4F25-824F-952C2236F626}" type="presOf" srcId="{96775A91-8E0C-47B3-A185-9F79FC7635E0}" destId="{047D2789-67D5-4C3D-A903-8DC2ED23C6FB}" srcOrd="0" destOrd="0" presId="urn:microsoft.com/office/officeart/2005/8/layout/hList1"/>
    <dgm:cxn modelId="{B1821012-2000-45B9-AA64-B7C4E97A748D}" type="presOf" srcId="{84C6E2DB-AF38-4016-814F-76061C5AE4BB}" destId="{FD74079A-9EED-4453-A9BD-3948EE5F0847}" srcOrd="0" destOrd="0" presId="urn:microsoft.com/office/officeart/2005/8/layout/hList1"/>
    <dgm:cxn modelId="{17377488-834A-44FC-8672-353CBEAD42BB}" srcId="{2F038185-8CEA-4FB8-A1AA-3889D0A5DE22}" destId="{845AC7A6-866D-43C1-AE18-C699C16B846A}" srcOrd="0" destOrd="0" parTransId="{EE3561AC-766E-4B4E-B4C2-CA7E545A34F2}" sibTransId="{B8FCEBC1-006A-407F-93F4-ED9C38F22C3C}"/>
    <dgm:cxn modelId="{7A280D4A-BE8F-455B-8F2F-DA3C2B776656}" srcId="{96775A91-8E0C-47B3-A185-9F79FC7635E0}" destId="{15F23F52-FF02-4168-8A64-2474E868C571}" srcOrd="2" destOrd="0" parTransId="{15A792AC-4EF5-47E5-9FE9-29301340E1B6}" sibTransId="{B292FD4F-F51E-4AC7-A742-7DCA58C96688}"/>
    <dgm:cxn modelId="{5E825455-A50E-452A-9322-2E3FB18BC900}" type="presOf" srcId="{845AC7A6-866D-43C1-AE18-C699C16B846A}" destId="{9C720CFF-4085-49BE-AA01-64B7502AC399}" srcOrd="0" destOrd="0" presId="urn:microsoft.com/office/officeart/2005/8/layout/hList1"/>
    <dgm:cxn modelId="{51518415-4FBC-461F-AD5A-0ED4B8DE679E}" srcId="{96775A91-8E0C-47B3-A185-9F79FC7635E0}" destId="{84C6E2DB-AF38-4016-814F-76061C5AE4BB}" srcOrd="0" destOrd="0" parTransId="{35CEDA91-F375-4577-85B8-7770179E38FA}" sibTransId="{F20DDB73-76F4-4A3A-AA1F-C6CEB9E47B90}"/>
    <dgm:cxn modelId="{5E2ACD93-5682-4187-8C5D-5038409C99CF}" srcId="{15F23F52-FF02-4168-8A64-2474E868C571}" destId="{0BD39E34-0E09-467F-BFC1-1141CBB8319F}" srcOrd="0" destOrd="0" parTransId="{C6309E94-0123-4DD2-A84E-730623AC2A00}" sibTransId="{E0AFD577-6C07-40CB-A21A-2CBC53977F4A}"/>
    <dgm:cxn modelId="{0EECEE5E-33D1-4530-8DCB-787820392BBD}" type="presOf" srcId="{AE9D8C7F-7F75-43E3-8E10-B084B13DCC2A}" destId="{873449EF-6B3E-4612-8AD8-2D3A934DE75D}" srcOrd="0" destOrd="0" presId="urn:microsoft.com/office/officeart/2005/8/layout/hList1"/>
    <dgm:cxn modelId="{2DB4DC57-8AFC-4A69-811D-C288257D88ED}" type="presParOf" srcId="{047D2789-67D5-4C3D-A903-8DC2ED23C6FB}" destId="{227A3752-6986-4A88-B6AC-0AF343EE6128}" srcOrd="0" destOrd="0" presId="urn:microsoft.com/office/officeart/2005/8/layout/hList1"/>
    <dgm:cxn modelId="{D29BF2A0-916D-4FD1-A3DE-239C03E56B35}" type="presParOf" srcId="{227A3752-6986-4A88-B6AC-0AF343EE6128}" destId="{FD74079A-9EED-4453-A9BD-3948EE5F0847}" srcOrd="0" destOrd="0" presId="urn:microsoft.com/office/officeart/2005/8/layout/hList1"/>
    <dgm:cxn modelId="{E0366403-BA3A-4A8A-BB3F-4BEAE549270C}" type="presParOf" srcId="{227A3752-6986-4A88-B6AC-0AF343EE6128}" destId="{873449EF-6B3E-4612-8AD8-2D3A934DE75D}" srcOrd="1" destOrd="0" presId="urn:microsoft.com/office/officeart/2005/8/layout/hList1"/>
    <dgm:cxn modelId="{DB9278E9-95E0-447E-85C9-F78756FF7D58}" type="presParOf" srcId="{047D2789-67D5-4C3D-A903-8DC2ED23C6FB}" destId="{A51E231C-F10C-44C5-B049-83483F25660B}" srcOrd="1" destOrd="0" presId="urn:microsoft.com/office/officeart/2005/8/layout/hList1"/>
    <dgm:cxn modelId="{B3328905-C57C-4432-82C8-609BBA265537}" type="presParOf" srcId="{047D2789-67D5-4C3D-A903-8DC2ED23C6FB}" destId="{EB3FE206-1943-4CC4-B20F-804219FABE9B}" srcOrd="2" destOrd="0" presId="urn:microsoft.com/office/officeart/2005/8/layout/hList1"/>
    <dgm:cxn modelId="{6FA81D6A-915B-40F8-94FE-F9F84331EC95}" type="presParOf" srcId="{EB3FE206-1943-4CC4-B20F-804219FABE9B}" destId="{1DEEA200-6527-4247-9A78-C80BAF640ACD}" srcOrd="0" destOrd="0" presId="urn:microsoft.com/office/officeart/2005/8/layout/hList1"/>
    <dgm:cxn modelId="{EA480CC3-0A70-4BC9-949E-387CC77E3DA0}" type="presParOf" srcId="{EB3FE206-1943-4CC4-B20F-804219FABE9B}" destId="{9C720CFF-4085-49BE-AA01-64B7502AC399}" srcOrd="1" destOrd="0" presId="urn:microsoft.com/office/officeart/2005/8/layout/hList1"/>
    <dgm:cxn modelId="{D2F115D6-086A-4A29-B2FB-6CA9A2D44B72}" type="presParOf" srcId="{047D2789-67D5-4C3D-A903-8DC2ED23C6FB}" destId="{98518969-CB53-45EE-9FE4-8BD9E03E7B28}" srcOrd="3" destOrd="0" presId="urn:microsoft.com/office/officeart/2005/8/layout/hList1"/>
    <dgm:cxn modelId="{2C3898D0-88BB-4ABE-BDA9-98967E170C7B}" type="presParOf" srcId="{047D2789-67D5-4C3D-A903-8DC2ED23C6FB}" destId="{69286B58-8D17-43C1-A847-697955F9BF2B}" srcOrd="4" destOrd="0" presId="urn:microsoft.com/office/officeart/2005/8/layout/hList1"/>
    <dgm:cxn modelId="{C6CB5E78-C24C-4F2D-A60A-08727E0A0DC9}" type="presParOf" srcId="{69286B58-8D17-43C1-A847-697955F9BF2B}" destId="{0E7A92F2-B24A-44D8-AE3C-D9C295F45C99}" srcOrd="0" destOrd="0" presId="urn:microsoft.com/office/officeart/2005/8/layout/hList1"/>
    <dgm:cxn modelId="{F0631618-D9BB-44F4-8AA4-3E44124520E3}" type="presParOf" srcId="{69286B58-8D17-43C1-A847-697955F9BF2B}" destId="{1F604FD6-45F3-444B-AAD2-293597AB3EB3}" srcOrd="1" destOrd="0" presId="urn:microsoft.com/office/officeart/2005/8/layout/hList1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F7548BB-1C9A-4F1A-9F5C-CEB514134A8C}" type="doc">
      <dgm:prSet loTypeId="urn:microsoft.com/office/officeart/2005/8/layout/radial4" loCatId="relationship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zh-CN" altLang="en-US"/>
        </a:p>
      </dgm:t>
    </dgm:pt>
    <dgm:pt modelId="{9DC05C6C-A3BA-4E8B-A361-9A771134DA1E}">
      <dgm:prSet phldrT="[文本]"/>
      <dgm:spPr/>
      <dgm:t>
        <a:bodyPr/>
        <a:lstStyle/>
        <a:p>
          <a:r>
            <a:rPr lang="zh-CN" altLang="en-US" b="1" dirty="0" smtClean="0">
              <a:solidFill>
                <a:srgbClr val="FFFF00"/>
              </a:solidFill>
            </a:rPr>
            <a:t>课程领导力</a:t>
          </a:r>
          <a:endParaRPr lang="zh-CN" altLang="en-US" b="1" dirty="0">
            <a:solidFill>
              <a:srgbClr val="FFFF00"/>
            </a:solidFill>
          </a:endParaRPr>
        </a:p>
      </dgm:t>
    </dgm:pt>
    <dgm:pt modelId="{624CACC9-8299-475F-A40D-1FF9EB2B91C5}" type="parTrans" cxnId="{834E2FA7-3B45-4401-9610-B2DB149E01F5}">
      <dgm:prSet/>
      <dgm:spPr/>
      <dgm:t>
        <a:bodyPr/>
        <a:lstStyle/>
        <a:p>
          <a:endParaRPr lang="zh-CN" altLang="en-US"/>
        </a:p>
      </dgm:t>
    </dgm:pt>
    <dgm:pt modelId="{E2707560-08AD-4503-B599-D817CFA6948E}" type="sibTrans" cxnId="{834E2FA7-3B45-4401-9610-B2DB149E01F5}">
      <dgm:prSet/>
      <dgm:spPr/>
      <dgm:t>
        <a:bodyPr/>
        <a:lstStyle/>
        <a:p>
          <a:endParaRPr lang="zh-CN" altLang="en-US"/>
        </a:p>
      </dgm:t>
    </dgm:pt>
    <dgm:pt modelId="{682CA25E-DF2B-468B-9A56-BC0E6FC718EE}">
      <dgm:prSet phldrT="[文本]"/>
      <dgm:spPr/>
      <dgm:t>
        <a:bodyPr/>
        <a:lstStyle/>
        <a:p>
          <a:r>
            <a:rPr lang="zh-CN" altLang="en-US" dirty="0" smtClean="0"/>
            <a:t>课程发展能力</a:t>
          </a:r>
          <a:endParaRPr lang="zh-CN" altLang="en-US" dirty="0"/>
        </a:p>
      </dgm:t>
    </dgm:pt>
    <dgm:pt modelId="{AB36613C-2C14-4B73-9580-5E7933768F81}" type="parTrans" cxnId="{9AC3EA5F-75E1-4716-9AAB-2481575BD402}">
      <dgm:prSet/>
      <dgm:spPr/>
      <dgm:t>
        <a:bodyPr/>
        <a:lstStyle/>
        <a:p>
          <a:endParaRPr lang="zh-CN" altLang="en-US"/>
        </a:p>
      </dgm:t>
    </dgm:pt>
    <dgm:pt modelId="{4C703253-91AB-42B2-A3D6-98E373F38138}" type="sibTrans" cxnId="{9AC3EA5F-75E1-4716-9AAB-2481575BD402}">
      <dgm:prSet/>
      <dgm:spPr/>
      <dgm:t>
        <a:bodyPr/>
        <a:lstStyle/>
        <a:p>
          <a:endParaRPr lang="zh-CN" altLang="en-US"/>
        </a:p>
      </dgm:t>
    </dgm:pt>
    <dgm:pt modelId="{4ED4457F-AC03-4007-AF2D-BE7C8F12AFA0}">
      <dgm:prSet phldrT="[文本]"/>
      <dgm:spPr/>
      <dgm:t>
        <a:bodyPr/>
        <a:lstStyle/>
        <a:p>
          <a:r>
            <a:rPr lang="zh-CN" altLang="en-US" dirty="0" smtClean="0"/>
            <a:t>专业引领能力</a:t>
          </a:r>
          <a:endParaRPr lang="zh-CN" altLang="en-US" dirty="0"/>
        </a:p>
      </dgm:t>
    </dgm:pt>
    <dgm:pt modelId="{71E2D602-9BBC-4AB6-8B58-111BA89DAC48}" type="parTrans" cxnId="{4F93EBA0-8077-4D1E-9A5B-ACF9DEEBCA65}">
      <dgm:prSet/>
      <dgm:spPr/>
      <dgm:t>
        <a:bodyPr/>
        <a:lstStyle/>
        <a:p>
          <a:endParaRPr lang="zh-CN" altLang="en-US"/>
        </a:p>
      </dgm:t>
    </dgm:pt>
    <dgm:pt modelId="{5D28A2AC-14B2-485B-A386-8316820D6870}" type="sibTrans" cxnId="{4F93EBA0-8077-4D1E-9A5B-ACF9DEEBCA65}">
      <dgm:prSet/>
      <dgm:spPr/>
      <dgm:t>
        <a:bodyPr/>
        <a:lstStyle/>
        <a:p>
          <a:endParaRPr lang="zh-CN" altLang="en-US"/>
        </a:p>
      </dgm:t>
    </dgm:pt>
    <dgm:pt modelId="{3D2FCCDC-7876-4B1A-8F49-5B41CF26369E}">
      <dgm:prSet phldrT="[文本]"/>
      <dgm:spPr/>
      <dgm:t>
        <a:bodyPr/>
        <a:lstStyle/>
        <a:p>
          <a:r>
            <a:rPr lang="zh-CN" altLang="en-US" dirty="0" smtClean="0"/>
            <a:t>自我发展能力</a:t>
          </a:r>
          <a:endParaRPr lang="zh-CN" altLang="en-US" dirty="0"/>
        </a:p>
      </dgm:t>
    </dgm:pt>
    <dgm:pt modelId="{CA3A872B-A27B-4125-BF33-6CF76812569B}" type="parTrans" cxnId="{7476AA35-9655-41A5-806C-6197F80A7E24}">
      <dgm:prSet/>
      <dgm:spPr/>
      <dgm:t>
        <a:bodyPr/>
        <a:lstStyle/>
        <a:p>
          <a:endParaRPr lang="zh-CN" altLang="en-US"/>
        </a:p>
      </dgm:t>
    </dgm:pt>
    <dgm:pt modelId="{75907C76-E82C-490E-A2F0-A0ACFF7AC295}" type="sibTrans" cxnId="{7476AA35-9655-41A5-806C-6197F80A7E24}">
      <dgm:prSet/>
      <dgm:spPr/>
      <dgm:t>
        <a:bodyPr/>
        <a:lstStyle/>
        <a:p>
          <a:endParaRPr lang="zh-CN" altLang="en-US"/>
        </a:p>
      </dgm:t>
    </dgm:pt>
    <dgm:pt modelId="{70AC8B21-57DC-4E4B-A622-007E9506C0EE}" type="pres">
      <dgm:prSet presAssocID="{9F7548BB-1C9A-4F1A-9F5C-CEB514134A8C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671166F8-070F-4CC3-8815-E4879A55F66B}" type="pres">
      <dgm:prSet presAssocID="{9DC05C6C-A3BA-4E8B-A361-9A771134DA1E}" presName="centerShape" presStyleLbl="node0" presStyleIdx="0" presStyleCnt="1" custScaleX="165420"/>
      <dgm:spPr/>
      <dgm:t>
        <a:bodyPr/>
        <a:lstStyle/>
        <a:p>
          <a:endParaRPr lang="zh-CN" altLang="en-US"/>
        </a:p>
      </dgm:t>
    </dgm:pt>
    <dgm:pt modelId="{84C72C09-EA75-4614-8CD2-6F4D70B1C3CB}" type="pres">
      <dgm:prSet presAssocID="{AB36613C-2C14-4B73-9580-5E7933768F81}" presName="parTrans" presStyleLbl="bgSibTrans2D1" presStyleIdx="0" presStyleCnt="3" custLinFactNeighborX="14128" custLinFactNeighborY="29722"/>
      <dgm:spPr/>
      <dgm:t>
        <a:bodyPr/>
        <a:lstStyle/>
        <a:p>
          <a:endParaRPr lang="zh-CN" altLang="en-US"/>
        </a:p>
      </dgm:t>
    </dgm:pt>
    <dgm:pt modelId="{85F3D142-F8A1-4424-AA6F-8826305258CF}" type="pres">
      <dgm:prSet presAssocID="{682CA25E-DF2B-468B-9A56-BC0E6FC718EE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A569DA4-A548-41BB-AC69-826C8EB6CE17}" type="pres">
      <dgm:prSet presAssocID="{71E2D602-9BBC-4AB6-8B58-111BA89DAC48}" presName="parTrans" presStyleLbl="bgSibTrans2D1" presStyleIdx="1" presStyleCnt="3"/>
      <dgm:spPr/>
      <dgm:t>
        <a:bodyPr/>
        <a:lstStyle/>
        <a:p>
          <a:endParaRPr lang="zh-CN" altLang="en-US"/>
        </a:p>
      </dgm:t>
    </dgm:pt>
    <dgm:pt modelId="{20B15EA2-C95C-4970-915D-2666964B3C4E}" type="pres">
      <dgm:prSet presAssocID="{4ED4457F-AC03-4007-AF2D-BE7C8F12AFA0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C52F295-969C-4EA0-B49A-934097661E7F}" type="pres">
      <dgm:prSet presAssocID="{CA3A872B-A27B-4125-BF33-6CF76812569B}" presName="parTrans" presStyleLbl="bgSibTrans2D1" presStyleIdx="2" presStyleCnt="3" custScaleX="139555"/>
      <dgm:spPr/>
      <dgm:t>
        <a:bodyPr/>
        <a:lstStyle/>
        <a:p>
          <a:endParaRPr lang="zh-CN" altLang="en-US"/>
        </a:p>
      </dgm:t>
    </dgm:pt>
    <dgm:pt modelId="{709E5D50-68C0-4295-A830-81561DF9C58F}" type="pres">
      <dgm:prSet presAssocID="{3D2FCCDC-7876-4B1A-8F49-5B41CF26369E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034F3CF7-0294-4B1B-9C60-69AA711D876C}" type="presOf" srcId="{9F7548BB-1C9A-4F1A-9F5C-CEB514134A8C}" destId="{70AC8B21-57DC-4E4B-A622-007E9506C0EE}" srcOrd="0" destOrd="0" presId="urn:microsoft.com/office/officeart/2005/8/layout/radial4"/>
    <dgm:cxn modelId="{BCE78DF4-2810-49C1-BDCD-91D3AEEB602F}" type="presOf" srcId="{CA3A872B-A27B-4125-BF33-6CF76812569B}" destId="{5C52F295-969C-4EA0-B49A-934097661E7F}" srcOrd="0" destOrd="0" presId="urn:microsoft.com/office/officeart/2005/8/layout/radial4"/>
    <dgm:cxn modelId="{437B85A6-1C6D-49B5-82FC-56EC3E06B44A}" type="presOf" srcId="{71E2D602-9BBC-4AB6-8B58-111BA89DAC48}" destId="{5A569DA4-A548-41BB-AC69-826C8EB6CE17}" srcOrd="0" destOrd="0" presId="urn:microsoft.com/office/officeart/2005/8/layout/radial4"/>
    <dgm:cxn modelId="{5A8AE55B-C1EA-4F4A-B723-14051A654D71}" type="presOf" srcId="{AB36613C-2C14-4B73-9580-5E7933768F81}" destId="{84C72C09-EA75-4614-8CD2-6F4D70B1C3CB}" srcOrd="0" destOrd="0" presId="urn:microsoft.com/office/officeart/2005/8/layout/radial4"/>
    <dgm:cxn modelId="{765BDD6B-EBBF-42CF-9056-290DB3E97254}" type="presOf" srcId="{9DC05C6C-A3BA-4E8B-A361-9A771134DA1E}" destId="{671166F8-070F-4CC3-8815-E4879A55F66B}" srcOrd="0" destOrd="0" presId="urn:microsoft.com/office/officeart/2005/8/layout/radial4"/>
    <dgm:cxn modelId="{C2B03F9E-428F-4E71-BFF7-770FBEA9A091}" type="presOf" srcId="{682CA25E-DF2B-468B-9A56-BC0E6FC718EE}" destId="{85F3D142-F8A1-4424-AA6F-8826305258CF}" srcOrd="0" destOrd="0" presId="urn:microsoft.com/office/officeart/2005/8/layout/radial4"/>
    <dgm:cxn modelId="{834E2FA7-3B45-4401-9610-B2DB149E01F5}" srcId="{9F7548BB-1C9A-4F1A-9F5C-CEB514134A8C}" destId="{9DC05C6C-A3BA-4E8B-A361-9A771134DA1E}" srcOrd="0" destOrd="0" parTransId="{624CACC9-8299-475F-A40D-1FF9EB2B91C5}" sibTransId="{E2707560-08AD-4503-B599-D817CFA6948E}"/>
    <dgm:cxn modelId="{9AC3EA5F-75E1-4716-9AAB-2481575BD402}" srcId="{9DC05C6C-A3BA-4E8B-A361-9A771134DA1E}" destId="{682CA25E-DF2B-468B-9A56-BC0E6FC718EE}" srcOrd="0" destOrd="0" parTransId="{AB36613C-2C14-4B73-9580-5E7933768F81}" sibTransId="{4C703253-91AB-42B2-A3D6-98E373F38138}"/>
    <dgm:cxn modelId="{26F3F5BB-D8D2-4E2C-9168-35F9AAD73177}" type="presOf" srcId="{4ED4457F-AC03-4007-AF2D-BE7C8F12AFA0}" destId="{20B15EA2-C95C-4970-915D-2666964B3C4E}" srcOrd="0" destOrd="0" presId="urn:microsoft.com/office/officeart/2005/8/layout/radial4"/>
    <dgm:cxn modelId="{7476AA35-9655-41A5-806C-6197F80A7E24}" srcId="{9DC05C6C-A3BA-4E8B-A361-9A771134DA1E}" destId="{3D2FCCDC-7876-4B1A-8F49-5B41CF26369E}" srcOrd="2" destOrd="0" parTransId="{CA3A872B-A27B-4125-BF33-6CF76812569B}" sibTransId="{75907C76-E82C-490E-A2F0-A0ACFF7AC295}"/>
    <dgm:cxn modelId="{4F93EBA0-8077-4D1E-9A5B-ACF9DEEBCA65}" srcId="{9DC05C6C-A3BA-4E8B-A361-9A771134DA1E}" destId="{4ED4457F-AC03-4007-AF2D-BE7C8F12AFA0}" srcOrd="1" destOrd="0" parTransId="{71E2D602-9BBC-4AB6-8B58-111BA89DAC48}" sibTransId="{5D28A2AC-14B2-485B-A386-8316820D6870}"/>
    <dgm:cxn modelId="{1DA05E2E-FFE0-4EF5-A59C-AD096583407F}" type="presOf" srcId="{3D2FCCDC-7876-4B1A-8F49-5B41CF26369E}" destId="{709E5D50-68C0-4295-A830-81561DF9C58F}" srcOrd="0" destOrd="0" presId="urn:microsoft.com/office/officeart/2005/8/layout/radial4"/>
    <dgm:cxn modelId="{070CB945-8694-453A-B083-61C9DBE423D8}" type="presParOf" srcId="{70AC8B21-57DC-4E4B-A622-007E9506C0EE}" destId="{671166F8-070F-4CC3-8815-E4879A55F66B}" srcOrd="0" destOrd="0" presId="urn:microsoft.com/office/officeart/2005/8/layout/radial4"/>
    <dgm:cxn modelId="{72E8FBAB-07CC-44B3-9DB8-B89D8E521889}" type="presParOf" srcId="{70AC8B21-57DC-4E4B-A622-007E9506C0EE}" destId="{84C72C09-EA75-4614-8CD2-6F4D70B1C3CB}" srcOrd="1" destOrd="0" presId="urn:microsoft.com/office/officeart/2005/8/layout/radial4"/>
    <dgm:cxn modelId="{43D97E46-1354-481B-9F23-E94726581853}" type="presParOf" srcId="{70AC8B21-57DC-4E4B-A622-007E9506C0EE}" destId="{85F3D142-F8A1-4424-AA6F-8826305258CF}" srcOrd="2" destOrd="0" presId="urn:microsoft.com/office/officeart/2005/8/layout/radial4"/>
    <dgm:cxn modelId="{38C55201-28A7-4209-A2B0-7DC8C1D14048}" type="presParOf" srcId="{70AC8B21-57DC-4E4B-A622-007E9506C0EE}" destId="{5A569DA4-A548-41BB-AC69-826C8EB6CE17}" srcOrd="3" destOrd="0" presId="urn:microsoft.com/office/officeart/2005/8/layout/radial4"/>
    <dgm:cxn modelId="{58514AFD-F74F-4380-A9CC-F41ABB3AD5C3}" type="presParOf" srcId="{70AC8B21-57DC-4E4B-A622-007E9506C0EE}" destId="{20B15EA2-C95C-4970-915D-2666964B3C4E}" srcOrd="4" destOrd="0" presId="urn:microsoft.com/office/officeart/2005/8/layout/radial4"/>
    <dgm:cxn modelId="{7AEA194B-BE72-47A3-B07E-E23AB2309B2D}" type="presParOf" srcId="{70AC8B21-57DC-4E4B-A622-007E9506C0EE}" destId="{5C52F295-969C-4EA0-B49A-934097661E7F}" srcOrd="5" destOrd="0" presId="urn:microsoft.com/office/officeart/2005/8/layout/radial4"/>
    <dgm:cxn modelId="{61DD98A4-CEEE-4A3D-BB34-A5D45169D786}" type="presParOf" srcId="{70AC8B21-57DC-4E4B-A622-007E9506C0EE}" destId="{709E5D50-68C0-4295-A830-81561DF9C58F}" srcOrd="6" destOrd="0" presId="urn:microsoft.com/office/officeart/2005/8/layout/radial4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3300A4E-482E-46E7-864B-D37C4DEBF97A}" type="doc">
      <dgm:prSet loTypeId="urn:microsoft.com/office/officeart/2005/8/layout/cycle4" loCatId="cycle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zh-CN" altLang="en-US"/>
        </a:p>
      </dgm:t>
    </dgm:pt>
    <dgm:pt modelId="{8F8E5BBB-0752-41E4-9F63-60B2637EA855}">
      <dgm:prSet phldrT="[文本]"/>
      <dgm:spPr/>
      <dgm:t>
        <a:bodyPr/>
        <a:lstStyle/>
        <a:p>
          <a:r>
            <a:rPr lang="zh-CN" altLang="en-US" dirty="0" smtClean="0"/>
            <a:t>从内容标准到课堂目标</a:t>
          </a:r>
          <a:endParaRPr lang="zh-CN" altLang="en-US" dirty="0"/>
        </a:p>
      </dgm:t>
    </dgm:pt>
    <dgm:pt modelId="{8DFA009A-DD3D-4AEC-97B7-68677FD37EBD}" type="parTrans" cxnId="{8AEB2BAB-223C-46A7-97DE-DF21F6765FEC}">
      <dgm:prSet/>
      <dgm:spPr/>
      <dgm:t>
        <a:bodyPr/>
        <a:lstStyle/>
        <a:p>
          <a:endParaRPr lang="zh-CN" altLang="en-US"/>
        </a:p>
      </dgm:t>
    </dgm:pt>
    <dgm:pt modelId="{FFD1FA7D-C765-4652-98D2-0EEDAF2247B7}" type="sibTrans" cxnId="{8AEB2BAB-223C-46A7-97DE-DF21F6765FEC}">
      <dgm:prSet/>
      <dgm:spPr/>
      <dgm:t>
        <a:bodyPr/>
        <a:lstStyle/>
        <a:p>
          <a:endParaRPr lang="zh-CN" altLang="en-US"/>
        </a:p>
      </dgm:t>
    </dgm:pt>
    <dgm:pt modelId="{C09499AC-D42E-4D78-A5C2-98BC691189D2}">
      <dgm:prSet phldrT="[文本]"/>
      <dgm:spPr/>
      <dgm:t>
        <a:bodyPr/>
        <a:lstStyle/>
        <a:p>
          <a:r>
            <a:rPr lang="zh-CN" altLang="en-US" dirty="0" smtClean="0"/>
            <a:t>目标</a:t>
          </a:r>
          <a:endParaRPr lang="zh-CN" altLang="en-US" dirty="0"/>
        </a:p>
      </dgm:t>
    </dgm:pt>
    <dgm:pt modelId="{1A418689-C68C-47A8-B512-D09F9656E7D1}" type="parTrans" cxnId="{54B65D1B-2A3C-4CDD-AC47-2089527A099C}">
      <dgm:prSet/>
      <dgm:spPr/>
      <dgm:t>
        <a:bodyPr/>
        <a:lstStyle/>
        <a:p>
          <a:endParaRPr lang="zh-CN" altLang="en-US"/>
        </a:p>
      </dgm:t>
    </dgm:pt>
    <dgm:pt modelId="{DF3BCF04-9470-41A5-914B-FC54CFB8B3A6}" type="sibTrans" cxnId="{54B65D1B-2A3C-4CDD-AC47-2089527A099C}">
      <dgm:prSet/>
      <dgm:spPr/>
      <dgm:t>
        <a:bodyPr/>
        <a:lstStyle/>
        <a:p>
          <a:endParaRPr lang="zh-CN" altLang="en-US"/>
        </a:p>
      </dgm:t>
    </dgm:pt>
    <dgm:pt modelId="{A0C3AD54-68C8-41FD-9E4E-E1DC9BB09C72}">
      <dgm:prSet phldrT="[文本]"/>
      <dgm:spPr/>
      <dgm:t>
        <a:bodyPr/>
        <a:lstStyle/>
        <a:p>
          <a:r>
            <a:rPr lang="zh-CN" altLang="en-US" dirty="0" smtClean="0"/>
            <a:t>基于目标处理教材（用教材教）</a:t>
          </a:r>
          <a:endParaRPr lang="zh-CN" altLang="en-US" dirty="0"/>
        </a:p>
      </dgm:t>
    </dgm:pt>
    <dgm:pt modelId="{F8991735-BBDF-4835-AEAE-02A38C0F6417}" type="parTrans" cxnId="{6945A96F-47B4-48B4-8826-F3F97C80D038}">
      <dgm:prSet/>
      <dgm:spPr/>
      <dgm:t>
        <a:bodyPr/>
        <a:lstStyle/>
        <a:p>
          <a:endParaRPr lang="zh-CN" altLang="en-US"/>
        </a:p>
      </dgm:t>
    </dgm:pt>
    <dgm:pt modelId="{F45C0936-85C7-494B-9443-1F7D51F94446}" type="sibTrans" cxnId="{6945A96F-47B4-48B4-8826-F3F97C80D038}">
      <dgm:prSet/>
      <dgm:spPr/>
      <dgm:t>
        <a:bodyPr/>
        <a:lstStyle/>
        <a:p>
          <a:endParaRPr lang="zh-CN" altLang="en-US"/>
        </a:p>
      </dgm:t>
    </dgm:pt>
    <dgm:pt modelId="{2BF14FE8-1856-4C86-B930-E37BCD8DCCE5}">
      <dgm:prSet phldrT="[文本]"/>
      <dgm:spPr/>
      <dgm:t>
        <a:bodyPr/>
        <a:lstStyle/>
        <a:p>
          <a:r>
            <a:rPr lang="zh-CN" altLang="en-US" dirty="0" smtClean="0"/>
            <a:t>内容</a:t>
          </a:r>
          <a:endParaRPr lang="zh-CN" altLang="en-US" dirty="0"/>
        </a:p>
      </dgm:t>
    </dgm:pt>
    <dgm:pt modelId="{1D826087-66DB-49A5-9476-188934FDAC03}" type="parTrans" cxnId="{4FDFB718-63BF-482A-A25C-FA9E40D50146}">
      <dgm:prSet/>
      <dgm:spPr/>
      <dgm:t>
        <a:bodyPr/>
        <a:lstStyle/>
        <a:p>
          <a:endParaRPr lang="zh-CN" altLang="en-US"/>
        </a:p>
      </dgm:t>
    </dgm:pt>
    <dgm:pt modelId="{4DA2BB5D-367D-4530-BE1E-6464641BA3F3}" type="sibTrans" cxnId="{4FDFB718-63BF-482A-A25C-FA9E40D50146}">
      <dgm:prSet/>
      <dgm:spPr/>
      <dgm:t>
        <a:bodyPr/>
        <a:lstStyle/>
        <a:p>
          <a:endParaRPr lang="zh-CN" altLang="en-US"/>
        </a:p>
      </dgm:t>
    </dgm:pt>
    <dgm:pt modelId="{BDCC4630-CBD2-41A6-92D5-C668AA9A334C}">
      <dgm:prSet phldrT="[文本]"/>
      <dgm:spPr/>
      <dgm:t>
        <a:bodyPr/>
        <a:lstStyle/>
        <a:p>
          <a:r>
            <a:rPr lang="zh-CN" altLang="en-US" dirty="0" smtClean="0"/>
            <a:t>目标导向的教与学</a:t>
          </a:r>
          <a:endParaRPr lang="zh-CN" altLang="en-US" dirty="0"/>
        </a:p>
      </dgm:t>
    </dgm:pt>
    <dgm:pt modelId="{19A9D38F-36EA-48DC-A641-673B5C07C699}" type="parTrans" cxnId="{93946C62-2448-49CC-98C2-D81D8E7495B2}">
      <dgm:prSet/>
      <dgm:spPr/>
      <dgm:t>
        <a:bodyPr/>
        <a:lstStyle/>
        <a:p>
          <a:endParaRPr lang="zh-CN" altLang="en-US"/>
        </a:p>
      </dgm:t>
    </dgm:pt>
    <dgm:pt modelId="{19D980AB-367E-4A89-9882-8A2EB4B269A5}" type="sibTrans" cxnId="{93946C62-2448-49CC-98C2-D81D8E7495B2}">
      <dgm:prSet/>
      <dgm:spPr/>
      <dgm:t>
        <a:bodyPr/>
        <a:lstStyle/>
        <a:p>
          <a:endParaRPr lang="zh-CN" altLang="en-US"/>
        </a:p>
      </dgm:t>
    </dgm:pt>
    <dgm:pt modelId="{FF588511-0970-405E-A982-AC70ABD3FB07}">
      <dgm:prSet phldrT="[文本]"/>
      <dgm:spPr/>
      <dgm:t>
        <a:bodyPr/>
        <a:lstStyle/>
        <a:p>
          <a:r>
            <a:rPr lang="zh-CN" altLang="en-US" dirty="0" smtClean="0"/>
            <a:t>实施</a:t>
          </a:r>
          <a:endParaRPr lang="zh-CN" altLang="en-US" dirty="0"/>
        </a:p>
      </dgm:t>
    </dgm:pt>
    <dgm:pt modelId="{4EB13ABC-8A67-418C-8906-51858A3F6C55}" type="parTrans" cxnId="{E851FC51-3F70-4107-B8EA-15A0BF740A7C}">
      <dgm:prSet/>
      <dgm:spPr/>
      <dgm:t>
        <a:bodyPr/>
        <a:lstStyle/>
        <a:p>
          <a:endParaRPr lang="zh-CN" altLang="en-US"/>
        </a:p>
      </dgm:t>
    </dgm:pt>
    <dgm:pt modelId="{AF7EDEC5-DC0C-4A1C-A898-20B35DD96E1F}" type="sibTrans" cxnId="{E851FC51-3F70-4107-B8EA-15A0BF740A7C}">
      <dgm:prSet/>
      <dgm:spPr/>
      <dgm:t>
        <a:bodyPr/>
        <a:lstStyle/>
        <a:p>
          <a:endParaRPr lang="zh-CN" altLang="en-US"/>
        </a:p>
      </dgm:t>
    </dgm:pt>
    <dgm:pt modelId="{35F3C320-5F14-4225-9AC0-BBC7452359F1}">
      <dgm:prSet phldrT="[文本]"/>
      <dgm:spPr/>
      <dgm:t>
        <a:bodyPr/>
        <a:lstStyle/>
        <a:p>
          <a:r>
            <a:rPr lang="zh-CN" altLang="en-US" dirty="0" smtClean="0"/>
            <a:t>基于目标的作业设计与反馈</a:t>
          </a:r>
          <a:endParaRPr lang="zh-CN" altLang="en-US" dirty="0"/>
        </a:p>
      </dgm:t>
    </dgm:pt>
    <dgm:pt modelId="{9991E1B0-A42A-4C21-94DC-BD58E3D3C3F7}" type="parTrans" cxnId="{E79ABE24-5B41-401C-905E-677E3D0D1E6E}">
      <dgm:prSet/>
      <dgm:spPr/>
      <dgm:t>
        <a:bodyPr/>
        <a:lstStyle/>
        <a:p>
          <a:endParaRPr lang="zh-CN" altLang="en-US"/>
        </a:p>
      </dgm:t>
    </dgm:pt>
    <dgm:pt modelId="{EAC610AA-CF24-4FED-81F0-ABBC0C9873E8}" type="sibTrans" cxnId="{E79ABE24-5B41-401C-905E-677E3D0D1E6E}">
      <dgm:prSet/>
      <dgm:spPr/>
      <dgm:t>
        <a:bodyPr/>
        <a:lstStyle/>
        <a:p>
          <a:endParaRPr lang="zh-CN" altLang="en-US"/>
        </a:p>
      </dgm:t>
    </dgm:pt>
    <dgm:pt modelId="{ADB09BFA-8F64-4318-A9EC-99D060F375EF}">
      <dgm:prSet phldrT="[文本]"/>
      <dgm:spPr/>
      <dgm:t>
        <a:bodyPr/>
        <a:lstStyle/>
        <a:p>
          <a:r>
            <a:rPr lang="zh-CN" altLang="en-US" dirty="0" smtClean="0"/>
            <a:t>评价</a:t>
          </a:r>
          <a:endParaRPr lang="zh-CN" altLang="en-US" dirty="0"/>
        </a:p>
      </dgm:t>
    </dgm:pt>
    <dgm:pt modelId="{D00303FB-71AF-48AF-BBFE-292E9111588A}" type="parTrans" cxnId="{73968607-B782-4731-BC68-A7D476CF398C}">
      <dgm:prSet/>
      <dgm:spPr/>
      <dgm:t>
        <a:bodyPr/>
        <a:lstStyle/>
        <a:p>
          <a:endParaRPr lang="zh-CN" altLang="en-US"/>
        </a:p>
      </dgm:t>
    </dgm:pt>
    <dgm:pt modelId="{0444B61E-558F-4DBE-B52D-4F82F95914F1}" type="sibTrans" cxnId="{73968607-B782-4731-BC68-A7D476CF398C}">
      <dgm:prSet/>
      <dgm:spPr/>
      <dgm:t>
        <a:bodyPr/>
        <a:lstStyle/>
        <a:p>
          <a:endParaRPr lang="zh-CN" altLang="en-US"/>
        </a:p>
      </dgm:t>
    </dgm:pt>
    <dgm:pt modelId="{AE2ECCEE-4E93-4321-9BB4-FC5A7C1069F8}" type="pres">
      <dgm:prSet presAssocID="{63300A4E-482E-46E7-864B-D37C4DEBF97A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7456542A-2082-40CE-829F-A60297ED9B15}" type="pres">
      <dgm:prSet presAssocID="{63300A4E-482E-46E7-864B-D37C4DEBF97A}" presName="children" presStyleCnt="0"/>
      <dgm:spPr/>
      <dgm:t>
        <a:bodyPr/>
        <a:lstStyle/>
        <a:p>
          <a:endParaRPr lang="zh-CN" altLang="en-US"/>
        </a:p>
      </dgm:t>
    </dgm:pt>
    <dgm:pt modelId="{7FAC9723-77C1-4288-A949-9CAC33FE39F5}" type="pres">
      <dgm:prSet presAssocID="{63300A4E-482E-46E7-864B-D37C4DEBF97A}" presName="child1group" presStyleCnt="0"/>
      <dgm:spPr/>
      <dgm:t>
        <a:bodyPr/>
        <a:lstStyle/>
        <a:p>
          <a:endParaRPr lang="zh-CN" altLang="en-US"/>
        </a:p>
      </dgm:t>
    </dgm:pt>
    <dgm:pt modelId="{6DD7EA92-6E4A-4BD2-9291-2325B150472D}" type="pres">
      <dgm:prSet presAssocID="{63300A4E-482E-46E7-864B-D37C4DEBF97A}" presName="child1" presStyleLbl="bgAcc1" presStyleIdx="0" presStyleCnt="4"/>
      <dgm:spPr/>
      <dgm:t>
        <a:bodyPr/>
        <a:lstStyle/>
        <a:p>
          <a:endParaRPr lang="zh-CN" altLang="en-US"/>
        </a:p>
      </dgm:t>
    </dgm:pt>
    <dgm:pt modelId="{25497625-2B50-47FB-AE1C-AB26DEE546ED}" type="pres">
      <dgm:prSet presAssocID="{63300A4E-482E-46E7-864B-D37C4DEBF97A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D98A805-718A-4ECA-8D7A-9FC009C28E65}" type="pres">
      <dgm:prSet presAssocID="{63300A4E-482E-46E7-864B-D37C4DEBF97A}" presName="child2group" presStyleCnt="0"/>
      <dgm:spPr/>
      <dgm:t>
        <a:bodyPr/>
        <a:lstStyle/>
        <a:p>
          <a:endParaRPr lang="zh-CN" altLang="en-US"/>
        </a:p>
      </dgm:t>
    </dgm:pt>
    <dgm:pt modelId="{5ED78D9A-573F-4B18-BA3E-46E4222D8F24}" type="pres">
      <dgm:prSet presAssocID="{63300A4E-482E-46E7-864B-D37C4DEBF97A}" presName="child2" presStyleLbl="bgAcc1" presStyleIdx="1" presStyleCnt="4"/>
      <dgm:spPr/>
      <dgm:t>
        <a:bodyPr/>
        <a:lstStyle/>
        <a:p>
          <a:endParaRPr lang="zh-CN" altLang="en-US"/>
        </a:p>
      </dgm:t>
    </dgm:pt>
    <dgm:pt modelId="{E4D5825B-FC89-40E1-802C-29560B700FA5}" type="pres">
      <dgm:prSet presAssocID="{63300A4E-482E-46E7-864B-D37C4DEBF97A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AD6D684-C97A-445B-85BA-4FB4003C987E}" type="pres">
      <dgm:prSet presAssocID="{63300A4E-482E-46E7-864B-D37C4DEBF97A}" presName="child3group" presStyleCnt="0"/>
      <dgm:spPr/>
      <dgm:t>
        <a:bodyPr/>
        <a:lstStyle/>
        <a:p>
          <a:endParaRPr lang="zh-CN" altLang="en-US"/>
        </a:p>
      </dgm:t>
    </dgm:pt>
    <dgm:pt modelId="{2B0141DA-2547-4A04-B227-B2E3C6E216B9}" type="pres">
      <dgm:prSet presAssocID="{63300A4E-482E-46E7-864B-D37C4DEBF97A}" presName="child3" presStyleLbl="bgAcc1" presStyleIdx="2" presStyleCnt="4"/>
      <dgm:spPr/>
      <dgm:t>
        <a:bodyPr/>
        <a:lstStyle/>
        <a:p>
          <a:endParaRPr lang="zh-CN" altLang="en-US"/>
        </a:p>
      </dgm:t>
    </dgm:pt>
    <dgm:pt modelId="{B847D289-E8BE-459B-B41C-1C1555546764}" type="pres">
      <dgm:prSet presAssocID="{63300A4E-482E-46E7-864B-D37C4DEBF97A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8550F86-64F9-4DEC-B874-49C3186746A5}" type="pres">
      <dgm:prSet presAssocID="{63300A4E-482E-46E7-864B-D37C4DEBF97A}" presName="child4group" presStyleCnt="0"/>
      <dgm:spPr/>
      <dgm:t>
        <a:bodyPr/>
        <a:lstStyle/>
        <a:p>
          <a:endParaRPr lang="zh-CN" altLang="en-US"/>
        </a:p>
      </dgm:t>
    </dgm:pt>
    <dgm:pt modelId="{EDFA2772-266F-45C0-8033-3F45327C63EF}" type="pres">
      <dgm:prSet presAssocID="{63300A4E-482E-46E7-864B-D37C4DEBF97A}" presName="child4" presStyleLbl="bgAcc1" presStyleIdx="3" presStyleCnt="4"/>
      <dgm:spPr/>
      <dgm:t>
        <a:bodyPr/>
        <a:lstStyle/>
        <a:p>
          <a:endParaRPr lang="zh-CN" altLang="en-US"/>
        </a:p>
      </dgm:t>
    </dgm:pt>
    <dgm:pt modelId="{9972330C-A42D-46CF-9E9B-62850C89AB14}" type="pres">
      <dgm:prSet presAssocID="{63300A4E-482E-46E7-864B-D37C4DEBF97A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5AF2EF8-3D80-4EDC-91EF-9906D01F1CBF}" type="pres">
      <dgm:prSet presAssocID="{63300A4E-482E-46E7-864B-D37C4DEBF97A}" presName="childPlaceholder" presStyleCnt="0"/>
      <dgm:spPr/>
      <dgm:t>
        <a:bodyPr/>
        <a:lstStyle/>
        <a:p>
          <a:endParaRPr lang="zh-CN" altLang="en-US"/>
        </a:p>
      </dgm:t>
    </dgm:pt>
    <dgm:pt modelId="{6F627902-A8EF-4DC3-8FA9-E6E0BD1F4989}" type="pres">
      <dgm:prSet presAssocID="{63300A4E-482E-46E7-864B-D37C4DEBF97A}" presName="circle" presStyleCnt="0"/>
      <dgm:spPr/>
      <dgm:t>
        <a:bodyPr/>
        <a:lstStyle/>
        <a:p>
          <a:endParaRPr lang="zh-CN" altLang="en-US"/>
        </a:p>
      </dgm:t>
    </dgm:pt>
    <dgm:pt modelId="{4B08AD9B-6E9C-4C8D-810F-2BE2C12A5116}" type="pres">
      <dgm:prSet presAssocID="{63300A4E-482E-46E7-864B-D37C4DEBF97A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84DC1B1-936B-4E5E-8E05-6CD3FA4605FA}" type="pres">
      <dgm:prSet presAssocID="{63300A4E-482E-46E7-864B-D37C4DEBF97A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3B9A825-C550-480B-9DBA-8826C17276FC}" type="pres">
      <dgm:prSet presAssocID="{63300A4E-482E-46E7-864B-D37C4DEBF97A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EF272A6-83BB-4E10-B164-6182BDFEA4A0}" type="pres">
      <dgm:prSet presAssocID="{63300A4E-482E-46E7-864B-D37C4DEBF97A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6F3C0ED-5AD6-4432-98E0-B03CFDC1BE99}" type="pres">
      <dgm:prSet presAssocID="{63300A4E-482E-46E7-864B-D37C4DEBF97A}" presName="quadrantPlaceholder" presStyleCnt="0"/>
      <dgm:spPr/>
      <dgm:t>
        <a:bodyPr/>
        <a:lstStyle/>
        <a:p>
          <a:endParaRPr lang="zh-CN" altLang="en-US"/>
        </a:p>
      </dgm:t>
    </dgm:pt>
    <dgm:pt modelId="{DF354673-ED5C-46F6-BE01-0F1CAE0A895D}" type="pres">
      <dgm:prSet presAssocID="{63300A4E-482E-46E7-864B-D37C4DEBF97A}" presName="center1" presStyleLbl="fgShp" presStyleIdx="0" presStyleCnt="2"/>
      <dgm:spPr/>
      <dgm:t>
        <a:bodyPr/>
        <a:lstStyle/>
        <a:p>
          <a:endParaRPr lang="zh-CN" altLang="en-US"/>
        </a:p>
      </dgm:t>
    </dgm:pt>
    <dgm:pt modelId="{BDBE0F4C-A0D6-4723-9C83-ABA0BC519563}" type="pres">
      <dgm:prSet presAssocID="{63300A4E-482E-46E7-864B-D37C4DEBF97A}" presName="center2" presStyleLbl="fgShp" presStyleIdx="1" presStyleCnt="2"/>
      <dgm:spPr/>
      <dgm:t>
        <a:bodyPr/>
        <a:lstStyle/>
        <a:p>
          <a:endParaRPr lang="zh-CN" altLang="en-US"/>
        </a:p>
      </dgm:t>
    </dgm:pt>
  </dgm:ptLst>
  <dgm:cxnLst>
    <dgm:cxn modelId="{54B65D1B-2A3C-4CDD-AC47-2089527A099C}" srcId="{8F8E5BBB-0752-41E4-9F63-60B2637EA855}" destId="{C09499AC-D42E-4D78-A5C2-98BC691189D2}" srcOrd="0" destOrd="0" parTransId="{1A418689-C68C-47A8-B512-D09F9656E7D1}" sibTransId="{DF3BCF04-9470-41A5-914B-FC54CFB8B3A6}"/>
    <dgm:cxn modelId="{93946C62-2448-49CC-98C2-D81D8E7495B2}" srcId="{63300A4E-482E-46E7-864B-D37C4DEBF97A}" destId="{BDCC4630-CBD2-41A6-92D5-C668AA9A334C}" srcOrd="2" destOrd="0" parTransId="{19A9D38F-36EA-48DC-A641-673B5C07C699}" sibTransId="{19D980AB-367E-4A89-9882-8A2EB4B269A5}"/>
    <dgm:cxn modelId="{FDA073D1-4480-42B4-B2CE-07239A1018A8}" type="presOf" srcId="{C09499AC-D42E-4D78-A5C2-98BC691189D2}" destId="{6DD7EA92-6E4A-4BD2-9291-2325B150472D}" srcOrd="0" destOrd="0" presId="urn:microsoft.com/office/officeart/2005/8/layout/cycle4"/>
    <dgm:cxn modelId="{6945A96F-47B4-48B4-8826-F3F97C80D038}" srcId="{63300A4E-482E-46E7-864B-D37C4DEBF97A}" destId="{A0C3AD54-68C8-41FD-9E4E-E1DC9BB09C72}" srcOrd="1" destOrd="0" parTransId="{F8991735-BBDF-4835-AEAE-02A38C0F6417}" sibTransId="{F45C0936-85C7-494B-9443-1F7D51F94446}"/>
    <dgm:cxn modelId="{44BD6394-1912-4D4C-9596-34CE6AF54DC9}" type="presOf" srcId="{2BF14FE8-1856-4C86-B930-E37BCD8DCCE5}" destId="{E4D5825B-FC89-40E1-802C-29560B700FA5}" srcOrd="1" destOrd="0" presId="urn:microsoft.com/office/officeart/2005/8/layout/cycle4"/>
    <dgm:cxn modelId="{A4049D32-917A-47BF-B510-0C6CF000EC42}" type="presOf" srcId="{63300A4E-482E-46E7-864B-D37C4DEBF97A}" destId="{AE2ECCEE-4E93-4321-9BB4-FC5A7C1069F8}" srcOrd="0" destOrd="0" presId="urn:microsoft.com/office/officeart/2005/8/layout/cycle4"/>
    <dgm:cxn modelId="{B899E915-01E8-4E96-9B6A-29A9BF4F1F9F}" type="presOf" srcId="{35F3C320-5F14-4225-9AC0-BBC7452359F1}" destId="{5EF272A6-83BB-4E10-B164-6182BDFEA4A0}" srcOrd="0" destOrd="0" presId="urn:microsoft.com/office/officeart/2005/8/layout/cycle4"/>
    <dgm:cxn modelId="{D6AB37DD-7DDE-4AD3-A730-B5CD28B8F2E6}" type="presOf" srcId="{A0C3AD54-68C8-41FD-9E4E-E1DC9BB09C72}" destId="{584DC1B1-936B-4E5E-8E05-6CD3FA4605FA}" srcOrd="0" destOrd="0" presId="urn:microsoft.com/office/officeart/2005/8/layout/cycle4"/>
    <dgm:cxn modelId="{7F3F02C0-963A-4B50-A650-4F52B5E04E84}" type="presOf" srcId="{2BF14FE8-1856-4C86-B930-E37BCD8DCCE5}" destId="{5ED78D9A-573F-4B18-BA3E-46E4222D8F24}" srcOrd="0" destOrd="0" presId="urn:microsoft.com/office/officeart/2005/8/layout/cycle4"/>
    <dgm:cxn modelId="{354A9B64-BBD9-4BDE-AC1F-D5738EF9300E}" type="presOf" srcId="{FF588511-0970-405E-A982-AC70ABD3FB07}" destId="{B847D289-E8BE-459B-B41C-1C1555546764}" srcOrd="1" destOrd="0" presId="urn:microsoft.com/office/officeart/2005/8/layout/cycle4"/>
    <dgm:cxn modelId="{E851FC51-3F70-4107-B8EA-15A0BF740A7C}" srcId="{BDCC4630-CBD2-41A6-92D5-C668AA9A334C}" destId="{FF588511-0970-405E-A982-AC70ABD3FB07}" srcOrd="0" destOrd="0" parTransId="{4EB13ABC-8A67-418C-8906-51858A3F6C55}" sibTransId="{AF7EDEC5-DC0C-4A1C-A898-20B35DD96E1F}"/>
    <dgm:cxn modelId="{73968607-B782-4731-BC68-A7D476CF398C}" srcId="{35F3C320-5F14-4225-9AC0-BBC7452359F1}" destId="{ADB09BFA-8F64-4318-A9EC-99D060F375EF}" srcOrd="0" destOrd="0" parTransId="{D00303FB-71AF-48AF-BBFE-292E9111588A}" sibTransId="{0444B61E-558F-4DBE-B52D-4F82F95914F1}"/>
    <dgm:cxn modelId="{19E3CF1D-E28F-45EA-A731-9208D867948D}" type="presOf" srcId="{C09499AC-D42E-4D78-A5C2-98BC691189D2}" destId="{25497625-2B50-47FB-AE1C-AB26DEE546ED}" srcOrd="1" destOrd="0" presId="urn:microsoft.com/office/officeart/2005/8/layout/cycle4"/>
    <dgm:cxn modelId="{16AE4B62-A566-4898-BA8D-F36708AEC324}" type="presOf" srcId="{BDCC4630-CBD2-41A6-92D5-C668AA9A334C}" destId="{63B9A825-C550-480B-9DBA-8826C17276FC}" srcOrd="0" destOrd="0" presId="urn:microsoft.com/office/officeart/2005/8/layout/cycle4"/>
    <dgm:cxn modelId="{8AEB2BAB-223C-46A7-97DE-DF21F6765FEC}" srcId="{63300A4E-482E-46E7-864B-D37C4DEBF97A}" destId="{8F8E5BBB-0752-41E4-9F63-60B2637EA855}" srcOrd="0" destOrd="0" parTransId="{8DFA009A-DD3D-4AEC-97B7-68677FD37EBD}" sibTransId="{FFD1FA7D-C765-4652-98D2-0EEDAF2247B7}"/>
    <dgm:cxn modelId="{637F763E-3F80-4AD3-90A9-28C80B33CA8C}" type="presOf" srcId="{ADB09BFA-8F64-4318-A9EC-99D060F375EF}" destId="{EDFA2772-266F-45C0-8033-3F45327C63EF}" srcOrd="0" destOrd="0" presId="urn:microsoft.com/office/officeart/2005/8/layout/cycle4"/>
    <dgm:cxn modelId="{12A43D75-67D4-4B07-B9C8-BC4E5F68077C}" type="presOf" srcId="{8F8E5BBB-0752-41E4-9F63-60B2637EA855}" destId="{4B08AD9B-6E9C-4C8D-810F-2BE2C12A5116}" srcOrd="0" destOrd="0" presId="urn:microsoft.com/office/officeart/2005/8/layout/cycle4"/>
    <dgm:cxn modelId="{35479305-8E5A-4BDD-8F64-2BEFDCE6BAD4}" type="presOf" srcId="{FF588511-0970-405E-A982-AC70ABD3FB07}" destId="{2B0141DA-2547-4A04-B227-B2E3C6E216B9}" srcOrd="0" destOrd="0" presId="urn:microsoft.com/office/officeart/2005/8/layout/cycle4"/>
    <dgm:cxn modelId="{06BA8F52-FB9F-4FF6-ACF3-301580C64276}" type="presOf" srcId="{ADB09BFA-8F64-4318-A9EC-99D060F375EF}" destId="{9972330C-A42D-46CF-9E9B-62850C89AB14}" srcOrd="1" destOrd="0" presId="urn:microsoft.com/office/officeart/2005/8/layout/cycle4"/>
    <dgm:cxn modelId="{4FDFB718-63BF-482A-A25C-FA9E40D50146}" srcId="{A0C3AD54-68C8-41FD-9E4E-E1DC9BB09C72}" destId="{2BF14FE8-1856-4C86-B930-E37BCD8DCCE5}" srcOrd="0" destOrd="0" parTransId="{1D826087-66DB-49A5-9476-188934FDAC03}" sibTransId="{4DA2BB5D-367D-4530-BE1E-6464641BA3F3}"/>
    <dgm:cxn modelId="{E79ABE24-5B41-401C-905E-677E3D0D1E6E}" srcId="{63300A4E-482E-46E7-864B-D37C4DEBF97A}" destId="{35F3C320-5F14-4225-9AC0-BBC7452359F1}" srcOrd="3" destOrd="0" parTransId="{9991E1B0-A42A-4C21-94DC-BD58E3D3C3F7}" sibTransId="{EAC610AA-CF24-4FED-81F0-ABBC0C9873E8}"/>
    <dgm:cxn modelId="{6079D1FD-7195-4236-9EE8-E708CBF739DD}" type="presParOf" srcId="{AE2ECCEE-4E93-4321-9BB4-FC5A7C1069F8}" destId="{7456542A-2082-40CE-829F-A60297ED9B15}" srcOrd="0" destOrd="0" presId="urn:microsoft.com/office/officeart/2005/8/layout/cycle4"/>
    <dgm:cxn modelId="{DAF551B5-DD4C-48C3-B0D4-E53ABA8FDC85}" type="presParOf" srcId="{7456542A-2082-40CE-829F-A60297ED9B15}" destId="{7FAC9723-77C1-4288-A949-9CAC33FE39F5}" srcOrd="0" destOrd="0" presId="urn:microsoft.com/office/officeart/2005/8/layout/cycle4"/>
    <dgm:cxn modelId="{8924729F-2286-4CFC-9C2B-FF60DB1DB1BE}" type="presParOf" srcId="{7FAC9723-77C1-4288-A949-9CAC33FE39F5}" destId="{6DD7EA92-6E4A-4BD2-9291-2325B150472D}" srcOrd="0" destOrd="0" presId="urn:microsoft.com/office/officeart/2005/8/layout/cycle4"/>
    <dgm:cxn modelId="{FE7C2A27-CAA6-40E3-B762-F391DF06820B}" type="presParOf" srcId="{7FAC9723-77C1-4288-A949-9CAC33FE39F5}" destId="{25497625-2B50-47FB-AE1C-AB26DEE546ED}" srcOrd="1" destOrd="0" presId="urn:microsoft.com/office/officeart/2005/8/layout/cycle4"/>
    <dgm:cxn modelId="{DABB6C9F-4E24-4D1F-BC40-82D95FBCD87B}" type="presParOf" srcId="{7456542A-2082-40CE-829F-A60297ED9B15}" destId="{6D98A805-718A-4ECA-8D7A-9FC009C28E65}" srcOrd="1" destOrd="0" presId="urn:microsoft.com/office/officeart/2005/8/layout/cycle4"/>
    <dgm:cxn modelId="{F9912642-E2FC-48D9-9D1D-DA74670D7BAE}" type="presParOf" srcId="{6D98A805-718A-4ECA-8D7A-9FC009C28E65}" destId="{5ED78D9A-573F-4B18-BA3E-46E4222D8F24}" srcOrd="0" destOrd="0" presId="urn:microsoft.com/office/officeart/2005/8/layout/cycle4"/>
    <dgm:cxn modelId="{2B531FEB-10FA-4DE0-93B8-FC9F6D167A68}" type="presParOf" srcId="{6D98A805-718A-4ECA-8D7A-9FC009C28E65}" destId="{E4D5825B-FC89-40E1-802C-29560B700FA5}" srcOrd="1" destOrd="0" presId="urn:microsoft.com/office/officeart/2005/8/layout/cycle4"/>
    <dgm:cxn modelId="{932CD6CC-1533-4AD3-9C3D-3A6FBE4368C0}" type="presParOf" srcId="{7456542A-2082-40CE-829F-A60297ED9B15}" destId="{DAD6D684-C97A-445B-85BA-4FB4003C987E}" srcOrd="2" destOrd="0" presId="urn:microsoft.com/office/officeart/2005/8/layout/cycle4"/>
    <dgm:cxn modelId="{ADBE52B2-98EE-402B-A22C-020ABF7BB1D8}" type="presParOf" srcId="{DAD6D684-C97A-445B-85BA-4FB4003C987E}" destId="{2B0141DA-2547-4A04-B227-B2E3C6E216B9}" srcOrd="0" destOrd="0" presId="urn:microsoft.com/office/officeart/2005/8/layout/cycle4"/>
    <dgm:cxn modelId="{CD1DAD92-AA6B-493D-A836-E1B04431B88F}" type="presParOf" srcId="{DAD6D684-C97A-445B-85BA-4FB4003C987E}" destId="{B847D289-E8BE-459B-B41C-1C1555546764}" srcOrd="1" destOrd="0" presId="urn:microsoft.com/office/officeart/2005/8/layout/cycle4"/>
    <dgm:cxn modelId="{4FDF9AAA-D15A-4980-ACCA-C6F28C14E156}" type="presParOf" srcId="{7456542A-2082-40CE-829F-A60297ED9B15}" destId="{48550F86-64F9-4DEC-B874-49C3186746A5}" srcOrd="3" destOrd="0" presId="urn:microsoft.com/office/officeart/2005/8/layout/cycle4"/>
    <dgm:cxn modelId="{BD593D4D-5389-412A-94F2-F13DBC85FA20}" type="presParOf" srcId="{48550F86-64F9-4DEC-B874-49C3186746A5}" destId="{EDFA2772-266F-45C0-8033-3F45327C63EF}" srcOrd="0" destOrd="0" presId="urn:microsoft.com/office/officeart/2005/8/layout/cycle4"/>
    <dgm:cxn modelId="{72146C21-D6A2-4E85-BCFE-B37C8023DEAC}" type="presParOf" srcId="{48550F86-64F9-4DEC-B874-49C3186746A5}" destId="{9972330C-A42D-46CF-9E9B-62850C89AB14}" srcOrd="1" destOrd="0" presId="urn:microsoft.com/office/officeart/2005/8/layout/cycle4"/>
    <dgm:cxn modelId="{6AFAA9D2-D166-46CC-83E4-7BF1DEF6589B}" type="presParOf" srcId="{7456542A-2082-40CE-829F-A60297ED9B15}" destId="{F5AF2EF8-3D80-4EDC-91EF-9906D01F1CBF}" srcOrd="4" destOrd="0" presId="urn:microsoft.com/office/officeart/2005/8/layout/cycle4"/>
    <dgm:cxn modelId="{88EDB39C-A676-4CEE-9B98-B9C55E169518}" type="presParOf" srcId="{AE2ECCEE-4E93-4321-9BB4-FC5A7C1069F8}" destId="{6F627902-A8EF-4DC3-8FA9-E6E0BD1F4989}" srcOrd="1" destOrd="0" presId="urn:microsoft.com/office/officeart/2005/8/layout/cycle4"/>
    <dgm:cxn modelId="{17822169-C599-4EA6-8DED-F3B070F14AB1}" type="presParOf" srcId="{6F627902-A8EF-4DC3-8FA9-E6E0BD1F4989}" destId="{4B08AD9B-6E9C-4C8D-810F-2BE2C12A5116}" srcOrd="0" destOrd="0" presId="urn:microsoft.com/office/officeart/2005/8/layout/cycle4"/>
    <dgm:cxn modelId="{48DF30A8-CBF6-4C69-B6F9-33479E40214E}" type="presParOf" srcId="{6F627902-A8EF-4DC3-8FA9-E6E0BD1F4989}" destId="{584DC1B1-936B-4E5E-8E05-6CD3FA4605FA}" srcOrd="1" destOrd="0" presId="urn:microsoft.com/office/officeart/2005/8/layout/cycle4"/>
    <dgm:cxn modelId="{4E0F6BDA-EE28-4DEB-8AD8-F1EA84156714}" type="presParOf" srcId="{6F627902-A8EF-4DC3-8FA9-E6E0BD1F4989}" destId="{63B9A825-C550-480B-9DBA-8826C17276FC}" srcOrd="2" destOrd="0" presId="urn:microsoft.com/office/officeart/2005/8/layout/cycle4"/>
    <dgm:cxn modelId="{58FDF78F-DBE0-4C54-A6A5-9E97F20E9AE2}" type="presParOf" srcId="{6F627902-A8EF-4DC3-8FA9-E6E0BD1F4989}" destId="{5EF272A6-83BB-4E10-B164-6182BDFEA4A0}" srcOrd="3" destOrd="0" presId="urn:microsoft.com/office/officeart/2005/8/layout/cycle4"/>
    <dgm:cxn modelId="{C7567FCD-8FEF-434B-BC5C-EAD3ABFA92D0}" type="presParOf" srcId="{6F627902-A8EF-4DC3-8FA9-E6E0BD1F4989}" destId="{96F3C0ED-5AD6-4432-98E0-B03CFDC1BE99}" srcOrd="4" destOrd="0" presId="urn:microsoft.com/office/officeart/2005/8/layout/cycle4"/>
    <dgm:cxn modelId="{4AD04867-1C24-49A8-8022-F2F58BFE5D70}" type="presParOf" srcId="{AE2ECCEE-4E93-4321-9BB4-FC5A7C1069F8}" destId="{DF354673-ED5C-46F6-BE01-0F1CAE0A895D}" srcOrd="2" destOrd="0" presId="urn:microsoft.com/office/officeart/2005/8/layout/cycle4"/>
    <dgm:cxn modelId="{24DC2B80-7404-4003-A62A-F2FBB12417DA}" type="presParOf" srcId="{AE2ECCEE-4E93-4321-9BB4-FC5A7C1069F8}" destId="{BDBE0F4C-A0D6-4723-9C83-ABA0BC519563}" srcOrd="3" destOrd="0" presId="urn:microsoft.com/office/officeart/2005/8/layout/cycle4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C873F71-0D79-41EF-A007-776CBE981EBF}" type="doc">
      <dgm:prSet loTypeId="urn:microsoft.com/office/officeart/2005/8/layout/list1" loCatId="list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zh-CN" altLang="en-US"/>
        </a:p>
      </dgm:t>
    </dgm:pt>
    <dgm:pt modelId="{9072A6B8-686B-43DC-8FB0-B8687D446569}">
      <dgm:prSet phldrT="[文本]"/>
      <dgm:spPr/>
      <dgm:t>
        <a:bodyPr/>
        <a:lstStyle/>
        <a:p>
          <a:r>
            <a:rPr lang="zh-CN" altLang="en-US" dirty="0" smtClean="0"/>
            <a:t>构件引领</a:t>
          </a:r>
          <a:endParaRPr lang="zh-CN" altLang="en-US" dirty="0"/>
        </a:p>
      </dgm:t>
    </dgm:pt>
    <dgm:pt modelId="{14CC390A-F64D-4E99-82C2-1201C9EA6D6D}" type="parTrans" cxnId="{E6F67126-5D89-4A5A-9B11-549A706EF6C0}">
      <dgm:prSet/>
      <dgm:spPr/>
      <dgm:t>
        <a:bodyPr/>
        <a:lstStyle/>
        <a:p>
          <a:endParaRPr lang="zh-CN" altLang="en-US"/>
        </a:p>
      </dgm:t>
    </dgm:pt>
    <dgm:pt modelId="{94EFDA3D-3818-493A-9F30-A6D49DB88452}" type="sibTrans" cxnId="{E6F67126-5D89-4A5A-9B11-549A706EF6C0}">
      <dgm:prSet/>
      <dgm:spPr/>
      <dgm:t>
        <a:bodyPr/>
        <a:lstStyle/>
        <a:p>
          <a:endParaRPr lang="zh-CN" altLang="en-US"/>
        </a:p>
      </dgm:t>
    </dgm:pt>
    <dgm:pt modelId="{4787D2AE-1B14-4F9E-8D4A-2512215CFD4C}">
      <dgm:prSet phldrT="[文本]"/>
      <dgm:spPr/>
      <dgm:t>
        <a:bodyPr/>
        <a:lstStyle/>
        <a:p>
          <a:r>
            <a:rPr lang="zh-CN" altLang="en-US" dirty="0" smtClean="0"/>
            <a:t>支架引领</a:t>
          </a:r>
          <a:endParaRPr lang="zh-CN" altLang="en-US" dirty="0"/>
        </a:p>
      </dgm:t>
    </dgm:pt>
    <dgm:pt modelId="{3377F1B3-719C-4E8A-9648-5E436FCB00CC}" type="parTrans" cxnId="{AA9F98CA-9E88-45B2-ABA1-4F644FA798CB}">
      <dgm:prSet/>
      <dgm:spPr/>
      <dgm:t>
        <a:bodyPr/>
        <a:lstStyle/>
        <a:p>
          <a:endParaRPr lang="zh-CN" altLang="en-US"/>
        </a:p>
      </dgm:t>
    </dgm:pt>
    <dgm:pt modelId="{52351D1F-1C20-4814-B505-6005CE682E34}" type="sibTrans" cxnId="{AA9F98CA-9E88-45B2-ABA1-4F644FA798CB}">
      <dgm:prSet/>
      <dgm:spPr/>
      <dgm:t>
        <a:bodyPr/>
        <a:lstStyle/>
        <a:p>
          <a:endParaRPr lang="zh-CN" altLang="en-US"/>
        </a:p>
      </dgm:t>
    </dgm:pt>
    <dgm:pt modelId="{7BA67B48-CD0D-4F19-9039-C08AD021E530}">
      <dgm:prSet phldrT="[文本]"/>
      <dgm:spPr/>
      <dgm:t>
        <a:bodyPr/>
        <a:lstStyle/>
        <a:p>
          <a:r>
            <a:rPr lang="zh-CN" altLang="en-US" dirty="0" smtClean="0"/>
            <a:t>心智引领</a:t>
          </a:r>
          <a:endParaRPr lang="zh-CN" altLang="en-US" dirty="0"/>
        </a:p>
      </dgm:t>
    </dgm:pt>
    <dgm:pt modelId="{2D6B72C8-91FD-419B-B3A5-33FD58002F2E}" type="parTrans" cxnId="{85F8AE9D-0924-48F9-B184-443DAFD363AA}">
      <dgm:prSet/>
      <dgm:spPr/>
      <dgm:t>
        <a:bodyPr/>
        <a:lstStyle/>
        <a:p>
          <a:endParaRPr lang="zh-CN" altLang="en-US"/>
        </a:p>
      </dgm:t>
    </dgm:pt>
    <dgm:pt modelId="{80FD739A-54E7-4C50-BDF7-01BCFA5AB618}" type="sibTrans" cxnId="{85F8AE9D-0924-48F9-B184-443DAFD363AA}">
      <dgm:prSet/>
      <dgm:spPr/>
      <dgm:t>
        <a:bodyPr/>
        <a:lstStyle/>
        <a:p>
          <a:endParaRPr lang="zh-CN" altLang="en-US"/>
        </a:p>
      </dgm:t>
    </dgm:pt>
    <dgm:pt modelId="{4655B0AE-1879-4041-B338-EE236514D26A}" type="pres">
      <dgm:prSet presAssocID="{AC873F71-0D79-41EF-A007-776CBE981EB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D0BFE468-9E7F-47B8-BAD5-8F95BC72AF18}" type="pres">
      <dgm:prSet presAssocID="{9072A6B8-686B-43DC-8FB0-B8687D446569}" presName="parentLin" presStyleCnt="0"/>
      <dgm:spPr/>
      <dgm:t>
        <a:bodyPr/>
        <a:lstStyle/>
        <a:p>
          <a:endParaRPr lang="zh-CN" altLang="en-US"/>
        </a:p>
      </dgm:t>
    </dgm:pt>
    <dgm:pt modelId="{F444730F-6D66-4D2A-B64E-E1D7D904A576}" type="pres">
      <dgm:prSet presAssocID="{9072A6B8-686B-43DC-8FB0-B8687D446569}" presName="parentLeftMargin" presStyleLbl="node1" presStyleIdx="0" presStyleCnt="3"/>
      <dgm:spPr/>
      <dgm:t>
        <a:bodyPr/>
        <a:lstStyle/>
        <a:p>
          <a:endParaRPr lang="zh-CN" altLang="en-US"/>
        </a:p>
      </dgm:t>
    </dgm:pt>
    <dgm:pt modelId="{90DBD03E-09E8-4541-B2EF-EC2A1363CC33}" type="pres">
      <dgm:prSet presAssocID="{9072A6B8-686B-43DC-8FB0-B8687D446569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7AB12E8-9E5D-4058-BB98-50C2A9F53E94}" type="pres">
      <dgm:prSet presAssocID="{9072A6B8-686B-43DC-8FB0-B8687D446569}" presName="negativeSpace" presStyleCnt="0"/>
      <dgm:spPr/>
      <dgm:t>
        <a:bodyPr/>
        <a:lstStyle/>
        <a:p>
          <a:endParaRPr lang="zh-CN" altLang="en-US"/>
        </a:p>
      </dgm:t>
    </dgm:pt>
    <dgm:pt modelId="{D00B8759-8E12-4124-A9D7-6E71049A5023}" type="pres">
      <dgm:prSet presAssocID="{9072A6B8-686B-43DC-8FB0-B8687D446569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A62B2A5-6EE3-4037-A6AC-53E03FF6BEF7}" type="pres">
      <dgm:prSet presAssocID="{94EFDA3D-3818-493A-9F30-A6D49DB88452}" presName="spaceBetweenRectangles" presStyleCnt="0"/>
      <dgm:spPr/>
      <dgm:t>
        <a:bodyPr/>
        <a:lstStyle/>
        <a:p>
          <a:endParaRPr lang="zh-CN" altLang="en-US"/>
        </a:p>
      </dgm:t>
    </dgm:pt>
    <dgm:pt modelId="{D2D1063C-B12D-4FBC-BEE2-67CEEA2C21B4}" type="pres">
      <dgm:prSet presAssocID="{4787D2AE-1B14-4F9E-8D4A-2512215CFD4C}" presName="parentLin" presStyleCnt="0"/>
      <dgm:spPr/>
      <dgm:t>
        <a:bodyPr/>
        <a:lstStyle/>
        <a:p>
          <a:endParaRPr lang="zh-CN" altLang="en-US"/>
        </a:p>
      </dgm:t>
    </dgm:pt>
    <dgm:pt modelId="{E9EACDA7-5C87-4ACD-9070-C4A2932A2BB4}" type="pres">
      <dgm:prSet presAssocID="{4787D2AE-1B14-4F9E-8D4A-2512215CFD4C}" presName="parentLeftMargin" presStyleLbl="node1" presStyleIdx="0" presStyleCnt="3"/>
      <dgm:spPr/>
      <dgm:t>
        <a:bodyPr/>
        <a:lstStyle/>
        <a:p>
          <a:endParaRPr lang="zh-CN" altLang="en-US"/>
        </a:p>
      </dgm:t>
    </dgm:pt>
    <dgm:pt modelId="{5B9AFD5A-ACAF-4D6B-9B36-B599657551C3}" type="pres">
      <dgm:prSet presAssocID="{4787D2AE-1B14-4F9E-8D4A-2512215CFD4C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96F04C4-3868-443D-A94E-AC69648B2B9F}" type="pres">
      <dgm:prSet presAssocID="{4787D2AE-1B14-4F9E-8D4A-2512215CFD4C}" presName="negativeSpace" presStyleCnt="0"/>
      <dgm:spPr/>
      <dgm:t>
        <a:bodyPr/>
        <a:lstStyle/>
        <a:p>
          <a:endParaRPr lang="zh-CN" altLang="en-US"/>
        </a:p>
      </dgm:t>
    </dgm:pt>
    <dgm:pt modelId="{AF22441F-8415-4E5C-95CB-BA61E9A22DE0}" type="pres">
      <dgm:prSet presAssocID="{4787D2AE-1B14-4F9E-8D4A-2512215CFD4C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E9FD1E0-1021-4CE1-9856-6BAE5A733794}" type="pres">
      <dgm:prSet presAssocID="{52351D1F-1C20-4814-B505-6005CE682E34}" presName="spaceBetweenRectangles" presStyleCnt="0"/>
      <dgm:spPr/>
      <dgm:t>
        <a:bodyPr/>
        <a:lstStyle/>
        <a:p>
          <a:endParaRPr lang="zh-CN" altLang="en-US"/>
        </a:p>
      </dgm:t>
    </dgm:pt>
    <dgm:pt modelId="{0F4E9722-F571-47E8-A597-81375477FA03}" type="pres">
      <dgm:prSet presAssocID="{7BA67B48-CD0D-4F19-9039-C08AD021E530}" presName="parentLin" presStyleCnt="0"/>
      <dgm:spPr/>
      <dgm:t>
        <a:bodyPr/>
        <a:lstStyle/>
        <a:p>
          <a:endParaRPr lang="zh-CN" altLang="en-US"/>
        </a:p>
      </dgm:t>
    </dgm:pt>
    <dgm:pt modelId="{5E86DF58-28AE-411A-AD3C-7BEADE400FDD}" type="pres">
      <dgm:prSet presAssocID="{7BA67B48-CD0D-4F19-9039-C08AD021E530}" presName="parentLeftMargin" presStyleLbl="node1" presStyleIdx="1" presStyleCnt="3"/>
      <dgm:spPr/>
      <dgm:t>
        <a:bodyPr/>
        <a:lstStyle/>
        <a:p>
          <a:endParaRPr lang="zh-CN" altLang="en-US"/>
        </a:p>
      </dgm:t>
    </dgm:pt>
    <dgm:pt modelId="{E9C82598-1603-459B-8862-09820E9CE372}" type="pres">
      <dgm:prSet presAssocID="{7BA67B48-CD0D-4F19-9039-C08AD021E530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D84355B-0369-4948-B300-7C0EC81BB9F3}" type="pres">
      <dgm:prSet presAssocID="{7BA67B48-CD0D-4F19-9039-C08AD021E530}" presName="negativeSpace" presStyleCnt="0"/>
      <dgm:spPr/>
      <dgm:t>
        <a:bodyPr/>
        <a:lstStyle/>
        <a:p>
          <a:endParaRPr lang="zh-CN" altLang="en-US"/>
        </a:p>
      </dgm:t>
    </dgm:pt>
    <dgm:pt modelId="{971D1F03-6CCF-464E-9617-346D01B637EB}" type="pres">
      <dgm:prSet presAssocID="{7BA67B48-CD0D-4F19-9039-C08AD021E530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85F8AE9D-0924-48F9-B184-443DAFD363AA}" srcId="{AC873F71-0D79-41EF-A007-776CBE981EBF}" destId="{7BA67B48-CD0D-4F19-9039-C08AD021E530}" srcOrd="2" destOrd="0" parTransId="{2D6B72C8-91FD-419B-B3A5-33FD58002F2E}" sibTransId="{80FD739A-54E7-4C50-BDF7-01BCFA5AB618}"/>
    <dgm:cxn modelId="{74925B3F-AF38-4338-98F4-DD1F1B7DCDDA}" type="presOf" srcId="{4787D2AE-1B14-4F9E-8D4A-2512215CFD4C}" destId="{5B9AFD5A-ACAF-4D6B-9B36-B599657551C3}" srcOrd="1" destOrd="0" presId="urn:microsoft.com/office/officeart/2005/8/layout/list1"/>
    <dgm:cxn modelId="{AA9F98CA-9E88-45B2-ABA1-4F644FA798CB}" srcId="{AC873F71-0D79-41EF-A007-776CBE981EBF}" destId="{4787D2AE-1B14-4F9E-8D4A-2512215CFD4C}" srcOrd="1" destOrd="0" parTransId="{3377F1B3-719C-4E8A-9648-5E436FCB00CC}" sibTransId="{52351D1F-1C20-4814-B505-6005CE682E34}"/>
    <dgm:cxn modelId="{E6F67126-5D89-4A5A-9B11-549A706EF6C0}" srcId="{AC873F71-0D79-41EF-A007-776CBE981EBF}" destId="{9072A6B8-686B-43DC-8FB0-B8687D446569}" srcOrd="0" destOrd="0" parTransId="{14CC390A-F64D-4E99-82C2-1201C9EA6D6D}" sibTransId="{94EFDA3D-3818-493A-9F30-A6D49DB88452}"/>
    <dgm:cxn modelId="{888C61AA-2A14-45D9-997E-41FEB8CD730C}" type="presOf" srcId="{4787D2AE-1B14-4F9E-8D4A-2512215CFD4C}" destId="{E9EACDA7-5C87-4ACD-9070-C4A2932A2BB4}" srcOrd="0" destOrd="0" presId="urn:microsoft.com/office/officeart/2005/8/layout/list1"/>
    <dgm:cxn modelId="{4BEBE861-C8DD-4721-BB63-48CEAE157391}" type="presOf" srcId="{7BA67B48-CD0D-4F19-9039-C08AD021E530}" destId="{E9C82598-1603-459B-8862-09820E9CE372}" srcOrd="1" destOrd="0" presId="urn:microsoft.com/office/officeart/2005/8/layout/list1"/>
    <dgm:cxn modelId="{80A9882F-7292-490F-B619-2342A95F5690}" type="presOf" srcId="{9072A6B8-686B-43DC-8FB0-B8687D446569}" destId="{F444730F-6D66-4D2A-B64E-E1D7D904A576}" srcOrd="0" destOrd="0" presId="urn:microsoft.com/office/officeart/2005/8/layout/list1"/>
    <dgm:cxn modelId="{E8E7D1E3-43AA-4556-BF9F-543A0FF3C050}" type="presOf" srcId="{7BA67B48-CD0D-4F19-9039-C08AD021E530}" destId="{5E86DF58-28AE-411A-AD3C-7BEADE400FDD}" srcOrd="0" destOrd="0" presId="urn:microsoft.com/office/officeart/2005/8/layout/list1"/>
    <dgm:cxn modelId="{BB48B855-6CFB-4F39-B81F-7E10E6936C5F}" type="presOf" srcId="{AC873F71-0D79-41EF-A007-776CBE981EBF}" destId="{4655B0AE-1879-4041-B338-EE236514D26A}" srcOrd="0" destOrd="0" presId="urn:microsoft.com/office/officeart/2005/8/layout/list1"/>
    <dgm:cxn modelId="{AC48D3DC-5F1C-4351-AFA7-CDF074BD38B8}" type="presOf" srcId="{9072A6B8-686B-43DC-8FB0-B8687D446569}" destId="{90DBD03E-09E8-4541-B2EF-EC2A1363CC33}" srcOrd="1" destOrd="0" presId="urn:microsoft.com/office/officeart/2005/8/layout/list1"/>
    <dgm:cxn modelId="{13B58350-FE27-4FD7-AA3D-371BF0305107}" type="presParOf" srcId="{4655B0AE-1879-4041-B338-EE236514D26A}" destId="{D0BFE468-9E7F-47B8-BAD5-8F95BC72AF18}" srcOrd="0" destOrd="0" presId="urn:microsoft.com/office/officeart/2005/8/layout/list1"/>
    <dgm:cxn modelId="{D7F60118-2B14-490C-A9BF-CF831DC92133}" type="presParOf" srcId="{D0BFE468-9E7F-47B8-BAD5-8F95BC72AF18}" destId="{F444730F-6D66-4D2A-B64E-E1D7D904A576}" srcOrd="0" destOrd="0" presId="urn:microsoft.com/office/officeart/2005/8/layout/list1"/>
    <dgm:cxn modelId="{B6B3D407-DBE3-44E4-BBB5-D7DF04DE3BE6}" type="presParOf" srcId="{D0BFE468-9E7F-47B8-BAD5-8F95BC72AF18}" destId="{90DBD03E-09E8-4541-B2EF-EC2A1363CC33}" srcOrd="1" destOrd="0" presId="urn:microsoft.com/office/officeart/2005/8/layout/list1"/>
    <dgm:cxn modelId="{B9B0D583-D193-4C49-98AE-4ED32D869487}" type="presParOf" srcId="{4655B0AE-1879-4041-B338-EE236514D26A}" destId="{97AB12E8-9E5D-4058-BB98-50C2A9F53E94}" srcOrd="1" destOrd="0" presId="urn:microsoft.com/office/officeart/2005/8/layout/list1"/>
    <dgm:cxn modelId="{0A117B7B-71DB-4971-B40E-0CB6D768F34F}" type="presParOf" srcId="{4655B0AE-1879-4041-B338-EE236514D26A}" destId="{D00B8759-8E12-4124-A9D7-6E71049A5023}" srcOrd="2" destOrd="0" presId="urn:microsoft.com/office/officeart/2005/8/layout/list1"/>
    <dgm:cxn modelId="{DFDAC6B2-3A2F-4123-9C90-EDBB5772759F}" type="presParOf" srcId="{4655B0AE-1879-4041-B338-EE236514D26A}" destId="{2A62B2A5-6EE3-4037-A6AC-53E03FF6BEF7}" srcOrd="3" destOrd="0" presId="urn:microsoft.com/office/officeart/2005/8/layout/list1"/>
    <dgm:cxn modelId="{EAB1FBB2-B7F7-4A66-A3A1-EAAC29BA022A}" type="presParOf" srcId="{4655B0AE-1879-4041-B338-EE236514D26A}" destId="{D2D1063C-B12D-4FBC-BEE2-67CEEA2C21B4}" srcOrd="4" destOrd="0" presId="urn:microsoft.com/office/officeart/2005/8/layout/list1"/>
    <dgm:cxn modelId="{DC45D535-96E0-4F39-89C5-8E11E81F60E7}" type="presParOf" srcId="{D2D1063C-B12D-4FBC-BEE2-67CEEA2C21B4}" destId="{E9EACDA7-5C87-4ACD-9070-C4A2932A2BB4}" srcOrd="0" destOrd="0" presId="urn:microsoft.com/office/officeart/2005/8/layout/list1"/>
    <dgm:cxn modelId="{0678B83E-BFB3-48BA-8941-798E2141E2BA}" type="presParOf" srcId="{D2D1063C-B12D-4FBC-BEE2-67CEEA2C21B4}" destId="{5B9AFD5A-ACAF-4D6B-9B36-B599657551C3}" srcOrd="1" destOrd="0" presId="urn:microsoft.com/office/officeart/2005/8/layout/list1"/>
    <dgm:cxn modelId="{D7E766ED-94D7-4667-961F-90252C7F09EF}" type="presParOf" srcId="{4655B0AE-1879-4041-B338-EE236514D26A}" destId="{996F04C4-3868-443D-A94E-AC69648B2B9F}" srcOrd="5" destOrd="0" presId="urn:microsoft.com/office/officeart/2005/8/layout/list1"/>
    <dgm:cxn modelId="{8D1EC260-7B95-4B1E-ACD7-194565234F62}" type="presParOf" srcId="{4655B0AE-1879-4041-B338-EE236514D26A}" destId="{AF22441F-8415-4E5C-95CB-BA61E9A22DE0}" srcOrd="6" destOrd="0" presId="urn:microsoft.com/office/officeart/2005/8/layout/list1"/>
    <dgm:cxn modelId="{F4D87DEB-9FE5-40C5-A8D5-293565FA0941}" type="presParOf" srcId="{4655B0AE-1879-4041-B338-EE236514D26A}" destId="{0E9FD1E0-1021-4CE1-9856-6BAE5A733794}" srcOrd="7" destOrd="0" presId="urn:microsoft.com/office/officeart/2005/8/layout/list1"/>
    <dgm:cxn modelId="{5A974620-55A3-496E-8D58-0D4CA1514F7A}" type="presParOf" srcId="{4655B0AE-1879-4041-B338-EE236514D26A}" destId="{0F4E9722-F571-47E8-A597-81375477FA03}" srcOrd="8" destOrd="0" presId="urn:microsoft.com/office/officeart/2005/8/layout/list1"/>
    <dgm:cxn modelId="{2D51457D-0D00-4F8C-8985-DD8B06F57468}" type="presParOf" srcId="{0F4E9722-F571-47E8-A597-81375477FA03}" destId="{5E86DF58-28AE-411A-AD3C-7BEADE400FDD}" srcOrd="0" destOrd="0" presId="urn:microsoft.com/office/officeart/2005/8/layout/list1"/>
    <dgm:cxn modelId="{84BF6374-E0EB-4D5A-AF2F-71A4E4E378F5}" type="presParOf" srcId="{0F4E9722-F571-47E8-A597-81375477FA03}" destId="{E9C82598-1603-459B-8862-09820E9CE372}" srcOrd="1" destOrd="0" presId="urn:microsoft.com/office/officeart/2005/8/layout/list1"/>
    <dgm:cxn modelId="{9E4E27BE-3C9D-401D-8A1B-FC327180A3C3}" type="presParOf" srcId="{4655B0AE-1879-4041-B338-EE236514D26A}" destId="{AD84355B-0369-4948-B300-7C0EC81BB9F3}" srcOrd="9" destOrd="0" presId="urn:microsoft.com/office/officeart/2005/8/layout/list1"/>
    <dgm:cxn modelId="{BDAD4C81-E636-4892-8C70-42FBAA68B4DC}" type="presParOf" srcId="{4655B0AE-1879-4041-B338-EE236514D26A}" destId="{971D1F03-6CCF-464E-9617-346D01B637EB}" srcOrd="10" destOrd="0" presId="urn:microsoft.com/office/officeart/2005/8/layout/list1"/>
  </dgm:cxnLst>
  <dgm:bg/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C873F71-0D79-41EF-A007-776CBE981EBF}" type="doc">
      <dgm:prSet loTypeId="urn:microsoft.com/office/officeart/2005/8/layout/list1" loCatId="list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zh-CN" altLang="en-US"/>
        </a:p>
      </dgm:t>
    </dgm:pt>
    <dgm:pt modelId="{9072A6B8-686B-43DC-8FB0-B8687D446569}">
      <dgm:prSet phldrT="[文本]"/>
      <dgm:spPr/>
      <dgm:t>
        <a:bodyPr/>
        <a:lstStyle/>
        <a:p>
          <a:r>
            <a:rPr lang="zh-CN" altLang="en-US" dirty="0" smtClean="0"/>
            <a:t>自我更新</a:t>
          </a:r>
          <a:endParaRPr lang="zh-CN" altLang="en-US" dirty="0"/>
        </a:p>
      </dgm:t>
    </dgm:pt>
    <dgm:pt modelId="{14CC390A-F64D-4E99-82C2-1201C9EA6D6D}" type="parTrans" cxnId="{E6F67126-5D89-4A5A-9B11-549A706EF6C0}">
      <dgm:prSet/>
      <dgm:spPr/>
      <dgm:t>
        <a:bodyPr/>
        <a:lstStyle/>
        <a:p>
          <a:endParaRPr lang="zh-CN" altLang="en-US"/>
        </a:p>
      </dgm:t>
    </dgm:pt>
    <dgm:pt modelId="{94EFDA3D-3818-493A-9F30-A6D49DB88452}" type="sibTrans" cxnId="{E6F67126-5D89-4A5A-9B11-549A706EF6C0}">
      <dgm:prSet/>
      <dgm:spPr/>
      <dgm:t>
        <a:bodyPr/>
        <a:lstStyle/>
        <a:p>
          <a:endParaRPr lang="zh-CN" altLang="en-US"/>
        </a:p>
      </dgm:t>
    </dgm:pt>
    <dgm:pt modelId="{4787D2AE-1B14-4F9E-8D4A-2512215CFD4C}">
      <dgm:prSet phldrT="[文本]"/>
      <dgm:spPr/>
      <dgm:t>
        <a:bodyPr/>
        <a:lstStyle/>
        <a:p>
          <a:r>
            <a:rPr lang="zh-CN" altLang="en-US" dirty="0" smtClean="0"/>
            <a:t>专业学习</a:t>
          </a:r>
          <a:endParaRPr lang="zh-CN" altLang="en-US" dirty="0"/>
        </a:p>
      </dgm:t>
    </dgm:pt>
    <dgm:pt modelId="{3377F1B3-719C-4E8A-9648-5E436FCB00CC}" type="parTrans" cxnId="{AA9F98CA-9E88-45B2-ABA1-4F644FA798CB}">
      <dgm:prSet/>
      <dgm:spPr/>
      <dgm:t>
        <a:bodyPr/>
        <a:lstStyle/>
        <a:p>
          <a:endParaRPr lang="zh-CN" altLang="en-US"/>
        </a:p>
      </dgm:t>
    </dgm:pt>
    <dgm:pt modelId="{52351D1F-1C20-4814-B505-6005CE682E34}" type="sibTrans" cxnId="{AA9F98CA-9E88-45B2-ABA1-4F644FA798CB}">
      <dgm:prSet/>
      <dgm:spPr/>
      <dgm:t>
        <a:bodyPr/>
        <a:lstStyle/>
        <a:p>
          <a:endParaRPr lang="zh-CN" altLang="en-US"/>
        </a:p>
      </dgm:t>
    </dgm:pt>
    <dgm:pt modelId="{7BA67B48-CD0D-4F19-9039-C08AD021E530}">
      <dgm:prSet phldrT="[文本]"/>
      <dgm:spPr/>
      <dgm:t>
        <a:bodyPr/>
        <a:lstStyle/>
        <a:p>
          <a:r>
            <a:rPr lang="zh-CN" altLang="en-US" dirty="0" smtClean="0"/>
            <a:t>终身学习</a:t>
          </a:r>
          <a:endParaRPr lang="zh-CN" altLang="en-US" dirty="0"/>
        </a:p>
      </dgm:t>
    </dgm:pt>
    <dgm:pt modelId="{2D6B72C8-91FD-419B-B3A5-33FD58002F2E}" type="parTrans" cxnId="{85F8AE9D-0924-48F9-B184-443DAFD363AA}">
      <dgm:prSet/>
      <dgm:spPr/>
      <dgm:t>
        <a:bodyPr/>
        <a:lstStyle/>
        <a:p>
          <a:endParaRPr lang="zh-CN" altLang="en-US"/>
        </a:p>
      </dgm:t>
    </dgm:pt>
    <dgm:pt modelId="{80FD739A-54E7-4C50-BDF7-01BCFA5AB618}" type="sibTrans" cxnId="{85F8AE9D-0924-48F9-B184-443DAFD363AA}">
      <dgm:prSet/>
      <dgm:spPr/>
      <dgm:t>
        <a:bodyPr/>
        <a:lstStyle/>
        <a:p>
          <a:endParaRPr lang="zh-CN" altLang="en-US"/>
        </a:p>
      </dgm:t>
    </dgm:pt>
    <dgm:pt modelId="{4655B0AE-1879-4041-B338-EE236514D26A}" type="pres">
      <dgm:prSet presAssocID="{AC873F71-0D79-41EF-A007-776CBE981EB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D0BFE468-9E7F-47B8-BAD5-8F95BC72AF18}" type="pres">
      <dgm:prSet presAssocID="{9072A6B8-686B-43DC-8FB0-B8687D446569}" presName="parentLin" presStyleCnt="0"/>
      <dgm:spPr/>
      <dgm:t>
        <a:bodyPr/>
        <a:lstStyle/>
        <a:p>
          <a:endParaRPr lang="zh-CN" altLang="en-US"/>
        </a:p>
      </dgm:t>
    </dgm:pt>
    <dgm:pt modelId="{F444730F-6D66-4D2A-B64E-E1D7D904A576}" type="pres">
      <dgm:prSet presAssocID="{9072A6B8-686B-43DC-8FB0-B8687D446569}" presName="parentLeftMargin" presStyleLbl="node1" presStyleIdx="0" presStyleCnt="3"/>
      <dgm:spPr/>
      <dgm:t>
        <a:bodyPr/>
        <a:lstStyle/>
        <a:p>
          <a:endParaRPr lang="zh-CN" altLang="en-US"/>
        </a:p>
      </dgm:t>
    </dgm:pt>
    <dgm:pt modelId="{90DBD03E-09E8-4541-B2EF-EC2A1363CC33}" type="pres">
      <dgm:prSet presAssocID="{9072A6B8-686B-43DC-8FB0-B8687D446569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7AB12E8-9E5D-4058-BB98-50C2A9F53E94}" type="pres">
      <dgm:prSet presAssocID="{9072A6B8-686B-43DC-8FB0-B8687D446569}" presName="negativeSpace" presStyleCnt="0"/>
      <dgm:spPr/>
      <dgm:t>
        <a:bodyPr/>
        <a:lstStyle/>
        <a:p>
          <a:endParaRPr lang="zh-CN" altLang="en-US"/>
        </a:p>
      </dgm:t>
    </dgm:pt>
    <dgm:pt modelId="{D00B8759-8E12-4124-A9D7-6E71049A5023}" type="pres">
      <dgm:prSet presAssocID="{9072A6B8-686B-43DC-8FB0-B8687D446569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A62B2A5-6EE3-4037-A6AC-53E03FF6BEF7}" type="pres">
      <dgm:prSet presAssocID="{94EFDA3D-3818-493A-9F30-A6D49DB88452}" presName="spaceBetweenRectangles" presStyleCnt="0"/>
      <dgm:spPr/>
      <dgm:t>
        <a:bodyPr/>
        <a:lstStyle/>
        <a:p>
          <a:endParaRPr lang="zh-CN" altLang="en-US"/>
        </a:p>
      </dgm:t>
    </dgm:pt>
    <dgm:pt modelId="{D2D1063C-B12D-4FBC-BEE2-67CEEA2C21B4}" type="pres">
      <dgm:prSet presAssocID="{4787D2AE-1B14-4F9E-8D4A-2512215CFD4C}" presName="parentLin" presStyleCnt="0"/>
      <dgm:spPr/>
      <dgm:t>
        <a:bodyPr/>
        <a:lstStyle/>
        <a:p>
          <a:endParaRPr lang="zh-CN" altLang="en-US"/>
        </a:p>
      </dgm:t>
    </dgm:pt>
    <dgm:pt modelId="{E9EACDA7-5C87-4ACD-9070-C4A2932A2BB4}" type="pres">
      <dgm:prSet presAssocID="{4787D2AE-1B14-4F9E-8D4A-2512215CFD4C}" presName="parentLeftMargin" presStyleLbl="node1" presStyleIdx="0" presStyleCnt="3"/>
      <dgm:spPr/>
      <dgm:t>
        <a:bodyPr/>
        <a:lstStyle/>
        <a:p>
          <a:endParaRPr lang="zh-CN" altLang="en-US"/>
        </a:p>
      </dgm:t>
    </dgm:pt>
    <dgm:pt modelId="{5B9AFD5A-ACAF-4D6B-9B36-B599657551C3}" type="pres">
      <dgm:prSet presAssocID="{4787D2AE-1B14-4F9E-8D4A-2512215CFD4C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96F04C4-3868-443D-A94E-AC69648B2B9F}" type="pres">
      <dgm:prSet presAssocID="{4787D2AE-1B14-4F9E-8D4A-2512215CFD4C}" presName="negativeSpace" presStyleCnt="0"/>
      <dgm:spPr/>
      <dgm:t>
        <a:bodyPr/>
        <a:lstStyle/>
        <a:p>
          <a:endParaRPr lang="zh-CN" altLang="en-US"/>
        </a:p>
      </dgm:t>
    </dgm:pt>
    <dgm:pt modelId="{AF22441F-8415-4E5C-95CB-BA61E9A22DE0}" type="pres">
      <dgm:prSet presAssocID="{4787D2AE-1B14-4F9E-8D4A-2512215CFD4C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E9FD1E0-1021-4CE1-9856-6BAE5A733794}" type="pres">
      <dgm:prSet presAssocID="{52351D1F-1C20-4814-B505-6005CE682E34}" presName="spaceBetweenRectangles" presStyleCnt="0"/>
      <dgm:spPr/>
      <dgm:t>
        <a:bodyPr/>
        <a:lstStyle/>
        <a:p>
          <a:endParaRPr lang="zh-CN" altLang="en-US"/>
        </a:p>
      </dgm:t>
    </dgm:pt>
    <dgm:pt modelId="{0F4E9722-F571-47E8-A597-81375477FA03}" type="pres">
      <dgm:prSet presAssocID="{7BA67B48-CD0D-4F19-9039-C08AD021E530}" presName="parentLin" presStyleCnt="0"/>
      <dgm:spPr/>
      <dgm:t>
        <a:bodyPr/>
        <a:lstStyle/>
        <a:p>
          <a:endParaRPr lang="zh-CN" altLang="en-US"/>
        </a:p>
      </dgm:t>
    </dgm:pt>
    <dgm:pt modelId="{5E86DF58-28AE-411A-AD3C-7BEADE400FDD}" type="pres">
      <dgm:prSet presAssocID="{7BA67B48-CD0D-4F19-9039-C08AD021E530}" presName="parentLeftMargin" presStyleLbl="node1" presStyleIdx="1" presStyleCnt="3"/>
      <dgm:spPr/>
      <dgm:t>
        <a:bodyPr/>
        <a:lstStyle/>
        <a:p>
          <a:endParaRPr lang="zh-CN" altLang="en-US"/>
        </a:p>
      </dgm:t>
    </dgm:pt>
    <dgm:pt modelId="{E9C82598-1603-459B-8862-09820E9CE372}" type="pres">
      <dgm:prSet presAssocID="{7BA67B48-CD0D-4F19-9039-C08AD021E530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D84355B-0369-4948-B300-7C0EC81BB9F3}" type="pres">
      <dgm:prSet presAssocID="{7BA67B48-CD0D-4F19-9039-C08AD021E530}" presName="negativeSpace" presStyleCnt="0"/>
      <dgm:spPr/>
      <dgm:t>
        <a:bodyPr/>
        <a:lstStyle/>
        <a:p>
          <a:endParaRPr lang="zh-CN" altLang="en-US"/>
        </a:p>
      </dgm:t>
    </dgm:pt>
    <dgm:pt modelId="{971D1F03-6CCF-464E-9617-346D01B637EB}" type="pres">
      <dgm:prSet presAssocID="{7BA67B48-CD0D-4F19-9039-C08AD021E530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DFEF7F50-47E9-40D5-ACA6-DCF2B4919459}" type="presOf" srcId="{7BA67B48-CD0D-4F19-9039-C08AD021E530}" destId="{5E86DF58-28AE-411A-AD3C-7BEADE400FDD}" srcOrd="0" destOrd="0" presId="urn:microsoft.com/office/officeart/2005/8/layout/list1"/>
    <dgm:cxn modelId="{AA9F98CA-9E88-45B2-ABA1-4F644FA798CB}" srcId="{AC873F71-0D79-41EF-A007-776CBE981EBF}" destId="{4787D2AE-1B14-4F9E-8D4A-2512215CFD4C}" srcOrd="1" destOrd="0" parTransId="{3377F1B3-719C-4E8A-9648-5E436FCB00CC}" sibTransId="{52351D1F-1C20-4814-B505-6005CE682E34}"/>
    <dgm:cxn modelId="{8036B143-CD68-4D43-843C-60A8F75A5843}" type="presOf" srcId="{4787D2AE-1B14-4F9E-8D4A-2512215CFD4C}" destId="{E9EACDA7-5C87-4ACD-9070-C4A2932A2BB4}" srcOrd="0" destOrd="0" presId="urn:microsoft.com/office/officeart/2005/8/layout/list1"/>
    <dgm:cxn modelId="{54E34A93-8734-4B52-B622-2C1CC356BB57}" type="presOf" srcId="{9072A6B8-686B-43DC-8FB0-B8687D446569}" destId="{90DBD03E-09E8-4541-B2EF-EC2A1363CC33}" srcOrd="1" destOrd="0" presId="urn:microsoft.com/office/officeart/2005/8/layout/list1"/>
    <dgm:cxn modelId="{E6F67126-5D89-4A5A-9B11-549A706EF6C0}" srcId="{AC873F71-0D79-41EF-A007-776CBE981EBF}" destId="{9072A6B8-686B-43DC-8FB0-B8687D446569}" srcOrd="0" destOrd="0" parTransId="{14CC390A-F64D-4E99-82C2-1201C9EA6D6D}" sibTransId="{94EFDA3D-3818-493A-9F30-A6D49DB88452}"/>
    <dgm:cxn modelId="{4E4B4DDF-A91D-4E31-B895-008F3E5CBF6A}" type="presOf" srcId="{AC873F71-0D79-41EF-A007-776CBE981EBF}" destId="{4655B0AE-1879-4041-B338-EE236514D26A}" srcOrd="0" destOrd="0" presId="urn:microsoft.com/office/officeart/2005/8/layout/list1"/>
    <dgm:cxn modelId="{85F8AE9D-0924-48F9-B184-443DAFD363AA}" srcId="{AC873F71-0D79-41EF-A007-776CBE981EBF}" destId="{7BA67B48-CD0D-4F19-9039-C08AD021E530}" srcOrd="2" destOrd="0" parTransId="{2D6B72C8-91FD-419B-B3A5-33FD58002F2E}" sibTransId="{80FD739A-54E7-4C50-BDF7-01BCFA5AB618}"/>
    <dgm:cxn modelId="{A806F156-6A2A-4678-B37A-CBA029B89719}" type="presOf" srcId="{7BA67B48-CD0D-4F19-9039-C08AD021E530}" destId="{E9C82598-1603-459B-8862-09820E9CE372}" srcOrd="1" destOrd="0" presId="urn:microsoft.com/office/officeart/2005/8/layout/list1"/>
    <dgm:cxn modelId="{460A9323-42B3-4C77-BF10-16A94F0339A2}" type="presOf" srcId="{9072A6B8-686B-43DC-8FB0-B8687D446569}" destId="{F444730F-6D66-4D2A-B64E-E1D7D904A576}" srcOrd="0" destOrd="0" presId="urn:microsoft.com/office/officeart/2005/8/layout/list1"/>
    <dgm:cxn modelId="{609209B4-115F-431C-B24F-392AC0921DD0}" type="presOf" srcId="{4787D2AE-1B14-4F9E-8D4A-2512215CFD4C}" destId="{5B9AFD5A-ACAF-4D6B-9B36-B599657551C3}" srcOrd="1" destOrd="0" presId="urn:microsoft.com/office/officeart/2005/8/layout/list1"/>
    <dgm:cxn modelId="{C6058A88-DAFE-40CD-BF99-5733393CFE08}" type="presParOf" srcId="{4655B0AE-1879-4041-B338-EE236514D26A}" destId="{D0BFE468-9E7F-47B8-BAD5-8F95BC72AF18}" srcOrd="0" destOrd="0" presId="urn:microsoft.com/office/officeart/2005/8/layout/list1"/>
    <dgm:cxn modelId="{238A4C05-384A-4A77-96AF-27EA8C2E7203}" type="presParOf" srcId="{D0BFE468-9E7F-47B8-BAD5-8F95BC72AF18}" destId="{F444730F-6D66-4D2A-B64E-E1D7D904A576}" srcOrd="0" destOrd="0" presId="urn:microsoft.com/office/officeart/2005/8/layout/list1"/>
    <dgm:cxn modelId="{010A3493-3A77-40D1-89EA-AE90B151E7D2}" type="presParOf" srcId="{D0BFE468-9E7F-47B8-BAD5-8F95BC72AF18}" destId="{90DBD03E-09E8-4541-B2EF-EC2A1363CC33}" srcOrd="1" destOrd="0" presId="urn:microsoft.com/office/officeart/2005/8/layout/list1"/>
    <dgm:cxn modelId="{F827173B-4F0D-4832-9B8D-A3A3F2808DE8}" type="presParOf" srcId="{4655B0AE-1879-4041-B338-EE236514D26A}" destId="{97AB12E8-9E5D-4058-BB98-50C2A9F53E94}" srcOrd="1" destOrd="0" presId="urn:microsoft.com/office/officeart/2005/8/layout/list1"/>
    <dgm:cxn modelId="{BB04F198-B5DE-40AE-A2E8-74C3F4CE42D0}" type="presParOf" srcId="{4655B0AE-1879-4041-B338-EE236514D26A}" destId="{D00B8759-8E12-4124-A9D7-6E71049A5023}" srcOrd="2" destOrd="0" presId="urn:microsoft.com/office/officeart/2005/8/layout/list1"/>
    <dgm:cxn modelId="{780B572D-497D-4712-8DC6-FC6BB9201EDD}" type="presParOf" srcId="{4655B0AE-1879-4041-B338-EE236514D26A}" destId="{2A62B2A5-6EE3-4037-A6AC-53E03FF6BEF7}" srcOrd="3" destOrd="0" presId="urn:microsoft.com/office/officeart/2005/8/layout/list1"/>
    <dgm:cxn modelId="{89395570-D613-4A3B-8C43-497331D9A25C}" type="presParOf" srcId="{4655B0AE-1879-4041-B338-EE236514D26A}" destId="{D2D1063C-B12D-4FBC-BEE2-67CEEA2C21B4}" srcOrd="4" destOrd="0" presId="urn:microsoft.com/office/officeart/2005/8/layout/list1"/>
    <dgm:cxn modelId="{7192D09D-435A-4C53-BDE9-83B893081D92}" type="presParOf" srcId="{D2D1063C-B12D-4FBC-BEE2-67CEEA2C21B4}" destId="{E9EACDA7-5C87-4ACD-9070-C4A2932A2BB4}" srcOrd="0" destOrd="0" presId="urn:microsoft.com/office/officeart/2005/8/layout/list1"/>
    <dgm:cxn modelId="{ECDB5417-18D6-4461-8F14-681550CC174D}" type="presParOf" srcId="{D2D1063C-B12D-4FBC-BEE2-67CEEA2C21B4}" destId="{5B9AFD5A-ACAF-4D6B-9B36-B599657551C3}" srcOrd="1" destOrd="0" presId="urn:microsoft.com/office/officeart/2005/8/layout/list1"/>
    <dgm:cxn modelId="{62DC8A5A-051A-4900-A4BE-7D45F84CF4EC}" type="presParOf" srcId="{4655B0AE-1879-4041-B338-EE236514D26A}" destId="{996F04C4-3868-443D-A94E-AC69648B2B9F}" srcOrd="5" destOrd="0" presId="urn:microsoft.com/office/officeart/2005/8/layout/list1"/>
    <dgm:cxn modelId="{F1962855-BEDF-4622-91E1-8FB367E9FC9B}" type="presParOf" srcId="{4655B0AE-1879-4041-B338-EE236514D26A}" destId="{AF22441F-8415-4E5C-95CB-BA61E9A22DE0}" srcOrd="6" destOrd="0" presId="urn:microsoft.com/office/officeart/2005/8/layout/list1"/>
    <dgm:cxn modelId="{F942B8BA-FB8C-43AD-A705-EAAFF04C03DB}" type="presParOf" srcId="{4655B0AE-1879-4041-B338-EE236514D26A}" destId="{0E9FD1E0-1021-4CE1-9856-6BAE5A733794}" srcOrd="7" destOrd="0" presId="urn:microsoft.com/office/officeart/2005/8/layout/list1"/>
    <dgm:cxn modelId="{A6A47623-23F9-4862-8A6D-7821F4B7B9DB}" type="presParOf" srcId="{4655B0AE-1879-4041-B338-EE236514D26A}" destId="{0F4E9722-F571-47E8-A597-81375477FA03}" srcOrd="8" destOrd="0" presId="urn:microsoft.com/office/officeart/2005/8/layout/list1"/>
    <dgm:cxn modelId="{C4F4F4FF-39EE-4552-94E2-ADE94F624967}" type="presParOf" srcId="{0F4E9722-F571-47E8-A597-81375477FA03}" destId="{5E86DF58-28AE-411A-AD3C-7BEADE400FDD}" srcOrd="0" destOrd="0" presId="urn:microsoft.com/office/officeart/2005/8/layout/list1"/>
    <dgm:cxn modelId="{708E65BB-6A9E-489A-B9C7-52C6B3F52C47}" type="presParOf" srcId="{0F4E9722-F571-47E8-A597-81375477FA03}" destId="{E9C82598-1603-459B-8862-09820E9CE372}" srcOrd="1" destOrd="0" presId="urn:microsoft.com/office/officeart/2005/8/layout/list1"/>
    <dgm:cxn modelId="{0241DEC8-A748-4CE6-A8AB-FAB04310E1DF}" type="presParOf" srcId="{4655B0AE-1879-4041-B338-EE236514D26A}" destId="{AD84355B-0369-4948-B300-7C0EC81BB9F3}" srcOrd="9" destOrd="0" presId="urn:microsoft.com/office/officeart/2005/8/layout/list1"/>
    <dgm:cxn modelId="{1C809B14-0F4E-445A-8D4D-9FE27A861006}" type="presParOf" srcId="{4655B0AE-1879-4041-B338-EE236514D26A}" destId="{971D1F03-6CCF-464E-9617-346D01B637EB}" srcOrd="10" destOrd="0" presId="urn:microsoft.com/office/officeart/2005/8/layout/list1"/>
  </dgm:cxnLst>
  <dgm:bg/>
  <dgm:whole/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F096572-B084-4335-913E-A06D7DCD0C8C}" type="doc">
      <dgm:prSet loTypeId="urn:microsoft.com/office/officeart/2005/8/layout/cycle8" loCatId="cycle" qsTypeId="urn:microsoft.com/office/officeart/2005/8/quickstyle/simple1" qsCatId="simple" csTypeId="urn:microsoft.com/office/officeart/2005/8/colors/accent2_3" csCatId="accent2" phldr="1"/>
      <dgm:spPr/>
    </dgm:pt>
    <dgm:pt modelId="{D904A2BF-2E70-4801-93C6-3CBBEA3BB676}">
      <dgm:prSet phldrT="[文本]"/>
      <dgm:spPr/>
      <dgm:t>
        <a:bodyPr/>
        <a:lstStyle/>
        <a:p>
          <a:r>
            <a:rPr lang="zh-CN" altLang="en-US" dirty="0" smtClean="0"/>
            <a:t>综合实践活动课程规划</a:t>
          </a:r>
          <a:endParaRPr lang="zh-CN" altLang="en-US" dirty="0"/>
        </a:p>
      </dgm:t>
    </dgm:pt>
    <dgm:pt modelId="{9B27C37F-21FF-4C86-8173-1F5D5047796D}" type="parTrans" cxnId="{A3354302-0AFA-481F-AF06-E5DA00B8412E}">
      <dgm:prSet/>
      <dgm:spPr/>
      <dgm:t>
        <a:bodyPr/>
        <a:lstStyle/>
        <a:p>
          <a:endParaRPr lang="zh-CN" altLang="en-US"/>
        </a:p>
      </dgm:t>
    </dgm:pt>
    <dgm:pt modelId="{845F599F-5487-4F60-A997-7E8DD2B2B0F0}" type="sibTrans" cxnId="{A3354302-0AFA-481F-AF06-E5DA00B8412E}">
      <dgm:prSet/>
      <dgm:spPr/>
      <dgm:t>
        <a:bodyPr/>
        <a:lstStyle/>
        <a:p>
          <a:endParaRPr lang="zh-CN" altLang="en-US"/>
        </a:p>
      </dgm:t>
    </dgm:pt>
    <dgm:pt modelId="{3A2AA92F-128B-4EC8-9F93-35A4155C2DFE}">
      <dgm:prSet phldrT="[文本]"/>
      <dgm:spPr/>
      <dgm:t>
        <a:bodyPr/>
        <a:lstStyle/>
        <a:p>
          <a:r>
            <a:rPr lang="zh-CN" altLang="en-US" dirty="0" smtClean="0"/>
            <a:t>校本</a:t>
          </a:r>
          <a:r>
            <a:rPr lang="en-US" altLang="zh-CN" dirty="0" smtClean="0"/>
            <a:t>/</a:t>
          </a:r>
          <a:r>
            <a:rPr lang="zh-CN" altLang="en-US" dirty="0" smtClean="0"/>
            <a:t>选修课程规划</a:t>
          </a:r>
          <a:endParaRPr lang="zh-CN" altLang="en-US" dirty="0"/>
        </a:p>
      </dgm:t>
    </dgm:pt>
    <dgm:pt modelId="{ABF1C14E-D118-4B13-8132-D25A7BAE4376}" type="parTrans" cxnId="{8CDD4837-D60F-404E-B196-5EF7BF9A5815}">
      <dgm:prSet/>
      <dgm:spPr/>
      <dgm:t>
        <a:bodyPr/>
        <a:lstStyle/>
        <a:p>
          <a:endParaRPr lang="zh-CN" altLang="en-US"/>
        </a:p>
      </dgm:t>
    </dgm:pt>
    <dgm:pt modelId="{51721A35-9200-4B14-AEBE-D20E44513B96}" type="sibTrans" cxnId="{8CDD4837-D60F-404E-B196-5EF7BF9A5815}">
      <dgm:prSet/>
      <dgm:spPr/>
      <dgm:t>
        <a:bodyPr/>
        <a:lstStyle/>
        <a:p>
          <a:endParaRPr lang="zh-CN" altLang="en-US"/>
        </a:p>
      </dgm:t>
    </dgm:pt>
    <dgm:pt modelId="{AFCB8661-C02D-4B6D-97C7-577A2C708A95}">
      <dgm:prSet phldrT="[文本]"/>
      <dgm:spPr/>
      <dgm:t>
        <a:bodyPr/>
        <a:lstStyle/>
        <a:p>
          <a:r>
            <a:rPr lang="zh-CN" altLang="en-US" dirty="0" smtClean="0"/>
            <a:t>各门学科国家课程规划</a:t>
          </a:r>
          <a:endParaRPr lang="zh-CN" altLang="en-US" dirty="0"/>
        </a:p>
      </dgm:t>
    </dgm:pt>
    <dgm:pt modelId="{5EF024E6-C76B-4BD5-9B5A-515343B2A58C}" type="parTrans" cxnId="{BEAF7AE6-C87C-4F6B-997B-6FB542CCD26A}">
      <dgm:prSet/>
      <dgm:spPr/>
      <dgm:t>
        <a:bodyPr/>
        <a:lstStyle/>
        <a:p>
          <a:endParaRPr lang="zh-CN" altLang="en-US"/>
        </a:p>
      </dgm:t>
    </dgm:pt>
    <dgm:pt modelId="{07E98514-CAE8-4E13-A2B0-8342CCE95DF0}" type="sibTrans" cxnId="{BEAF7AE6-C87C-4F6B-997B-6FB542CCD26A}">
      <dgm:prSet/>
      <dgm:spPr/>
      <dgm:t>
        <a:bodyPr/>
        <a:lstStyle/>
        <a:p>
          <a:endParaRPr lang="zh-CN" altLang="en-US"/>
        </a:p>
      </dgm:t>
    </dgm:pt>
    <dgm:pt modelId="{B620BE46-D8CF-4BC3-B885-7EFC2A1AF095}" type="pres">
      <dgm:prSet presAssocID="{3F096572-B084-4335-913E-A06D7DCD0C8C}" presName="compositeShape" presStyleCnt="0">
        <dgm:presLayoutVars>
          <dgm:chMax val="7"/>
          <dgm:dir/>
          <dgm:resizeHandles val="exact"/>
        </dgm:presLayoutVars>
      </dgm:prSet>
      <dgm:spPr/>
    </dgm:pt>
    <dgm:pt modelId="{E9A3D95E-5489-4A7D-B63A-F81EF079BAB1}" type="pres">
      <dgm:prSet presAssocID="{3F096572-B084-4335-913E-A06D7DCD0C8C}" presName="wedge1" presStyleLbl="node1" presStyleIdx="0" presStyleCnt="3"/>
      <dgm:spPr/>
      <dgm:t>
        <a:bodyPr/>
        <a:lstStyle/>
        <a:p>
          <a:endParaRPr lang="zh-CN" altLang="en-US"/>
        </a:p>
      </dgm:t>
    </dgm:pt>
    <dgm:pt modelId="{66A9C7BB-EDF0-4828-9F75-0D07E13FEB7C}" type="pres">
      <dgm:prSet presAssocID="{3F096572-B084-4335-913E-A06D7DCD0C8C}" presName="dummy1a" presStyleCnt="0"/>
      <dgm:spPr/>
    </dgm:pt>
    <dgm:pt modelId="{7A296C24-EC67-402A-8AB5-9C0130CD689A}" type="pres">
      <dgm:prSet presAssocID="{3F096572-B084-4335-913E-A06D7DCD0C8C}" presName="dummy1b" presStyleCnt="0"/>
      <dgm:spPr/>
    </dgm:pt>
    <dgm:pt modelId="{302AC68D-BCFC-4F56-A25F-3ADA04CB98F9}" type="pres">
      <dgm:prSet presAssocID="{3F096572-B084-4335-913E-A06D7DCD0C8C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E8278EC-CF4E-4E32-A41F-5587B40986A5}" type="pres">
      <dgm:prSet presAssocID="{3F096572-B084-4335-913E-A06D7DCD0C8C}" presName="wedge2" presStyleLbl="node1" presStyleIdx="1" presStyleCnt="3" custScaleX="95459" custScaleY="89718"/>
      <dgm:spPr/>
      <dgm:t>
        <a:bodyPr/>
        <a:lstStyle/>
        <a:p>
          <a:endParaRPr lang="zh-CN" altLang="en-US"/>
        </a:p>
      </dgm:t>
    </dgm:pt>
    <dgm:pt modelId="{99E74B01-BC34-4594-ACA1-810E934FC9D3}" type="pres">
      <dgm:prSet presAssocID="{3F096572-B084-4335-913E-A06D7DCD0C8C}" presName="dummy2a" presStyleCnt="0"/>
      <dgm:spPr/>
    </dgm:pt>
    <dgm:pt modelId="{AF60ED30-7318-4514-99FF-26AB6A079635}" type="pres">
      <dgm:prSet presAssocID="{3F096572-B084-4335-913E-A06D7DCD0C8C}" presName="dummy2b" presStyleCnt="0"/>
      <dgm:spPr/>
    </dgm:pt>
    <dgm:pt modelId="{F1AA5D74-AA93-407A-9574-A53C1D1DDD4E}" type="pres">
      <dgm:prSet presAssocID="{3F096572-B084-4335-913E-A06D7DCD0C8C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3E63ADD-6ABD-49C0-8403-8BFDFDE98235}" type="pres">
      <dgm:prSet presAssocID="{3F096572-B084-4335-913E-A06D7DCD0C8C}" presName="wedge3" presStyleLbl="node1" presStyleIdx="2" presStyleCnt="3"/>
      <dgm:spPr/>
      <dgm:t>
        <a:bodyPr/>
        <a:lstStyle/>
        <a:p>
          <a:endParaRPr lang="zh-CN" altLang="en-US"/>
        </a:p>
      </dgm:t>
    </dgm:pt>
    <dgm:pt modelId="{B3D8DEFA-8277-4B00-B086-57041EF12E33}" type="pres">
      <dgm:prSet presAssocID="{3F096572-B084-4335-913E-A06D7DCD0C8C}" presName="dummy3a" presStyleCnt="0"/>
      <dgm:spPr/>
    </dgm:pt>
    <dgm:pt modelId="{C380E4AE-46D1-4756-A016-D4BA070309B1}" type="pres">
      <dgm:prSet presAssocID="{3F096572-B084-4335-913E-A06D7DCD0C8C}" presName="dummy3b" presStyleCnt="0"/>
      <dgm:spPr/>
    </dgm:pt>
    <dgm:pt modelId="{262FC9E5-0CBF-447C-85B7-557E2B8915F1}" type="pres">
      <dgm:prSet presAssocID="{3F096572-B084-4335-913E-A06D7DCD0C8C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3CD4FAD-94DC-4037-8D04-E085A07E2D5C}" type="pres">
      <dgm:prSet presAssocID="{845F599F-5487-4F60-A997-7E8DD2B2B0F0}" presName="arrowWedge1" presStyleLbl="fgSibTrans2D1" presStyleIdx="0" presStyleCnt="3"/>
      <dgm:spPr/>
    </dgm:pt>
    <dgm:pt modelId="{375CF980-0611-41D2-86AD-7EC48FF5018B}" type="pres">
      <dgm:prSet presAssocID="{51721A35-9200-4B14-AEBE-D20E44513B96}" presName="arrowWedge2" presStyleLbl="fgSibTrans2D1" presStyleIdx="1" presStyleCnt="3" custLinFactNeighborX="35" custLinFactNeighborY="-315"/>
      <dgm:spPr/>
    </dgm:pt>
    <dgm:pt modelId="{C55D3E1A-3790-4EFC-A609-3463FE409E8A}" type="pres">
      <dgm:prSet presAssocID="{07E98514-CAE8-4E13-A2B0-8342CCE95DF0}" presName="arrowWedge3" presStyleLbl="fgSibTrans2D1" presStyleIdx="2" presStyleCnt="3" custLinFactNeighborX="874" custLinFactNeighborY="359"/>
      <dgm:spPr/>
    </dgm:pt>
  </dgm:ptLst>
  <dgm:cxnLst>
    <dgm:cxn modelId="{CC2EC963-8B1A-43C4-95BE-ACCE312C047B}" type="presOf" srcId="{3F096572-B084-4335-913E-A06D7DCD0C8C}" destId="{B620BE46-D8CF-4BC3-B885-7EFC2A1AF095}" srcOrd="0" destOrd="0" presId="urn:microsoft.com/office/officeart/2005/8/layout/cycle8"/>
    <dgm:cxn modelId="{1E94F27F-1561-4438-9DAC-5C84EEADA9D7}" type="presOf" srcId="{3A2AA92F-128B-4EC8-9F93-35A4155C2DFE}" destId="{6E8278EC-CF4E-4E32-A41F-5587B40986A5}" srcOrd="0" destOrd="0" presId="urn:microsoft.com/office/officeart/2005/8/layout/cycle8"/>
    <dgm:cxn modelId="{DB3B2FA4-974F-48C5-99E5-181691F8140F}" type="presOf" srcId="{3A2AA92F-128B-4EC8-9F93-35A4155C2DFE}" destId="{F1AA5D74-AA93-407A-9574-A53C1D1DDD4E}" srcOrd="1" destOrd="0" presId="urn:microsoft.com/office/officeart/2005/8/layout/cycle8"/>
    <dgm:cxn modelId="{BEAF7AE6-C87C-4F6B-997B-6FB542CCD26A}" srcId="{3F096572-B084-4335-913E-A06D7DCD0C8C}" destId="{AFCB8661-C02D-4B6D-97C7-577A2C708A95}" srcOrd="2" destOrd="0" parTransId="{5EF024E6-C76B-4BD5-9B5A-515343B2A58C}" sibTransId="{07E98514-CAE8-4E13-A2B0-8342CCE95DF0}"/>
    <dgm:cxn modelId="{B845104E-D122-4097-94D0-B287B433868A}" type="presOf" srcId="{D904A2BF-2E70-4801-93C6-3CBBEA3BB676}" destId="{302AC68D-BCFC-4F56-A25F-3ADA04CB98F9}" srcOrd="1" destOrd="0" presId="urn:microsoft.com/office/officeart/2005/8/layout/cycle8"/>
    <dgm:cxn modelId="{8CDD4837-D60F-404E-B196-5EF7BF9A5815}" srcId="{3F096572-B084-4335-913E-A06D7DCD0C8C}" destId="{3A2AA92F-128B-4EC8-9F93-35A4155C2DFE}" srcOrd="1" destOrd="0" parTransId="{ABF1C14E-D118-4B13-8132-D25A7BAE4376}" sibTransId="{51721A35-9200-4B14-AEBE-D20E44513B96}"/>
    <dgm:cxn modelId="{D5099902-F80C-4424-8A67-4E1F78750F57}" type="presOf" srcId="{D904A2BF-2E70-4801-93C6-3CBBEA3BB676}" destId="{E9A3D95E-5489-4A7D-B63A-F81EF079BAB1}" srcOrd="0" destOrd="0" presId="urn:microsoft.com/office/officeart/2005/8/layout/cycle8"/>
    <dgm:cxn modelId="{BABAA7B6-F00B-4CAA-B85A-7C7968F90647}" type="presOf" srcId="{AFCB8661-C02D-4B6D-97C7-577A2C708A95}" destId="{43E63ADD-6ABD-49C0-8403-8BFDFDE98235}" srcOrd="0" destOrd="0" presId="urn:microsoft.com/office/officeart/2005/8/layout/cycle8"/>
    <dgm:cxn modelId="{FD6CF833-3CD3-4BF1-A389-4809A4C15536}" type="presOf" srcId="{AFCB8661-C02D-4B6D-97C7-577A2C708A95}" destId="{262FC9E5-0CBF-447C-85B7-557E2B8915F1}" srcOrd="1" destOrd="0" presId="urn:microsoft.com/office/officeart/2005/8/layout/cycle8"/>
    <dgm:cxn modelId="{A3354302-0AFA-481F-AF06-E5DA00B8412E}" srcId="{3F096572-B084-4335-913E-A06D7DCD0C8C}" destId="{D904A2BF-2E70-4801-93C6-3CBBEA3BB676}" srcOrd="0" destOrd="0" parTransId="{9B27C37F-21FF-4C86-8173-1F5D5047796D}" sibTransId="{845F599F-5487-4F60-A997-7E8DD2B2B0F0}"/>
    <dgm:cxn modelId="{D19CE584-C624-41DC-ABC7-9735C5DFA2E8}" type="presParOf" srcId="{B620BE46-D8CF-4BC3-B885-7EFC2A1AF095}" destId="{E9A3D95E-5489-4A7D-B63A-F81EF079BAB1}" srcOrd="0" destOrd="0" presId="urn:microsoft.com/office/officeart/2005/8/layout/cycle8"/>
    <dgm:cxn modelId="{33D37D94-EFAE-426F-8ED9-C9C2946033B5}" type="presParOf" srcId="{B620BE46-D8CF-4BC3-B885-7EFC2A1AF095}" destId="{66A9C7BB-EDF0-4828-9F75-0D07E13FEB7C}" srcOrd="1" destOrd="0" presId="urn:microsoft.com/office/officeart/2005/8/layout/cycle8"/>
    <dgm:cxn modelId="{61567D69-8117-4049-A82D-ABB9FFE66E1C}" type="presParOf" srcId="{B620BE46-D8CF-4BC3-B885-7EFC2A1AF095}" destId="{7A296C24-EC67-402A-8AB5-9C0130CD689A}" srcOrd="2" destOrd="0" presId="urn:microsoft.com/office/officeart/2005/8/layout/cycle8"/>
    <dgm:cxn modelId="{2D33C299-C496-4348-9795-79365116959D}" type="presParOf" srcId="{B620BE46-D8CF-4BC3-B885-7EFC2A1AF095}" destId="{302AC68D-BCFC-4F56-A25F-3ADA04CB98F9}" srcOrd="3" destOrd="0" presId="urn:microsoft.com/office/officeart/2005/8/layout/cycle8"/>
    <dgm:cxn modelId="{D191002E-5459-4066-8102-2D5ADA3D1EAB}" type="presParOf" srcId="{B620BE46-D8CF-4BC3-B885-7EFC2A1AF095}" destId="{6E8278EC-CF4E-4E32-A41F-5587B40986A5}" srcOrd="4" destOrd="0" presId="urn:microsoft.com/office/officeart/2005/8/layout/cycle8"/>
    <dgm:cxn modelId="{83095B9D-5321-4152-BA84-26D5AF15EEBB}" type="presParOf" srcId="{B620BE46-D8CF-4BC3-B885-7EFC2A1AF095}" destId="{99E74B01-BC34-4594-ACA1-810E934FC9D3}" srcOrd="5" destOrd="0" presId="urn:microsoft.com/office/officeart/2005/8/layout/cycle8"/>
    <dgm:cxn modelId="{7D8DC9F8-0074-46BE-B2AD-B1D3CB54D24D}" type="presParOf" srcId="{B620BE46-D8CF-4BC3-B885-7EFC2A1AF095}" destId="{AF60ED30-7318-4514-99FF-26AB6A079635}" srcOrd="6" destOrd="0" presId="urn:microsoft.com/office/officeart/2005/8/layout/cycle8"/>
    <dgm:cxn modelId="{66821F1C-438C-4AA4-9509-D4356A5B50C9}" type="presParOf" srcId="{B620BE46-D8CF-4BC3-B885-7EFC2A1AF095}" destId="{F1AA5D74-AA93-407A-9574-A53C1D1DDD4E}" srcOrd="7" destOrd="0" presId="urn:microsoft.com/office/officeart/2005/8/layout/cycle8"/>
    <dgm:cxn modelId="{2AE79A28-32F0-476A-B4BA-ACCA4870CA51}" type="presParOf" srcId="{B620BE46-D8CF-4BC3-B885-7EFC2A1AF095}" destId="{43E63ADD-6ABD-49C0-8403-8BFDFDE98235}" srcOrd="8" destOrd="0" presId="urn:microsoft.com/office/officeart/2005/8/layout/cycle8"/>
    <dgm:cxn modelId="{C8EFD25B-8BF9-4BE9-98AE-CF9F23289504}" type="presParOf" srcId="{B620BE46-D8CF-4BC3-B885-7EFC2A1AF095}" destId="{B3D8DEFA-8277-4B00-B086-57041EF12E33}" srcOrd="9" destOrd="0" presId="urn:microsoft.com/office/officeart/2005/8/layout/cycle8"/>
    <dgm:cxn modelId="{75E93F5C-E953-42C6-B334-D04BC4C2BFBF}" type="presParOf" srcId="{B620BE46-D8CF-4BC3-B885-7EFC2A1AF095}" destId="{C380E4AE-46D1-4756-A016-D4BA070309B1}" srcOrd="10" destOrd="0" presId="urn:microsoft.com/office/officeart/2005/8/layout/cycle8"/>
    <dgm:cxn modelId="{F01CD1FF-7217-48ED-A4E0-01710436F23D}" type="presParOf" srcId="{B620BE46-D8CF-4BC3-B885-7EFC2A1AF095}" destId="{262FC9E5-0CBF-447C-85B7-557E2B8915F1}" srcOrd="11" destOrd="0" presId="urn:microsoft.com/office/officeart/2005/8/layout/cycle8"/>
    <dgm:cxn modelId="{E416D066-60F5-4440-B8A1-AFD6B11EB71C}" type="presParOf" srcId="{B620BE46-D8CF-4BC3-B885-7EFC2A1AF095}" destId="{D3CD4FAD-94DC-4037-8D04-E085A07E2D5C}" srcOrd="12" destOrd="0" presId="urn:microsoft.com/office/officeart/2005/8/layout/cycle8"/>
    <dgm:cxn modelId="{60E4C716-26FC-4D8D-8D37-D810DD606E9A}" type="presParOf" srcId="{B620BE46-D8CF-4BC3-B885-7EFC2A1AF095}" destId="{375CF980-0611-41D2-86AD-7EC48FF5018B}" srcOrd="13" destOrd="0" presId="urn:microsoft.com/office/officeart/2005/8/layout/cycle8"/>
    <dgm:cxn modelId="{85176CD0-B52B-47A6-8EAD-25B213B0F0FB}" type="presParOf" srcId="{B620BE46-D8CF-4BC3-B885-7EFC2A1AF095}" destId="{C55D3E1A-3790-4EFC-A609-3463FE409E8A}" srcOrd="14" destOrd="0" presId="urn:microsoft.com/office/officeart/2005/8/layout/cycle8"/>
  </dgm:cxnLst>
  <dgm:bg/>
  <dgm:whole/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25523B9-A815-456C-9525-0E8CB00A848E}" type="doc">
      <dgm:prSet loTypeId="urn:microsoft.com/office/officeart/2005/8/layout/pyramid2" loCatId="list" qsTypeId="urn:microsoft.com/office/officeart/2005/8/quickstyle/simple1" qsCatId="simple" csTypeId="urn:microsoft.com/office/officeart/2005/8/colors/accent6_5" csCatId="accent6" phldr="1"/>
      <dgm:spPr/>
    </dgm:pt>
    <dgm:pt modelId="{7700FC38-67BB-4FFA-B684-25BEC53F0821}">
      <dgm:prSet phldrT="[文本]"/>
      <dgm:spPr/>
      <dgm:t>
        <a:bodyPr/>
        <a:lstStyle/>
        <a:p>
          <a:r>
            <a:rPr lang="zh-CN" altLang="en-US" dirty="0" smtClean="0"/>
            <a:t>数学课程标准</a:t>
          </a:r>
          <a:endParaRPr lang="zh-CN" altLang="en-US" dirty="0"/>
        </a:p>
      </dgm:t>
    </dgm:pt>
    <dgm:pt modelId="{470C4A5F-A446-4485-9BC9-F9EE5448CD10}" type="parTrans" cxnId="{37A6C1A7-788B-46DD-ABDD-CB6609769384}">
      <dgm:prSet/>
      <dgm:spPr/>
      <dgm:t>
        <a:bodyPr/>
        <a:lstStyle/>
        <a:p>
          <a:endParaRPr lang="zh-CN" altLang="en-US"/>
        </a:p>
      </dgm:t>
    </dgm:pt>
    <dgm:pt modelId="{32FB2563-7568-4564-85BB-AFE531D34AF0}" type="sibTrans" cxnId="{37A6C1A7-788B-46DD-ABDD-CB6609769384}">
      <dgm:prSet/>
      <dgm:spPr/>
      <dgm:t>
        <a:bodyPr/>
        <a:lstStyle/>
        <a:p>
          <a:endParaRPr lang="zh-CN" altLang="en-US"/>
        </a:p>
      </dgm:t>
    </dgm:pt>
    <dgm:pt modelId="{AD0EF630-6205-4B5F-9FBB-710C61CF58B8}">
      <dgm:prSet phldrT="[文本]"/>
      <dgm:spPr/>
      <dgm:t>
        <a:bodyPr/>
        <a:lstStyle/>
        <a:p>
          <a:r>
            <a:rPr lang="zh-CN" altLang="en-US" dirty="0" smtClean="0"/>
            <a:t>学期</a:t>
          </a:r>
          <a:r>
            <a:rPr lang="en-US" altLang="zh-CN" dirty="0" smtClean="0"/>
            <a:t>/</a:t>
          </a:r>
          <a:r>
            <a:rPr lang="zh-CN" altLang="en-US" dirty="0" smtClean="0"/>
            <a:t>模块课程纲要</a:t>
          </a:r>
          <a:endParaRPr lang="zh-CN" altLang="en-US" dirty="0"/>
        </a:p>
      </dgm:t>
    </dgm:pt>
    <dgm:pt modelId="{93A6525C-3DF2-40FA-BCFE-62C800EA4E4D}" type="parTrans" cxnId="{544BA901-5BBA-4BC0-988B-7AFA58258BA1}">
      <dgm:prSet/>
      <dgm:spPr/>
      <dgm:t>
        <a:bodyPr/>
        <a:lstStyle/>
        <a:p>
          <a:endParaRPr lang="zh-CN" altLang="en-US"/>
        </a:p>
      </dgm:t>
    </dgm:pt>
    <dgm:pt modelId="{C0F92021-BBEB-48A8-AC70-4207D064E45C}" type="sibTrans" cxnId="{544BA901-5BBA-4BC0-988B-7AFA58258BA1}">
      <dgm:prSet/>
      <dgm:spPr/>
      <dgm:t>
        <a:bodyPr/>
        <a:lstStyle/>
        <a:p>
          <a:endParaRPr lang="zh-CN" altLang="en-US"/>
        </a:p>
      </dgm:t>
    </dgm:pt>
    <dgm:pt modelId="{ECFDA6DA-5A3B-4275-A9B0-0A750273FDE6}">
      <dgm:prSet phldrT="[文本]"/>
      <dgm:spPr/>
      <dgm:t>
        <a:bodyPr/>
        <a:lstStyle/>
        <a:p>
          <a:r>
            <a:rPr lang="zh-CN" altLang="en-US" dirty="0" smtClean="0"/>
            <a:t>主题或课时教案或学案</a:t>
          </a:r>
          <a:endParaRPr lang="zh-CN" altLang="en-US" dirty="0"/>
        </a:p>
      </dgm:t>
    </dgm:pt>
    <dgm:pt modelId="{83CDEB74-B4E2-4A6F-8056-35DE720D270B}" type="parTrans" cxnId="{CA1FEE30-C6A3-4C37-AFC2-984F5AB1BA8C}">
      <dgm:prSet/>
      <dgm:spPr/>
      <dgm:t>
        <a:bodyPr/>
        <a:lstStyle/>
        <a:p>
          <a:endParaRPr lang="zh-CN" altLang="en-US"/>
        </a:p>
      </dgm:t>
    </dgm:pt>
    <dgm:pt modelId="{A95A1EAF-86FC-433C-90F1-2454CEEF74B6}" type="sibTrans" cxnId="{CA1FEE30-C6A3-4C37-AFC2-984F5AB1BA8C}">
      <dgm:prSet/>
      <dgm:spPr/>
      <dgm:t>
        <a:bodyPr/>
        <a:lstStyle/>
        <a:p>
          <a:endParaRPr lang="zh-CN" altLang="en-US"/>
        </a:p>
      </dgm:t>
    </dgm:pt>
    <dgm:pt modelId="{8B244F35-D032-4443-B1AA-3B5F8ED8C5CB}" type="pres">
      <dgm:prSet presAssocID="{625523B9-A815-456C-9525-0E8CB00A848E}" presName="compositeShape" presStyleCnt="0">
        <dgm:presLayoutVars>
          <dgm:dir/>
          <dgm:resizeHandles/>
        </dgm:presLayoutVars>
      </dgm:prSet>
      <dgm:spPr/>
    </dgm:pt>
    <dgm:pt modelId="{30272480-5281-484E-A743-3B3EF236FB75}" type="pres">
      <dgm:prSet presAssocID="{625523B9-A815-456C-9525-0E8CB00A848E}" presName="pyramid" presStyleLbl="node1" presStyleIdx="0" presStyleCnt="1"/>
      <dgm:spPr/>
    </dgm:pt>
    <dgm:pt modelId="{920007D5-EE22-4BE5-B8D5-72A45BB70EED}" type="pres">
      <dgm:prSet presAssocID="{625523B9-A815-456C-9525-0E8CB00A848E}" presName="theList" presStyleCnt="0"/>
      <dgm:spPr/>
    </dgm:pt>
    <dgm:pt modelId="{CDB6B4A2-4429-4BF5-B9FE-A354521ECF73}" type="pres">
      <dgm:prSet presAssocID="{7700FC38-67BB-4FFA-B684-25BEC53F0821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C113C7B-F1A4-4037-A385-96ABEE2AC546}" type="pres">
      <dgm:prSet presAssocID="{7700FC38-67BB-4FFA-B684-25BEC53F0821}" presName="aSpace" presStyleCnt="0"/>
      <dgm:spPr/>
    </dgm:pt>
    <dgm:pt modelId="{21E37C6C-0A30-441F-80D2-0B9786D15F6F}" type="pres">
      <dgm:prSet presAssocID="{AD0EF630-6205-4B5F-9FBB-710C61CF58B8}" presName="aNode" presStyleLbl="fgAcc1" presStyleIdx="1" presStyleCnt="3" custScaleX="128219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5174F87-331E-46FF-BC3C-8406B2D0485E}" type="pres">
      <dgm:prSet presAssocID="{AD0EF630-6205-4B5F-9FBB-710C61CF58B8}" presName="aSpace" presStyleCnt="0"/>
      <dgm:spPr/>
    </dgm:pt>
    <dgm:pt modelId="{9B697A1A-E4EE-4ACB-BA2C-0AE13FC409A3}" type="pres">
      <dgm:prSet presAssocID="{ECFDA6DA-5A3B-4275-A9B0-0A750273FDE6}" presName="aNode" presStyleLbl="fgAcc1" presStyleIdx="2" presStyleCnt="3" custScaleX="154999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D351A80-06DA-4BF3-9FEB-511D8EE71667}" type="pres">
      <dgm:prSet presAssocID="{ECFDA6DA-5A3B-4275-A9B0-0A750273FDE6}" presName="aSpace" presStyleCnt="0"/>
      <dgm:spPr/>
    </dgm:pt>
  </dgm:ptLst>
  <dgm:cxnLst>
    <dgm:cxn modelId="{544BA901-5BBA-4BC0-988B-7AFA58258BA1}" srcId="{625523B9-A815-456C-9525-0E8CB00A848E}" destId="{AD0EF630-6205-4B5F-9FBB-710C61CF58B8}" srcOrd="1" destOrd="0" parTransId="{93A6525C-3DF2-40FA-BCFE-62C800EA4E4D}" sibTransId="{C0F92021-BBEB-48A8-AC70-4207D064E45C}"/>
    <dgm:cxn modelId="{B0DAAF3C-1F32-491F-82A4-F57D7E9076D0}" type="presOf" srcId="{ECFDA6DA-5A3B-4275-A9B0-0A750273FDE6}" destId="{9B697A1A-E4EE-4ACB-BA2C-0AE13FC409A3}" srcOrd="0" destOrd="0" presId="urn:microsoft.com/office/officeart/2005/8/layout/pyramid2"/>
    <dgm:cxn modelId="{CA1FEE30-C6A3-4C37-AFC2-984F5AB1BA8C}" srcId="{625523B9-A815-456C-9525-0E8CB00A848E}" destId="{ECFDA6DA-5A3B-4275-A9B0-0A750273FDE6}" srcOrd="2" destOrd="0" parTransId="{83CDEB74-B4E2-4A6F-8056-35DE720D270B}" sibTransId="{A95A1EAF-86FC-433C-90F1-2454CEEF74B6}"/>
    <dgm:cxn modelId="{5833856E-2ABC-445C-A28D-6DA19240A471}" type="presOf" srcId="{AD0EF630-6205-4B5F-9FBB-710C61CF58B8}" destId="{21E37C6C-0A30-441F-80D2-0B9786D15F6F}" srcOrd="0" destOrd="0" presId="urn:microsoft.com/office/officeart/2005/8/layout/pyramid2"/>
    <dgm:cxn modelId="{D1336911-BDFF-4080-B46B-6E5A799EB5A5}" type="presOf" srcId="{7700FC38-67BB-4FFA-B684-25BEC53F0821}" destId="{CDB6B4A2-4429-4BF5-B9FE-A354521ECF73}" srcOrd="0" destOrd="0" presId="urn:microsoft.com/office/officeart/2005/8/layout/pyramid2"/>
    <dgm:cxn modelId="{268C1F95-50A5-45AA-AD02-F5885562D389}" type="presOf" srcId="{625523B9-A815-456C-9525-0E8CB00A848E}" destId="{8B244F35-D032-4443-B1AA-3B5F8ED8C5CB}" srcOrd="0" destOrd="0" presId="urn:microsoft.com/office/officeart/2005/8/layout/pyramid2"/>
    <dgm:cxn modelId="{37A6C1A7-788B-46DD-ABDD-CB6609769384}" srcId="{625523B9-A815-456C-9525-0E8CB00A848E}" destId="{7700FC38-67BB-4FFA-B684-25BEC53F0821}" srcOrd="0" destOrd="0" parTransId="{470C4A5F-A446-4485-9BC9-F9EE5448CD10}" sibTransId="{32FB2563-7568-4564-85BB-AFE531D34AF0}"/>
    <dgm:cxn modelId="{52EA2091-9946-4E6C-B309-EAE3424D294A}" type="presParOf" srcId="{8B244F35-D032-4443-B1AA-3B5F8ED8C5CB}" destId="{30272480-5281-484E-A743-3B3EF236FB75}" srcOrd="0" destOrd="0" presId="urn:microsoft.com/office/officeart/2005/8/layout/pyramid2"/>
    <dgm:cxn modelId="{AA8A4BF4-A7B9-468C-B8A7-8E9DCF951A32}" type="presParOf" srcId="{8B244F35-D032-4443-B1AA-3B5F8ED8C5CB}" destId="{920007D5-EE22-4BE5-B8D5-72A45BB70EED}" srcOrd="1" destOrd="0" presId="urn:microsoft.com/office/officeart/2005/8/layout/pyramid2"/>
    <dgm:cxn modelId="{874785E4-F237-4179-A5DF-24BFDF0375A5}" type="presParOf" srcId="{920007D5-EE22-4BE5-B8D5-72A45BB70EED}" destId="{CDB6B4A2-4429-4BF5-B9FE-A354521ECF73}" srcOrd="0" destOrd="0" presId="urn:microsoft.com/office/officeart/2005/8/layout/pyramid2"/>
    <dgm:cxn modelId="{D695458F-CE2B-4CA3-8F7F-B0D048CCAEDC}" type="presParOf" srcId="{920007D5-EE22-4BE5-B8D5-72A45BB70EED}" destId="{2C113C7B-F1A4-4037-A385-96ABEE2AC546}" srcOrd="1" destOrd="0" presId="urn:microsoft.com/office/officeart/2005/8/layout/pyramid2"/>
    <dgm:cxn modelId="{FD882590-F1B3-461B-9DCE-DC3C354FCCE8}" type="presParOf" srcId="{920007D5-EE22-4BE5-B8D5-72A45BB70EED}" destId="{21E37C6C-0A30-441F-80D2-0B9786D15F6F}" srcOrd="2" destOrd="0" presId="urn:microsoft.com/office/officeart/2005/8/layout/pyramid2"/>
    <dgm:cxn modelId="{1C519DDD-5C8A-41B0-832A-884BD04754BB}" type="presParOf" srcId="{920007D5-EE22-4BE5-B8D5-72A45BB70EED}" destId="{85174F87-331E-46FF-BC3C-8406B2D0485E}" srcOrd="3" destOrd="0" presId="urn:microsoft.com/office/officeart/2005/8/layout/pyramid2"/>
    <dgm:cxn modelId="{06E7F5AA-DF2B-4896-A5FA-865E2C355202}" type="presParOf" srcId="{920007D5-EE22-4BE5-B8D5-72A45BB70EED}" destId="{9B697A1A-E4EE-4ACB-BA2C-0AE13FC409A3}" srcOrd="4" destOrd="0" presId="urn:microsoft.com/office/officeart/2005/8/layout/pyramid2"/>
    <dgm:cxn modelId="{1338A467-1997-4850-929B-16D0EAA37982}" type="presParOf" srcId="{920007D5-EE22-4BE5-B8D5-72A45BB70EED}" destId="{6D351A80-06DA-4BF3-9FEB-511D8EE71667}" srcOrd="5" destOrd="0" presId="urn:microsoft.com/office/officeart/2005/8/layout/pyramid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ABD97F-4ECE-4CF2-9A9B-DE5A4D7B903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B2B7A7-C460-4073-9ED2-8AFE884BC65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8925" y="981075"/>
            <a:ext cx="2058988" cy="514508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981075"/>
            <a:ext cx="6029325" cy="514508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5BE108-A523-4436-93A4-387D7B57C8B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84213" y="1600200"/>
            <a:ext cx="39243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760913" y="1600200"/>
            <a:ext cx="3925887" cy="21859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760913" y="3938588"/>
            <a:ext cx="3925887" cy="21875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1E98B3-27BA-4325-853C-031735D78A47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0D3509-8733-4276-930E-D496318DB86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F905C8-3B7B-44A1-BFC3-0ED16C033E6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2276475"/>
            <a:ext cx="4038600" cy="3849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2276475"/>
            <a:ext cx="4038600" cy="3849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9D3798-DB2A-4B90-BDE6-1324CB63466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1F07B4-CCDB-48F0-8EF6-651E29116EA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758E2C-ED6E-4FE1-938A-263BD41372A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2FEE4A-BA4D-429B-A2AE-94CE2014BDF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07247F-C1FE-4CB5-B789-6101B9368FD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EA6B9B-C5BB-43B5-8172-5338B9E9984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98107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276475"/>
            <a:ext cx="8229600" cy="384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bg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bg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fld id="{F4B78002-3198-4671-8A2D-88093402E1F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ea typeface="微软雅黑" pitchFamily="34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ea typeface="微软雅黑" pitchFamily="34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ea typeface="微软雅黑" pitchFamily="34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ea typeface="微软雅黑" pitchFamily="34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ea typeface="微软雅黑" pitchFamily="34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ea typeface="微软雅黑" pitchFamily="34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ea typeface="微软雅黑" pitchFamily="34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ea typeface="微软雅黑" pitchFamily="34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Cuiyunhuo@vip.163.com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openxmlformats.org/officeDocument/2006/relationships/hyperlink" Target="cuiyh&#22522;&#20110;&#35838;&#31243;&#26631;&#20934;&#30340;&#25945;&#23398;C14.ppt" TargetMode="Externa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&#20313;&#26477;&#39640;&#32423;&#20013;&#23398;&#26032;&#35838;&#31243;&#23454;&#26045;&#26041;&#26696;.doc" TargetMode="Externa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hyperlink" Target="cuiyh&#35838;&#31243;&#24320;&#21457;C5.ppt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2.xml"/><Relationship Id="rId3" Type="http://schemas.openxmlformats.org/officeDocument/2006/relationships/diagramLayout" Target="../diagrams/layout11.xml"/><Relationship Id="rId7" Type="http://schemas.openxmlformats.org/officeDocument/2006/relationships/diagramLayout" Target="../diagrams/layout12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7.xml"/><Relationship Id="rId6" Type="http://schemas.openxmlformats.org/officeDocument/2006/relationships/diagramData" Target="../diagrams/data12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Relationship Id="rId9" Type="http://schemas.openxmlformats.org/officeDocument/2006/relationships/diagramColors" Target="../diagrams/colors1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6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57313" y="2643188"/>
            <a:ext cx="6481762" cy="2881312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zh-CN" altLang="en-US" sz="4000" dirty="0" smtClean="0">
                <a:latin typeface="+mj-ea"/>
                <a:ea typeface="+mj-ea"/>
              </a:rPr>
              <a:t>崔允漷</a:t>
            </a:r>
            <a:r>
              <a:rPr lang="zh-CN" altLang="en-US" sz="4000" b="1" dirty="0" smtClean="0">
                <a:latin typeface="+mj-ea"/>
                <a:ea typeface="+mj-ea"/>
              </a:rPr>
              <a:t> </a:t>
            </a:r>
            <a:r>
              <a:rPr lang="zh-CN" altLang="en-US" sz="2800" dirty="0" smtClean="0">
                <a:latin typeface="+mj-ea"/>
                <a:ea typeface="+mj-ea"/>
              </a:rPr>
              <a:t>教授</a:t>
            </a:r>
            <a:r>
              <a:rPr lang="en-US" altLang="zh-CN" sz="2800" dirty="0" smtClean="0">
                <a:latin typeface="+mj-ea"/>
                <a:ea typeface="+mj-ea"/>
              </a:rPr>
              <a:t>/</a:t>
            </a:r>
            <a:r>
              <a:rPr lang="zh-CN" altLang="en-US" sz="2800" dirty="0" smtClean="0">
                <a:latin typeface="+mj-ea"/>
                <a:ea typeface="+mj-ea"/>
              </a:rPr>
              <a:t>博导</a:t>
            </a:r>
            <a:r>
              <a:rPr lang="zh-CN" altLang="en-US" sz="2800" dirty="0" smtClean="0">
                <a:ea typeface="黑体" pitchFamily="2" charset="-122"/>
              </a:rPr>
              <a:t/>
            </a:r>
            <a:br>
              <a:rPr lang="zh-CN" altLang="en-US" sz="2800" dirty="0" smtClean="0">
                <a:ea typeface="黑体" pitchFamily="2" charset="-122"/>
              </a:rPr>
            </a:br>
            <a:r>
              <a:rPr lang="zh-CN" altLang="en-US" sz="2400" dirty="0" smtClean="0">
                <a:latin typeface="+mj-ea"/>
                <a:ea typeface="+mj-ea"/>
              </a:rPr>
              <a:t>华东师范大学课程与教学研究所所长</a:t>
            </a:r>
            <a:br>
              <a:rPr lang="zh-CN" altLang="en-US" sz="2400" dirty="0" smtClean="0">
                <a:latin typeface="+mj-ea"/>
                <a:ea typeface="+mj-ea"/>
              </a:rPr>
            </a:br>
            <a:r>
              <a:rPr lang="zh-CN" altLang="en-US" sz="2400" dirty="0" smtClean="0">
                <a:latin typeface="+mj-ea"/>
                <a:ea typeface="+mj-ea"/>
              </a:rPr>
              <a:t>教育部华东师范大学课程研究中心副主任</a:t>
            </a:r>
            <a:br>
              <a:rPr lang="zh-CN" altLang="en-US" sz="2400" dirty="0" smtClean="0">
                <a:latin typeface="+mj-ea"/>
                <a:ea typeface="+mj-ea"/>
              </a:rPr>
            </a:br>
            <a:r>
              <a:rPr lang="zh-CN" altLang="en-US" sz="2400" dirty="0" smtClean="0">
                <a:latin typeface="+mj-ea"/>
                <a:ea typeface="+mj-ea"/>
              </a:rPr>
              <a:t>国家基础教育课程教材专家工作委员会委员</a:t>
            </a:r>
            <a:endParaRPr lang="en-US" altLang="zh-CN" sz="2400" dirty="0" smtClean="0">
              <a:latin typeface="+mj-ea"/>
              <a:ea typeface="+mj-ea"/>
            </a:endParaRP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zh-CN" altLang="en-US" sz="2400" dirty="0" smtClean="0">
                <a:latin typeface="+mj-ea"/>
                <a:ea typeface="+mj-ea"/>
              </a:rPr>
              <a:t>    全国教师教育课程资源专家工作委员会委员</a:t>
            </a:r>
            <a:br>
              <a:rPr lang="zh-CN" altLang="en-US" sz="2400" dirty="0" smtClean="0">
                <a:latin typeface="+mj-ea"/>
                <a:ea typeface="+mj-ea"/>
              </a:rPr>
            </a:br>
            <a:r>
              <a:rPr lang="zh-CN" altLang="en-US" sz="2400" dirty="0" smtClean="0">
                <a:latin typeface="+mj-ea"/>
                <a:ea typeface="+mj-ea"/>
              </a:rPr>
              <a:t>全国课程学术委员会副理事长</a:t>
            </a:r>
            <a:br>
              <a:rPr lang="zh-CN" altLang="en-US" sz="2400" dirty="0" smtClean="0">
                <a:latin typeface="+mj-ea"/>
                <a:ea typeface="+mj-ea"/>
              </a:rPr>
            </a:br>
            <a:r>
              <a:rPr lang="en-US" altLang="zh-CN" sz="2400" dirty="0" smtClean="0">
                <a:latin typeface="+mj-ea"/>
                <a:ea typeface="+mj-ea"/>
                <a:hlinkClick r:id="rId2"/>
              </a:rPr>
              <a:t>Cuiyunhuo@vip.163.com</a:t>
            </a:r>
            <a:endParaRPr lang="en-US" altLang="zh-CN" sz="2400" dirty="0" smtClean="0">
              <a:latin typeface="+mj-ea"/>
              <a:ea typeface="+mj-ea"/>
            </a:endParaRPr>
          </a:p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altLang="zh-CN" sz="2400" smtClean="0">
                <a:latin typeface="+mj-ea"/>
                <a:ea typeface="+mj-ea"/>
              </a:rPr>
              <a:t>© </a:t>
            </a:r>
            <a:r>
              <a:rPr lang="en-US" altLang="zh-CN" sz="2400" smtClean="0">
                <a:latin typeface="+mj-ea"/>
                <a:ea typeface="+mj-ea"/>
              </a:rPr>
              <a:t>2014  </a:t>
            </a:r>
            <a:r>
              <a:rPr lang="en-US" altLang="zh-CN" sz="2400" dirty="0" err="1" smtClean="0">
                <a:latin typeface="+mj-ea"/>
                <a:ea typeface="+mj-ea"/>
              </a:rPr>
              <a:t>Cuiyunhuo</a:t>
            </a:r>
            <a:endParaRPr lang="en-US" altLang="zh-CN" sz="2400" dirty="0" smtClean="0">
              <a:latin typeface="+mj-ea"/>
              <a:ea typeface="+mj-ea"/>
            </a:endParaRP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altLang="zh-CN" sz="2400" b="1" dirty="0" smtClean="0">
              <a:ea typeface="楷体_GB2312" pitchFamily="49" charset="-122"/>
            </a:endParaRPr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1214438" y="1285875"/>
            <a:ext cx="7109639" cy="101566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6000" b="1" dirty="0" smtClean="0">
                <a:solidFill>
                  <a:schemeClr val="bg1"/>
                </a:solidFill>
                <a:latin typeface="+mj-ea"/>
                <a:ea typeface="+mj-ea"/>
              </a:rPr>
              <a:t>提升学校</a:t>
            </a:r>
            <a:r>
              <a:rPr lang="zh-CN" altLang="en-US" sz="6000" b="1" dirty="0">
                <a:solidFill>
                  <a:schemeClr val="bg1"/>
                </a:solidFill>
                <a:latin typeface="+mj-ea"/>
                <a:ea typeface="+mj-ea"/>
              </a:rPr>
              <a:t>课程领导</a:t>
            </a:r>
            <a:r>
              <a:rPr lang="zh-CN" altLang="en-US" sz="6000" b="1" dirty="0" smtClean="0">
                <a:solidFill>
                  <a:schemeClr val="bg1"/>
                </a:solidFill>
                <a:latin typeface="+mj-ea"/>
                <a:ea typeface="+mj-ea"/>
              </a:rPr>
              <a:t>力</a:t>
            </a:r>
            <a:endParaRPr lang="zh-CN" altLang="en-US" sz="6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0"/>
            <a:ext cx="7772400" cy="1219200"/>
          </a:xfrm>
        </p:spPr>
        <p:txBody>
          <a:bodyPr/>
          <a:lstStyle/>
          <a:p>
            <a:pPr>
              <a:defRPr/>
            </a:pPr>
            <a:r>
              <a:rPr lang="zh-CN" altLang="en-US" sz="3600" b="1" dirty="0" smtClean="0">
                <a:solidFill>
                  <a:srgbClr val="FFFF00"/>
                </a:solidFill>
                <a:latin typeface="+mj-ea"/>
              </a:rPr>
              <a:t>你能告诉我吗？</a:t>
            </a:r>
            <a:endParaRPr lang="zh-CN" altLang="en-US" sz="3600" b="1" dirty="0">
              <a:solidFill>
                <a:srgbClr val="FFFF00"/>
              </a:solidFill>
              <a:latin typeface="+mj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57250" y="1143000"/>
            <a:ext cx="7643840" cy="4144963"/>
          </a:xfrm>
        </p:spPr>
        <p:txBody>
          <a:bodyPr/>
          <a:lstStyle/>
          <a:p>
            <a:pPr>
              <a:defRPr/>
            </a:pPr>
            <a:r>
              <a:rPr lang="zh-CN" altLang="en-US" dirty="0" smtClean="0">
                <a:latin typeface="+mj-ea"/>
                <a:ea typeface="+mj-ea"/>
              </a:rPr>
              <a:t>有客人来访，你想烧一桌好菜招待，使客人吃得满意。</a:t>
            </a:r>
            <a:endParaRPr lang="en-US" altLang="zh-CN" dirty="0" smtClean="0">
              <a:latin typeface="+mj-ea"/>
              <a:ea typeface="+mj-ea"/>
            </a:endParaRPr>
          </a:p>
          <a:p>
            <a:pPr>
              <a:defRPr/>
            </a:pPr>
            <a:r>
              <a:rPr lang="zh-CN" altLang="en-US" dirty="0" smtClean="0">
                <a:latin typeface="+mj-ea"/>
                <a:ea typeface="+mj-ea"/>
              </a:rPr>
              <a:t>逆向思考：吃得满意</a:t>
            </a:r>
            <a:r>
              <a:rPr lang="en-US" altLang="zh-CN" dirty="0" smtClean="0">
                <a:latin typeface="+mj-ea"/>
                <a:ea typeface="+mj-ea"/>
              </a:rPr>
              <a:t>——</a:t>
            </a:r>
            <a:r>
              <a:rPr lang="zh-CN" altLang="en-US" dirty="0" smtClean="0">
                <a:latin typeface="+mj-ea"/>
                <a:ea typeface="+mj-ea"/>
              </a:rPr>
              <a:t>口味适合</a:t>
            </a:r>
            <a:r>
              <a:rPr lang="en-US" altLang="zh-CN" dirty="0" smtClean="0">
                <a:latin typeface="+mj-ea"/>
                <a:ea typeface="+mj-ea"/>
              </a:rPr>
              <a:t>——</a:t>
            </a:r>
            <a:r>
              <a:rPr lang="zh-CN" altLang="en-US" dirty="0" smtClean="0">
                <a:latin typeface="+mj-ea"/>
                <a:ea typeface="+mj-ea"/>
              </a:rPr>
              <a:t>（色香味</a:t>
            </a:r>
            <a:r>
              <a:rPr lang="en-US" altLang="zh-CN" dirty="0" smtClean="0">
                <a:latin typeface="+mj-ea"/>
                <a:ea typeface="+mj-ea"/>
              </a:rPr>
              <a:t>——</a:t>
            </a:r>
            <a:r>
              <a:rPr lang="zh-CN" altLang="en-US" dirty="0" smtClean="0">
                <a:latin typeface="+mj-ea"/>
                <a:ea typeface="+mj-ea"/>
              </a:rPr>
              <a:t>烧菜技术</a:t>
            </a:r>
            <a:r>
              <a:rPr lang="en-US" altLang="zh-CN" dirty="0" smtClean="0">
                <a:latin typeface="+mj-ea"/>
                <a:ea typeface="+mj-ea"/>
              </a:rPr>
              <a:t>——</a:t>
            </a:r>
            <a:r>
              <a:rPr lang="zh-CN" altLang="en-US" dirty="0" smtClean="0">
                <a:latin typeface="+mj-ea"/>
                <a:ea typeface="+mj-ea"/>
              </a:rPr>
              <a:t>刀工）</a:t>
            </a:r>
            <a:r>
              <a:rPr lang="en-US" altLang="zh-CN" dirty="0" smtClean="0">
                <a:latin typeface="+mj-ea"/>
                <a:ea typeface="+mj-ea"/>
              </a:rPr>
              <a:t>——</a:t>
            </a:r>
            <a:r>
              <a:rPr lang="zh-CN" altLang="en-US" dirty="0" smtClean="0">
                <a:latin typeface="+mj-ea"/>
                <a:ea typeface="+mj-ea"/>
              </a:rPr>
              <a:t>买需要的菜</a:t>
            </a:r>
          </a:p>
          <a:p>
            <a:pPr>
              <a:defRPr/>
            </a:pPr>
            <a:r>
              <a:rPr lang="zh-CN" altLang="en-US" dirty="0" smtClean="0">
                <a:latin typeface="+mj-ea"/>
                <a:ea typeface="+mj-ea"/>
              </a:rPr>
              <a:t>试问：</a:t>
            </a:r>
            <a:endParaRPr lang="en-US" altLang="zh-CN" dirty="0" smtClean="0">
              <a:latin typeface="+mj-ea"/>
              <a:ea typeface="+mj-ea"/>
            </a:endParaRPr>
          </a:p>
          <a:p>
            <a:pPr lvl="1">
              <a:defRPr/>
            </a:pPr>
            <a:r>
              <a:rPr lang="zh-CN" altLang="en-US" dirty="0" smtClean="0">
                <a:latin typeface="+mj-ea"/>
                <a:ea typeface="+mj-ea"/>
              </a:rPr>
              <a:t>“会买好多菜”就是好厨师吗？</a:t>
            </a:r>
            <a:endParaRPr lang="en-US" altLang="zh-CN" dirty="0" smtClean="0">
              <a:latin typeface="+mj-ea"/>
              <a:ea typeface="+mj-ea"/>
            </a:endParaRPr>
          </a:p>
          <a:p>
            <a:pPr lvl="1">
              <a:defRPr/>
            </a:pPr>
            <a:r>
              <a:rPr lang="zh-CN" altLang="en-US" dirty="0" smtClean="0">
                <a:latin typeface="+mj-ea"/>
                <a:ea typeface="+mj-ea"/>
              </a:rPr>
              <a:t>“刀工、烧菜技术很高”是好厨师吗？</a:t>
            </a:r>
            <a:endParaRPr lang="en-US" altLang="zh-CN" dirty="0" smtClean="0">
              <a:latin typeface="+mj-ea"/>
              <a:ea typeface="+mj-ea"/>
            </a:endParaRPr>
          </a:p>
          <a:p>
            <a:pPr lvl="1">
              <a:defRPr/>
            </a:pPr>
            <a:r>
              <a:rPr lang="zh-CN" altLang="en-US" dirty="0" smtClean="0">
                <a:latin typeface="+mj-ea"/>
                <a:ea typeface="+mj-ea"/>
              </a:rPr>
              <a:t>“会烧好多菜”就是好厨师吗？</a:t>
            </a:r>
            <a:endParaRPr lang="en-US" altLang="zh-CN" dirty="0" smtClean="0">
              <a:latin typeface="+mj-ea"/>
              <a:ea typeface="+mj-ea"/>
            </a:endParaRPr>
          </a:p>
          <a:p>
            <a:pPr lvl="1">
              <a:defRPr/>
            </a:pPr>
            <a:r>
              <a:rPr lang="zh-CN" altLang="en-US" b="1" dirty="0" smtClean="0">
                <a:latin typeface="+mj-ea"/>
                <a:ea typeface="+mj-ea"/>
              </a:rPr>
              <a:t>那么，</a:t>
            </a:r>
            <a:r>
              <a:rPr lang="zh-CN" altLang="en-US" b="1" dirty="0" smtClean="0">
                <a:solidFill>
                  <a:srgbClr val="FFFF00"/>
                </a:solidFill>
                <a:latin typeface="+mj-ea"/>
                <a:ea typeface="+mj-ea"/>
              </a:rPr>
              <a:t>好厨师的标准到底是什么？</a:t>
            </a:r>
            <a:endParaRPr lang="en-US" altLang="zh-CN" b="1" dirty="0" smtClean="0">
              <a:solidFill>
                <a:srgbClr val="FFFF00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34" y="785794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zh-CN" altLang="en-US" b="1" dirty="0" smtClean="0"/>
              <a:t>完整的教学过程</a:t>
            </a:r>
            <a:endParaRPr lang="zh-CN" altLang="en-US" b="1" dirty="0"/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</p:nvPr>
        </p:nvGraphicFramePr>
        <p:xfrm>
          <a:off x="500034" y="1285860"/>
          <a:ext cx="8272466" cy="43116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292" name="右箭头 4"/>
          <p:cNvSpPr>
            <a:spLocks noChangeArrowheads="1"/>
          </p:cNvSpPr>
          <p:nvPr/>
        </p:nvSpPr>
        <p:spPr bwMode="auto">
          <a:xfrm>
            <a:off x="2071670" y="2928934"/>
            <a:ext cx="4857750" cy="357188"/>
          </a:xfrm>
          <a:prstGeom prst="rightArrow">
            <a:avLst>
              <a:gd name="adj1" fmla="val 50000"/>
              <a:gd name="adj2" fmla="val 49993"/>
            </a:avLst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zh-CN" altLang="en-US"/>
          </a:p>
        </p:txBody>
      </p:sp>
      <p:sp>
        <p:nvSpPr>
          <p:cNvPr id="7" name="TextBox 6"/>
          <p:cNvSpPr txBox="1"/>
          <p:nvPr/>
        </p:nvSpPr>
        <p:spPr>
          <a:xfrm>
            <a:off x="1142976" y="4572008"/>
            <a:ext cx="7071167" cy="212365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3600" dirty="0">
                <a:solidFill>
                  <a:schemeClr val="accent3"/>
                </a:solidFill>
                <a:latin typeface="+mj-ea"/>
                <a:ea typeface="+mj-ea"/>
              </a:rPr>
              <a:t>教学设计如何设计？</a:t>
            </a:r>
            <a:endParaRPr lang="en-US" altLang="zh-CN" sz="3600" dirty="0">
              <a:solidFill>
                <a:schemeClr val="accent3"/>
              </a:solidFill>
              <a:latin typeface="+mj-ea"/>
              <a:ea typeface="+mj-ea"/>
            </a:endParaRPr>
          </a:p>
          <a:p>
            <a:pPr>
              <a:defRPr/>
            </a:pPr>
            <a:r>
              <a:rPr lang="en-US" altLang="zh-CN" sz="3200" dirty="0">
                <a:solidFill>
                  <a:schemeClr val="accent3"/>
                </a:solidFill>
                <a:latin typeface="+mj-ea"/>
                <a:ea typeface="+mj-ea"/>
              </a:rPr>
              <a:t>1、</a:t>
            </a:r>
            <a:r>
              <a:rPr lang="zh-CN" altLang="en-US" sz="3200" dirty="0">
                <a:solidFill>
                  <a:schemeClr val="accent3"/>
                </a:solidFill>
                <a:latin typeface="+mj-ea"/>
                <a:ea typeface="+mj-ea"/>
              </a:rPr>
              <a:t>怎么教？</a:t>
            </a:r>
            <a:r>
              <a:rPr lang="en-US" altLang="zh-CN" sz="3200" dirty="0">
                <a:solidFill>
                  <a:schemeClr val="accent3"/>
                </a:solidFill>
                <a:latin typeface="+mj-ea"/>
                <a:ea typeface="+mj-ea"/>
              </a:rPr>
              <a:t>——</a:t>
            </a:r>
            <a:r>
              <a:rPr lang="zh-CN" altLang="en-US" sz="3200" dirty="0">
                <a:solidFill>
                  <a:schemeClr val="accent3"/>
                </a:solidFill>
                <a:latin typeface="+mj-ea"/>
                <a:ea typeface="+mj-ea"/>
              </a:rPr>
              <a:t>教案</a:t>
            </a:r>
            <a:endParaRPr lang="en-US" altLang="zh-CN" sz="3200" dirty="0">
              <a:solidFill>
                <a:schemeClr val="accent3"/>
              </a:solidFill>
              <a:latin typeface="+mj-ea"/>
              <a:ea typeface="+mj-ea"/>
            </a:endParaRPr>
          </a:p>
          <a:p>
            <a:pPr>
              <a:defRPr/>
            </a:pPr>
            <a:r>
              <a:rPr lang="en-US" altLang="zh-CN" sz="3200" dirty="0">
                <a:solidFill>
                  <a:schemeClr val="accent3"/>
                </a:solidFill>
                <a:latin typeface="+mj-ea"/>
                <a:ea typeface="+mj-ea"/>
              </a:rPr>
              <a:t>2、</a:t>
            </a:r>
            <a:r>
              <a:rPr lang="zh-CN" altLang="en-US" sz="3200" dirty="0">
                <a:solidFill>
                  <a:schemeClr val="accent3"/>
                </a:solidFill>
                <a:latin typeface="+mj-ea"/>
                <a:ea typeface="+mj-ea"/>
              </a:rPr>
              <a:t>怎么学？</a:t>
            </a:r>
            <a:r>
              <a:rPr lang="en-US" altLang="zh-CN" sz="3200" dirty="0">
                <a:solidFill>
                  <a:schemeClr val="accent3"/>
                </a:solidFill>
                <a:latin typeface="+mj-ea"/>
                <a:ea typeface="+mj-ea"/>
              </a:rPr>
              <a:t>——</a:t>
            </a:r>
            <a:r>
              <a:rPr lang="zh-CN" altLang="en-US" sz="3200" dirty="0">
                <a:solidFill>
                  <a:schemeClr val="accent3"/>
                </a:solidFill>
                <a:latin typeface="+mj-ea"/>
                <a:ea typeface="+mj-ea"/>
              </a:rPr>
              <a:t>学案</a:t>
            </a:r>
            <a:endParaRPr lang="en-US" altLang="zh-CN" sz="3200" dirty="0">
              <a:solidFill>
                <a:schemeClr val="accent3"/>
              </a:solidFill>
              <a:latin typeface="+mj-ea"/>
              <a:ea typeface="+mj-ea"/>
            </a:endParaRPr>
          </a:p>
          <a:p>
            <a:pPr>
              <a:defRPr/>
            </a:pPr>
            <a:r>
              <a:rPr lang="en-US" altLang="zh-CN" sz="3200" dirty="0">
                <a:solidFill>
                  <a:schemeClr val="accent3"/>
                </a:solidFill>
                <a:latin typeface="+mj-ea"/>
                <a:ea typeface="+mj-ea"/>
              </a:rPr>
              <a:t>3、</a:t>
            </a:r>
            <a:r>
              <a:rPr lang="zh-CN" altLang="en-US" sz="3200" dirty="0">
                <a:solidFill>
                  <a:schemeClr val="accent3"/>
                </a:solidFill>
                <a:latin typeface="+mj-ea"/>
                <a:ea typeface="+mj-ea"/>
              </a:rPr>
              <a:t>何以知道学会了什么？</a:t>
            </a:r>
            <a:r>
              <a:rPr lang="en-US" altLang="zh-CN" sz="3200" dirty="0">
                <a:solidFill>
                  <a:schemeClr val="accent3"/>
                </a:solidFill>
                <a:latin typeface="+mj-ea"/>
                <a:ea typeface="+mj-ea"/>
              </a:rPr>
              <a:t>——</a:t>
            </a:r>
            <a:r>
              <a:rPr lang="zh-CN" altLang="en-US" sz="3200" dirty="0">
                <a:solidFill>
                  <a:schemeClr val="accent3"/>
                </a:solidFill>
                <a:latin typeface="+mj-ea"/>
                <a:ea typeface="+mj-ea"/>
              </a:rPr>
              <a:t>学历案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14348" y="1428736"/>
            <a:ext cx="7772400" cy="1219200"/>
          </a:xfrm>
        </p:spPr>
        <p:txBody>
          <a:bodyPr/>
          <a:lstStyle/>
          <a:p>
            <a:pPr>
              <a:defRPr/>
            </a:pPr>
            <a:r>
              <a:rPr lang="zh-CN" altLang="en-US" b="1" dirty="0" smtClean="0"/>
              <a:t>二、课程领导力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285875" y="2928934"/>
            <a:ext cx="7500967" cy="3597279"/>
          </a:xfrm>
        </p:spPr>
        <p:txBody>
          <a:bodyPr/>
          <a:lstStyle/>
          <a:p>
            <a:pPr>
              <a:defRPr/>
            </a:pPr>
            <a:r>
              <a:rPr lang="zh-CN" altLang="en-US" sz="3600" b="1" dirty="0" smtClean="0">
                <a:latin typeface="+mj-ea"/>
                <a:ea typeface="+mj-ea"/>
              </a:rPr>
              <a:t>课程领导的含义</a:t>
            </a:r>
            <a:endParaRPr lang="en-US" altLang="zh-CN" sz="3600" b="1" dirty="0" smtClean="0">
              <a:latin typeface="+mj-ea"/>
              <a:ea typeface="+mj-ea"/>
            </a:endParaRPr>
          </a:p>
          <a:p>
            <a:pPr>
              <a:defRPr/>
            </a:pPr>
            <a:r>
              <a:rPr lang="zh-CN" altLang="en-US" sz="3600" b="1" dirty="0" smtClean="0">
                <a:latin typeface="+mj-ea"/>
                <a:ea typeface="+mj-ea"/>
              </a:rPr>
              <a:t>课程领导力的结构</a:t>
            </a:r>
            <a:endParaRPr lang="zh-CN" altLang="en-US" sz="3600" b="1" dirty="0">
              <a:latin typeface="+mj-ea"/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571472" y="1214422"/>
            <a:ext cx="8275638" cy="5139869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课程领导</a:t>
            </a:r>
            <a:r>
              <a:rPr lang="en-US" altLang="zh-CN" sz="3200" b="1" dirty="0">
                <a:solidFill>
                  <a:schemeClr val="bg1"/>
                </a:solidFill>
                <a:latin typeface="+mj-ea"/>
                <a:ea typeface="+mj-ea"/>
              </a:rPr>
              <a:t>Curriculum Leadership</a:t>
            </a:r>
          </a:p>
          <a:p>
            <a:pPr>
              <a:defRPr/>
            </a:pPr>
            <a:r>
              <a:rPr lang="en-US" altLang="zh-CN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——</a:t>
            </a:r>
            <a:r>
              <a:rPr lang="zh-CN" altLang="en-US" sz="2400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指引</a:t>
            </a:r>
            <a:r>
              <a:rPr lang="en-US" altLang="zh-CN" sz="2400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/</a:t>
            </a:r>
            <a:r>
              <a:rPr lang="zh-CN" altLang="en-US" sz="24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带动</a:t>
            </a:r>
            <a:r>
              <a:rPr lang="en-US" altLang="zh-CN" sz="24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/</a:t>
            </a:r>
            <a:r>
              <a:rPr lang="zh-CN" altLang="en-US" sz="24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引发</a:t>
            </a:r>
            <a:r>
              <a:rPr lang="zh-CN" alt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一</a:t>
            </a:r>
            <a:r>
              <a: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个共同体或成员在课程开发与变革活动中的所有</a:t>
            </a:r>
            <a:r>
              <a:rPr lang="zh-CN" altLang="en-US" sz="2400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行为或过程</a:t>
            </a:r>
            <a:r>
              <a: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。</a:t>
            </a:r>
          </a:p>
          <a:p>
            <a:pPr>
              <a:defRPr/>
            </a:pPr>
            <a:endParaRPr lang="zh-CN" alt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  <a:p>
            <a:pPr>
              <a:defRPr/>
            </a:pPr>
            <a:r>
              <a:rPr lang="zh-CN" altLang="en-US" sz="2400" dirty="0">
                <a:solidFill>
                  <a:schemeClr val="bg1"/>
                </a:solidFill>
                <a:latin typeface="+mj-ea"/>
                <a:ea typeface="+mj-ea"/>
              </a:rPr>
              <a:t>它至少包含下列几层意思：</a:t>
            </a:r>
          </a:p>
          <a:p>
            <a:pPr>
              <a:defRPr/>
            </a:pPr>
            <a:r>
              <a:rPr lang="zh-CN" altLang="en-US" sz="2400" dirty="0">
                <a:solidFill>
                  <a:schemeClr val="bg1"/>
                </a:solidFill>
                <a:latin typeface="+mj-ea"/>
                <a:ea typeface="+mj-ea"/>
              </a:rPr>
              <a:t>（</a:t>
            </a:r>
            <a:r>
              <a:rPr lang="en-US" altLang="zh-CN" sz="2400" dirty="0">
                <a:solidFill>
                  <a:schemeClr val="bg1"/>
                </a:solidFill>
                <a:latin typeface="+mj-ea"/>
                <a:ea typeface="+mj-ea"/>
              </a:rPr>
              <a:t>1</a:t>
            </a:r>
            <a:r>
              <a:rPr lang="zh-CN" altLang="en-US" sz="2400" dirty="0">
                <a:solidFill>
                  <a:schemeClr val="bg1"/>
                </a:solidFill>
                <a:latin typeface="+mj-ea"/>
                <a:ea typeface="+mj-ea"/>
              </a:rPr>
              <a:t>）课程领导存在于各个层级的课程开发与变革活动之中；</a:t>
            </a:r>
          </a:p>
          <a:p>
            <a:pPr>
              <a:defRPr/>
            </a:pPr>
            <a:r>
              <a:rPr lang="zh-CN" altLang="en-US" sz="2400" dirty="0">
                <a:solidFill>
                  <a:schemeClr val="bg1"/>
                </a:solidFill>
                <a:latin typeface="+mj-ea"/>
                <a:ea typeface="+mj-ea"/>
              </a:rPr>
              <a:t>（</a:t>
            </a:r>
            <a:r>
              <a:rPr lang="en-US" altLang="zh-CN" sz="2400" dirty="0">
                <a:solidFill>
                  <a:schemeClr val="bg1"/>
                </a:solidFill>
                <a:latin typeface="+mj-ea"/>
                <a:ea typeface="+mj-ea"/>
              </a:rPr>
              <a:t>2</a:t>
            </a:r>
            <a:r>
              <a:rPr lang="zh-CN" altLang="en-US" sz="2400" dirty="0">
                <a:solidFill>
                  <a:schemeClr val="bg1"/>
                </a:solidFill>
                <a:latin typeface="+mj-ea"/>
                <a:ea typeface="+mj-ea"/>
              </a:rPr>
              <a:t>）课程领导者可以是组织团体、个人，甚至是物，如国家课程标准；</a:t>
            </a:r>
          </a:p>
          <a:p>
            <a:pPr>
              <a:defRPr/>
            </a:pPr>
            <a:r>
              <a:rPr lang="zh-CN" altLang="en-US" sz="2400" dirty="0">
                <a:solidFill>
                  <a:schemeClr val="bg1"/>
                </a:solidFill>
                <a:latin typeface="+mj-ea"/>
                <a:ea typeface="+mj-ea"/>
              </a:rPr>
              <a:t>（</a:t>
            </a:r>
            <a:r>
              <a:rPr lang="en-US" altLang="zh-CN" sz="2400" dirty="0">
                <a:solidFill>
                  <a:schemeClr val="bg1"/>
                </a:solidFill>
                <a:latin typeface="+mj-ea"/>
                <a:ea typeface="+mj-ea"/>
              </a:rPr>
              <a:t>3</a:t>
            </a:r>
            <a:r>
              <a:rPr lang="zh-CN" altLang="en-US" sz="2400" dirty="0">
                <a:solidFill>
                  <a:schemeClr val="bg1"/>
                </a:solidFill>
                <a:latin typeface="+mj-ea"/>
                <a:ea typeface="+mj-ea"/>
              </a:rPr>
              <a:t>）课程领导者可以是正式的行政人员，也可以是共同体中的任何一员。</a:t>
            </a:r>
          </a:p>
          <a:p>
            <a:pPr>
              <a:defRPr/>
            </a:pPr>
            <a:endParaRPr lang="zh-CN" altLang="en-US" sz="2400" dirty="0">
              <a:solidFill>
                <a:schemeClr val="bg1"/>
              </a:solidFill>
              <a:latin typeface="+mj-ea"/>
              <a:ea typeface="+mj-ea"/>
            </a:endParaRPr>
          </a:p>
          <a:p>
            <a:pPr>
              <a:defRPr/>
            </a:pPr>
            <a:r>
              <a:rPr lang="zh-CN" altLang="en-US" sz="2400" dirty="0">
                <a:solidFill>
                  <a:schemeClr val="bg1"/>
                </a:solidFill>
                <a:latin typeface="+mj-ea"/>
                <a:ea typeface="+mj-ea"/>
              </a:rPr>
              <a:t>领导是行为、过程，不是身份、干部。</a:t>
            </a:r>
            <a:endParaRPr lang="en-US" altLang="zh-CN" sz="2400" dirty="0">
              <a:solidFill>
                <a:schemeClr val="bg1"/>
              </a:solidFill>
              <a:latin typeface="+mj-ea"/>
              <a:ea typeface="+mj-ea"/>
            </a:endParaRPr>
          </a:p>
          <a:p>
            <a:pPr>
              <a:defRPr/>
            </a:pPr>
            <a:r>
              <a:rPr lang="zh-CN" altLang="en-US" sz="2400" dirty="0">
                <a:solidFill>
                  <a:schemeClr val="bg1"/>
                </a:solidFill>
                <a:latin typeface="+mj-ea"/>
                <a:ea typeface="+mj-ea"/>
              </a:rPr>
              <a:t>课程领导的必要性在于课程的开放性、民主性与科学性。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58" y="1071546"/>
            <a:ext cx="7772400" cy="1219200"/>
          </a:xfrm>
        </p:spPr>
        <p:txBody>
          <a:bodyPr/>
          <a:lstStyle/>
          <a:p>
            <a:pPr eaLnBrk="1" hangingPunct="1">
              <a:defRPr/>
            </a:pPr>
            <a:r>
              <a:rPr lang="zh-CN" altLang="en-US" sz="3600" b="1" dirty="0">
                <a:latin typeface="+mn-ea"/>
                <a:ea typeface="+mn-ea"/>
              </a:rPr>
              <a:t>课程领导的元素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1563" y="2357430"/>
            <a:ext cx="7058025" cy="3883033"/>
          </a:xfrm>
        </p:spPr>
        <p:txBody>
          <a:bodyPr/>
          <a:lstStyle/>
          <a:p>
            <a:pPr eaLnBrk="1" hangingPunct="1">
              <a:defRPr/>
            </a:pPr>
            <a:r>
              <a:rPr lang="zh-CN" altLang="en-US" u="sng" dirty="0" smtClean="0">
                <a:solidFill>
                  <a:srgbClr val="FFFF00"/>
                </a:solidFill>
                <a:latin typeface="+mj-ea"/>
                <a:ea typeface="+mj-ea"/>
              </a:rPr>
              <a:t>共同体：</a:t>
            </a:r>
            <a:r>
              <a:rPr lang="zh-CN" altLang="en-US" dirty="0" smtClean="0">
                <a:latin typeface="+mj-ea"/>
                <a:ea typeface="+mj-ea"/>
              </a:rPr>
              <a:t>人际关系是领导者</a:t>
            </a:r>
            <a:r>
              <a:rPr lang="en-US" altLang="zh-CN" dirty="0" smtClean="0">
                <a:latin typeface="+mj-ea"/>
                <a:ea typeface="+mj-ea"/>
              </a:rPr>
              <a:t>-</a:t>
            </a:r>
            <a:r>
              <a:rPr lang="zh-CN" altLang="en-US" dirty="0" smtClean="0">
                <a:latin typeface="+mj-ea"/>
                <a:ea typeface="+mj-ea"/>
              </a:rPr>
              <a:t>追随者的关系</a:t>
            </a:r>
          </a:p>
          <a:p>
            <a:pPr eaLnBrk="1" hangingPunct="1">
              <a:defRPr/>
            </a:pPr>
            <a:r>
              <a:rPr lang="zh-CN" altLang="en-US" u="sng" dirty="0" smtClean="0">
                <a:solidFill>
                  <a:srgbClr val="FFFF00"/>
                </a:solidFill>
                <a:latin typeface="+mj-ea"/>
                <a:ea typeface="+mj-ea"/>
              </a:rPr>
              <a:t>愿景：</a:t>
            </a:r>
            <a:r>
              <a:rPr lang="zh-CN" altLang="en-US" dirty="0" smtClean="0">
                <a:latin typeface="+mj-ea"/>
                <a:ea typeface="+mj-ea"/>
              </a:rPr>
              <a:t>成员认同的、能够实现的远景</a:t>
            </a:r>
          </a:p>
          <a:p>
            <a:pPr>
              <a:defRPr/>
            </a:pPr>
            <a:r>
              <a:rPr lang="zh-CN" altLang="en-US" u="sng" dirty="0" smtClean="0">
                <a:solidFill>
                  <a:srgbClr val="FFFF00"/>
                </a:solidFill>
                <a:latin typeface="+mj-ea"/>
                <a:ea typeface="+mj-ea"/>
              </a:rPr>
              <a:t>问题解决：</a:t>
            </a:r>
            <a:r>
              <a:rPr lang="zh-CN" altLang="en-US" dirty="0" smtClean="0">
                <a:latin typeface="+mj-ea"/>
                <a:ea typeface="+mj-ea"/>
              </a:rPr>
              <a:t>解决了有关课程开发或变革中的具体问题</a:t>
            </a:r>
          </a:p>
          <a:p>
            <a:pPr eaLnBrk="1" hangingPunct="1">
              <a:defRPr/>
            </a:pPr>
            <a:r>
              <a:rPr lang="zh-CN" altLang="en-US" u="sng" dirty="0" smtClean="0">
                <a:solidFill>
                  <a:srgbClr val="FFFF00"/>
                </a:solidFill>
                <a:latin typeface="+mj-ea"/>
                <a:ea typeface="+mj-ea"/>
              </a:rPr>
              <a:t>引领行为：</a:t>
            </a:r>
            <a:r>
              <a:rPr lang="zh-CN" altLang="en-US" dirty="0" smtClean="0">
                <a:latin typeface="+mj-ea"/>
                <a:ea typeface="+mj-ea"/>
              </a:rPr>
              <a:t>出现有引领意义的问题解决行为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标题 1"/>
          <p:cNvSpPr>
            <a:spLocks noGrp="1"/>
          </p:cNvSpPr>
          <p:nvPr>
            <p:ph type="title"/>
          </p:nvPr>
        </p:nvSpPr>
        <p:spPr>
          <a:xfrm>
            <a:off x="1071563" y="285750"/>
            <a:ext cx="7086600" cy="1447800"/>
          </a:xfrm>
        </p:spPr>
        <p:txBody>
          <a:bodyPr/>
          <a:lstStyle/>
          <a:p>
            <a:pPr eaLnBrk="1" hangingPunct="1">
              <a:defRPr/>
            </a:pPr>
            <a:r>
              <a:rPr lang="zh-CN" altLang="en-US" sz="3600" b="1" dirty="0" smtClean="0"/>
              <a:t>课程领导力的结构</a:t>
            </a:r>
          </a:p>
        </p:txBody>
      </p:sp>
      <p:graphicFrame>
        <p:nvGraphicFramePr>
          <p:cNvPr id="4" name="图示 3"/>
          <p:cNvGraphicFramePr/>
          <p:nvPr/>
        </p:nvGraphicFramePr>
        <p:xfrm>
          <a:off x="1285852" y="1500174"/>
          <a:ext cx="6500858" cy="49291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785813" y="285750"/>
            <a:ext cx="7086600" cy="1447800"/>
          </a:xfrm>
        </p:spPr>
        <p:txBody>
          <a:bodyPr/>
          <a:lstStyle/>
          <a:p>
            <a:pPr eaLnBrk="1" hangingPunct="1">
              <a:defRPr/>
            </a:pPr>
            <a:r>
              <a:rPr lang="zh-CN" altLang="en-US" sz="3600" b="1" dirty="0" smtClean="0"/>
              <a:t>课程发展能力</a:t>
            </a:r>
          </a:p>
        </p:txBody>
      </p:sp>
      <p:graphicFrame>
        <p:nvGraphicFramePr>
          <p:cNvPr id="6" name="图示 5"/>
          <p:cNvGraphicFramePr/>
          <p:nvPr/>
        </p:nvGraphicFramePr>
        <p:xfrm>
          <a:off x="785786" y="1643050"/>
          <a:ext cx="7929618" cy="50006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1508" name="右箭头 3">
            <a:hlinkClick r:id="rId6" action="ppaction://hlinkpres?slideindex=1&amp;slidetitle="/>
          </p:cNvPr>
          <p:cNvSpPr>
            <a:spLocks noChangeArrowheads="1"/>
          </p:cNvSpPr>
          <p:nvPr/>
        </p:nvSpPr>
        <p:spPr bwMode="auto">
          <a:xfrm>
            <a:off x="8786813" y="6572250"/>
            <a:ext cx="357187" cy="28575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标题 1"/>
          <p:cNvSpPr>
            <a:spLocks noGrp="1"/>
          </p:cNvSpPr>
          <p:nvPr>
            <p:ph type="title"/>
          </p:nvPr>
        </p:nvSpPr>
        <p:spPr>
          <a:xfrm>
            <a:off x="714375" y="285750"/>
            <a:ext cx="7086600" cy="1447800"/>
          </a:xfrm>
        </p:spPr>
        <p:txBody>
          <a:bodyPr/>
          <a:lstStyle/>
          <a:p>
            <a:pPr eaLnBrk="1" hangingPunct="1">
              <a:defRPr/>
            </a:pPr>
            <a:r>
              <a:rPr lang="zh-CN" altLang="en-US" sz="3600" b="1" dirty="0" smtClean="0"/>
              <a:t>专业引领能力</a:t>
            </a:r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</p:nvPr>
        </p:nvGraphicFramePr>
        <p:xfrm>
          <a:off x="857224" y="1785926"/>
          <a:ext cx="3429024" cy="46720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2532" name="TextBox 4"/>
          <p:cNvSpPr txBox="1">
            <a:spLocks noChangeArrowheads="1"/>
          </p:cNvSpPr>
          <p:nvPr/>
        </p:nvSpPr>
        <p:spPr bwMode="auto">
          <a:xfrm>
            <a:off x="4286250" y="2214563"/>
            <a:ext cx="4716463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+mj-ea"/>
                <a:ea typeface="+mj-ea"/>
              </a:rPr>
              <a:t>提供局部的问题解决方案</a:t>
            </a:r>
            <a:endParaRPr lang="en-US" altLang="zh-CN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r>
              <a:rPr lang="zh-CN" altLang="en-US" sz="3200" dirty="0">
                <a:solidFill>
                  <a:schemeClr val="bg1"/>
                </a:solidFill>
                <a:latin typeface="+mj-ea"/>
                <a:ea typeface="+mj-ea"/>
              </a:rPr>
              <a:t>或策略</a:t>
            </a:r>
          </a:p>
        </p:txBody>
      </p:sp>
      <p:sp>
        <p:nvSpPr>
          <p:cNvPr id="22533" name="TextBox 5"/>
          <p:cNvSpPr txBox="1">
            <a:spLocks noChangeArrowheads="1"/>
          </p:cNvSpPr>
          <p:nvPr/>
        </p:nvSpPr>
        <p:spPr bwMode="auto">
          <a:xfrm>
            <a:off x="4286250" y="3786188"/>
            <a:ext cx="4303713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+mj-ea"/>
                <a:ea typeface="+mj-ea"/>
              </a:rPr>
              <a:t>提供结构性的问题解决</a:t>
            </a:r>
            <a:endParaRPr lang="en-US" altLang="zh-CN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r>
              <a:rPr lang="zh-CN" altLang="en-US" sz="3200" dirty="0">
                <a:solidFill>
                  <a:schemeClr val="bg1"/>
                </a:solidFill>
                <a:latin typeface="+mj-ea"/>
                <a:ea typeface="+mj-ea"/>
              </a:rPr>
              <a:t>思路</a:t>
            </a:r>
          </a:p>
        </p:txBody>
      </p:sp>
      <p:sp>
        <p:nvSpPr>
          <p:cNvPr id="22534" name="TextBox 6"/>
          <p:cNvSpPr txBox="1">
            <a:spLocks noChangeArrowheads="1"/>
          </p:cNvSpPr>
          <p:nvPr/>
        </p:nvSpPr>
        <p:spPr bwMode="auto">
          <a:xfrm>
            <a:off x="4214813" y="5429250"/>
            <a:ext cx="5108575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+mj-ea"/>
                <a:ea typeface="+mj-ea"/>
              </a:rPr>
              <a:t>提供“另一种”或统领性的</a:t>
            </a:r>
            <a:endParaRPr lang="en-US" altLang="zh-CN" sz="3200" dirty="0">
              <a:solidFill>
                <a:schemeClr val="bg1"/>
              </a:solidFill>
              <a:latin typeface="+mj-ea"/>
              <a:ea typeface="+mj-ea"/>
            </a:endParaRPr>
          </a:p>
          <a:p>
            <a:r>
              <a:rPr lang="zh-CN" altLang="en-US" sz="3200" dirty="0">
                <a:solidFill>
                  <a:schemeClr val="bg1"/>
                </a:solidFill>
                <a:latin typeface="+mj-ea"/>
                <a:ea typeface="+mj-ea"/>
              </a:rPr>
              <a:t>问题解决思路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标题 1"/>
          <p:cNvSpPr>
            <a:spLocks noGrp="1"/>
          </p:cNvSpPr>
          <p:nvPr>
            <p:ph type="title"/>
          </p:nvPr>
        </p:nvSpPr>
        <p:spPr>
          <a:xfrm>
            <a:off x="714375" y="285750"/>
            <a:ext cx="7086600" cy="1447800"/>
          </a:xfrm>
        </p:spPr>
        <p:txBody>
          <a:bodyPr/>
          <a:lstStyle/>
          <a:p>
            <a:pPr eaLnBrk="1" hangingPunct="1">
              <a:defRPr/>
            </a:pPr>
            <a:r>
              <a:rPr lang="zh-CN" altLang="en-US" sz="3600" b="1" dirty="0" smtClean="0"/>
              <a:t>自我发展能力</a:t>
            </a:r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</p:nvPr>
        </p:nvGraphicFramePr>
        <p:xfrm>
          <a:off x="857224" y="1785926"/>
          <a:ext cx="3429024" cy="46720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3556" name="TextBox 4"/>
          <p:cNvSpPr txBox="1">
            <a:spLocks noChangeArrowheads="1"/>
          </p:cNvSpPr>
          <p:nvPr/>
        </p:nvSpPr>
        <p:spPr bwMode="auto">
          <a:xfrm>
            <a:off x="4286250" y="2214563"/>
            <a:ext cx="26558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+mn-ea"/>
                <a:ea typeface="+mn-ea"/>
              </a:rPr>
              <a:t>发展的动力源</a:t>
            </a:r>
          </a:p>
        </p:txBody>
      </p:sp>
      <p:sp>
        <p:nvSpPr>
          <p:cNvPr id="23557" name="TextBox 5"/>
          <p:cNvSpPr txBox="1">
            <a:spLocks noChangeArrowheads="1"/>
          </p:cNvSpPr>
          <p:nvPr/>
        </p:nvSpPr>
        <p:spPr bwMode="auto">
          <a:xfrm>
            <a:off x="4286250" y="3786188"/>
            <a:ext cx="30686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+mn-ea"/>
                <a:ea typeface="+mn-ea"/>
              </a:rPr>
              <a:t>发展的内容指向</a:t>
            </a:r>
          </a:p>
        </p:txBody>
      </p:sp>
      <p:sp>
        <p:nvSpPr>
          <p:cNvPr id="23558" name="TextBox 6"/>
          <p:cNvSpPr txBox="1">
            <a:spLocks noChangeArrowheads="1"/>
          </p:cNvSpPr>
          <p:nvPr/>
        </p:nvSpPr>
        <p:spPr bwMode="auto">
          <a:xfrm>
            <a:off x="4214810" y="5429264"/>
            <a:ext cx="30686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+mn-ea"/>
                <a:ea typeface="+mn-ea"/>
              </a:rPr>
              <a:t>发展的可持续性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14375" y="928688"/>
            <a:ext cx="7772400" cy="1219200"/>
          </a:xfrm>
        </p:spPr>
        <p:txBody>
          <a:bodyPr/>
          <a:lstStyle/>
          <a:p>
            <a:pPr>
              <a:defRPr/>
            </a:pPr>
            <a:r>
              <a:rPr lang="zh-CN" altLang="en-US" b="1" dirty="0" smtClean="0"/>
              <a:t>三、学校一级的课程发展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571625" y="2428875"/>
            <a:ext cx="7072313" cy="3667125"/>
          </a:xfrm>
        </p:spPr>
        <p:txBody>
          <a:bodyPr/>
          <a:lstStyle/>
          <a:p>
            <a:pPr>
              <a:defRPr/>
            </a:pPr>
            <a:r>
              <a:rPr lang="zh-CN" altLang="en-US" b="1" dirty="0" smtClean="0">
                <a:latin typeface="+mj-ea"/>
                <a:ea typeface="+mj-ea"/>
              </a:rPr>
              <a:t>学校一级的课程管理责任</a:t>
            </a:r>
            <a:endParaRPr lang="en-US" altLang="zh-CN" b="1" dirty="0" smtClean="0">
              <a:latin typeface="+mj-ea"/>
              <a:ea typeface="+mj-ea"/>
            </a:endParaRPr>
          </a:p>
          <a:p>
            <a:pPr>
              <a:defRPr/>
            </a:pPr>
            <a:r>
              <a:rPr lang="zh-CN" altLang="en-US" b="1" dirty="0" smtClean="0">
                <a:latin typeface="+mj-ea"/>
                <a:ea typeface="+mj-ea"/>
              </a:rPr>
              <a:t>如何校本化实施国家课程？</a:t>
            </a:r>
            <a:endParaRPr lang="en-US" altLang="zh-CN" b="1" dirty="0" smtClean="0">
              <a:latin typeface="+mj-ea"/>
              <a:ea typeface="+mj-ea"/>
            </a:endParaRPr>
          </a:p>
          <a:p>
            <a:pPr>
              <a:defRPr/>
            </a:pPr>
            <a:r>
              <a:rPr lang="zh-CN" altLang="en-US" b="1" dirty="0" smtClean="0">
                <a:latin typeface="+mj-ea"/>
                <a:ea typeface="+mj-ea"/>
              </a:rPr>
              <a:t>如何合理开发校本课程？</a:t>
            </a:r>
            <a:endParaRPr lang="zh-CN" altLang="en-US" b="1" dirty="0">
              <a:latin typeface="+mj-ea"/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14375" y="500063"/>
            <a:ext cx="7772400" cy="1219200"/>
          </a:xfrm>
        </p:spPr>
        <p:txBody>
          <a:bodyPr/>
          <a:lstStyle/>
          <a:p>
            <a:pPr>
              <a:defRPr/>
            </a:pPr>
            <a:r>
              <a:rPr lang="zh-CN" altLang="en-US" b="1" dirty="0" smtClean="0"/>
              <a:t>你遇到过这些困惑吗？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57250" y="1928813"/>
            <a:ext cx="8001000" cy="4311650"/>
          </a:xfrm>
        </p:spPr>
        <p:txBody>
          <a:bodyPr/>
          <a:lstStyle/>
          <a:p>
            <a:pPr>
              <a:defRPr/>
            </a:pPr>
            <a:r>
              <a:rPr lang="zh-CN" altLang="en-US" dirty="0" smtClean="0"/>
              <a:t>给你课程方案，为何无法排课表？</a:t>
            </a:r>
            <a:endParaRPr lang="en-US" altLang="zh-CN" dirty="0" smtClean="0"/>
          </a:p>
          <a:p>
            <a:pPr>
              <a:defRPr/>
            </a:pPr>
            <a:r>
              <a:rPr lang="zh-CN" altLang="en-US" dirty="0" smtClean="0"/>
              <a:t>何为学校一级的“国家课程校本化”？</a:t>
            </a:r>
            <a:endParaRPr lang="en-US" altLang="zh-CN" dirty="0" smtClean="0"/>
          </a:p>
          <a:p>
            <a:pPr>
              <a:defRPr/>
            </a:pPr>
            <a:r>
              <a:rPr lang="zh-CN" altLang="en-US" dirty="0" smtClean="0"/>
              <a:t>教师可以不看课程标准上课吗？</a:t>
            </a:r>
            <a:endParaRPr lang="en-US" altLang="zh-CN" dirty="0" smtClean="0"/>
          </a:p>
          <a:p>
            <a:pPr>
              <a:defRPr/>
            </a:pPr>
            <a:r>
              <a:rPr lang="zh-CN" altLang="en-US" dirty="0" smtClean="0"/>
              <a:t>何为“懂教育不一定懂课程”？</a:t>
            </a:r>
            <a:endParaRPr lang="en-US" altLang="zh-CN" dirty="0" smtClean="0"/>
          </a:p>
          <a:p>
            <a:pPr>
              <a:defRPr/>
            </a:pPr>
            <a:r>
              <a:rPr lang="zh-CN" altLang="en-US" dirty="0" smtClean="0"/>
              <a:t>校本课程就是校本教材吗？</a:t>
            </a:r>
            <a:endParaRPr lang="en-US" altLang="zh-CN" dirty="0" smtClean="0"/>
          </a:p>
          <a:p>
            <a:pPr>
              <a:defRPr/>
            </a:pPr>
            <a:r>
              <a:rPr lang="zh-CN" altLang="en-US" dirty="0" smtClean="0"/>
              <a:t>校长就是课程领导者吗？</a:t>
            </a:r>
            <a:endParaRPr lang="en-US" altLang="zh-CN" dirty="0" smtClean="0"/>
          </a:p>
          <a:p>
            <a:pPr>
              <a:defRPr/>
            </a:pPr>
            <a:r>
              <a:rPr lang="en-US" altLang="zh-CN" dirty="0" smtClean="0"/>
              <a:t>……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1026"/>
          <p:cNvSpPr txBox="1">
            <a:spLocks noChangeArrowheads="1"/>
          </p:cNvSpPr>
          <p:nvPr/>
        </p:nvSpPr>
        <p:spPr bwMode="auto">
          <a:xfrm>
            <a:off x="928688" y="642938"/>
            <a:ext cx="7643812" cy="7080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4000" b="1" dirty="0">
                <a:solidFill>
                  <a:schemeClr val="bg1"/>
                </a:solidFill>
                <a:latin typeface="+mj-ea"/>
                <a:ea typeface="+mj-ea"/>
              </a:rPr>
              <a:t>（一）学校一级的课程管理责任</a:t>
            </a:r>
          </a:p>
        </p:txBody>
      </p:sp>
      <p:sp>
        <p:nvSpPr>
          <p:cNvPr id="44035" name="Text Box 1027"/>
          <p:cNvSpPr txBox="1">
            <a:spLocks noChangeArrowheads="1"/>
          </p:cNvSpPr>
          <p:nvPr/>
        </p:nvSpPr>
        <p:spPr bwMode="auto">
          <a:xfrm>
            <a:off x="2362200" y="1600200"/>
            <a:ext cx="5738813" cy="6413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600" dirty="0">
                <a:solidFill>
                  <a:schemeClr val="bg1"/>
                </a:solidFill>
                <a:latin typeface="+mj-ea"/>
                <a:ea typeface="+mj-ea"/>
              </a:rPr>
              <a:t>国家</a:t>
            </a:r>
            <a:r>
              <a:rPr lang="en-US" altLang="zh-CN" sz="3600" dirty="0">
                <a:solidFill>
                  <a:schemeClr val="bg1"/>
                </a:solidFill>
                <a:latin typeface="+mj-ea"/>
                <a:ea typeface="+mj-ea"/>
              </a:rPr>
              <a:t>/</a:t>
            </a:r>
            <a:r>
              <a:rPr lang="zh-CN" altLang="en-US" sz="3600" dirty="0">
                <a:solidFill>
                  <a:schemeClr val="bg1"/>
                </a:solidFill>
                <a:latin typeface="+mj-ea"/>
                <a:ea typeface="+mj-ea"/>
              </a:rPr>
              <a:t>地方颁发的课程方案</a:t>
            </a:r>
          </a:p>
        </p:txBody>
      </p:sp>
      <p:sp>
        <p:nvSpPr>
          <p:cNvPr id="44036" name="Text Box 1028"/>
          <p:cNvSpPr txBox="1">
            <a:spLocks noChangeArrowheads="1"/>
          </p:cNvSpPr>
          <p:nvPr/>
        </p:nvSpPr>
        <p:spPr bwMode="auto">
          <a:xfrm>
            <a:off x="3357554" y="5500702"/>
            <a:ext cx="4573584" cy="646331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3600" dirty="0" smtClean="0">
                <a:solidFill>
                  <a:schemeClr val="bg1"/>
                </a:solidFill>
                <a:latin typeface="+mj-ea"/>
                <a:ea typeface="+mj-ea"/>
              </a:rPr>
              <a:t>学生习得的课程</a:t>
            </a:r>
            <a:endParaRPr lang="zh-CN" altLang="en-US" sz="36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5605" name="AutoShape 1029"/>
          <p:cNvSpPr>
            <a:spLocks noChangeArrowheads="1"/>
          </p:cNvSpPr>
          <p:nvPr/>
        </p:nvSpPr>
        <p:spPr bwMode="auto">
          <a:xfrm>
            <a:off x="2667000" y="2205038"/>
            <a:ext cx="2819400" cy="3281362"/>
          </a:xfrm>
          <a:prstGeom prst="downArrow">
            <a:avLst>
              <a:gd name="adj1" fmla="val 50000"/>
              <a:gd name="adj2" fmla="val 29096"/>
            </a:avLst>
          </a:prstGeom>
          <a:solidFill>
            <a:schemeClr val="accent2">
              <a:lumMod val="60000"/>
              <a:lumOff val="40000"/>
            </a:schemeClr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vert="eaVert" wrap="none" anchor="ctr"/>
          <a:lstStyle/>
          <a:p>
            <a:pPr algn="ctr"/>
            <a:r>
              <a:rPr lang="zh-CN" altLang="en-US" sz="4000" b="1" dirty="0">
                <a:solidFill>
                  <a:schemeClr val="bg1"/>
                </a:solidFill>
                <a:latin typeface="+mj-ea"/>
                <a:ea typeface="+mj-ea"/>
              </a:rPr>
              <a:t>有效教学</a:t>
            </a:r>
          </a:p>
        </p:txBody>
      </p:sp>
      <p:sp>
        <p:nvSpPr>
          <p:cNvPr id="25606" name="AutoShape 1030"/>
          <p:cNvSpPr>
            <a:spLocks noChangeArrowheads="1"/>
          </p:cNvSpPr>
          <p:nvPr/>
        </p:nvSpPr>
        <p:spPr bwMode="auto">
          <a:xfrm>
            <a:off x="5486400" y="2276475"/>
            <a:ext cx="1828800" cy="3209925"/>
          </a:xfrm>
          <a:prstGeom prst="downArrow">
            <a:avLst>
              <a:gd name="adj1" fmla="val 50000"/>
              <a:gd name="adj2" fmla="val 43880"/>
            </a:avLst>
          </a:prstGeom>
          <a:solidFill>
            <a:schemeClr val="accent2">
              <a:lumMod val="40000"/>
              <a:lumOff val="60000"/>
            </a:schemeClr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vert="eaVert" wrap="none" anchor="ctr"/>
          <a:lstStyle/>
          <a:p>
            <a:pPr algn="ctr"/>
            <a:r>
              <a:rPr lang="zh-CN" altLang="en-US" sz="4000" b="1" dirty="0">
                <a:solidFill>
                  <a:schemeClr val="bg1"/>
                </a:solidFill>
                <a:latin typeface="+mj-ea"/>
                <a:ea typeface="+mj-ea"/>
              </a:rPr>
              <a:t>合理开发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500166" y="3071810"/>
            <a:ext cx="162095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smtClean="0">
                <a:solidFill>
                  <a:schemeClr val="bg1"/>
                </a:solidFill>
                <a:latin typeface="+mj-ea"/>
                <a:ea typeface="+mj-ea"/>
              </a:rPr>
              <a:t>国家课程</a:t>
            </a:r>
            <a:endParaRPr lang="en-US" altLang="zh-CN" sz="2800" dirty="0" smtClean="0">
              <a:solidFill>
                <a:schemeClr val="bg1"/>
              </a:solidFill>
              <a:latin typeface="+mj-ea"/>
              <a:ea typeface="+mj-ea"/>
            </a:endParaRPr>
          </a:p>
          <a:p>
            <a:r>
              <a:rPr lang="zh-CN" altLang="en-US" sz="2800" dirty="0" smtClean="0">
                <a:solidFill>
                  <a:schemeClr val="bg1"/>
                </a:solidFill>
                <a:latin typeface="+mj-ea"/>
                <a:ea typeface="+mj-ea"/>
              </a:rPr>
              <a:t>生得伟大</a:t>
            </a:r>
            <a:endParaRPr lang="zh-CN" altLang="en-US" sz="28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00892" y="3000372"/>
            <a:ext cx="162095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smtClean="0">
                <a:solidFill>
                  <a:schemeClr val="bg1"/>
                </a:solidFill>
                <a:latin typeface="+mj-ea"/>
                <a:ea typeface="+mj-ea"/>
              </a:rPr>
              <a:t>校本课程</a:t>
            </a:r>
            <a:endParaRPr lang="en-US" altLang="zh-CN" sz="2800" dirty="0" smtClean="0">
              <a:solidFill>
                <a:schemeClr val="bg1"/>
              </a:solidFill>
              <a:latin typeface="+mj-ea"/>
              <a:ea typeface="+mj-ea"/>
            </a:endParaRPr>
          </a:p>
          <a:p>
            <a:r>
              <a:rPr lang="zh-CN" altLang="en-US" sz="2800" dirty="0" smtClean="0">
                <a:solidFill>
                  <a:schemeClr val="bg1"/>
                </a:solidFill>
                <a:latin typeface="+mj-ea"/>
                <a:ea typeface="+mj-ea"/>
              </a:rPr>
              <a:t>活得精彩</a:t>
            </a:r>
            <a:endParaRPr lang="zh-CN" altLang="en-US" sz="2800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0"/>
          <a:ext cx="9186863" cy="6886575"/>
        </p:xfrm>
        <a:graphic>
          <a:graphicData uri="http://schemas.openxmlformats.org/presentationml/2006/ole">
            <p:oleObj spid="_x0000_s29698" name="幻灯片" r:id="rId3" imgW="4468284" imgH="3351319" progId="PowerPoint.Slide.8">
              <p:embed/>
            </p:oleObj>
          </a:graphicData>
        </a:graphic>
      </p:graphicFrame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020" name="Group 84"/>
          <p:cNvGraphicFramePr>
            <a:graphicFrameLocks noGrp="1"/>
          </p:cNvGraphicFramePr>
          <p:nvPr/>
        </p:nvGraphicFramePr>
        <p:xfrm>
          <a:off x="762000" y="115888"/>
          <a:ext cx="8382000" cy="6742117"/>
        </p:xfrm>
        <a:graphic>
          <a:graphicData uri="http://schemas.openxmlformats.org/drawingml/2006/table">
            <a:tbl>
              <a:tblPr/>
              <a:tblGrid>
                <a:gridCol w="1524000"/>
                <a:gridCol w="1524000"/>
                <a:gridCol w="1981200"/>
                <a:gridCol w="1752600"/>
                <a:gridCol w="1600200"/>
              </a:tblGrid>
              <a:tr h="8286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学习领域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科目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必修学分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共</a:t>
                      </a: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116</a:t>
                      </a: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学分，占总学分的</a:t>
                      </a: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61.4%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选修</a:t>
                      </a: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I</a:t>
                      </a: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学分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共</a:t>
                      </a: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55</a:t>
                      </a: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学分，占总学分的</a:t>
                      </a: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29.1%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选修</a:t>
                      </a: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II</a:t>
                      </a: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学分</a:t>
                      </a: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共</a:t>
                      </a: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18</a:t>
                      </a:r>
                      <a:r>
                        <a:rPr kumimoji="0" lang="zh-CN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学分，占总学分的</a:t>
                      </a:r>
                      <a:r>
                        <a:rPr kumimoji="0" lang="en-US" altLang="zh-CN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9.5%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34925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语言与文学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宋体" charset="-122"/>
                          <a:ea typeface="宋体" charset="-122"/>
                        </a:rPr>
                        <a:t>语文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宋体" charset="-122"/>
                          <a:ea typeface="宋体" charset="-122"/>
                        </a:rPr>
                        <a:t>10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 rowSpan="1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altLang="zh-CN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每个科目都在必修的基础上设置了若干个提高的选修模块，供学生根据自己的学习兴趣和未来发展需要选择。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 rowSpan="1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学校根据当地社会、经济、科技、文化发展的需要和学生的兴趣，开设若干选修模块，供学生选择。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36195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宋体" charset="-122"/>
                          <a:ea typeface="宋体" charset="-122"/>
                        </a:rPr>
                        <a:t>外语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宋体" charset="-122"/>
                          <a:ea typeface="宋体" charset="-122"/>
                        </a:rPr>
                        <a:t>10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476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数学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宋体" charset="-122"/>
                          <a:ea typeface="宋体" charset="-122"/>
                        </a:rPr>
                        <a:t>数学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宋体" charset="-122"/>
                          <a:ea typeface="宋体" charset="-122"/>
                        </a:rPr>
                        <a:t>10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47663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人文与社会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宋体" charset="-122"/>
                          <a:ea typeface="宋体" charset="-122"/>
                        </a:rPr>
                        <a:t>政治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宋体" charset="-122"/>
                          <a:ea typeface="宋体" charset="-122"/>
                        </a:rPr>
                        <a:t>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4766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宋体" charset="-122"/>
                          <a:ea typeface="宋体" charset="-122"/>
                        </a:rPr>
                        <a:t>历史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宋体" charset="-122"/>
                          <a:ea typeface="宋体" charset="-122"/>
                        </a:rPr>
                        <a:t>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0478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宋体" charset="-122"/>
                          <a:ea typeface="宋体" charset="-122"/>
                        </a:rPr>
                        <a:t>地理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宋体" charset="-122"/>
                          <a:ea typeface="宋体" charset="-122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03200"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科学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4766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宋体" charset="-122"/>
                          <a:ea typeface="宋体" charset="-122"/>
                        </a:rPr>
                        <a:t>物理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宋体" charset="-122"/>
                          <a:ea typeface="宋体" charset="-122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4925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宋体" charset="-122"/>
                          <a:ea typeface="宋体" charset="-122"/>
                        </a:rPr>
                        <a:t>化学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宋体" charset="-122"/>
                          <a:ea typeface="宋体" charset="-122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4766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宋体" charset="-122"/>
                          <a:ea typeface="宋体" charset="-122"/>
                        </a:rPr>
                        <a:t>生物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宋体" charset="-122"/>
                          <a:ea typeface="宋体" charset="-122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4766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技术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宋体" charset="-122"/>
                          <a:ea typeface="宋体" charset="-122"/>
                        </a:rPr>
                        <a:t>信息技术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宋体" charset="-122"/>
                          <a:ea typeface="宋体" charset="-122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4925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宋体" charset="-122"/>
                          <a:ea typeface="宋体" charset="-122"/>
                        </a:rPr>
                        <a:t>通用技术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宋体" charset="-122"/>
                          <a:ea typeface="宋体" charset="-122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655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艺术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宋体" charset="-122"/>
                          <a:ea typeface="宋体" charset="-122"/>
                        </a:rPr>
                        <a:t>艺术或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宋体" charset="-122"/>
                          <a:ea typeface="宋体" charset="-122"/>
                        </a:rPr>
                        <a:t>音乐、美术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宋体" charset="-122"/>
                          <a:ea typeface="宋体" charset="-122"/>
                        </a:rPr>
                        <a:t>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49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体育与健康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宋体" charset="-122"/>
                          <a:ea typeface="宋体" charset="-122"/>
                        </a:rPr>
                        <a:t>体育与健康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宋体" charset="-122"/>
                          <a:ea typeface="宋体" charset="-122"/>
                        </a:rPr>
                        <a:t>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4766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综合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华文新魏" pitchFamily="2" charset="-122"/>
                          <a:ea typeface="华文新魏" pitchFamily="2" charset="-122"/>
                        </a:rPr>
                        <a:t>实践活动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宋体" charset="-122"/>
                          <a:ea typeface="宋体" charset="-122"/>
                        </a:rPr>
                        <a:t>研究性学习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宋体" charset="-122"/>
                          <a:ea typeface="宋体" charset="-122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65722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宋体" charset="-122"/>
                          <a:ea typeface="宋体" charset="-122"/>
                        </a:rPr>
                        <a:t>社区服务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宋体" charset="-122"/>
                          <a:ea typeface="宋体" charset="-122"/>
                        </a:rPr>
                        <a:t>与社会实践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宋体" charset="-122"/>
                          <a:ea typeface="宋体" charset="-122"/>
                        </a:rPr>
                        <a:t>2+6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6697" name="Text Box 73"/>
          <p:cNvSpPr txBox="1">
            <a:spLocks noChangeArrowheads="1"/>
          </p:cNvSpPr>
          <p:nvPr/>
        </p:nvSpPr>
        <p:spPr bwMode="auto">
          <a:xfrm>
            <a:off x="-17463" y="1295400"/>
            <a:ext cx="793751" cy="4654550"/>
          </a:xfrm>
          <a:prstGeom prst="rect">
            <a:avLst/>
          </a:prstGeom>
          <a:solidFill>
            <a:schemeClr val="bg1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vert="eaVert">
            <a:spAutoFit/>
          </a:bodyPr>
          <a:lstStyle/>
          <a:p>
            <a:r>
              <a:rPr lang="zh-CN" altLang="en-US" sz="4000" b="1">
                <a:ea typeface="楷体_GB2312" pitchFamily="49" charset="-122"/>
              </a:rPr>
              <a:t>普通高中课程方案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1071563"/>
            <a:ext cx="8001000" cy="1219200"/>
          </a:xfrm>
        </p:spPr>
        <p:txBody>
          <a:bodyPr/>
          <a:lstStyle/>
          <a:p>
            <a:pPr>
              <a:defRPr/>
            </a:pPr>
            <a:r>
              <a:rPr lang="zh-CN" altLang="en-US" sz="4000" b="1" dirty="0" smtClean="0">
                <a:latin typeface="+mj-ea"/>
              </a:rPr>
              <a:t>（二）如何校本化实施国家课程？</a:t>
            </a:r>
            <a:endParaRPr lang="zh-CN" altLang="en-US" sz="40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643063" y="2403475"/>
            <a:ext cx="7772400" cy="4454525"/>
          </a:xfrm>
        </p:spPr>
        <p:txBody>
          <a:bodyPr/>
          <a:lstStyle/>
          <a:p>
            <a:pPr>
              <a:defRPr/>
            </a:pPr>
            <a:r>
              <a:rPr lang="zh-CN" altLang="en-US" b="1" dirty="0" smtClean="0">
                <a:latin typeface="+mj-ea"/>
                <a:ea typeface="+mj-ea"/>
              </a:rPr>
              <a:t>学校课程规划方案的研制</a:t>
            </a:r>
            <a:endParaRPr lang="en-US" altLang="zh-CN" b="1" dirty="0" smtClean="0">
              <a:latin typeface="+mj-ea"/>
              <a:ea typeface="+mj-ea"/>
            </a:endParaRPr>
          </a:p>
          <a:p>
            <a:pPr>
              <a:defRPr/>
            </a:pPr>
            <a:r>
              <a:rPr lang="zh-CN" altLang="en-US" b="1" dirty="0" smtClean="0">
                <a:latin typeface="+mj-ea"/>
                <a:ea typeface="+mj-ea"/>
              </a:rPr>
              <a:t>学期</a:t>
            </a:r>
            <a:r>
              <a:rPr lang="en-US" altLang="zh-CN" b="1" dirty="0" smtClean="0">
                <a:latin typeface="+mj-ea"/>
                <a:ea typeface="+mj-ea"/>
              </a:rPr>
              <a:t>/</a:t>
            </a:r>
            <a:r>
              <a:rPr lang="zh-CN" altLang="en-US" b="1" dirty="0" smtClean="0">
                <a:latin typeface="+mj-ea"/>
                <a:ea typeface="+mj-ea"/>
              </a:rPr>
              <a:t>模块课程纲要的编写</a:t>
            </a:r>
            <a:endParaRPr lang="en-US" altLang="zh-CN" b="1" dirty="0" smtClean="0">
              <a:latin typeface="+mj-ea"/>
              <a:ea typeface="+mj-ea"/>
            </a:endParaRPr>
          </a:p>
          <a:p>
            <a:pPr>
              <a:defRPr/>
            </a:pPr>
            <a:r>
              <a:rPr lang="zh-CN" altLang="en-US" b="1" dirty="0" smtClean="0">
                <a:latin typeface="+mj-ea"/>
                <a:ea typeface="+mj-ea"/>
              </a:rPr>
              <a:t>基于课程标准的教学</a:t>
            </a:r>
            <a:endParaRPr lang="zh-CN" altLang="en-US" b="1" dirty="0">
              <a:latin typeface="+mj-ea"/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533400"/>
            <a:ext cx="7772400" cy="1219200"/>
          </a:xfrm>
        </p:spPr>
        <p:txBody>
          <a:bodyPr/>
          <a:lstStyle/>
          <a:p>
            <a:pPr eaLnBrk="1" hangingPunct="1">
              <a:defRPr/>
            </a:pPr>
            <a:r>
              <a:rPr lang="zh-CN" altLang="en-US" sz="3600" b="1" dirty="0" smtClean="0">
                <a:latin typeface="+mj-ea"/>
              </a:rPr>
              <a:t>课程成就学生</a:t>
            </a:r>
            <a:endParaRPr lang="en-US" altLang="zh-CN" sz="3600" b="1" dirty="0" smtClean="0">
              <a:latin typeface="+mj-ea"/>
            </a:endParaRPr>
          </a:p>
        </p:txBody>
      </p:sp>
      <p:sp>
        <p:nvSpPr>
          <p:cNvPr id="159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828675" y="1916113"/>
            <a:ext cx="7772400" cy="4454525"/>
          </a:xfrm>
        </p:spPr>
        <p:txBody>
          <a:bodyPr/>
          <a:lstStyle/>
          <a:p>
            <a:pPr lvl="2" algn="just" eaLnBrk="1" hangingPunct="1">
              <a:lnSpc>
                <a:spcPct val="90000"/>
              </a:lnSpc>
              <a:defRPr/>
            </a:pPr>
            <a:r>
              <a:rPr lang="zh-CN" altLang="en-US" sz="2800" dirty="0" smtClean="0">
                <a:latin typeface="+mj-ea"/>
                <a:ea typeface="+mj-ea"/>
              </a:rPr>
              <a:t>一、学校的愿景与使命</a:t>
            </a:r>
          </a:p>
          <a:p>
            <a:pPr lvl="2" algn="just" eaLnBrk="1" hangingPunct="1">
              <a:lnSpc>
                <a:spcPct val="90000"/>
              </a:lnSpc>
              <a:defRPr/>
            </a:pPr>
            <a:r>
              <a:rPr lang="zh-CN" altLang="en-US" sz="2800" dirty="0" smtClean="0">
                <a:latin typeface="+mj-ea"/>
                <a:ea typeface="+mj-ea"/>
              </a:rPr>
              <a:t>二、九年一贯的课程方案</a:t>
            </a:r>
          </a:p>
          <a:p>
            <a:pPr lvl="2" algn="just" eaLnBrk="1" hangingPunct="1">
              <a:lnSpc>
                <a:spcPct val="90000"/>
              </a:lnSpc>
              <a:defRPr/>
            </a:pPr>
            <a:r>
              <a:rPr lang="zh-CN" altLang="en-US" sz="2800" dirty="0" smtClean="0">
                <a:latin typeface="+mj-ea"/>
                <a:ea typeface="+mj-ea"/>
              </a:rPr>
              <a:t>三、学科内容改进方案</a:t>
            </a:r>
          </a:p>
          <a:p>
            <a:pPr lvl="2" algn="just" eaLnBrk="1" hangingPunct="1">
              <a:lnSpc>
                <a:spcPct val="90000"/>
              </a:lnSpc>
              <a:defRPr/>
            </a:pPr>
            <a:r>
              <a:rPr lang="zh-CN" altLang="en-US" sz="2800" dirty="0" smtClean="0">
                <a:latin typeface="+mj-ea"/>
                <a:ea typeface="+mj-ea"/>
              </a:rPr>
              <a:t>四、有效教学纲要</a:t>
            </a:r>
          </a:p>
          <a:p>
            <a:pPr lvl="2" algn="just" eaLnBrk="1" hangingPunct="1">
              <a:lnSpc>
                <a:spcPct val="90000"/>
              </a:lnSpc>
              <a:defRPr/>
            </a:pPr>
            <a:r>
              <a:rPr lang="zh-CN" altLang="en-US" sz="2800" dirty="0" smtClean="0">
                <a:latin typeface="+mj-ea"/>
                <a:ea typeface="+mj-ea"/>
              </a:rPr>
              <a:t>五、发展性课程评价纲要</a:t>
            </a:r>
          </a:p>
          <a:p>
            <a:pPr lvl="2" algn="just" eaLnBrk="1" hangingPunct="1">
              <a:lnSpc>
                <a:spcPct val="90000"/>
              </a:lnSpc>
              <a:defRPr/>
            </a:pPr>
            <a:r>
              <a:rPr lang="zh-CN" altLang="en-US" sz="2800" dirty="0" smtClean="0">
                <a:latin typeface="+mj-ea"/>
                <a:ea typeface="+mj-ea"/>
              </a:rPr>
              <a:t>六、综合实践活动的实施</a:t>
            </a:r>
          </a:p>
          <a:p>
            <a:pPr lvl="2" algn="just" eaLnBrk="1" hangingPunct="1">
              <a:lnSpc>
                <a:spcPct val="90000"/>
              </a:lnSpc>
              <a:defRPr/>
            </a:pPr>
            <a:r>
              <a:rPr lang="zh-CN" altLang="en-US" sz="2800" dirty="0" smtClean="0">
                <a:latin typeface="+mj-ea"/>
                <a:ea typeface="+mj-ea"/>
              </a:rPr>
              <a:t>七、校本课程开发框架</a:t>
            </a:r>
          </a:p>
          <a:p>
            <a:pPr lvl="2" algn="just" eaLnBrk="1" hangingPunct="1">
              <a:lnSpc>
                <a:spcPct val="90000"/>
              </a:lnSpc>
              <a:defRPr/>
            </a:pPr>
            <a:r>
              <a:rPr lang="zh-CN" altLang="en-US" sz="2800" dirty="0" smtClean="0">
                <a:latin typeface="+mj-ea"/>
                <a:ea typeface="+mj-ea"/>
              </a:rPr>
              <a:t>八、学校课程发展委员会的运营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zh-CN" altLang="en-US" sz="2800" dirty="0" smtClean="0">
                <a:latin typeface="+mj-ea"/>
                <a:ea typeface="+mj-ea"/>
              </a:rPr>
              <a:t>九、教师知识管理与专业发展 </a:t>
            </a:r>
          </a:p>
        </p:txBody>
      </p:sp>
      <p:pic>
        <p:nvPicPr>
          <p:cNvPr id="28676" name="Picture 4" descr="学校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1928802"/>
            <a:ext cx="332105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428604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zh-CN" altLang="en-US" sz="3200" b="1" dirty="0" smtClean="0">
                <a:latin typeface="+mj-ea"/>
              </a:rPr>
              <a:t>浙江省余杭高级中学</a:t>
            </a:r>
            <a:br>
              <a:rPr lang="zh-CN" altLang="en-US" sz="3200" b="1" dirty="0" smtClean="0">
                <a:latin typeface="+mj-ea"/>
              </a:rPr>
            </a:br>
            <a:r>
              <a:rPr lang="en-US" altLang="zh-CN" sz="3200" b="1" dirty="0" smtClean="0">
                <a:latin typeface="+mj-ea"/>
              </a:rPr>
              <a:t>2006</a:t>
            </a:r>
            <a:r>
              <a:rPr lang="zh-CN" altLang="en-US" sz="3200" b="1" dirty="0" smtClean="0">
                <a:latin typeface="+mj-ea"/>
              </a:rPr>
              <a:t>学年学校课程规划总体方案</a:t>
            </a:r>
            <a:r>
              <a:rPr lang="zh-CN" altLang="en-US" sz="4000" b="1" dirty="0" smtClean="0">
                <a:latin typeface="+mj-ea"/>
              </a:rPr>
              <a:t> </a:t>
            </a:r>
          </a:p>
        </p:txBody>
      </p:sp>
      <p:sp>
        <p:nvSpPr>
          <p:cNvPr id="1607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57158" y="1857364"/>
            <a:ext cx="4316412" cy="44545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zh-CN" altLang="en-US" sz="2000" b="1" dirty="0" smtClean="0">
                <a:latin typeface="+mj-ea"/>
                <a:ea typeface="+mj-ea"/>
              </a:rPr>
              <a:t>第一部分  总  纲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zh-CN" altLang="en-US" sz="2000" dirty="0" smtClean="0">
                <a:latin typeface="+mj-ea"/>
                <a:ea typeface="+mj-ea"/>
              </a:rPr>
              <a:t>一、指导思想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zh-CN" altLang="en-US" sz="2000" dirty="0" smtClean="0">
                <a:latin typeface="+mj-ea"/>
                <a:ea typeface="+mj-ea"/>
              </a:rPr>
              <a:t>二、基本目标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zh-CN" altLang="en-US" sz="2000" b="1" dirty="0" smtClean="0">
                <a:solidFill>
                  <a:srgbClr val="FFFF00"/>
                </a:solidFill>
                <a:latin typeface="+mj-ea"/>
                <a:ea typeface="+mj-ea"/>
              </a:rPr>
              <a:t>第二部分学校课程实施规划整体方案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zh-CN" altLang="en-US" sz="2000" dirty="0" smtClean="0">
                <a:latin typeface="+mj-ea"/>
                <a:ea typeface="+mj-ea"/>
              </a:rPr>
              <a:t>一、编制原则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zh-CN" altLang="en-US" sz="2000" dirty="0" smtClean="0">
                <a:latin typeface="+mj-ea"/>
                <a:ea typeface="+mj-ea"/>
              </a:rPr>
              <a:t>二、学校课程实施规划整体方案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zh-CN" altLang="en-US" sz="2000" b="1" dirty="0" smtClean="0">
                <a:solidFill>
                  <a:srgbClr val="FFFF00"/>
                </a:solidFill>
                <a:latin typeface="+mj-ea"/>
                <a:ea typeface="+mj-ea"/>
              </a:rPr>
              <a:t>第三部分  综合实践活动课程实施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zh-CN" altLang="en-US" sz="2000" dirty="0" smtClean="0">
                <a:latin typeface="+mj-ea"/>
                <a:ea typeface="+mj-ea"/>
              </a:rPr>
              <a:t>一、实施依据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zh-CN" altLang="en-US" sz="2000" dirty="0" smtClean="0">
                <a:latin typeface="+mj-ea"/>
                <a:ea typeface="+mj-ea"/>
              </a:rPr>
              <a:t>二、实施内容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zh-CN" altLang="en-US" sz="2000" dirty="0" smtClean="0">
                <a:latin typeface="+mj-ea"/>
                <a:ea typeface="+mj-ea"/>
              </a:rPr>
              <a:t>三、实施方式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zh-CN" altLang="en-US" sz="2000" dirty="0" smtClean="0">
                <a:latin typeface="+mj-ea"/>
                <a:ea typeface="+mj-ea"/>
              </a:rPr>
              <a:t>四、学分认定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zh-CN" altLang="en-US" sz="2000" b="1" dirty="0" smtClean="0">
                <a:solidFill>
                  <a:srgbClr val="FFFF00"/>
                </a:solidFill>
                <a:latin typeface="+mj-ea"/>
                <a:ea typeface="+mj-ea"/>
              </a:rPr>
              <a:t>第四部分  选修</a:t>
            </a:r>
            <a:r>
              <a:rPr lang="en-US" altLang="zh-CN" sz="2000" b="1" dirty="0" smtClean="0">
                <a:solidFill>
                  <a:srgbClr val="FFFF00"/>
                </a:solidFill>
                <a:latin typeface="+mj-ea"/>
                <a:ea typeface="+mj-ea"/>
              </a:rPr>
              <a:t>Ⅱ</a:t>
            </a:r>
            <a:r>
              <a:rPr lang="zh-CN" altLang="en-US" sz="2000" b="1" dirty="0" smtClean="0">
                <a:solidFill>
                  <a:srgbClr val="FFFF00"/>
                </a:solidFill>
                <a:latin typeface="+mj-ea"/>
                <a:ea typeface="+mj-ea"/>
              </a:rPr>
              <a:t>的规划与实施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zh-CN" altLang="en-US" sz="2000" dirty="0" smtClean="0">
                <a:latin typeface="+mj-ea"/>
                <a:ea typeface="+mj-ea"/>
              </a:rPr>
              <a:t>一、选修</a:t>
            </a:r>
            <a:r>
              <a:rPr lang="en-US" altLang="zh-CN" sz="2000" dirty="0" smtClean="0">
                <a:latin typeface="+mj-ea"/>
                <a:ea typeface="+mj-ea"/>
              </a:rPr>
              <a:t>Ⅱ</a:t>
            </a:r>
            <a:r>
              <a:rPr lang="zh-CN" altLang="en-US" sz="2000" dirty="0" smtClean="0">
                <a:latin typeface="+mj-ea"/>
                <a:ea typeface="+mj-ea"/>
              </a:rPr>
              <a:t>规划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zh-CN" altLang="en-US" sz="2000" dirty="0" smtClean="0">
                <a:latin typeface="+mj-ea"/>
                <a:ea typeface="+mj-ea"/>
              </a:rPr>
              <a:t>二、实施指南</a:t>
            </a:r>
          </a:p>
        </p:txBody>
      </p:sp>
      <p:sp>
        <p:nvSpPr>
          <p:cNvPr id="16077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0" y="1857364"/>
            <a:ext cx="4038600" cy="3849688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zh-CN" altLang="en-US" sz="2000" b="1" dirty="0" smtClean="0">
                <a:latin typeface="+mj-ea"/>
                <a:ea typeface="+mj-ea"/>
              </a:rPr>
              <a:t>第五部分  选课及指导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zh-CN" altLang="en-US" sz="2000" dirty="0" smtClean="0">
                <a:latin typeface="+mj-ea"/>
                <a:ea typeface="+mj-ea"/>
              </a:rPr>
              <a:t>一、实施依据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zh-CN" altLang="en-US" sz="2000" dirty="0" smtClean="0">
                <a:latin typeface="+mj-ea"/>
                <a:ea typeface="+mj-ea"/>
              </a:rPr>
              <a:t>二、选课原则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zh-CN" altLang="en-US" sz="2000" dirty="0" smtClean="0">
                <a:latin typeface="+mj-ea"/>
                <a:ea typeface="+mj-ea"/>
              </a:rPr>
              <a:t>三、选课流程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zh-CN" altLang="en-US" sz="2000" dirty="0" smtClean="0">
                <a:latin typeface="+mj-ea"/>
                <a:ea typeface="+mj-ea"/>
              </a:rPr>
              <a:t>四、选课指导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zh-CN" altLang="en-US" sz="2000" b="1" dirty="0" smtClean="0">
                <a:latin typeface="+mj-ea"/>
                <a:ea typeface="+mj-ea"/>
              </a:rPr>
              <a:t>第六部分  学分认定与登记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zh-CN" altLang="en-US" sz="2000" dirty="0" smtClean="0">
                <a:latin typeface="+mj-ea"/>
                <a:ea typeface="+mj-ea"/>
              </a:rPr>
              <a:t>一、实施依据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zh-CN" altLang="en-US" sz="2000" dirty="0" smtClean="0">
                <a:latin typeface="+mj-ea"/>
                <a:ea typeface="+mj-ea"/>
              </a:rPr>
              <a:t>二、学分认定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zh-CN" altLang="en-US" sz="2000" dirty="0" smtClean="0">
                <a:latin typeface="+mj-ea"/>
                <a:ea typeface="+mj-ea"/>
              </a:rPr>
              <a:t>三、学分登记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zh-CN" altLang="en-US" sz="2000" b="1" dirty="0" smtClean="0">
                <a:latin typeface="+mj-ea"/>
                <a:ea typeface="+mj-ea"/>
              </a:rPr>
              <a:t>第七部分  保障措施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zh-CN" altLang="en-US" sz="2000" dirty="0" smtClean="0">
                <a:latin typeface="+mj-ea"/>
                <a:ea typeface="+mj-ea"/>
              </a:rPr>
              <a:t>一、组织保障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zh-CN" altLang="en-US" sz="2000" dirty="0" smtClean="0">
                <a:latin typeface="+mj-ea"/>
                <a:ea typeface="+mj-ea"/>
              </a:rPr>
              <a:t>二、制度保障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zh-CN" altLang="en-US" sz="2000" dirty="0" smtClean="0">
                <a:latin typeface="+mj-ea"/>
                <a:ea typeface="+mj-ea"/>
              </a:rPr>
              <a:t>三、研修保障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zh-CN" altLang="en-US" sz="2000" b="1" dirty="0" smtClean="0">
                <a:latin typeface="+mj-ea"/>
                <a:ea typeface="+mj-ea"/>
              </a:rPr>
              <a:t>第八部分  附  件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altLang="zh-CN" sz="2000" b="1" dirty="0" smtClean="0">
              <a:latin typeface="+mj-ea"/>
              <a:ea typeface="+mj-ea"/>
            </a:endParaRPr>
          </a:p>
        </p:txBody>
      </p:sp>
      <p:sp>
        <p:nvSpPr>
          <p:cNvPr id="29701" name="AutoShape 5">
            <a:hlinkClick r:id="rId2" action="ppaction://hlinkfile"/>
          </p:cNvPr>
          <p:cNvSpPr>
            <a:spLocks noChangeArrowheads="1"/>
          </p:cNvSpPr>
          <p:nvPr/>
        </p:nvSpPr>
        <p:spPr bwMode="auto">
          <a:xfrm>
            <a:off x="8532813" y="6381750"/>
            <a:ext cx="611187" cy="476250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标题 1"/>
          <p:cNvSpPr>
            <a:spLocks noGrp="1"/>
          </p:cNvSpPr>
          <p:nvPr>
            <p:ph type="title"/>
          </p:nvPr>
        </p:nvSpPr>
        <p:spPr>
          <a:xfrm>
            <a:off x="1142976" y="642918"/>
            <a:ext cx="7086600" cy="1447800"/>
          </a:xfrm>
        </p:spPr>
        <p:txBody>
          <a:bodyPr/>
          <a:lstStyle/>
          <a:p>
            <a:pPr eaLnBrk="1" hangingPunct="1">
              <a:defRPr/>
            </a:pPr>
            <a:r>
              <a:rPr lang="zh-CN" altLang="en-US" sz="3600" b="1" dirty="0" smtClean="0"/>
              <a:t>学校课程规划整体方案</a:t>
            </a:r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</p:nvPr>
        </p:nvGraphicFramePr>
        <p:xfrm>
          <a:off x="500034" y="1785926"/>
          <a:ext cx="8058152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34" y="785794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zh-CN" altLang="en-US" sz="3600" b="1" dirty="0" smtClean="0"/>
              <a:t>学科课程规划：以数学为例</a:t>
            </a:r>
            <a:endParaRPr lang="zh-CN" altLang="en-US" sz="3600" b="1" dirty="0"/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</p:nvPr>
        </p:nvGraphicFramePr>
        <p:xfrm>
          <a:off x="0" y="1641475"/>
          <a:ext cx="9144000" cy="4454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31748" name="直接箭头连接符 9"/>
          <p:cNvCxnSpPr>
            <a:cxnSpLocks noChangeShapeType="1"/>
          </p:cNvCxnSpPr>
          <p:nvPr/>
        </p:nvCxnSpPr>
        <p:spPr bwMode="auto">
          <a:xfrm rot="5400000">
            <a:off x="6715125" y="3643313"/>
            <a:ext cx="2430463" cy="1587"/>
          </a:xfrm>
          <a:prstGeom prst="straightConnector1">
            <a:avLst/>
          </a:prstGeom>
          <a:noFill/>
          <a:ln w="76200" cap="sq" algn="ctr">
            <a:solidFill>
              <a:schemeClr val="bg1"/>
            </a:solidFill>
            <a:miter lim="800000"/>
            <a:headEnd type="arrow" w="med" len="med"/>
            <a:tailEnd type="arrow" w="med" len="med"/>
          </a:ln>
        </p:spPr>
      </p:cxnSp>
      <p:sp>
        <p:nvSpPr>
          <p:cNvPr id="31749" name="TextBox 10"/>
          <p:cNvSpPr txBox="1">
            <a:spLocks noChangeArrowheads="1"/>
          </p:cNvSpPr>
          <p:nvPr/>
        </p:nvSpPr>
        <p:spPr bwMode="auto">
          <a:xfrm>
            <a:off x="8215313" y="2857500"/>
            <a:ext cx="595312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latin typeface="+mj-ea"/>
                <a:ea typeface="+mj-ea"/>
              </a:rPr>
              <a:t>一</a:t>
            </a:r>
            <a:endParaRPr lang="en-US" altLang="zh-CN" sz="3200" b="1" dirty="0">
              <a:solidFill>
                <a:schemeClr val="bg1"/>
              </a:solidFill>
              <a:latin typeface="+mj-ea"/>
              <a:ea typeface="+mj-ea"/>
            </a:endParaRPr>
          </a:p>
          <a:p>
            <a:r>
              <a:rPr lang="zh-CN" altLang="en-US" sz="3200" b="1" dirty="0">
                <a:solidFill>
                  <a:schemeClr val="bg1"/>
                </a:solidFill>
                <a:latin typeface="+mj-ea"/>
                <a:ea typeface="+mj-ea"/>
              </a:rPr>
              <a:t>致</a:t>
            </a:r>
            <a:endParaRPr lang="en-US" altLang="zh-CN" sz="3200" b="1" dirty="0">
              <a:solidFill>
                <a:schemeClr val="bg1"/>
              </a:solidFill>
              <a:latin typeface="+mj-ea"/>
              <a:ea typeface="+mj-ea"/>
            </a:endParaRPr>
          </a:p>
          <a:p>
            <a:r>
              <a:rPr lang="zh-CN" altLang="en-US" sz="3200" b="1" dirty="0">
                <a:solidFill>
                  <a:schemeClr val="bg1"/>
                </a:solidFill>
                <a:latin typeface="+mj-ea"/>
                <a:ea typeface="+mj-ea"/>
              </a:rPr>
              <a:t>性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785813" y="571500"/>
            <a:ext cx="7772400" cy="1219200"/>
          </a:xfrm>
        </p:spPr>
        <p:txBody>
          <a:bodyPr/>
          <a:lstStyle/>
          <a:p>
            <a:pPr>
              <a:defRPr/>
            </a:pPr>
            <a:r>
              <a:rPr lang="zh-CN" alt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教师如何编制</a:t>
            </a:r>
            <a:r>
              <a:rPr lang="en-US" altLang="zh-CN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《</a:t>
            </a:r>
            <a:r>
              <a:rPr lang="zh-CN" alt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课程纲要</a:t>
            </a:r>
            <a:r>
              <a:rPr lang="en-US" altLang="zh-CN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》</a:t>
            </a:r>
            <a:r>
              <a:rPr lang="zh-CN" alt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？</a:t>
            </a:r>
          </a:p>
        </p:txBody>
      </p:sp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642938" y="1643050"/>
            <a:ext cx="7991475" cy="156966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r>
              <a:rPr lang="zh-CN" altLang="en-US" sz="3200" dirty="0" smtClean="0">
                <a:solidFill>
                  <a:srgbClr val="FFFF00"/>
                </a:solidFill>
                <a:latin typeface="+mj-ea"/>
                <a:ea typeface="+mj-ea"/>
              </a:rPr>
              <a:t>教师依据课程标准、教材与学情，以</a:t>
            </a:r>
            <a:r>
              <a:rPr lang="zh-CN" altLang="en-US" sz="3200" dirty="0">
                <a:solidFill>
                  <a:srgbClr val="FFFF00"/>
                </a:solidFill>
                <a:latin typeface="+mj-ea"/>
                <a:ea typeface="+mj-ea"/>
              </a:rPr>
              <a:t>提纲的形式一致性</a:t>
            </a:r>
            <a:r>
              <a:rPr lang="zh-CN" altLang="en-US" sz="3200" dirty="0" smtClean="0">
                <a:solidFill>
                  <a:srgbClr val="FFFF00"/>
                </a:solidFill>
                <a:latin typeface="+mj-ea"/>
                <a:ea typeface="+mj-ea"/>
              </a:rPr>
              <a:t>地设计一</a:t>
            </a:r>
            <a:r>
              <a:rPr lang="zh-CN" altLang="en-US" sz="3200" dirty="0">
                <a:solidFill>
                  <a:srgbClr val="FFFF00"/>
                </a:solidFill>
                <a:latin typeface="+mj-ea"/>
                <a:ea typeface="+mj-ea"/>
              </a:rPr>
              <a:t>门课程的四个基本问题</a:t>
            </a:r>
            <a:r>
              <a:rPr lang="zh-CN" altLang="en-US" sz="3200" dirty="0" smtClean="0">
                <a:solidFill>
                  <a:srgbClr val="FFFF00"/>
                </a:solidFill>
                <a:latin typeface="+mj-ea"/>
                <a:ea typeface="+mj-ea"/>
              </a:rPr>
              <a:t>（目标</a:t>
            </a:r>
            <a:r>
              <a:rPr lang="zh-CN" altLang="en-US" sz="3200" dirty="0">
                <a:solidFill>
                  <a:srgbClr val="FFFF00"/>
                </a:solidFill>
                <a:latin typeface="+mj-ea"/>
                <a:ea typeface="+mj-ea"/>
              </a:rPr>
              <a:t>、内容、实施与评价）</a:t>
            </a:r>
          </a:p>
        </p:txBody>
      </p:sp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0" y="5288340"/>
            <a:ext cx="6955750" cy="1569660"/>
          </a:xfrm>
          <a:prstGeom prst="rect">
            <a:avLst/>
          </a:prstGeom>
          <a:solidFill>
            <a:schemeClr val="accent2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+mj-ea"/>
                <a:ea typeface="+mj-ea"/>
              </a:rPr>
              <a:t>为什么说</a:t>
            </a:r>
            <a:r>
              <a:rPr lang="en-US" altLang="zh-CN" sz="2400" dirty="0">
                <a:solidFill>
                  <a:schemeClr val="bg1"/>
                </a:solidFill>
                <a:latin typeface="+mj-ea"/>
                <a:ea typeface="+mj-ea"/>
              </a:rPr>
              <a:t>《</a:t>
            </a:r>
            <a:r>
              <a:rPr lang="zh-CN" altLang="en-US" sz="2400" dirty="0">
                <a:solidFill>
                  <a:schemeClr val="bg1"/>
                </a:solidFill>
                <a:latin typeface="+mj-ea"/>
                <a:ea typeface="+mj-ea"/>
              </a:rPr>
              <a:t>教学进度表</a:t>
            </a:r>
            <a:r>
              <a:rPr lang="en-US" altLang="zh-CN" sz="2400" dirty="0">
                <a:solidFill>
                  <a:schemeClr val="bg1"/>
                </a:solidFill>
                <a:latin typeface="+mj-ea"/>
                <a:ea typeface="+mj-ea"/>
              </a:rPr>
              <a:t>》</a:t>
            </a:r>
            <a:r>
              <a:rPr lang="zh-CN" altLang="en-US" sz="2400" dirty="0">
                <a:solidFill>
                  <a:schemeClr val="bg1"/>
                </a:solidFill>
                <a:latin typeface="+mj-ea"/>
                <a:ea typeface="+mj-ea"/>
              </a:rPr>
              <a:t>不是</a:t>
            </a:r>
            <a:r>
              <a:rPr lang="en-US" altLang="zh-CN" sz="2400" dirty="0">
                <a:solidFill>
                  <a:schemeClr val="bg1"/>
                </a:solidFill>
                <a:latin typeface="+mj-ea"/>
                <a:ea typeface="+mj-ea"/>
              </a:rPr>
              <a:t>《</a:t>
            </a:r>
            <a:r>
              <a:rPr lang="zh-CN" altLang="en-US" sz="2400" dirty="0">
                <a:solidFill>
                  <a:schemeClr val="bg1"/>
                </a:solidFill>
                <a:latin typeface="+mj-ea"/>
                <a:ea typeface="+mj-ea"/>
              </a:rPr>
              <a:t>课程纲要</a:t>
            </a:r>
            <a:r>
              <a:rPr lang="en-US" altLang="zh-CN" sz="2400" dirty="0">
                <a:solidFill>
                  <a:schemeClr val="bg1"/>
                </a:solidFill>
                <a:latin typeface="+mj-ea"/>
                <a:ea typeface="+mj-ea"/>
              </a:rPr>
              <a:t>》</a:t>
            </a:r>
            <a:r>
              <a:rPr lang="zh-CN" altLang="en-US" sz="2400" dirty="0">
                <a:solidFill>
                  <a:schemeClr val="bg1"/>
                </a:solidFill>
                <a:latin typeface="+mj-ea"/>
                <a:ea typeface="+mj-ea"/>
              </a:rPr>
              <a:t>？因为</a:t>
            </a:r>
          </a:p>
          <a:p>
            <a:pPr marL="457200" indent="-457200">
              <a:buFont typeface="+mj-lt"/>
              <a:buAutoNum type="arabicPeriod"/>
            </a:pPr>
            <a:r>
              <a:rPr lang="zh-CN" altLang="en-US" sz="2400" dirty="0">
                <a:solidFill>
                  <a:schemeClr val="bg1"/>
                </a:solidFill>
                <a:latin typeface="+mj-ea"/>
                <a:ea typeface="+mj-ea"/>
              </a:rPr>
              <a:t>只见进度，不见教学；</a:t>
            </a:r>
          </a:p>
          <a:p>
            <a:pPr marL="457200" indent="-457200">
              <a:buFont typeface="+mj-lt"/>
              <a:buAutoNum type="arabicPeriod"/>
            </a:pPr>
            <a:r>
              <a:rPr lang="zh-CN" altLang="en-US" sz="2400" dirty="0">
                <a:solidFill>
                  <a:schemeClr val="bg1"/>
                </a:solidFill>
                <a:latin typeface="+mj-ea"/>
                <a:ea typeface="+mj-ea"/>
              </a:rPr>
              <a:t>只见课文，不见课程；</a:t>
            </a:r>
          </a:p>
          <a:p>
            <a:pPr marL="457200" indent="-457200">
              <a:buFont typeface="+mj-lt"/>
              <a:buAutoNum type="arabicPeriod"/>
            </a:pPr>
            <a:r>
              <a:rPr lang="zh-CN" altLang="en-US" sz="2400" dirty="0">
                <a:solidFill>
                  <a:schemeClr val="bg1"/>
                </a:solidFill>
                <a:latin typeface="+mj-ea"/>
                <a:ea typeface="+mj-ea"/>
              </a:rPr>
              <a:t>只见教师，不见学生。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695575" y="3286124"/>
            <a:ext cx="6448425" cy="1816100"/>
          </a:xfrm>
          <a:prstGeom prst="rect">
            <a:avLst/>
          </a:prstGeom>
          <a:solidFill>
            <a:schemeClr val="accent2"/>
          </a:solidFill>
        </p:spPr>
        <p:txBody>
          <a:bodyPr wrap="none">
            <a:spAutoFit/>
          </a:bodyPr>
          <a:lstStyle/>
          <a:p>
            <a:pPr marL="514350" indent="-514350">
              <a:buFont typeface="+mj-lt"/>
              <a:buAutoNum type="arabicPeriod"/>
              <a:defRPr/>
            </a:pPr>
            <a:r>
              <a:rPr lang="zh-CN" altLang="en-US" sz="2800" dirty="0">
                <a:solidFill>
                  <a:schemeClr val="bg1"/>
                </a:solidFill>
                <a:latin typeface="+mj-ea"/>
                <a:ea typeface="+mj-ea"/>
              </a:rPr>
              <a:t>目标</a:t>
            </a:r>
            <a:r>
              <a:rPr lang="zh-CN" altLang="en-US" sz="2800" dirty="0" smtClean="0">
                <a:solidFill>
                  <a:schemeClr val="bg1"/>
                </a:solidFill>
                <a:latin typeface="+mj-ea"/>
                <a:ea typeface="+mj-ea"/>
              </a:rPr>
              <a:t>：期望学生到哪里？</a:t>
            </a:r>
            <a:endParaRPr lang="en-US" altLang="zh-CN" sz="2800" dirty="0">
              <a:solidFill>
                <a:schemeClr val="bg1"/>
              </a:solidFill>
              <a:latin typeface="+mj-ea"/>
              <a:ea typeface="+mj-ea"/>
            </a:endParaRPr>
          </a:p>
          <a:p>
            <a:pPr marL="514350" indent="-514350">
              <a:buFont typeface="+mj-lt"/>
              <a:buAutoNum type="arabicPeriod"/>
              <a:defRPr/>
            </a:pPr>
            <a:r>
              <a:rPr lang="zh-CN" altLang="en-US" sz="2800" dirty="0">
                <a:solidFill>
                  <a:schemeClr val="bg1"/>
                </a:solidFill>
                <a:latin typeface="+mj-ea"/>
                <a:ea typeface="+mj-ea"/>
              </a:rPr>
              <a:t>内容：基本的素材或活动是什么？</a:t>
            </a:r>
            <a:endParaRPr lang="en-US" altLang="zh-CN" sz="2800" dirty="0">
              <a:solidFill>
                <a:schemeClr val="bg1"/>
              </a:solidFill>
              <a:latin typeface="+mj-ea"/>
              <a:ea typeface="+mj-ea"/>
            </a:endParaRPr>
          </a:p>
          <a:p>
            <a:pPr marL="514350" indent="-514350">
              <a:buFont typeface="+mj-lt"/>
              <a:buAutoNum type="arabicPeriod"/>
              <a:defRPr/>
            </a:pPr>
            <a:r>
              <a:rPr lang="zh-CN" altLang="en-US" sz="2800" dirty="0">
                <a:solidFill>
                  <a:schemeClr val="bg1"/>
                </a:solidFill>
                <a:latin typeface="+mj-ea"/>
                <a:ea typeface="+mj-ea"/>
              </a:rPr>
              <a:t>实施：我怎样带他们去？</a:t>
            </a:r>
            <a:endParaRPr lang="en-US" altLang="zh-CN" sz="2800" dirty="0">
              <a:solidFill>
                <a:schemeClr val="bg1"/>
              </a:solidFill>
              <a:latin typeface="+mj-ea"/>
              <a:ea typeface="+mj-ea"/>
            </a:endParaRPr>
          </a:p>
          <a:p>
            <a:pPr marL="514350" indent="-514350">
              <a:buFont typeface="+mj-lt"/>
              <a:buAutoNum type="arabicPeriod"/>
              <a:defRPr/>
            </a:pPr>
            <a:r>
              <a:rPr lang="zh-CN" altLang="en-US" sz="2800" dirty="0">
                <a:solidFill>
                  <a:schemeClr val="bg1"/>
                </a:solidFill>
                <a:latin typeface="+mj-ea"/>
                <a:ea typeface="+mj-ea"/>
              </a:rPr>
              <a:t>评价：我怎么知道他们已经到哪里？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48" y="285728"/>
            <a:ext cx="7772400" cy="1219200"/>
          </a:xfrm>
        </p:spPr>
        <p:txBody>
          <a:bodyPr/>
          <a:lstStyle/>
          <a:p>
            <a:pPr>
              <a:defRPr/>
            </a:pPr>
            <a:r>
              <a:rPr lang="zh-CN" altLang="en-US" sz="3600" b="1" dirty="0" smtClean="0">
                <a:latin typeface="+mj-ea"/>
              </a:rPr>
              <a:t>学期</a:t>
            </a:r>
            <a:r>
              <a:rPr lang="en-US" altLang="zh-CN" sz="3600" b="1" dirty="0" smtClean="0">
                <a:latin typeface="+mj-ea"/>
              </a:rPr>
              <a:t>/</a:t>
            </a:r>
            <a:r>
              <a:rPr lang="zh-CN" altLang="en-US" sz="3600" b="1" dirty="0" smtClean="0">
                <a:latin typeface="+mj-ea"/>
              </a:rPr>
              <a:t>模块课程纲要：评议框架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63" y="1143000"/>
            <a:ext cx="8229600" cy="5495925"/>
          </a:xfrm>
        </p:spPr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zh-CN" altLang="en-US" sz="2800" b="1" dirty="0" smtClean="0">
                <a:solidFill>
                  <a:srgbClr val="FFFF00"/>
                </a:solidFill>
              </a:rPr>
              <a:t>结构</a:t>
            </a:r>
          </a:p>
          <a:p>
            <a:pPr lvl="1">
              <a:lnSpc>
                <a:spcPct val="90000"/>
              </a:lnSpc>
              <a:defRPr/>
            </a:pPr>
            <a:r>
              <a:rPr lang="zh-CN" altLang="en-US" sz="2400" dirty="0" smtClean="0"/>
              <a:t>提供了该课程学习所必需的背景信息</a:t>
            </a:r>
          </a:p>
          <a:p>
            <a:pPr lvl="1">
              <a:lnSpc>
                <a:spcPct val="90000"/>
              </a:lnSpc>
              <a:defRPr/>
            </a:pPr>
            <a:r>
              <a:rPr lang="zh-CN" altLang="en-US" sz="2400" dirty="0" smtClean="0"/>
              <a:t>呈现的是大纲或提纲（一般是</a:t>
            </a:r>
            <a:r>
              <a:rPr lang="en-US" altLang="zh-CN" sz="2400" dirty="0" smtClean="0"/>
              <a:t>A4</a:t>
            </a:r>
            <a:r>
              <a:rPr lang="zh-CN" altLang="en-US" sz="2400" dirty="0" smtClean="0"/>
              <a:t>纸</a:t>
            </a:r>
            <a:r>
              <a:rPr lang="en-US" altLang="zh-CN" sz="2400" dirty="0" smtClean="0"/>
              <a:t>1-3</a:t>
            </a:r>
            <a:r>
              <a:rPr lang="zh-CN" altLang="en-US" sz="2400" dirty="0" smtClean="0"/>
              <a:t>页）</a:t>
            </a:r>
          </a:p>
          <a:p>
            <a:pPr>
              <a:lnSpc>
                <a:spcPct val="90000"/>
              </a:lnSpc>
              <a:defRPr/>
            </a:pPr>
            <a:r>
              <a:rPr lang="zh-CN" altLang="en-US" sz="2800" b="1" dirty="0" smtClean="0">
                <a:solidFill>
                  <a:srgbClr val="FFFF00"/>
                </a:solidFill>
              </a:rPr>
              <a:t>实质</a:t>
            </a:r>
          </a:p>
          <a:p>
            <a:pPr lvl="1">
              <a:lnSpc>
                <a:spcPct val="90000"/>
              </a:lnSpc>
              <a:defRPr/>
            </a:pPr>
            <a:r>
              <a:rPr lang="zh-CN" altLang="en-US" sz="2400" b="1" u="sng" dirty="0" smtClean="0">
                <a:solidFill>
                  <a:srgbClr val="FFFF00"/>
                </a:solidFill>
              </a:rPr>
              <a:t>目标：</a:t>
            </a:r>
            <a:r>
              <a:rPr lang="zh-CN" altLang="en-US" sz="2400" dirty="0" smtClean="0"/>
              <a:t>源于课标与学情研究；清晰</a:t>
            </a:r>
            <a:r>
              <a:rPr lang="zh-CN" altLang="en-US" sz="2400" dirty="0" smtClean="0">
                <a:latin typeface="宋体" pitchFamily="2" charset="-122"/>
              </a:rPr>
              <a:t>指向学科关键能力的表现；</a:t>
            </a:r>
            <a:r>
              <a:rPr lang="zh-CN" altLang="en-US" sz="2400" b="1" dirty="0" smtClean="0"/>
              <a:t> </a:t>
            </a:r>
            <a:r>
              <a:rPr lang="en-US" altLang="zh-CN" sz="2400" dirty="0" smtClean="0">
                <a:latin typeface="宋体" pitchFamily="2" charset="-122"/>
              </a:rPr>
              <a:t>4-6</a:t>
            </a:r>
            <a:r>
              <a:rPr lang="zh-CN" altLang="en-US" sz="2400" dirty="0" smtClean="0">
                <a:latin typeface="宋体" pitchFamily="2" charset="-122"/>
              </a:rPr>
              <a:t>条，每条</a:t>
            </a:r>
            <a:r>
              <a:rPr lang="en-US" altLang="zh-CN" sz="2400" dirty="0" smtClean="0">
                <a:latin typeface="宋体" pitchFamily="2" charset="-122"/>
              </a:rPr>
              <a:t>1-3</a:t>
            </a:r>
            <a:r>
              <a:rPr lang="zh-CN" altLang="en-US" sz="2400" dirty="0" smtClean="0">
                <a:latin typeface="宋体" pitchFamily="2" charset="-122"/>
              </a:rPr>
              <a:t>句，以“三维”叙写</a:t>
            </a:r>
          </a:p>
          <a:p>
            <a:pPr lvl="1">
              <a:lnSpc>
                <a:spcPct val="90000"/>
              </a:lnSpc>
              <a:defRPr/>
            </a:pPr>
            <a:r>
              <a:rPr lang="zh-CN" altLang="en-US" sz="2400" b="1" u="sng" dirty="0" smtClean="0">
                <a:solidFill>
                  <a:srgbClr val="FFFF00"/>
                </a:solidFill>
              </a:rPr>
              <a:t>内容：</a:t>
            </a:r>
            <a:r>
              <a:rPr lang="zh-CN" altLang="en-US" sz="2400" dirty="0" smtClean="0"/>
              <a:t>第一课时分享；教材处理依据</a:t>
            </a:r>
            <a:r>
              <a:rPr lang="zh-CN" altLang="en-US" sz="2400" dirty="0" smtClean="0">
                <a:latin typeface="宋体" pitchFamily="2" charset="-122"/>
              </a:rPr>
              <a:t>目标、学情、条件；课时安排有利于学生学习和目标达成</a:t>
            </a:r>
          </a:p>
          <a:p>
            <a:pPr lvl="1">
              <a:lnSpc>
                <a:spcPct val="90000"/>
              </a:lnSpc>
              <a:defRPr/>
            </a:pPr>
            <a:r>
              <a:rPr lang="zh-CN" altLang="en-US" sz="2400" b="1" u="sng" dirty="0" smtClean="0">
                <a:solidFill>
                  <a:srgbClr val="FFFF00"/>
                </a:solidFill>
              </a:rPr>
              <a:t>实施：</a:t>
            </a:r>
            <a:r>
              <a:rPr lang="zh-CN" altLang="en-US" sz="2400" dirty="0" smtClean="0">
                <a:effectLst/>
              </a:rPr>
              <a:t>教与学的</a:t>
            </a:r>
            <a:r>
              <a:rPr lang="zh-CN" altLang="en-US" sz="2400" dirty="0" smtClean="0">
                <a:latin typeface="宋体" pitchFamily="2" charset="-122"/>
              </a:rPr>
              <a:t>方法与目标匹配；创设有利于学习的情景；学习方式多样；体现学科化、本学期化、活动化、事件化</a:t>
            </a:r>
          </a:p>
          <a:p>
            <a:pPr lvl="1">
              <a:lnSpc>
                <a:spcPct val="90000"/>
              </a:lnSpc>
              <a:defRPr/>
            </a:pPr>
            <a:r>
              <a:rPr lang="zh-CN" altLang="en-US" sz="2400" b="1" u="sng" dirty="0" smtClean="0">
                <a:solidFill>
                  <a:srgbClr val="FFFF00"/>
                </a:solidFill>
              </a:rPr>
              <a:t>评价：</a:t>
            </a:r>
            <a:r>
              <a:rPr lang="zh-CN" altLang="en-US" sz="2400" dirty="0" smtClean="0">
                <a:effectLst/>
              </a:rPr>
              <a:t>成绩结构及来源（过程与结果）；及格线及评分规则或要求；相关补修补考政策</a:t>
            </a:r>
            <a:endParaRPr lang="zh-CN" altLang="en-US" sz="2400" dirty="0" smtClean="0"/>
          </a:p>
          <a:p>
            <a:pPr lvl="1">
              <a:lnSpc>
                <a:spcPct val="90000"/>
              </a:lnSpc>
              <a:defRPr/>
            </a:pPr>
            <a:r>
              <a:rPr lang="zh-CN" altLang="en-US" sz="2400" b="1" u="sng" dirty="0" smtClean="0">
                <a:solidFill>
                  <a:srgbClr val="FFFF00"/>
                </a:solidFill>
              </a:rPr>
              <a:t>一致性：</a:t>
            </a:r>
            <a:r>
              <a:rPr lang="zh-CN" altLang="en-US" sz="2400" dirty="0" smtClean="0"/>
              <a:t>每个要素紧扣目标，关键目标落实线索清晰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8596" y="1142984"/>
            <a:ext cx="7772400" cy="1219200"/>
          </a:xfrm>
        </p:spPr>
        <p:txBody>
          <a:bodyPr/>
          <a:lstStyle/>
          <a:p>
            <a:pPr>
              <a:defRPr/>
            </a:pPr>
            <a:r>
              <a:rPr lang="zh-CN" altLang="en-US" b="1" dirty="0" smtClean="0"/>
              <a:t>报告内容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14500" y="2357430"/>
            <a:ext cx="6743700" cy="3881445"/>
          </a:xfrm>
        </p:spPr>
        <p:txBody>
          <a:bodyPr/>
          <a:lstStyle/>
          <a:p>
            <a:pPr>
              <a:defRPr/>
            </a:pPr>
            <a:r>
              <a:rPr lang="zh-CN" altLang="en-US" sz="3600" b="1" dirty="0" smtClean="0">
                <a:latin typeface="+mj-ea"/>
                <a:ea typeface="+mj-ea"/>
              </a:rPr>
              <a:t>课程与课程开发</a:t>
            </a:r>
            <a:endParaRPr lang="en-US" altLang="zh-CN" sz="3600" b="1" dirty="0" smtClean="0">
              <a:latin typeface="+mj-ea"/>
              <a:ea typeface="+mj-ea"/>
            </a:endParaRPr>
          </a:p>
          <a:p>
            <a:pPr>
              <a:defRPr/>
            </a:pPr>
            <a:r>
              <a:rPr lang="zh-CN" altLang="en-US" sz="3600" b="1" dirty="0" smtClean="0">
                <a:latin typeface="+mj-ea"/>
                <a:ea typeface="+mj-ea"/>
              </a:rPr>
              <a:t>课程领导力</a:t>
            </a:r>
            <a:endParaRPr lang="en-US" altLang="zh-CN" sz="3600" b="1" dirty="0" smtClean="0">
              <a:latin typeface="+mj-ea"/>
              <a:ea typeface="+mj-ea"/>
            </a:endParaRPr>
          </a:p>
          <a:p>
            <a:pPr>
              <a:defRPr/>
            </a:pPr>
            <a:r>
              <a:rPr lang="zh-CN" altLang="en-US" sz="3600" b="1" dirty="0" smtClean="0">
                <a:latin typeface="+mj-ea"/>
                <a:ea typeface="+mj-ea"/>
              </a:rPr>
              <a:t>学校一级的课程开发</a:t>
            </a:r>
            <a:endParaRPr lang="en-US" altLang="zh-CN" sz="3600" b="1" dirty="0" smtClean="0">
              <a:latin typeface="+mj-ea"/>
              <a:ea typeface="+mj-ea"/>
            </a:endParaRPr>
          </a:p>
          <a:p>
            <a:pPr lvl="1">
              <a:defRPr/>
            </a:pPr>
            <a:r>
              <a:rPr lang="zh-CN" altLang="en-US" dirty="0" smtClean="0">
                <a:latin typeface="+mj-ea"/>
                <a:ea typeface="+mj-ea"/>
              </a:rPr>
              <a:t>国家课程校本化</a:t>
            </a:r>
            <a:endParaRPr lang="en-US" altLang="zh-CN" dirty="0" smtClean="0">
              <a:latin typeface="+mj-ea"/>
              <a:ea typeface="+mj-ea"/>
            </a:endParaRPr>
          </a:p>
          <a:p>
            <a:pPr lvl="1">
              <a:defRPr/>
            </a:pPr>
            <a:r>
              <a:rPr lang="zh-CN" altLang="en-US" dirty="0" smtClean="0">
                <a:latin typeface="+mj-ea"/>
                <a:ea typeface="+mj-ea"/>
              </a:rPr>
              <a:t>校本课程开发</a:t>
            </a:r>
            <a:endParaRPr lang="zh-CN" altLang="en-US" dirty="0">
              <a:latin typeface="+mj-ea"/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14375" y="0"/>
            <a:ext cx="7772400" cy="1219200"/>
          </a:xfrm>
        </p:spPr>
        <p:txBody>
          <a:bodyPr/>
          <a:lstStyle/>
          <a:p>
            <a:pPr>
              <a:defRPr/>
            </a:pPr>
            <a:r>
              <a:rPr lang="zh-CN" altLang="en-US" b="1" dirty="0" smtClean="0"/>
              <a:t>高中语文必修</a:t>
            </a:r>
            <a:r>
              <a:rPr lang="en-US" altLang="zh-CN" b="1" dirty="0" smtClean="0"/>
              <a:t>1</a:t>
            </a:r>
            <a:r>
              <a:rPr lang="zh-CN" altLang="en-US" b="1" dirty="0" smtClean="0"/>
              <a:t>模块学习目标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928688"/>
            <a:ext cx="9144000" cy="5167312"/>
          </a:xfrm>
        </p:spPr>
        <p:txBody>
          <a:bodyPr/>
          <a:lstStyle/>
          <a:p>
            <a:pPr>
              <a:defRPr/>
            </a:pPr>
            <a:r>
              <a:rPr lang="zh-CN" altLang="en-US" sz="2400" dirty="0" smtClean="0"/>
              <a:t>通过文本研习、问题探讨、活动体验等学习方式，学习与文本、编者、老师和同学对话，审视并优化自己的语文学习习惯。</a:t>
            </a:r>
          </a:p>
          <a:p>
            <a:pPr>
              <a:defRPr/>
            </a:pPr>
            <a:r>
              <a:rPr lang="zh-CN" altLang="en-US" sz="2400" dirty="0" smtClean="0"/>
              <a:t>了解选文的作者和作品有关背景，用于分析和理解作品；了解诗歌、散文等文学体裁的基本特征，能从内容形象、形式技巧、语言修辞等方面品味文本（朗读</a:t>
            </a:r>
            <a:r>
              <a:rPr lang="en-US" sz="2400" dirty="0" smtClean="0"/>
              <a:t>/</a:t>
            </a:r>
            <a:r>
              <a:rPr lang="zh-CN" altLang="en-US" sz="2400" dirty="0" smtClean="0"/>
              <a:t>评点）；具有广泛的阅读兴趣，开始有计划的课外阅读。</a:t>
            </a:r>
          </a:p>
          <a:p>
            <a:pPr>
              <a:defRPr/>
            </a:pPr>
            <a:r>
              <a:rPr lang="zh-CN" altLang="en-US" sz="2400" dirty="0" smtClean="0"/>
              <a:t>借助注释和工具书读懂文言文，理解并梳理常见的文化常识、文言实词、文言虚词（之</a:t>
            </a:r>
            <a:r>
              <a:rPr lang="en-US" sz="2400" dirty="0" smtClean="0"/>
              <a:t>/</a:t>
            </a:r>
            <a:r>
              <a:rPr lang="zh-CN" altLang="en-US" sz="2400" dirty="0" smtClean="0"/>
              <a:t>而</a:t>
            </a:r>
            <a:r>
              <a:rPr lang="en-US" sz="2400" dirty="0" smtClean="0"/>
              <a:t>/</a:t>
            </a:r>
            <a:r>
              <a:rPr lang="zh-CN" altLang="en-US" sz="2400" dirty="0" smtClean="0"/>
              <a:t>其</a:t>
            </a:r>
            <a:r>
              <a:rPr lang="en-US" sz="2400" dirty="0" smtClean="0"/>
              <a:t>/</a:t>
            </a:r>
            <a:r>
              <a:rPr lang="zh-CN" altLang="en-US" sz="2400" dirty="0" smtClean="0"/>
              <a:t>乎等）、文言句式（倒装句），能背诵</a:t>
            </a:r>
            <a:r>
              <a:rPr lang="en-US" altLang="zh-CN" sz="2400" dirty="0" smtClean="0"/>
              <a:t>《</a:t>
            </a:r>
            <a:r>
              <a:rPr lang="zh-CN" altLang="en-US" sz="2400" dirty="0" smtClean="0"/>
              <a:t>劝学（节选）</a:t>
            </a:r>
            <a:r>
              <a:rPr lang="en-US" altLang="zh-CN" sz="2400" dirty="0" smtClean="0"/>
              <a:t>》《</a:t>
            </a:r>
            <a:r>
              <a:rPr lang="zh-CN" altLang="en-US" sz="2400" dirty="0" smtClean="0"/>
              <a:t>师说</a:t>
            </a:r>
            <a:r>
              <a:rPr lang="en-US" altLang="zh-CN" sz="2400" dirty="0" smtClean="0"/>
              <a:t>》</a:t>
            </a:r>
            <a:r>
              <a:rPr lang="zh-CN" altLang="en-US" sz="2400" dirty="0" smtClean="0"/>
              <a:t>和</a:t>
            </a:r>
            <a:r>
              <a:rPr lang="en-US" altLang="zh-CN" sz="2400" dirty="0" smtClean="0"/>
              <a:t>《</a:t>
            </a:r>
            <a:r>
              <a:rPr lang="zh-CN" altLang="en-US" sz="2400" dirty="0" smtClean="0"/>
              <a:t>赤壁赋</a:t>
            </a:r>
            <a:r>
              <a:rPr lang="en-US" altLang="zh-CN" sz="2400" dirty="0" smtClean="0"/>
              <a:t>》</a:t>
            </a:r>
            <a:r>
              <a:rPr lang="zh-CN" altLang="en-US" sz="2400" dirty="0" smtClean="0"/>
              <a:t>。</a:t>
            </a:r>
          </a:p>
          <a:p>
            <a:pPr>
              <a:defRPr/>
            </a:pPr>
            <a:r>
              <a:rPr lang="zh-CN" altLang="en-US" sz="2400" dirty="0" smtClean="0"/>
              <a:t>参与小组讨论、班级发言、诗歌朗诵、即兴演讲等口头表达活动；多角度观察生活，学写现代诗歌、抒情散文等，参与作品（随笔</a:t>
            </a:r>
            <a:r>
              <a:rPr lang="en-US" sz="2400" dirty="0" smtClean="0"/>
              <a:t>/</a:t>
            </a:r>
            <a:r>
              <a:rPr lang="zh-CN" altLang="en-US" sz="2400" dirty="0" smtClean="0"/>
              <a:t>习作</a:t>
            </a:r>
            <a:r>
              <a:rPr lang="en-US" sz="2400" dirty="0" smtClean="0"/>
              <a:t>/</a:t>
            </a:r>
            <a:r>
              <a:rPr lang="zh-CN" altLang="en-US" sz="2400" dirty="0" smtClean="0"/>
              <a:t>征文）的展示、评价和汇编活动。</a:t>
            </a:r>
          </a:p>
          <a:p>
            <a:pPr>
              <a:defRPr/>
            </a:pPr>
            <a:r>
              <a:rPr lang="zh-CN" altLang="en-US" sz="2400" dirty="0" smtClean="0"/>
              <a:t>专题学习时，思考“青春与人生”“经典与教养”“家园之思”和“人类与自然”等话题并有自己的理解，每一专题结束后在“导语”下自撰一句格言。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1472" y="57148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zh-CN" altLang="en-US" b="1" dirty="0" smtClean="0"/>
              <a:t>高中物理必修１模块学习目标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5750" y="1714488"/>
            <a:ext cx="8572500" cy="5143512"/>
          </a:xfrm>
        </p:spPr>
        <p:txBody>
          <a:bodyPr/>
          <a:lstStyle/>
          <a:p>
            <a:pPr>
              <a:defRPr/>
            </a:pPr>
            <a:r>
              <a:rPr lang="zh-CN" altLang="en-US" sz="2400" dirty="0" smtClean="0"/>
              <a:t>理解位移、速度、加速度和匀变速直线运动的规律，能用公式和图象描述匀变速直线运动；</a:t>
            </a:r>
          </a:p>
          <a:p>
            <a:pPr>
              <a:defRPr/>
            </a:pPr>
            <a:r>
              <a:rPr lang="zh-CN" altLang="en-US" sz="2400" dirty="0" smtClean="0"/>
              <a:t>通过实验认识滑动摩擦和静摩擦、物体的弹性、力的合成与分解、超重失重现象。</a:t>
            </a:r>
          </a:p>
          <a:p>
            <a:pPr>
              <a:defRPr/>
            </a:pPr>
            <a:r>
              <a:rPr lang="zh-CN" altLang="en-US" sz="2400" dirty="0" smtClean="0"/>
              <a:t>理解牛顿运动定律，用牛顿运动定律解释生活中的有关问题；</a:t>
            </a:r>
          </a:p>
          <a:p>
            <a:pPr>
              <a:defRPr/>
            </a:pPr>
            <a:r>
              <a:rPr lang="zh-CN" altLang="en-US" sz="2400" dirty="0" smtClean="0"/>
              <a:t>通过对质点的认识，了解物理学研究中物理模型的特点并体会其作用；</a:t>
            </a:r>
          </a:p>
          <a:p>
            <a:pPr>
              <a:defRPr/>
            </a:pPr>
            <a:r>
              <a:rPr lang="zh-CN" altLang="en-US" sz="2400" dirty="0" smtClean="0"/>
              <a:t>通过实验学习基本的操作技能，结合物理学史实，体会实验在物理学中的地位及实践在人类认识世界中的作用；</a:t>
            </a:r>
          </a:p>
          <a:p>
            <a:pPr>
              <a:defRPr/>
            </a:pPr>
            <a:r>
              <a:rPr lang="zh-CN" altLang="en-US" sz="2400" dirty="0" smtClean="0"/>
              <a:t>在与同伴合作学习的过程中，体验合作、探究的教育意义，体会探究过程中所用的科学方法。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714356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zh-CN" altLang="en-US" sz="3600" b="1" dirty="0" smtClean="0">
                <a:latin typeface="+mj-ea"/>
              </a:rPr>
              <a:t>基于课程标准的教学：一致性</a:t>
            </a:r>
          </a:p>
        </p:txBody>
      </p:sp>
      <p:sp>
        <p:nvSpPr>
          <p:cNvPr id="135173" name="AutoShape 5"/>
          <p:cNvSpPr>
            <a:spLocks noChangeArrowheads="1"/>
          </p:cNvSpPr>
          <p:nvPr/>
        </p:nvSpPr>
        <p:spPr bwMode="auto">
          <a:xfrm>
            <a:off x="323850" y="1766892"/>
            <a:ext cx="8248650" cy="230505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zh-CN" altLang="en-US" sz="2800" dirty="0">
                <a:solidFill>
                  <a:schemeClr val="bg1"/>
                </a:solidFill>
                <a:latin typeface="+mj-ea"/>
                <a:ea typeface="+mj-ea"/>
              </a:rPr>
              <a:t>（</a:t>
            </a:r>
            <a:r>
              <a:rPr lang="en-US" altLang="zh-CN" sz="2800" dirty="0">
                <a:solidFill>
                  <a:schemeClr val="bg1"/>
                </a:solidFill>
                <a:latin typeface="+mj-ea"/>
                <a:ea typeface="+mj-ea"/>
              </a:rPr>
              <a:t>1</a:t>
            </a:r>
            <a:r>
              <a:rPr lang="zh-CN" altLang="en-US" sz="2800" dirty="0">
                <a:solidFill>
                  <a:schemeClr val="bg1"/>
                </a:solidFill>
                <a:latin typeface="+mj-ea"/>
                <a:ea typeface="+mj-ea"/>
              </a:rPr>
              <a:t>）</a:t>
            </a:r>
            <a:r>
              <a:rPr lang="zh-CN" altLang="en-US" sz="2800" b="1" u="sng" dirty="0">
                <a:solidFill>
                  <a:srgbClr val="FFFF00"/>
                </a:solidFill>
                <a:latin typeface="+mj-ea"/>
                <a:ea typeface="+mj-ea"/>
              </a:rPr>
              <a:t>目标：</a:t>
            </a:r>
            <a:r>
              <a:rPr lang="zh-CN" altLang="en-US" sz="2800" dirty="0">
                <a:solidFill>
                  <a:schemeClr val="bg1"/>
                </a:solidFill>
                <a:latin typeface="+mj-ea"/>
                <a:ea typeface="+mj-ea"/>
              </a:rPr>
              <a:t>我要把学生带到哪里去？</a:t>
            </a:r>
          </a:p>
          <a:p>
            <a:pPr>
              <a:defRPr/>
            </a:pPr>
            <a:r>
              <a:rPr lang="zh-CN" altLang="en-US" sz="2800" dirty="0">
                <a:solidFill>
                  <a:schemeClr val="bg1"/>
                </a:solidFill>
                <a:latin typeface="+mj-ea"/>
                <a:ea typeface="+mj-ea"/>
              </a:rPr>
              <a:t>（</a:t>
            </a:r>
            <a:r>
              <a:rPr lang="en-US" altLang="zh-CN" sz="2800" dirty="0">
                <a:solidFill>
                  <a:schemeClr val="bg1"/>
                </a:solidFill>
                <a:latin typeface="+mj-ea"/>
                <a:ea typeface="+mj-ea"/>
              </a:rPr>
              <a:t>2</a:t>
            </a:r>
            <a:r>
              <a:rPr lang="zh-CN" altLang="en-US" sz="2800" dirty="0">
                <a:solidFill>
                  <a:schemeClr val="bg1"/>
                </a:solidFill>
                <a:latin typeface="+mj-ea"/>
                <a:ea typeface="+mj-ea"/>
              </a:rPr>
              <a:t>）</a:t>
            </a:r>
            <a:r>
              <a:rPr lang="zh-CN" altLang="en-US" sz="2800" b="1" u="sng" dirty="0">
                <a:solidFill>
                  <a:srgbClr val="FFFF00"/>
                </a:solidFill>
                <a:latin typeface="+mj-ea"/>
                <a:ea typeface="+mj-ea"/>
              </a:rPr>
              <a:t>评价任务设计：</a:t>
            </a:r>
            <a:r>
              <a:rPr lang="zh-CN" altLang="en-US" sz="2800" dirty="0">
                <a:solidFill>
                  <a:schemeClr val="bg1"/>
                </a:solidFill>
                <a:latin typeface="+mj-ea"/>
                <a:ea typeface="+mj-ea"/>
              </a:rPr>
              <a:t>我怎么知道学生已到那里了？</a:t>
            </a:r>
          </a:p>
          <a:p>
            <a:pPr>
              <a:defRPr/>
            </a:pPr>
            <a:r>
              <a:rPr lang="zh-CN" altLang="en-US" sz="2800" dirty="0">
                <a:solidFill>
                  <a:schemeClr val="bg1"/>
                </a:solidFill>
                <a:latin typeface="+mj-ea"/>
                <a:ea typeface="+mj-ea"/>
              </a:rPr>
              <a:t>（</a:t>
            </a:r>
            <a:r>
              <a:rPr lang="en-US" altLang="zh-CN" sz="2800" dirty="0">
                <a:solidFill>
                  <a:schemeClr val="bg1"/>
                </a:solidFill>
                <a:latin typeface="+mj-ea"/>
                <a:ea typeface="+mj-ea"/>
              </a:rPr>
              <a:t>3</a:t>
            </a:r>
            <a:r>
              <a:rPr lang="zh-CN" altLang="en-US" sz="2800" dirty="0">
                <a:solidFill>
                  <a:schemeClr val="bg1"/>
                </a:solidFill>
                <a:latin typeface="+mj-ea"/>
                <a:ea typeface="+mj-ea"/>
              </a:rPr>
              <a:t>）</a:t>
            </a:r>
            <a:r>
              <a:rPr lang="zh-CN" altLang="en-US" sz="2800" b="1" u="sng" dirty="0">
                <a:solidFill>
                  <a:srgbClr val="FFFF00"/>
                </a:solidFill>
                <a:latin typeface="+mj-ea"/>
                <a:ea typeface="+mj-ea"/>
              </a:rPr>
              <a:t>教学过程设计：</a:t>
            </a:r>
            <a:r>
              <a:rPr lang="zh-CN" altLang="en-US" sz="2800" dirty="0">
                <a:solidFill>
                  <a:schemeClr val="bg1"/>
                </a:solidFill>
                <a:latin typeface="+mj-ea"/>
                <a:ea typeface="+mj-ea"/>
              </a:rPr>
              <a:t>我如何安排学习活动才有利于</a:t>
            </a:r>
          </a:p>
          <a:p>
            <a:pPr>
              <a:defRPr/>
            </a:pPr>
            <a:r>
              <a:rPr lang="zh-CN" altLang="en-US" sz="2800" dirty="0">
                <a:solidFill>
                  <a:schemeClr val="bg1"/>
                </a:solidFill>
                <a:latin typeface="+mj-ea"/>
                <a:ea typeface="+mj-ea"/>
              </a:rPr>
              <a:t>         </a:t>
            </a:r>
            <a:r>
              <a:rPr lang="zh-CN" altLang="en-US" sz="2800" dirty="0" smtClean="0">
                <a:solidFill>
                  <a:schemeClr val="bg1"/>
                </a:solidFill>
                <a:latin typeface="+mj-ea"/>
                <a:ea typeface="+mj-ea"/>
              </a:rPr>
              <a:t>学生</a:t>
            </a:r>
            <a:r>
              <a:rPr lang="zh-CN" altLang="en-US" sz="2800" dirty="0">
                <a:solidFill>
                  <a:schemeClr val="bg1"/>
                </a:solidFill>
                <a:latin typeface="+mj-ea"/>
                <a:ea typeface="+mj-ea"/>
              </a:rPr>
              <a:t>产生更好的表现？</a:t>
            </a:r>
          </a:p>
        </p:txBody>
      </p:sp>
      <p:sp>
        <p:nvSpPr>
          <p:cNvPr id="135174" name="AutoShape 6"/>
          <p:cNvSpPr>
            <a:spLocks noChangeArrowheads="1"/>
          </p:cNvSpPr>
          <p:nvPr/>
        </p:nvSpPr>
        <p:spPr bwMode="auto">
          <a:xfrm>
            <a:off x="285720" y="3838594"/>
            <a:ext cx="8215323" cy="230505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zh-CN" altLang="en-US" sz="2800" dirty="0">
                <a:solidFill>
                  <a:schemeClr val="bg1"/>
                </a:solidFill>
                <a:latin typeface="+mj-ea"/>
                <a:ea typeface="+mj-ea"/>
              </a:rPr>
              <a:t>（</a:t>
            </a:r>
            <a:r>
              <a:rPr lang="en-US" altLang="zh-CN" sz="2800" dirty="0">
                <a:solidFill>
                  <a:schemeClr val="bg1"/>
                </a:solidFill>
                <a:latin typeface="+mj-ea"/>
                <a:ea typeface="+mj-ea"/>
              </a:rPr>
              <a:t>4</a:t>
            </a:r>
            <a:r>
              <a:rPr lang="zh-CN" altLang="en-US" sz="2800" dirty="0">
                <a:solidFill>
                  <a:schemeClr val="bg1"/>
                </a:solidFill>
                <a:latin typeface="+mj-ea"/>
                <a:ea typeface="+mj-ea"/>
              </a:rPr>
              <a:t>）</a:t>
            </a:r>
            <a:r>
              <a:rPr lang="zh-CN" altLang="en-US" sz="2800" b="1" u="sng" dirty="0">
                <a:solidFill>
                  <a:srgbClr val="FFFF00"/>
                </a:solidFill>
                <a:latin typeface="+mj-ea"/>
                <a:ea typeface="+mj-ea"/>
              </a:rPr>
              <a:t>教学实施即评价：</a:t>
            </a:r>
            <a:r>
              <a:rPr lang="zh-CN" altLang="en-US" sz="2800" dirty="0">
                <a:solidFill>
                  <a:schemeClr val="bg1"/>
                </a:solidFill>
                <a:latin typeface="+mj-ea"/>
                <a:ea typeface="+mj-ea"/>
              </a:rPr>
              <a:t>引发信息</a:t>
            </a:r>
            <a:r>
              <a:rPr lang="en-US" altLang="zh-CN" sz="2800" dirty="0">
                <a:solidFill>
                  <a:schemeClr val="bg1"/>
                </a:solidFill>
                <a:latin typeface="+mj-ea"/>
                <a:ea typeface="+mj-ea"/>
              </a:rPr>
              <a:t>—</a:t>
            </a:r>
            <a:r>
              <a:rPr lang="zh-CN" altLang="en-US" sz="2800" dirty="0" smtClean="0">
                <a:solidFill>
                  <a:schemeClr val="bg1"/>
                </a:solidFill>
                <a:latin typeface="+mj-ea"/>
                <a:ea typeface="+mj-ea"/>
              </a:rPr>
              <a:t>收集信息</a:t>
            </a:r>
            <a:r>
              <a:rPr lang="en-US" altLang="zh-CN" sz="2800" dirty="0" smtClean="0">
                <a:solidFill>
                  <a:schemeClr val="bg1"/>
                </a:solidFill>
                <a:latin typeface="+mj-ea"/>
                <a:ea typeface="+mj-ea"/>
              </a:rPr>
              <a:t>—</a:t>
            </a:r>
          </a:p>
          <a:p>
            <a:pPr>
              <a:defRPr/>
            </a:pPr>
            <a:r>
              <a:rPr lang="en-US" altLang="zh-CN" sz="2800" dirty="0" smtClean="0">
                <a:solidFill>
                  <a:schemeClr val="bg1"/>
                </a:solidFill>
                <a:latin typeface="+mj-ea"/>
                <a:ea typeface="+mj-ea"/>
              </a:rPr>
              <a:t>         </a:t>
            </a:r>
            <a:r>
              <a:rPr lang="zh-CN" altLang="en-US" sz="2800" dirty="0" smtClean="0">
                <a:solidFill>
                  <a:schemeClr val="bg1"/>
                </a:solidFill>
                <a:latin typeface="+mj-ea"/>
                <a:ea typeface="+mj-ea"/>
              </a:rPr>
              <a:t>解释</a:t>
            </a:r>
            <a:r>
              <a:rPr lang="zh-CN" altLang="en-US" sz="2800" dirty="0">
                <a:solidFill>
                  <a:schemeClr val="bg1"/>
                </a:solidFill>
                <a:latin typeface="+mj-ea"/>
                <a:ea typeface="+mj-ea"/>
              </a:rPr>
              <a:t>信息</a:t>
            </a:r>
            <a:r>
              <a:rPr lang="en-US" altLang="zh-CN" sz="2800" dirty="0">
                <a:solidFill>
                  <a:schemeClr val="bg1"/>
                </a:solidFill>
                <a:latin typeface="+mj-ea"/>
                <a:ea typeface="+mj-ea"/>
              </a:rPr>
              <a:t>—</a:t>
            </a:r>
            <a:r>
              <a:rPr lang="zh-CN" altLang="en-US" sz="2800" dirty="0">
                <a:solidFill>
                  <a:schemeClr val="bg1"/>
                </a:solidFill>
                <a:latin typeface="+mj-ea"/>
                <a:ea typeface="+mj-ea"/>
              </a:rPr>
              <a:t>反馈</a:t>
            </a:r>
          </a:p>
          <a:p>
            <a:pPr>
              <a:defRPr/>
            </a:pPr>
            <a:r>
              <a:rPr lang="zh-CN" altLang="en-US" sz="2800" dirty="0">
                <a:solidFill>
                  <a:schemeClr val="bg1"/>
                </a:solidFill>
                <a:latin typeface="+mj-ea"/>
                <a:ea typeface="+mj-ea"/>
              </a:rPr>
              <a:t>（</a:t>
            </a:r>
            <a:r>
              <a:rPr lang="en-US" altLang="zh-CN" sz="2800" dirty="0">
                <a:solidFill>
                  <a:schemeClr val="bg1"/>
                </a:solidFill>
                <a:latin typeface="+mj-ea"/>
                <a:ea typeface="+mj-ea"/>
              </a:rPr>
              <a:t>5</a:t>
            </a:r>
            <a:r>
              <a:rPr lang="zh-CN" altLang="en-US" sz="2800" dirty="0">
                <a:solidFill>
                  <a:schemeClr val="bg1"/>
                </a:solidFill>
                <a:latin typeface="+mj-ea"/>
                <a:ea typeface="+mj-ea"/>
              </a:rPr>
              <a:t>）</a:t>
            </a:r>
            <a:r>
              <a:rPr lang="zh-CN" altLang="en-US" sz="2800" b="1" u="sng" dirty="0">
                <a:solidFill>
                  <a:srgbClr val="FFFF00"/>
                </a:solidFill>
                <a:latin typeface="+mj-ea"/>
                <a:ea typeface="+mj-ea"/>
              </a:rPr>
              <a:t>课外作业：</a:t>
            </a:r>
            <a:r>
              <a:rPr lang="zh-CN" altLang="en-US" sz="2800" dirty="0">
                <a:solidFill>
                  <a:schemeClr val="bg1"/>
                </a:solidFill>
                <a:latin typeface="+mj-ea"/>
                <a:ea typeface="+mj-ea"/>
              </a:rPr>
              <a:t>检测性作业；巩固性</a:t>
            </a:r>
            <a:r>
              <a:rPr lang="zh-CN" altLang="en-US" sz="2800" dirty="0" smtClean="0">
                <a:solidFill>
                  <a:schemeClr val="bg1"/>
                </a:solidFill>
                <a:latin typeface="+mj-ea"/>
                <a:ea typeface="+mj-ea"/>
              </a:rPr>
              <a:t>作业；</a:t>
            </a:r>
            <a:endParaRPr lang="en-US" altLang="zh-CN" sz="2800" dirty="0" smtClean="0">
              <a:solidFill>
                <a:schemeClr val="bg1"/>
              </a:solidFill>
              <a:latin typeface="+mj-ea"/>
              <a:ea typeface="+mj-ea"/>
            </a:endParaRPr>
          </a:p>
          <a:p>
            <a:pPr>
              <a:defRPr/>
            </a:pPr>
            <a:r>
              <a:rPr lang="en-US" altLang="zh-CN" sz="2800" dirty="0" smtClean="0">
                <a:solidFill>
                  <a:schemeClr val="bg1"/>
                </a:solidFill>
                <a:latin typeface="+mj-ea"/>
                <a:ea typeface="+mj-ea"/>
              </a:rPr>
              <a:t>         </a:t>
            </a:r>
            <a:r>
              <a:rPr lang="zh-CN" altLang="en-US" sz="2800" dirty="0" smtClean="0">
                <a:solidFill>
                  <a:schemeClr val="bg1"/>
                </a:solidFill>
                <a:latin typeface="+mj-ea"/>
                <a:ea typeface="+mj-ea"/>
              </a:rPr>
              <a:t>提高</a:t>
            </a:r>
            <a:r>
              <a:rPr lang="zh-CN" altLang="en-US" sz="2800" dirty="0">
                <a:solidFill>
                  <a:schemeClr val="bg1"/>
                </a:solidFill>
                <a:latin typeface="+mj-ea"/>
                <a:ea typeface="+mj-ea"/>
              </a:rPr>
              <a:t>性作业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zh-CN" altLang="en-US" b="1" dirty="0" smtClean="0"/>
              <a:t>课堂变革：</a:t>
            </a:r>
            <a:r>
              <a:rPr lang="en-US" altLang="zh-CN" b="1" dirty="0" smtClean="0"/>
              <a:t>“</a:t>
            </a:r>
            <a:r>
              <a:rPr lang="zh-CN" altLang="en-US" b="1" dirty="0" smtClean="0"/>
              <a:t>家</a:t>
            </a:r>
            <a:r>
              <a:rPr lang="en-US" altLang="zh-CN" b="1" dirty="0" smtClean="0"/>
              <a:t>”</a:t>
            </a:r>
            <a:r>
              <a:rPr lang="zh-CN" altLang="en-US" b="1" dirty="0" smtClean="0"/>
              <a:t>在何处？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571625" y="2143116"/>
            <a:ext cx="6886575" cy="3738572"/>
          </a:xfrm>
        </p:spPr>
        <p:txBody>
          <a:bodyPr/>
          <a:lstStyle/>
          <a:p>
            <a:pPr>
              <a:defRPr/>
            </a:pPr>
            <a:r>
              <a:rPr lang="zh-CN" altLang="en-US" b="1" dirty="0" smtClean="0"/>
              <a:t>课堂变革之</a:t>
            </a:r>
            <a:r>
              <a:rPr lang="en-US" altLang="zh-CN" b="1" dirty="0" smtClean="0"/>
              <a:t>“</a:t>
            </a:r>
            <a:r>
              <a:rPr lang="zh-CN" altLang="en-US" b="1" dirty="0" smtClean="0"/>
              <a:t>家</a:t>
            </a:r>
            <a:r>
              <a:rPr lang="en-US" altLang="zh-CN" b="1" dirty="0" smtClean="0"/>
              <a:t>”——</a:t>
            </a:r>
            <a:r>
              <a:rPr lang="zh-CN" altLang="en-US" b="1" dirty="0" smtClean="0"/>
              <a:t>学生学习</a:t>
            </a:r>
            <a:endParaRPr lang="en-US" altLang="zh-CN" b="1" dirty="0" smtClean="0"/>
          </a:p>
          <a:p>
            <a:pPr>
              <a:defRPr/>
            </a:pPr>
            <a:r>
              <a:rPr lang="zh-CN" altLang="en-US" b="1" dirty="0" smtClean="0"/>
              <a:t>有效课堂唯一的证据：学生学习的增值</a:t>
            </a:r>
            <a:endParaRPr lang="en-US" altLang="zh-CN" b="1" dirty="0" smtClean="0"/>
          </a:p>
          <a:p>
            <a:pPr lvl="1">
              <a:defRPr/>
            </a:pPr>
            <a:r>
              <a:rPr lang="zh-CN" altLang="en-US" dirty="0" smtClean="0"/>
              <a:t>动力值（更想学）</a:t>
            </a:r>
            <a:endParaRPr lang="en-US" altLang="zh-CN" dirty="0" smtClean="0"/>
          </a:p>
          <a:p>
            <a:pPr lvl="1">
              <a:defRPr/>
            </a:pPr>
            <a:r>
              <a:rPr lang="zh-CN" altLang="en-US" dirty="0" smtClean="0"/>
              <a:t>方法值（更会学）</a:t>
            </a:r>
            <a:endParaRPr lang="en-US" altLang="zh-CN" dirty="0" smtClean="0"/>
          </a:p>
          <a:p>
            <a:pPr lvl="1">
              <a:defRPr/>
            </a:pPr>
            <a:r>
              <a:rPr lang="zh-CN" altLang="en-US" dirty="0" smtClean="0"/>
              <a:t>知能值（同样的条件学得更多）</a:t>
            </a:r>
            <a:endParaRPr lang="en-US" altLang="zh-CN" dirty="0" smtClean="0"/>
          </a:p>
          <a:p>
            <a:pPr lvl="1">
              <a:defRPr/>
            </a:pPr>
            <a:r>
              <a:rPr lang="zh-CN" altLang="en-US" dirty="0" smtClean="0"/>
              <a:t>意义值（终身学习或发展的意义）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zh-CN" altLang="en-US" b="1" dirty="0" smtClean="0"/>
              <a:t>课堂变革：怎么回</a:t>
            </a:r>
            <a:r>
              <a:rPr lang="en-US" altLang="zh-CN" b="1" dirty="0" smtClean="0"/>
              <a:t>“</a:t>
            </a:r>
            <a:r>
              <a:rPr lang="zh-CN" altLang="en-US" b="1" dirty="0" smtClean="0"/>
              <a:t>家</a:t>
            </a:r>
            <a:r>
              <a:rPr lang="en-US" altLang="zh-CN" b="1" dirty="0" smtClean="0"/>
              <a:t>”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5750" y="1857364"/>
            <a:ext cx="8572500" cy="4238636"/>
          </a:xfrm>
        </p:spPr>
        <p:txBody>
          <a:bodyPr/>
          <a:lstStyle/>
          <a:p>
            <a:pPr>
              <a:defRPr/>
            </a:pPr>
            <a:r>
              <a:rPr lang="zh-CN" altLang="en-US" b="1" dirty="0" smtClean="0"/>
              <a:t>让每个学生实现</a:t>
            </a:r>
            <a:r>
              <a:rPr lang="en-US" altLang="zh-CN" b="1" dirty="0" smtClean="0"/>
              <a:t>“</a:t>
            </a:r>
            <a:r>
              <a:rPr lang="zh-CN" altLang="en-US" b="1" dirty="0" smtClean="0"/>
              <a:t>真学习</a:t>
            </a:r>
            <a:r>
              <a:rPr lang="en-US" altLang="zh-CN" b="1" dirty="0" smtClean="0"/>
              <a:t>”？</a:t>
            </a:r>
            <a:r>
              <a:rPr lang="en-US" altLang="zh-CN" b="1" dirty="0" smtClean="0">
                <a:solidFill>
                  <a:srgbClr val="FFFF00"/>
                </a:solidFill>
              </a:rPr>
              <a:t>（</a:t>
            </a:r>
            <a:r>
              <a:rPr lang="zh-CN" altLang="en-US" b="1" dirty="0" smtClean="0">
                <a:solidFill>
                  <a:srgbClr val="FFFF00"/>
                </a:solidFill>
              </a:rPr>
              <a:t>差</a:t>
            </a:r>
            <a:r>
              <a:rPr lang="en-US" altLang="zh-CN" b="1" dirty="0" smtClean="0">
                <a:solidFill>
                  <a:srgbClr val="FFFF00"/>
                </a:solidFill>
              </a:rPr>
              <a:t>）</a:t>
            </a:r>
          </a:p>
          <a:p>
            <a:pPr lvl="1">
              <a:defRPr/>
            </a:pPr>
            <a:r>
              <a:rPr lang="zh-CN" altLang="en-US" dirty="0" smtClean="0"/>
              <a:t>虚学习：没有过程，如对答案、抄答案</a:t>
            </a:r>
            <a:endParaRPr lang="en-US" altLang="zh-CN" dirty="0" smtClean="0"/>
          </a:p>
          <a:p>
            <a:pPr lvl="1">
              <a:defRPr/>
            </a:pPr>
            <a:r>
              <a:rPr lang="zh-CN" altLang="en-US" dirty="0" smtClean="0"/>
              <a:t>假学习：不正确的过程。如死记硬背。没有言语交流的语言学习，不道德的方式教道德，不科学的方法教科学</a:t>
            </a:r>
            <a:endParaRPr lang="en-US" altLang="zh-CN" dirty="0" smtClean="0"/>
          </a:p>
          <a:p>
            <a:pPr>
              <a:defRPr/>
            </a:pPr>
            <a:r>
              <a:rPr lang="zh-CN" altLang="en-US" b="1" dirty="0" smtClean="0"/>
              <a:t>让班级里的更多学生</a:t>
            </a:r>
            <a:r>
              <a:rPr lang="en-US" altLang="zh-CN" b="1" dirty="0" smtClean="0"/>
              <a:t>“</a:t>
            </a:r>
            <a:r>
              <a:rPr lang="zh-CN" altLang="en-US" b="1" dirty="0" smtClean="0"/>
              <a:t>在学习</a:t>
            </a:r>
            <a:r>
              <a:rPr lang="en-US" altLang="zh-CN" b="1" dirty="0" smtClean="0"/>
              <a:t>”</a:t>
            </a:r>
            <a:r>
              <a:rPr lang="zh-CN" altLang="en-US" b="1" dirty="0" smtClean="0"/>
              <a:t>？</a:t>
            </a:r>
            <a:r>
              <a:rPr lang="zh-CN" altLang="en-US" b="1" dirty="0" smtClean="0">
                <a:solidFill>
                  <a:srgbClr val="FFFF00"/>
                </a:solidFill>
              </a:rPr>
              <a:t>（异）</a:t>
            </a:r>
            <a:endParaRPr lang="en-US" altLang="zh-CN" b="1" dirty="0" smtClean="0">
              <a:solidFill>
                <a:srgbClr val="FFFF00"/>
              </a:solidFill>
            </a:endParaRPr>
          </a:p>
          <a:p>
            <a:pPr lvl="1">
              <a:defRPr/>
            </a:pPr>
            <a:r>
              <a:rPr lang="zh-CN" altLang="en-US" dirty="0" smtClean="0"/>
              <a:t>疑似学习：滥竽充数；人在心不在</a:t>
            </a:r>
            <a:endParaRPr lang="en-US" altLang="zh-CN" dirty="0" smtClean="0"/>
          </a:p>
          <a:p>
            <a:pPr lvl="1">
              <a:defRPr/>
            </a:pPr>
            <a:r>
              <a:rPr lang="zh-CN" altLang="en-US" dirty="0" smtClean="0"/>
              <a:t>不在学习：游离学习任务；没有合适的学习任务</a:t>
            </a:r>
            <a:endParaRPr lang="en-US" altLang="zh-CN" dirty="0" smtClean="0"/>
          </a:p>
          <a:p>
            <a:pPr>
              <a:defRPr/>
            </a:pP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真学习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0034" y="2071678"/>
            <a:ext cx="8229600" cy="3849688"/>
          </a:xfrm>
        </p:spPr>
        <p:txBody>
          <a:bodyPr/>
          <a:lstStyle/>
          <a:p>
            <a:r>
              <a:rPr lang="zh-CN" altLang="en-US" dirty="0" smtClean="0"/>
              <a:t>学生需要经历两次信息转换：人际转换和自我转换，才能实现</a:t>
            </a:r>
            <a:r>
              <a:rPr lang="en-US" altLang="zh-CN" dirty="0" smtClean="0"/>
              <a:t>“</a:t>
            </a:r>
            <a:r>
              <a:rPr lang="zh-CN" altLang="en-US" dirty="0" smtClean="0"/>
              <a:t>真学习</a:t>
            </a:r>
            <a:r>
              <a:rPr lang="en-US" altLang="zh-CN" dirty="0" smtClean="0"/>
              <a:t>”</a:t>
            </a:r>
            <a:endParaRPr lang="zh-CN" altLang="en-US" dirty="0"/>
          </a:p>
        </p:txBody>
      </p:sp>
      <p:graphicFrame>
        <p:nvGraphicFramePr>
          <p:cNvPr id="4" name="内容占位符 3"/>
          <p:cNvGraphicFramePr>
            <a:graphicFrameLocks/>
          </p:cNvGraphicFramePr>
          <p:nvPr/>
        </p:nvGraphicFramePr>
        <p:xfrm>
          <a:off x="571472" y="3429000"/>
          <a:ext cx="8272466" cy="20256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428860" y="5786454"/>
            <a:ext cx="1826141" cy="58477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chemeClr val="accent3"/>
                </a:solidFill>
                <a:latin typeface="+mj-ea"/>
                <a:ea typeface="+mj-ea"/>
              </a:rPr>
              <a:t>人际转换</a:t>
            </a:r>
            <a:endParaRPr lang="zh-CN" altLang="en-US" sz="3200" dirty="0">
              <a:solidFill>
                <a:schemeClr val="accent3"/>
              </a:solidFill>
              <a:latin typeface="+mj-ea"/>
              <a:ea typeface="+mj-e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57818" y="5786454"/>
            <a:ext cx="1826141" cy="58477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chemeClr val="accent3"/>
                </a:solidFill>
                <a:latin typeface="+mj-ea"/>
                <a:ea typeface="+mj-ea"/>
              </a:rPr>
              <a:t>自我转换</a:t>
            </a:r>
            <a:endParaRPr lang="zh-CN" altLang="en-US" sz="3200" dirty="0">
              <a:solidFill>
                <a:schemeClr val="accent3"/>
              </a:solidFill>
              <a:latin typeface="+mj-ea"/>
              <a:ea typeface="+mj-ea"/>
            </a:endParaRPr>
          </a:p>
        </p:txBody>
      </p:sp>
      <p:sp>
        <p:nvSpPr>
          <p:cNvPr id="7" name="右大括号 6"/>
          <p:cNvSpPr/>
          <p:nvPr/>
        </p:nvSpPr>
        <p:spPr>
          <a:xfrm rot="5400000">
            <a:off x="3000364" y="5000636"/>
            <a:ext cx="428628" cy="1285884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右大括号 7"/>
          <p:cNvSpPr/>
          <p:nvPr/>
        </p:nvSpPr>
        <p:spPr>
          <a:xfrm rot="5400000">
            <a:off x="6000760" y="4929198"/>
            <a:ext cx="428628" cy="1285884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34" y="714356"/>
            <a:ext cx="8229600" cy="1143000"/>
          </a:xfrm>
        </p:spPr>
        <p:txBody>
          <a:bodyPr/>
          <a:lstStyle/>
          <a:p>
            <a:r>
              <a:rPr lang="zh-CN" altLang="en-US" dirty="0" smtClean="0"/>
              <a:t>在学习（投入学习）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0034" y="1785926"/>
            <a:ext cx="8643966" cy="3849688"/>
          </a:xfrm>
        </p:spPr>
        <p:txBody>
          <a:bodyPr/>
          <a:lstStyle/>
          <a:p>
            <a:r>
              <a:rPr lang="zh-CN" altLang="en-US" dirty="0" smtClean="0"/>
              <a:t>现状：</a:t>
            </a:r>
            <a:r>
              <a:rPr lang="en-US" altLang="zh-CN" dirty="0" smtClean="0"/>
              <a:t>“</a:t>
            </a:r>
            <a:r>
              <a:rPr lang="zh-CN" altLang="en-US" dirty="0" smtClean="0"/>
              <a:t>一师一班生不同，目标内容法一样</a:t>
            </a:r>
            <a:r>
              <a:rPr lang="en-US" altLang="zh-CN" dirty="0" smtClean="0"/>
              <a:t>”</a:t>
            </a:r>
          </a:p>
          <a:p>
            <a:r>
              <a:rPr lang="zh-CN" altLang="en-US" dirty="0" smtClean="0"/>
              <a:t>少一点替学，多给学习机会</a:t>
            </a:r>
            <a:endParaRPr lang="en-US" altLang="zh-CN" dirty="0" smtClean="0"/>
          </a:p>
          <a:p>
            <a:r>
              <a:rPr lang="zh-CN" altLang="en-US" dirty="0" smtClean="0"/>
              <a:t>有合适的学习目标（程度、要求），上不封顶</a:t>
            </a:r>
            <a:endParaRPr lang="en-US" altLang="zh-CN" dirty="0" smtClean="0"/>
          </a:p>
          <a:p>
            <a:r>
              <a:rPr lang="zh-CN" altLang="en-US" dirty="0" smtClean="0"/>
              <a:t>有明确的学习任务（自学、对学、群学），不要让学生总是听中学</a:t>
            </a:r>
            <a:endParaRPr lang="en-US" altLang="zh-CN" dirty="0" smtClean="0"/>
          </a:p>
          <a:p>
            <a:r>
              <a:rPr lang="zh-CN" altLang="en-US" dirty="0" smtClean="0"/>
              <a:t>在学习过程中找到乐趣或满足感（内在动机）</a:t>
            </a:r>
            <a:endParaRPr lang="en-US" altLang="zh-CN" dirty="0" smtClean="0"/>
          </a:p>
          <a:p>
            <a:r>
              <a:rPr lang="zh-CN" altLang="en-US" dirty="0" smtClean="0"/>
              <a:t>社会</a:t>
            </a:r>
            <a:r>
              <a:rPr lang="en-US" altLang="zh-CN" dirty="0" smtClean="0"/>
              <a:t>-</a:t>
            </a:r>
            <a:r>
              <a:rPr lang="zh-CN" altLang="en-US" dirty="0" smtClean="0"/>
              <a:t>心理干预：强化、糖衣策略、评价驱动（外在诱因）</a:t>
            </a:r>
            <a:endParaRPr lang="zh-CN" altLang="en-US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1285860"/>
            <a:ext cx="8964612" cy="1143000"/>
          </a:xfrm>
        </p:spPr>
        <p:txBody>
          <a:bodyPr/>
          <a:lstStyle/>
          <a:p>
            <a:pPr eaLnBrk="1" hangingPunct="1">
              <a:defRPr/>
            </a:pPr>
            <a:r>
              <a:rPr lang="zh-CN" altLang="en-US" sz="4000" b="1" dirty="0" smtClean="0">
                <a:latin typeface="+mj-ea"/>
              </a:rPr>
              <a:t>（三）如何合理开发校本课程？</a:t>
            </a:r>
          </a:p>
        </p:txBody>
      </p:sp>
      <p:sp>
        <p:nvSpPr>
          <p:cNvPr id="13209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214438" y="2500306"/>
            <a:ext cx="6596062" cy="4657732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zh-CN" altLang="en-US" sz="3600" b="1" dirty="0" smtClean="0">
                <a:latin typeface="+mj-ea"/>
                <a:ea typeface="+mj-ea"/>
              </a:rPr>
              <a:t>如何合理规划校本课程方案？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zh-CN" altLang="en-US" sz="3600" b="1" dirty="0" smtClean="0">
                <a:latin typeface="+mj-ea"/>
                <a:ea typeface="+mj-ea"/>
              </a:rPr>
              <a:t>如何设计一门校本课程？</a:t>
            </a:r>
            <a:endParaRPr lang="en-US" altLang="zh-CN" sz="3600" b="1" dirty="0" smtClean="0">
              <a:latin typeface="+mj-ea"/>
              <a:ea typeface="+mj-ea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zh-CN" altLang="en-US" sz="3600" b="1" dirty="0" smtClean="0">
                <a:latin typeface="+mj-ea"/>
                <a:ea typeface="+mj-ea"/>
              </a:rPr>
              <a:t>如何开展校本课程审议？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altLang="zh-CN" sz="3600" b="1" dirty="0" smtClean="0">
                <a:latin typeface="+mj-ea"/>
              </a:rPr>
              <a:t>1.</a:t>
            </a:r>
            <a:r>
              <a:rPr lang="zh-CN" altLang="en-US" sz="3600" b="1" dirty="0" smtClean="0">
                <a:latin typeface="+mj-ea"/>
              </a:rPr>
              <a:t>如何合理规划校本课程方案？</a:t>
            </a:r>
            <a:endParaRPr lang="zh-CN" altLang="en-US" sz="3600" b="1" dirty="0">
              <a:latin typeface="+mj-ea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48" y="1571612"/>
            <a:ext cx="8207375" cy="4384685"/>
          </a:xfrm>
        </p:spPr>
        <p:txBody>
          <a:bodyPr/>
          <a:lstStyle/>
          <a:p>
            <a:pPr algn="just">
              <a:defRPr/>
            </a:pPr>
            <a:r>
              <a:rPr lang="zh-CN" altLang="en-US" b="1" dirty="0" smtClean="0">
                <a:solidFill>
                  <a:srgbClr val="FFFF00"/>
                </a:solidFill>
                <a:latin typeface="+mj-ea"/>
                <a:ea typeface="+mj-ea"/>
              </a:rPr>
              <a:t>需求分析（合理性论证）</a:t>
            </a:r>
            <a:endParaRPr lang="zh-CN" altLang="en-US" b="1" dirty="0">
              <a:solidFill>
                <a:srgbClr val="FFFF00"/>
              </a:solidFill>
              <a:latin typeface="+mj-ea"/>
              <a:ea typeface="+mj-ea"/>
            </a:endParaRPr>
          </a:p>
          <a:p>
            <a:pPr lvl="1" algn="just">
              <a:defRPr/>
            </a:pPr>
            <a:r>
              <a:rPr lang="zh-CN" altLang="en-US" b="1" dirty="0">
                <a:latin typeface="+mj-ea"/>
                <a:ea typeface="+mj-ea"/>
              </a:rPr>
              <a:t>学校教育</a:t>
            </a:r>
            <a:r>
              <a:rPr lang="zh-CN" altLang="en-US" b="1" dirty="0" smtClean="0">
                <a:latin typeface="+mj-ea"/>
                <a:ea typeface="+mj-ea"/>
              </a:rPr>
              <a:t>哲学（毕业生形象）</a:t>
            </a:r>
            <a:endParaRPr lang="zh-CN" altLang="en-US" b="1" dirty="0">
              <a:latin typeface="+mj-ea"/>
              <a:ea typeface="+mj-ea"/>
            </a:endParaRPr>
          </a:p>
          <a:p>
            <a:pPr lvl="1" algn="just">
              <a:defRPr/>
            </a:pPr>
            <a:r>
              <a:rPr lang="zh-CN" altLang="en-US" b="1" dirty="0">
                <a:latin typeface="+mj-ea"/>
                <a:ea typeface="+mj-ea"/>
              </a:rPr>
              <a:t>学生课程需求</a:t>
            </a:r>
          </a:p>
          <a:p>
            <a:pPr lvl="1" algn="just">
              <a:defRPr/>
            </a:pPr>
            <a:r>
              <a:rPr lang="zh-CN" altLang="en-US" b="1" dirty="0">
                <a:latin typeface="+mj-ea"/>
                <a:ea typeface="+mj-ea"/>
              </a:rPr>
              <a:t>社区发展需要</a:t>
            </a:r>
          </a:p>
          <a:p>
            <a:pPr lvl="1" algn="just">
              <a:defRPr/>
            </a:pPr>
            <a:r>
              <a:rPr lang="zh-CN" altLang="en-US" b="1" dirty="0">
                <a:latin typeface="+mj-ea"/>
                <a:ea typeface="+mj-ea"/>
              </a:rPr>
              <a:t>可得到的课程资源</a:t>
            </a:r>
          </a:p>
          <a:p>
            <a:pPr algn="just">
              <a:defRPr/>
            </a:pPr>
            <a:r>
              <a:rPr lang="zh-CN" altLang="en-US" b="1" dirty="0">
                <a:solidFill>
                  <a:srgbClr val="FFFF00"/>
                </a:solidFill>
                <a:latin typeface="+mj-ea"/>
                <a:ea typeface="+mj-ea"/>
              </a:rPr>
              <a:t>确定校本课程方案</a:t>
            </a:r>
          </a:p>
          <a:p>
            <a:pPr lvl="1" algn="just">
              <a:defRPr/>
            </a:pPr>
            <a:r>
              <a:rPr lang="zh-CN" altLang="en-US" b="1" dirty="0"/>
              <a:t>总体目标</a:t>
            </a:r>
          </a:p>
          <a:p>
            <a:pPr lvl="1" algn="just">
              <a:defRPr/>
            </a:pPr>
            <a:r>
              <a:rPr lang="zh-CN" altLang="en-US" b="1" dirty="0"/>
              <a:t>校本课程整体结构及科目</a:t>
            </a:r>
          </a:p>
          <a:p>
            <a:pPr lvl="1" algn="just">
              <a:defRPr/>
            </a:pPr>
            <a:r>
              <a:rPr lang="zh-CN" altLang="en-US" b="1" dirty="0"/>
              <a:t>各门校本课程的</a:t>
            </a:r>
            <a:r>
              <a:rPr lang="en-US" altLang="zh-CN" b="1" dirty="0"/>
              <a:t>《</a:t>
            </a:r>
            <a:r>
              <a:rPr lang="zh-CN" altLang="en-US" b="1" dirty="0"/>
              <a:t>课程说明</a:t>
            </a:r>
            <a:r>
              <a:rPr lang="en-US" altLang="zh-CN" b="1" dirty="0"/>
              <a:t>》</a:t>
            </a:r>
            <a:r>
              <a:rPr lang="zh-CN" altLang="en-US" b="1" dirty="0"/>
              <a:t>与</a:t>
            </a:r>
            <a:r>
              <a:rPr lang="en-US" altLang="zh-CN" b="1" dirty="0"/>
              <a:t>《</a:t>
            </a:r>
            <a:r>
              <a:rPr lang="zh-CN" altLang="en-US" b="1" dirty="0"/>
              <a:t>课程纲要</a:t>
            </a:r>
            <a:r>
              <a:rPr lang="en-US" altLang="zh-CN" b="1" dirty="0"/>
              <a:t>》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914400"/>
            <a:ext cx="7772400" cy="1219200"/>
          </a:xfrm>
        </p:spPr>
        <p:txBody>
          <a:bodyPr/>
          <a:lstStyle/>
          <a:p>
            <a:pPr>
              <a:defRPr/>
            </a:pPr>
            <a:r>
              <a:rPr lang="zh-CN" altLang="en-US" sz="3600" b="1" dirty="0">
                <a:latin typeface="+mj-ea"/>
              </a:rPr>
              <a:t>学校申报的</a:t>
            </a:r>
            <a:r>
              <a:rPr lang="en-US" altLang="zh-CN" sz="3600" b="1" dirty="0">
                <a:latin typeface="+mj-ea"/>
              </a:rPr>
              <a:t>《</a:t>
            </a:r>
            <a:r>
              <a:rPr lang="zh-CN" altLang="en-US" sz="3600" b="1" dirty="0">
                <a:latin typeface="+mj-ea"/>
              </a:rPr>
              <a:t>校本课程规划方案</a:t>
            </a:r>
            <a:r>
              <a:rPr lang="en-US" altLang="zh-CN" sz="3600" b="1" dirty="0">
                <a:latin typeface="+mj-ea"/>
              </a:rPr>
              <a:t>》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2938" y="2071688"/>
            <a:ext cx="7772400" cy="4114800"/>
          </a:xfrm>
        </p:spPr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zh-CN" altLang="en-US" b="1" dirty="0" smtClean="0"/>
              <a:t>封面</a:t>
            </a:r>
            <a:endParaRPr lang="zh-CN" altLang="en-US" b="1" dirty="0"/>
          </a:p>
          <a:p>
            <a:pPr lvl="1">
              <a:lnSpc>
                <a:spcPct val="90000"/>
              </a:lnSpc>
              <a:defRPr/>
            </a:pPr>
            <a:r>
              <a:rPr lang="zh-CN" altLang="en-US" b="1" dirty="0"/>
              <a:t>学校名称；课程规划者；适用年级；日期</a:t>
            </a:r>
          </a:p>
          <a:p>
            <a:pPr>
              <a:lnSpc>
                <a:spcPct val="90000"/>
              </a:lnSpc>
              <a:defRPr/>
            </a:pPr>
            <a:r>
              <a:rPr lang="zh-CN" altLang="en-US" b="1" dirty="0" smtClean="0"/>
              <a:t>正文</a:t>
            </a:r>
            <a:endParaRPr lang="zh-CN" altLang="en-US" b="1" dirty="0"/>
          </a:p>
          <a:p>
            <a:pPr lvl="1">
              <a:lnSpc>
                <a:spcPct val="90000"/>
              </a:lnSpc>
              <a:defRPr/>
            </a:pPr>
            <a:r>
              <a:rPr lang="zh-CN" altLang="en-US" b="1" dirty="0"/>
              <a:t>校本课程规划的基础（必要性与可能性</a:t>
            </a:r>
            <a:r>
              <a:rPr lang="zh-CN" altLang="en-US" b="1" dirty="0" smtClean="0"/>
              <a:t>）</a:t>
            </a:r>
            <a:endParaRPr lang="zh-CN" altLang="en-US" b="1" dirty="0"/>
          </a:p>
          <a:p>
            <a:pPr lvl="1">
              <a:lnSpc>
                <a:spcPct val="90000"/>
              </a:lnSpc>
              <a:defRPr/>
            </a:pPr>
            <a:r>
              <a:rPr lang="zh-CN" altLang="en-US" b="1" dirty="0"/>
              <a:t>总体</a:t>
            </a:r>
            <a:r>
              <a:rPr lang="zh-CN" altLang="en-US" b="1" dirty="0" smtClean="0"/>
              <a:t>目标</a:t>
            </a:r>
            <a:endParaRPr lang="zh-CN" altLang="en-US" b="1" dirty="0"/>
          </a:p>
          <a:p>
            <a:pPr lvl="1">
              <a:lnSpc>
                <a:spcPct val="90000"/>
              </a:lnSpc>
              <a:defRPr/>
            </a:pPr>
            <a:r>
              <a:rPr lang="zh-CN" altLang="en-US" b="1" dirty="0"/>
              <a:t>课程结构与</a:t>
            </a:r>
            <a:r>
              <a:rPr lang="zh-CN" altLang="en-US" b="1" dirty="0" smtClean="0"/>
              <a:t>门类</a:t>
            </a:r>
            <a:endParaRPr lang="zh-CN" altLang="en-US" b="1" dirty="0"/>
          </a:p>
          <a:p>
            <a:pPr lvl="1">
              <a:lnSpc>
                <a:spcPct val="90000"/>
              </a:lnSpc>
              <a:defRPr/>
            </a:pPr>
            <a:r>
              <a:rPr lang="zh-CN" altLang="en-US" b="1" dirty="0"/>
              <a:t>实施与评价的</a:t>
            </a:r>
            <a:r>
              <a:rPr lang="zh-CN" altLang="en-US" b="1" dirty="0" smtClean="0"/>
              <a:t>建议</a:t>
            </a:r>
            <a:endParaRPr lang="zh-CN" altLang="en-US" b="1" dirty="0"/>
          </a:p>
          <a:p>
            <a:pPr lvl="1">
              <a:lnSpc>
                <a:spcPct val="90000"/>
              </a:lnSpc>
              <a:defRPr/>
            </a:pPr>
            <a:r>
              <a:rPr lang="zh-CN" altLang="en-US" b="1" dirty="0"/>
              <a:t>保障措施</a:t>
            </a:r>
          </a:p>
        </p:txBody>
      </p:sp>
      <p:sp>
        <p:nvSpPr>
          <p:cNvPr id="37892" name="AutoShape 5">
            <a:hlinkClick r:id="rId2" action="ppaction://hlinkpres?slideindex=1&amp;slidetitle="/>
          </p:cNvPr>
          <p:cNvSpPr>
            <a:spLocks noChangeArrowheads="1"/>
          </p:cNvSpPr>
          <p:nvPr/>
        </p:nvSpPr>
        <p:spPr bwMode="auto">
          <a:xfrm>
            <a:off x="8358188" y="6426200"/>
            <a:ext cx="503237" cy="4318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bg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1071546"/>
            <a:ext cx="7772400" cy="1219200"/>
          </a:xfrm>
        </p:spPr>
        <p:txBody>
          <a:bodyPr/>
          <a:lstStyle/>
          <a:p>
            <a:pPr eaLnBrk="1" hangingPunct="1">
              <a:defRPr/>
            </a:pPr>
            <a:r>
              <a:rPr lang="zh-CN" altLang="en-US" b="1" dirty="0" smtClean="0">
                <a:latin typeface="+mj-ea"/>
              </a:rPr>
              <a:t>一、课程与课程开发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1563" y="2617802"/>
            <a:ext cx="7772400" cy="3811594"/>
          </a:xfrm>
        </p:spPr>
        <p:txBody>
          <a:bodyPr/>
          <a:lstStyle/>
          <a:p>
            <a:pPr algn="just" eaLnBrk="1" hangingPunct="1">
              <a:defRPr/>
            </a:pPr>
            <a:r>
              <a:rPr lang="zh-CN" altLang="en-US" dirty="0" smtClean="0">
                <a:latin typeface="+mn-ea"/>
              </a:rPr>
              <a:t>教育官员：课程即计划</a:t>
            </a:r>
          </a:p>
          <a:p>
            <a:pPr algn="just" eaLnBrk="1" hangingPunct="1">
              <a:defRPr/>
            </a:pPr>
            <a:r>
              <a:rPr lang="zh-CN" altLang="en-US" dirty="0" smtClean="0">
                <a:latin typeface="+mn-ea"/>
              </a:rPr>
              <a:t>课程专家：课程即经验</a:t>
            </a:r>
          </a:p>
          <a:p>
            <a:pPr algn="just" eaLnBrk="1" hangingPunct="1">
              <a:defRPr/>
            </a:pPr>
            <a:r>
              <a:rPr lang="zh-CN" altLang="en-US" dirty="0" smtClean="0">
                <a:latin typeface="+mn-ea"/>
              </a:rPr>
              <a:t>学科专家：课程即知识与技能</a:t>
            </a:r>
          </a:p>
          <a:p>
            <a:pPr algn="just" eaLnBrk="1" hangingPunct="1">
              <a:defRPr/>
            </a:pPr>
            <a:r>
              <a:rPr lang="zh-CN" altLang="en-US" dirty="0" smtClean="0">
                <a:latin typeface="+mn-ea"/>
              </a:rPr>
              <a:t>教师代表：课程即教材（教科书）</a:t>
            </a:r>
          </a:p>
          <a:p>
            <a:pPr algn="just" eaLnBrk="1" hangingPunct="1">
              <a:defRPr/>
            </a:pPr>
            <a:r>
              <a:rPr lang="zh-CN" altLang="en-US" dirty="0" smtClean="0">
                <a:latin typeface="+mn-ea"/>
              </a:rPr>
              <a:t>学生代表：复杂的课表</a:t>
            </a:r>
            <a:r>
              <a:rPr lang="en-US" altLang="zh-CN" dirty="0" smtClean="0">
                <a:latin typeface="+mn-ea"/>
              </a:rPr>
              <a:t>+</a:t>
            </a:r>
            <a:r>
              <a:rPr lang="zh-CN" altLang="en-US" dirty="0" smtClean="0">
                <a:latin typeface="+mn-ea"/>
              </a:rPr>
              <a:t>讨厌的教材</a:t>
            </a:r>
            <a:r>
              <a:rPr lang="en-US" altLang="zh-CN" dirty="0" smtClean="0">
                <a:latin typeface="+mn-ea"/>
              </a:rPr>
              <a:t>+</a:t>
            </a:r>
            <a:r>
              <a:rPr lang="zh-CN" altLang="en-US" dirty="0" smtClean="0">
                <a:latin typeface="+mn-ea"/>
              </a:rPr>
              <a:t>恐惧的考试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图示 1"/>
          <p:cNvGraphicFramePr/>
          <p:nvPr/>
        </p:nvGraphicFramePr>
        <p:xfrm>
          <a:off x="2357422" y="214290"/>
          <a:ext cx="6096000" cy="2857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椭圆 2"/>
          <p:cNvSpPr/>
          <p:nvPr/>
        </p:nvSpPr>
        <p:spPr bwMode="auto">
          <a:xfrm>
            <a:off x="214313" y="1214438"/>
            <a:ext cx="1714500" cy="928687"/>
          </a:xfrm>
          <a:prstGeom prst="ellipse">
            <a:avLst/>
          </a:prstGeom>
          <a:solidFill>
            <a:schemeClr val="accent2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zh-CN" altLang="en-US" sz="2000" dirty="0">
                <a:solidFill>
                  <a:schemeClr val="bg1"/>
                </a:solidFill>
                <a:latin typeface="+mj-ea"/>
                <a:ea typeface="+mj-ea"/>
              </a:rPr>
              <a:t>导入与分组</a:t>
            </a:r>
            <a:endParaRPr lang="en-US" altLang="zh-CN" sz="20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>
              <a:defRPr/>
            </a:pPr>
            <a:r>
              <a:rPr lang="en-US" altLang="zh-CN" sz="2000" dirty="0">
                <a:solidFill>
                  <a:schemeClr val="bg1"/>
                </a:solidFill>
                <a:latin typeface="+mj-ea"/>
                <a:ea typeface="+mj-ea"/>
              </a:rPr>
              <a:t>1</a:t>
            </a:r>
            <a:r>
              <a:rPr lang="zh-CN" altLang="en-US" sz="2000" dirty="0">
                <a:solidFill>
                  <a:schemeClr val="bg1"/>
                </a:solidFill>
                <a:latin typeface="+mj-ea"/>
                <a:ea typeface="+mj-ea"/>
              </a:rPr>
              <a:t>课时</a:t>
            </a:r>
          </a:p>
        </p:txBody>
      </p:sp>
      <p:sp>
        <p:nvSpPr>
          <p:cNvPr id="4" name="右箭头 3"/>
          <p:cNvSpPr/>
          <p:nvPr/>
        </p:nvSpPr>
        <p:spPr bwMode="auto">
          <a:xfrm>
            <a:off x="2000250" y="1500188"/>
            <a:ext cx="285750" cy="285750"/>
          </a:xfrm>
          <a:prstGeom prst="rightArrow">
            <a:avLst/>
          </a:prstGeom>
          <a:solidFill>
            <a:schemeClr val="bg1">
              <a:lumMod val="95000"/>
            </a:schemeClr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wrap="none"/>
          <a:lstStyle/>
          <a:p>
            <a:pPr>
              <a:defRPr/>
            </a:pPr>
            <a:endParaRPr lang="zh-CN" altLang="en-US" dirty="0">
              <a:solidFill>
                <a:schemeClr val="accent3">
                  <a:lumMod val="95000"/>
                </a:schemeClr>
              </a:solidFill>
              <a:ea typeface="宋体" pitchFamily="2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500" y="2214563"/>
            <a:ext cx="5054600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800" dirty="0">
                <a:solidFill>
                  <a:srgbClr val="FFFF00"/>
                </a:solidFill>
                <a:latin typeface="+mj-ea"/>
                <a:ea typeface="+mj-ea"/>
              </a:rPr>
              <a:t>例</a:t>
            </a:r>
            <a:r>
              <a:rPr lang="en-US" altLang="zh-CN" sz="2800" dirty="0">
                <a:solidFill>
                  <a:srgbClr val="FFFF00"/>
                </a:solidFill>
                <a:latin typeface="+mj-ea"/>
                <a:ea typeface="+mj-ea"/>
              </a:rPr>
              <a:t>1</a:t>
            </a:r>
            <a:r>
              <a:rPr lang="zh-CN" altLang="en-US" sz="2800" dirty="0">
                <a:solidFill>
                  <a:srgbClr val="FFFF00"/>
                </a:solidFill>
                <a:latin typeface="+mj-ea"/>
                <a:ea typeface="+mj-ea"/>
              </a:rPr>
              <a:t>：</a:t>
            </a:r>
            <a:r>
              <a:rPr lang="en-US" altLang="zh-CN" sz="2800" dirty="0">
                <a:solidFill>
                  <a:srgbClr val="FFFF00"/>
                </a:solidFill>
                <a:latin typeface="+mj-ea"/>
                <a:ea typeface="+mj-ea"/>
              </a:rPr>
              <a:t>《</a:t>
            </a:r>
            <a:r>
              <a:rPr lang="zh-CN" altLang="en-US" sz="2800" dirty="0">
                <a:solidFill>
                  <a:srgbClr val="FFFF00"/>
                </a:solidFill>
                <a:latin typeface="+mj-ea"/>
                <a:ea typeface="+mj-ea"/>
              </a:rPr>
              <a:t>秀秀三人聊</a:t>
            </a:r>
            <a:r>
              <a:rPr lang="en-US" altLang="zh-CN" sz="2800" dirty="0">
                <a:solidFill>
                  <a:srgbClr val="FFFF00"/>
                </a:solidFill>
                <a:latin typeface="+mj-ea"/>
                <a:ea typeface="+mj-ea"/>
              </a:rPr>
              <a:t>》</a:t>
            </a:r>
            <a:r>
              <a:rPr lang="zh-CN" altLang="en-US" sz="2800" dirty="0">
                <a:solidFill>
                  <a:srgbClr val="FFFF00"/>
                </a:solidFill>
                <a:latin typeface="+mj-ea"/>
                <a:ea typeface="+mj-ea"/>
              </a:rPr>
              <a:t>内容结构</a:t>
            </a:r>
          </a:p>
        </p:txBody>
      </p:sp>
      <p:graphicFrame>
        <p:nvGraphicFramePr>
          <p:cNvPr id="6" name="图示 5"/>
          <p:cNvGraphicFramePr/>
          <p:nvPr/>
        </p:nvGraphicFramePr>
        <p:xfrm>
          <a:off x="2571736" y="2857496"/>
          <a:ext cx="6357982" cy="37862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85750" y="5429250"/>
            <a:ext cx="3236913" cy="9540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800" dirty="0">
                <a:solidFill>
                  <a:srgbClr val="FFFF00"/>
                </a:solidFill>
                <a:latin typeface="+mj-ea"/>
                <a:ea typeface="+mj-ea"/>
              </a:rPr>
              <a:t>例</a:t>
            </a:r>
            <a:r>
              <a:rPr lang="en-US" altLang="zh-CN" sz="2800" dirty="0">
                <a:solidFill>
                  <a:srgbClr val="FFFF00"/>
                </a:solidFill>
                <a:latin typeface="+mj-ea"/>
                <a:ea typeface="+mj-ea"/>
              </a:rPr>
              <a:t>2</a:t>
            </a:r>
            <a:r>
              <a:rPr lang="zh-CN" altLang="en-US" sz="2800" dirty="0">
                <a:solidFill>
                  <a:srgbClr val="FFFF00"/>
                </a:solidFill>
                <a:latin typeface="+mj-ea"/>
                <a:ea typeface="+mj-ea"/>
              </a:rPr>
              <a:t>：</a:t>
            </a:r>
            <a:r>
              <a:rPr lang="en-US" altLang="zh-CN" sz="2800" dirty="0">
                <a:solidFill>
                  <a:srgbClr val="FFFF00"/>
                </a:solidFill>
                <a:latin typeface="+mj-ea"/>
                <a:ea typeface="+mj-ea"/>
              </a:rPr>
              <a:t>《</a:t>
            </a:r>
            <a:r>
              <a:rPr lang="zh-CN" altLang="en-US" sz="2800" dirty="0">
                <a:solidFill>
                  <a:srgbClr val="FFFF00"/>
                </a:solidFill>
                <a:latin typeface="+mj-ea"/>
                <a:ea typeface="+mj-ea"/>
              </a:rPr>
              <a:t>职业畅想</a:t>
            </a:r>
            <a:r>
              <a:rPr lang="en-US" altLang="zh-CN" sz="2800" dirty="0">
                <a:solidFill>
                  <a:srgbClr val="FFFF00"/>
                </a:solidFill>
                <a:latin typeface="+mj-ea"/>
                <a:ea typeface="+mj-ea"/>
              </a:rPr>
              <a:t>》</a:t>
            </a:r>
          </a:p>
          <a:p>
            <a:pPr>
              <a:defRPr/>
            </a:pPr>
            <a:r>
              <a:rPr lang="zh-CN" altLang="en-US" sz="2800" dirty="0">
                <a:solidFill>
                  <a:srgbClr val="FFFF00"/>
                </a:solidFill>
                <a:latin typeface="+mj-ea"/>
                <a:ea typeface="+mj-ea"/>
              </a:rPr>
              <a:t>内容结构图</a:t>
            </a:r>
          </a:p>
        </p:txBody>
      </p:sp>
      <p:sp>
        <p:nvSpPr>
          <p:cNvPr id="8" name="椭圆 7"/>
          <p:cNvSpPr/>
          <p:nvPr/>
        </p:nvSpPr>
        <p:spPr bwMode="auto">
          <a:xfrm>
            <a:off x="857250" y="4143375"/>
            <a:ext cx="1714500" cy="928688"/>
          </a:xfrm>
          <a:prstGeom prst="ellipse">
            <a:avLst/>
          </a:prstGeom>
          <a:solidFill>
            <a:schemeClr val="accent2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wrap="none"/>
          <a:lstStyle/>
          <a:p>
            <a:pPr algn="ctr">
              <a:defRPr/>
            </a:pPr>
            <a:r>
              <a:rPr lang="zh-CN" altLang="en-US" sz="2000" dirty="0">
                <a:solidFill>
                  <a:schemeClr val="bg1"/>
                </a:solidFill>
                <a:latin typeface="+mj-ea"/>
                <a:ea typeface="+mj-ea"/>
              </a:rPr>
              <a:t>导入</a:t>
            </a:r>
            <a:endParaRPr lang="en-US" altLang="zh-CN" sz="20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>
              <a:defRPr/>
            </a:pPr>
            <a:r>
              <a:rPr lang="en-US" altLang="zh-CN" sz="2000" dirty="0">
                <a:solidFill>
                  <a:schemeClr val="bg1"/>
                </a:solidFill>
                <a:latin typeface="+mj-ea"/>
                <a:ea typeface="+mj-ea"/>
              </a:rPr>
              <a:t>1</a:t>
            </a:r>
            <a:r>
              <a:rPr lang="zh-CN" altLang="en-US" sz="2000" dirty="0">
                <a:solidFill>
                  <a:schemeClr val="bg1"/>
                </a:solidFill>
                <a:latin typeface="+mj-ea"/>
                <a:ea typeface="+mj-ea"/>
              </a:rPr>
              <a:t>课时</a:t>
            </a:r>
          </a:p>
        </p:txBody>
      </p:sp>
      <p:sp>
        <p:nvSpPr>
          <p:cNvPr id="9" name="右箭头 8"/>
          <p:cNvSpPr/>
          <p:nvPr/>
        </p:nvSpPr>
        <p:spPr bwMode="auto">
          <a:xfrm>
            <a:off x="2643188" y="4500563"/>
            <a:ext cx="285750" cy="285750"/>
          </a:xfrm>
          <a:prstGeom prst="rightArrow">
            <a:avLst/>
          </a:prstGeom>
          <a:solidFill>
            <a:schemeClr val="bg1">
              <a:lumMod val="95000"/>
            </a:schemeClr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wrap="none"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71802" y="214290"/>
            <a:ext cx="5626100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2.</a:t>
            </a:r>
            <a:r>
              <a:rPr lang="zh-CN" altLang="en-U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如何设计一门校本课程？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zh-CN" altLang="en-US" sz="2800" b="1" dirty="0" smtClean="0">
                <a:latin typeface="+mj-ea"/>
              </a:rPr>
              <a:t>例</a:t>
            </a:r>
            <a:r>
              <a:rPr lang="en-US" altLang="zh-CN" sz="2800" b="1" dirty="0" smtClean="0">
                <a:latin typeface="+mj-ea"/>
              </a:rPr>
              <a:t>3</a:t>
            </a:r>
            <a:r>
              <a:rPr lang="zh-CN" altLang="en-US" sz="2800" b="1" dirty="0" smtClean="0">
                <a:latin typeface="+mj-ea"/>
              </a:rPr>
              <a:t>：校园微电影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zh-CN" altLang="en-US" sz="2800" dirty="0" smtClean="0"/>
              <a:t>江苏省锡山高级中学</a:t>
            </a:r>
            <a:r>
              <a:rPr lang="zh-CN" altLang="en-US" sz="2800" b="1" dirty="0" smtClean="0"/>
              <a:t>黄 宏、戴君</a:t>
            </a:r>
            <a:endParaRPr lang="zh-CN" altLang="en-US" sz="2800" dirty="0"/>
          </a:p>
        </p:txBody>
      </p:sp>
      <p:graphicFrame>
        <p:nvGraphicFramePr>
          <p:cNvPr id="3" name="图示 2"/>
          <p:cNvGraphicFramePr/>
          <p:nvPr/>
        </p:nvGraphicFramePr>
        <p:xfrm>
          <a:off x="3286116" y="2643182"/>
          <a:ext cx="4238612" cy="32067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786313" y="1928813"/>
            <a:ext cx="1108075" cy="646112"/>
          </a:xfrm>
          <a:prstGeom prst="rect">
            <a:avLst/>
          </a:prstGeom>
          <a:solidFill>
            <a:schemeClr val="accent2"/>
          </a:solidFill>
          <a:ln w="38100"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3600" dirty="0">
                <a:solidFill>
                  <a:schemeClr val="bg1"/>
                </a:solidFill>
                <a:latin typeface="+mj-ea"/>
                <a:ea typeface="+mj-ea"/>
              </a:rPr>
              <a:t>导入</a:t>
            </a:r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2143125" y="2000250"/>
          <a:ext cx="1119174" cy="38576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9174"/>
              </a:tblGrid>
              <a:tr h="964414">
                <a:tc>
                  <a:txBody>
                    <a:bodyPr/>
                    <a:lstStyle/>
                    <a:p>
                      <a:pPr algn="ctr"/>
                      <a:r>
                        <a:rPr lang="zh-CN" altLang="en-US" b="1" dirty="0" smtClean="0">
                          <a:latin typeface="+mj-ea"/>
                          <a:ea typeface="+mj-ea"/>
                        </a:rPr>
                        <a:t>分享课程</a:t>
                      </a:r>
                      <a:endParaRPr lang="en-US" altLang="zh-CN" b="1" dirty="0" smtClean="0">
                        <a:latin typeface="+mj-ea"/>
                        <a:ea typeface="+mj-ea"/>
                      </a:endParaRPr>
                    </a:p>
                    <a:p>
                      <a:pPr algn="ctr"/>
                      <a:r>
                        <a:rPr lang="en-US" altLang="zh-CN" b="1" dirty="0" smtClean="0">
                          <a:latin typeface="+mj-ea"/>
                          <a:ea typeface="+mj-ea"/>
                        </a:rPr>
                        <a:t>2</a:t>
                      </a:r>
                      <a:r>
                        <a:rPr lang="zh-CN" altLang="en-US" b="1" dirty="0" smtClean="0">
                          <a:latin typeface="+mj-ea"/>
                          <a:ea typeface="+mj-ea"/>
                        </a:rPr>
                        <a:t>课时</a:t>
                      </a:r>
                      <a:endParaRPr lang="zh-CN" altLang="en-US" b="1" dirty="0">
                        <a:latin typeface="+mj-ea"/>
                        <a:ea typeface="+mj-ea"/>
                      </a:endParaRPr>
                    </a:p>
                  </a:txBody>
                  <a:tcPr/>
                </a:tc>
              </a:tr>
              <a:tr h="964414">
                <a:tc>
                  <a:txBody>
                    <a:bodyPr/>
                    <a:lstStyle/>
                    <a:p>
                      <a:pPr algn="ctr"/>
                      <a:r>
                        <a:rPr lang="zh-CN" altLang="en-US" b="1" dirty="0" smtClean="0">
                          <a:latin typeface="+mj-ea"/>
                          <a:ea typeface="+mj-ea"/>
                        </a:rPr>
                        <a:t>组建团队</a:t>
                      </a:r>
                      <a:endParaRPr lang="en-US" altLang="zh-CN" b="1" dirty="0" smtClean="0">
                        <a:latin typeface="+mj-ea"/>
                        <a:ea typeface="+mj-ea"/>
                      </a:endParaRPr>
                    </a:p>
                    <a:p>
                      <a:pPr algn="ctr"/>
                      <a:r>
                        <a:rPr lang="zh-CN" altLang="en-US" b="1" dirty="0" smtClean="0">
                          <a:latin typeface="+mj-ea"/>
                          <a:ea typeface="+mj-ea"/>
                        </a:rPr>
                        <a:t>分别指导</a:t>
                      </a:r>
                      <a:endParaRPr lang="en-US" altLang="zh-CN" b="1" dirty="0" smtClean="0">
                        <a:latin typeface="+mj-ea"/>
                        <a:ea typeface="+mj-ea"/>
                      </a:endParaRPr>
                    </a:p>
                    <a:p>
                      <a:pPr algn="ctr"/>
                      <a:r>
                        <a:rPr lang="en-US" altLang="zh-CN" b="1" dirty="0" smtClean="0">
                          <a:latin typeface="+mj-ea"/>
                          <a:ea typeface="+mj-ea"/>
                        </a:rPr>
                        <a:t>10</a:t>
                      </a:r>
                      <a:r>
                        <a:rPr lang="zh-CN" altLang="en-US" b="1" dirty="0" smtClean="0">
                          <a:latin typeface="+mj-ea"/>
                          <a:ea typeface="+mj-ea"/>
                        </a:rPr>
                        <a:t>课时</a:t>
                      </a:r>
                      <a:endParaRPr lang="zh-CN" altLang="en-US" b="1" dirty="0">
                        <a:latin typeface="+mj-ea"/>
                        <a:ea typeface="+mj-ea"/>
                      </a:endParaRPr>
                    </a:p>
                  </a:txBody>
                  <a:tcPr/>
                </a:tc>
              </a:tr>
              <a:tr h="964414">
                <a:tc>
                  <a:txBody>
                    <a:bodyPr/>
                    <a:lstStyle/>
                    <a:p>
                      <a:pPr algn="ctr"/>
                      <a:r>
                        <a:rPr lang="zh-CN" altLang="en-US" b="1" dirty="0" smtClean="0">
                          <a:latin typeface="+mj-ea"/>
                          <a:ea typeface="+mj-ea"/>
                        </a:rPr>
                        <a:t>技能学习</a:t>
                      </a:r>
                      <a:endParaRPr lang="en-US" altLang="zh-CN" b="1" dirty="0" smtClean="0">
                        <a:latin typeface="+mj-ea"/>
                        <a:ea typeface="+mj-ea"/>
                      </a:endParaRPr>
                    </a:p>
                    <a:p>
                      <a:pPr algn="ctr"/>
                      <a:r>
                        <a:rPr lang="en-US" altLang="zh-CN" b="1" dirty="0" smtClean="0">
                          <a:latin typeface="+mj-ea"/>
                          <a:ea typeface="+mj-ea"/>
                        </a:rPr>
                        <a:t>18</a:t>
                      </a:r>
                      <a:r>
                        <a:rPr lang="zh-CN" altLang="en-US" b="1" dirty="0" smtClean="0">
                          <a:latin typeface="+mj-ea"/>
                          <a:ea typeface="+mj-ea"/>
                        </a:rPr>
                        <a:t>课时</a:t>
                      </a:r>
                      <a:endParaRPr lang="zh-CN" altLang="en-US" b="1" dirty="0">
                        <a:latin typeface="+mj-ea"/>
                        <a:ea typeface="+mj-ea"/>
                      </a:endParaRPr>
                    </a:p>
                  </a:txBody>
                  <a:tcPr/>
                </a:tc>
              </a:tr>
              <a:tr h="964414">
                <a:tc>
                  <a:txBody>
                    <a:bodyPr/>
                    <a:lstStyle/>
                    <a:p>
                      <a:pPr algn="ctr"/>
                      <a:r>
                        <a:rPr lang="zh-CN" altLang="en-US" b="1" dirty="0" smtClean="0">
                          <a:latin typeface="+mj-ea"/>
                          <a:ea typeface="+mj-ea"/>
                        </a:rPr>
                        <a:t>展示评价</a:t>
                      </a:r>
                      <a:endParaRPr lang="en-US" altLang="zh-CN" b="1" dirty="0" smtClean="0">
                        <a:latin typeface="+mj-ea"/>
                        <a:ea typeface="+mj-ea"/>
                      </a:endParaRPr>
                    </a:p>
                    <a:p>
                      <a:pPr algn="ctr"/>
                      <a:r>
                        <a:rPr lang="en-US" altLang="zh-CN" b="1" dirty="0" smtClean="0">
                          <a:latin typeface="+mj-ea"/>
                          <a:ea typeface="+mj-ea"/>
                        </a:rPr>
                        <a:t>6</a:t>
                      </a:r>
                      <a:r>
                        <a:rPr lang="zh-CN" altLang="en-US" b="1" dirty="0" smtClean="0">
                          <a:latin typeface="+mj-ea"/>
                          <a:ea typeface="+mj-ea"/>
                        </a:rPr>
                        <a:t>课时</a:t>
                      </a:r>
                      <a:endParaRPr lang="zh-CN" altLang="en-US" b="1" dirty="0">
                        <a:latin typeface="+mj-ea"/>
                        <a:ea typeface="+mj-ea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571472" y="500042"/>
            <a:ext cx="7772400" cy="1219200"/>
          </a:xfrm>
        </p:spPr>
        <p:txBody>
          <a:bodyPr/>
          <a:lstStyle/>
          <a:p>
            <a:pPr>
              <a:defRPr/>
            </a:pPr>
            <a:r>
              <a:rPr lang="en-US" altLang="zh-CN" sz="3600" b="1" dirty="0" smtClean="0">
                <a:latin typeface="+mj-ea"/>
              </a:rPr>
              <a:t>3.</a:t>
            </a:r>
            <a:r>
              <a:rPr lang="zh-CN" altLang="en-US" sz="3600" b="1" dirty="0" smtClean="0">
                <a:latin typeface="+mj-ea"/>
              </a:rPr>
              <a:t>如何</a:t>
            </a:r>
            <a:r>
              <a:rPr lang="zh-CN" altLang="en-US" sz="3600" b="1" dirty="0">
                <a:latin typeface="+mj-ea"/>
              </a:rPr>
              <a:t>建立校本课程的审议制度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319588" y="4500570"/>
            <a:ext cx="4824412" cy="1800225"/>
          </a:xfrm>
          <a:solidFill>
            <a:schemeClr val="accent2"/>
          </a:solidFill>
        </p:spPr>
        <p:txBody>
          <a:bodyPr/>
          <a:lstStyle/>
          <a:p>
            <a:pPr>
              <a:defRPr/>
            </a:pPr>
            <a:r>
              <a:rPr lang="zh-CN" altLang="en-US" sz="2000" dirty="0"/>
              <a:t>避免</a:t>
            </a:r>
            <a:r>
              <a:rPr lang="zh-CN" altLang="en-US" sz="2000" dirty="0">
                <a:latin typeface="Arial"/>
              </a:rPr>
              <a:t>“</a:t>
            </a:r>
            <a:r>
              <a:rPr lang="zh-CN" altLang="en-US" sz="2000" dirty="0"/>
              <a:t>一放就乱</a:t>
            </a:r>
            <a:r>
              <a:rPr lang="zh-CN" altLang="en-US" sz="2000" dirty="0">
                <a:latin typeface="Arial"/>
              </a:rPr>
              <a:t>”</a:t>
            </a:r>
            <a:r>
              <a:rPr lang="zh-CN" altLang="en-US" sz="2000" dirty="0"/>
              <a:t>，提升课程质量</a:t>
            </a:r>
          </a:p>
          <a:p>
            <a:pPr>
              <a:defRPr/>
            </a:pPr>
            <a:r>
              <a:rPr lang="zh-CN" altLang="en-US" sz="2000" dirty="0"/>
              <a:t>避免</a:t>
            </a:r>
            <a:r>
              <a:rPr lang="zh-CN" altLang="en-US" sz="2000" dirty="0">
                <a:latin typeface="Arial"/>
              </a:rPr>
              <a:t>“</a:t>
            </a:r>
            <a:r>
              <a:rPr lang="zh-CN" altLang="en-US" sz="2000" dirty="0"/>
              <a:t>校本</a:t>
            </a:r>
            <a:r>
              <a:rPr lang="zh-CN" altLang="en-US" sz="2000" dirty="0">
                <a:latin typeface="Arial"/>
              </a:rPr>
              <a:t>”</a:t>
            </a:r>
            <a:r>
              <a:rPr lang="zh-CN" altLang="en-US" sz="2000" dirty="0"/>
              <a:t>课程成为</a:t>
            </a:r>
            <a:r>
              <a:rPr lang="zh-CN" altLang="en-US" sz="2000" dirty="0">
                <a:latin typeface="Arial"/>
              </a:rPr>
              <a:t>“</a:t>
            </a:r>
            <a:r>
              <a:rPr lang="zh-CN" altLang="en-US" sz="2000" dirty="0"/>
              <a:t>师</a:t>
            </a:r>
            <a:r>
              <a:rPr lang="zh-CN" altLang="en-US" sz="2000" dirty="0">
                <a:latin typeface="Arial"/>
              </a:rPr>
              <a:t>”</a:t>
            </a:r>
            <a:r>
              <a:rPr lang="zh-CN" altLang="en-US" sz="2000" dirty="0"/>
              <a:t>本课程</a:t>
            </a:r>
          </a:p>
          <a:p>
            <a:pPr>
              <a:defRPr/>
            </a:pPr>
            <a:r>
              <a:rPr lang="zh-CN" altLang="en-US" sz="2000" dirty="0"/>
              <a:t>提高地方、学校的课程能力</a:t>
            </a:r>
          </a:p>
          <a:p>
            <a:pPr>
              <a:defRPr/>
            </a:pPr>
            <a:r>
              <a:rPr lang="zh-CN" altLang="en-US" sz="2000" dirty="0"/>
              <a:t>体现课程的民主品质</a:t>
            </a:r>
          </a:p>
        </p:txBody>
      </p:sp>
      <p:sp>
        <p:nvSpPr>
          <p:cNvPr id="40964" name="Oval 4"/>
          <p:cNvSpPr>
            <a:spLocks noChangeArrowheads="1"/>
          </p:cNvSpPr>
          <p:nvPr/>
        </p:nvSpPr>
        <p:spPr bwMode="auto">
          <a:xfrm>
            <a:off x="250825" y="4868863"/>
            <a:ext cx="3382963" cy="720725"/>
          </a:xfrm>
          <a:prstGeom prst="ellipse">
            <a:avLst/>
          </a:prstGeom>
          <a:solidFill>
            <a:schemeClr val="accent2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+mj-ea"/>
                <a:ea typeface="+mj-ea"/>
              </a:rPr>
              <a:t>教师的</a:t>
            </a:r>
            <a:r>
              <a:rPr lang="en-US" altLang="zh-CN" sz="2400" b="1" dirty="0">
                <a:solidFill>
                  <a:schemeClr val="bg1"/>
                </a:solidFill>
                <a:latin typeface="+mj-ea"/>
                <a:ea typeface="+mj-ea"/>
              </a:rPr>
              <a:t>《</a:t>
            </a:r>
            <a:r>
              <a:rPr lang="zh-CN" altLang="en-US" sz="2400" b="1" dirty="0">
                <a:solidFill>
                  <a:schemeClr val="bg1"/>
                </a:solidFill>
                <a:latin typeface="+mj-ea"/>
                <a:ea typeface="+mj-ea"/>
              </a:rPr>
              <a:t>课程纲要</a:t>
            </a:r>
            <a:r>
              <a:rPr lang="en-US" altLang="zh-CN" sz="2400" b="1" dirty="0">
                <a:solidFill>
                  <a:schemeClr val="bg1"/>
                </a:solidFill>
                <a:latin typeface="+mj-ea"/>
                <a:ea typeface="+mj-ea"/>
              </a:rPr>
              <a:t>》</a:t>
            </a:r>
          </a:p>
        </p:txBody>
      </p:sp>
      <p:sp>
        <p:nvSpPr>
          <p:cNvPr id="40965" name="Oval 5"/>
          <p:cNvSpPr>
            <a:spLocks noChangeArrowheads="1"/>
          </p:cNvSpPr>
          <p:nvPr/>
        </p:nvSpPr>
        <p:spPr bwMode="auto">
          <a:xfrm>
            <a:off x="3635375" y="3068638"/>
            <a:ext cx="4032250" cy="936625"/>
          </a:xfrm>
          <a:prstGeom prst="ellipse">
            <a:avLst/>
          </a:prstGeom>
          <a:solidFill>
            <a:schemeClr val="accent2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+mj-ea"/>
                <a:ea typeface="+mj-ea"/>
              </a:rPr>
              <a:t>校本课程规划方案</a:t>
            </a:r>
          </a:p>
        </p:txBody>
      </p:sp>
      <p:sp>
        <p:nvSpPr>
          <p:cNvPr id="40966" name="AutoShape 6"/>
          <p:cNvSpPr>
            <a:spLocks noChangeArrowheads="1"/>
          </p:cNvSpPr>
          <p:nvPr/>
        </p:nvSpPr>
        <p:spPr bwMode="auto">
          <a:xfrm>
            <a:off x="0" y="3141663"/>
            <a:ext cx="2700338" cy="838200"/>
          </a:xfrm>
          <a:prstGeom prst="bevel">
            <a:avLst>
              <a:gd name="adj" fmla="val 12500"/>
            </a:avLst>
          </a:prstGeom>
          <a:solidFill>
            <a:srgbClr val="000066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zh-CN" altLang="en-US" sz="2400" b="1" dirty="0">
                <a:solidFill>
                  <a:srgbClr val="FFFF00"/>
                </a:solidFill>
                <a:latin typeface="+mj-ea"/>
                <a:ea typeface="+mj-ea"/>
              </a:rPr>
              <a:t>学校课程委员会</a:t>
            </a:r>
          </a:p>
        </p:txBody>
      </p:sp>
      <p:sp>
        <p:nvSpPr>
          <p:cNvPr id="40967" name="AutoShape 7"/>
          <p:cNvSpPr>
            <a:spLocks noChangeArrowheads="1"/>
          </p:cNvSpPr>
          <p:nvPr/>
        </p:nvSpPr>
        <p:spPr bwMode="auto">
          <a:xfrm>
            <a:off x="2916238" y="1654175"/>
            <a:ext cx="4392612" cy="838200"/>
          </a:xfrm>
          <a:prstGeom prst="bevel">
            <a:avLst>
              <a:gd name="adj" fmla="val 12500"/>
            </a:avLst>
          </a:prstGeom>
          <a:solidFill>
            <a:srgbClr val="000066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zh-CN" altLang="en-US" sz="2400" b="1" dirty="0">
                <a:solidFill>
                  <a:srgbClr val="FFFF00"/>
                </a:solidFill>
                <a:latin typeface="+mj-ea"/>
                <a:ea typeface="+mj-ea"/>
              </a:rPr>
              <a:t>地方教育当局或课程委员会</a:t>
            </a:r>
          </a:p>
        </p:txBody>
      </p:sp>
      <p:sp>
        <p:nvSpPr>
          <p:cNvPr id="40968" name="AutoShape 8"/>
          <p:cNvSpPr>
            <a:spLocks noChangeArrowheads="1"/>
          </p:cNvSpPr>
          <p:nvPr/>
        </p:nvSpPr>
        <p:spPr bwMode="auto">
          <a:xfrm>
            <a:off x="2590800" y="3416300"/>
            <a:ext cx="1066800" cy="228600"/>
          </a:xfrm>
          <a:prstGeom prst="rightArrow">
            <a:avLst>
              <a:gd name="adj1" fmla="val 50000"/>
              <a:gd name="adj2" fmla="val 116667"/>
            </a:avLst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69" name="AutoShape 9"/>
          <p:cNvSpPr>
            <a:spLocks noChangeArrowheads="1"/>
          </p:cNvSpPr>
          <p:nvPr/>
        </p:nvSpPr>
        <p:spPr bwMode="auto">
          <a:xfrm>
            <a:off x="1692275" y="4005263"/>
            <a:ext cx="304800" cy="838200"/>
          </a:xfrm>
          <a:prstGeom prst="upArrow">
            <a:avLst>
              <a:gd name="adj1" fmla="val 50000"/>
              <a:gd name="adj2" fmla="val 68750"/>
            </a:avLst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vert="eaVert" wrap="none" anchor="ctr"/>
          <a:lstStyle/>
          <a:p>
            <a:endParaRPr lang="zh-CN" altLang="en-US"/>
          </a:p>
        </p:txBody>
      </p:sp>
      <p:sp>
        <p:nvSpPr>
          <p:cNvPr id="40970" name="AutoShape 10"/>
          <p:cNvSpPr>
            <a:spLocks noChangeArrowheads="1"/>
          </p:cNvSpPr>
          <p:nvPr/>
        </p:nvSpPr>
        <p:spPr bwMode="auto">
          <a:xfrm>
            <a:off x="5105400" y="2527300"/>
            <a:ext cx="228600" cy="685800"/>
          </a:xfrm>
          <a:prstGeom prst="upArrow">
            <a:avLst>
              <a:gd name="adj1" fmla="val 50000"/>
              <a:gd name="adj2" fmla="val 75000"/>
            </a:avLst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vert="eaVert" wrap="none" anchor="ctr"/>
          <a:lstStyle/>
          <a:p>
            <a:endParaRPr lang="zh-CN" altLang="en-US"/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1071538" y="0"/>
            <a:ext cx="7086600" cy="1447801"/>
          </a:xfrm>
        </p:spPr>
        <p:txBody>
          <a:bodyPr/>
          <a:lstStyle/>
          <a:p>
            <a:pPr>
              <a:defRPr/>
            </a:pPr>
            <a:r>
              <a:rPr lang="zh-CN" altLang="en-US" sz="3600" b="1" dirty="0"/>
              <a:t>建议进一步阅读的文献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500" y="1357298"/>
            <a:ext cx="8286780" cy="5500702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Blip>
                <a:blip r:embed="rId2"/>
              </a:buBlip>
              <a:defRPr/>
            </a:pPr>
            <a:r>
              <a:rPr lang="zh-CN" altLang="en-US" sz="2400" dirty="0">
                <a:latin typeface="华文细黑" pitchFamily="2" charset="-122"/>
                <a:ea typeface="华文细黑" pitchFamily="2" charset="-122"/>
              </a:rPr>
              <a:t>钟启泉、崔允漷、吴刚平主编：</a:t>
            </a:r>
            <a:r>
              <a:rPr lang="en-US" altLang="zh-CN" sz="2400" dirty="0">
                <a:latin typeface="华文细黑" pitchFamily="2" charset="-122"/>
                <a:ea typeface="华文细黑" pitchFamily="2" charset="-122"/>
              </a:rPr>
              <a:t>《</a:t>
            </a:r>
            <a:r>
              <a:rPr lang="zh-CN" altLang="en-US" sz="2400" dirty="0">
                <a:latin typeface="华文细黑" pitchFamily="2" charset="-122"/>
                <a:ea typeface="华文细黑" pitchFamily="2" charset="-122"/>
              </a:rPr>
              <a:t>普通高中新课程方案导读</a:t>
            </a:r>
            <a:r>
              <a:rPr lang="en-US" altLang="zh-CN" sz="2400" dirty="0">
                <a:latin typeface="华文细黑" pitchFamily="2" charset="-122"/>
                <a:ea typeface="华文细黑" pitchFamily="2" charset="-122"/>
              </a:rPr>
              <a:t>》</a:t>
            </a:r>
            <a:r>
              <a:rPr lang="zh-CN" altLang="en-US" sz="2400" dirty="0">
                <a:latin typeface="华文细黑" pitchFamily="2" charset="-122"/>
                <a:ea typeface="华文细黑" pitchFamily="2" charset="-122"/>
              </a:rPr>
              <a:t>，</a:t>
            </a:r>
            <a:r>
              <a:rPr lang="zh-CN" altLang="en-US" sz="2400" dirty="0" smtClean="0">
                <a:latin typeface="华文细黑" pitchFamily="2" charset="-122"/>
                <a:ea typeface="华文细黑" pitchFamily="2" charset="-122"/>
              </a:rPr>
              <a:t>华东师大出版社</a:t>
            </a:r>
            <a:r>
              <a:rPr lang="en-US" altLang="zh-CN" sz="2400" dirty="0">
                <a:latin typeface="华文细黑" pitchFamily="2" charset="-122"/>
                <a:ea typeface="华文细黑" pitchFamily="2" charset="-122"/>
              </a:rPr>
              <a:t>2004</a:t>
            </a:r>
            <a:r>
              <a:rPr lang="zh-CN" altLang="en-US" sz="2400" dirty="0">
                <a:latin typeface="华文细黑" pitchFamily="2" charset="-122"/>
                <a:ea typeface="华文细黑" pitchFamily="2" charset="-122"/>
              </a:rPr>
              <a:t>年版</a:t>
            </a:r>
          </a:p>
          <a:p>
            <a:pPr>
              <a:lnSpc>
                <a:spcPct val="80000"/>
              </a:lnSpc>
              <a:buFont typeface="Wingdings" pitchFamily="2" charset="2"/>
              <a:buBlip>
                <a:blip r:embed="rId2"/>
              </a:buBlip>
              <a:defRPr/>
            </a:pPr>
            <a:r>
              <a:rPr lang="zh-CN" altLang="en-US" sz="2400" dirty="0" smtClean="0">
                <a:latin typeface="华文细黑" pitchFamily="2" charset="-122"/>
                <a:ea typeface="华文细黑" pitchFamily="2" charset="-122"/>
              </a:rPr>
              <a:t>钟</a:t>
            </a:r>
            <a:r>
              <a:rPr lang="zh-CN" altLang="en-US" sz="2400" dirty="0">
                <a:latin typeface="华文细黑" pitchFamily="2" charset="-122"/>
                <a:ea typeface="华文细黑" pitchFamily="2" charset="-122"/>
              </a:rPr>
              <a:t>启泉、崔允漷主编：</a:t>
            </a:r>
            <a:r>
              <a:rPr lang="en-US" altLang="zh-CN" sz="2400" dirty="0">
                <a:latin typeface="华文细黑" pitchFamily="2" charset="-122"/>
                <a:ea typeface="华文细黑" pitchFamily="2" charset="-122"/>
              </a:rPr>
              <a:t>《</a:t>
            </a:r>
            <a:r>
              <a:rPr lang="zh-CN" altLang="en-US" sz="2400" dirty="0">
                <a:latin typeface="华文细黑" pitchFamily="2" charset="-122"/>
                <a:ea typeface="华文细黑" pitchFamily="2" charset="-122"/>
              </a:rPr>
              <a:t>新课程的理念与创新</a:t>
            </a:r>
            <a:r>
              <a:rPr lang="en-US" altLang="zh-CN" sz="2400" dirty="0">
                <a:latin typeface="华文细黑" pitchFamily="2" charset="-122"/>
                <a:ea typeface="华文细黑" pitchFamily="2" charset="-122"/>
              </a:rPr>
              <a:t>》</a:t>
            </a:r>
            <a:r>
              <a:rPr lang="zh-CN" altLang="en-US" sz="2400" dirty="0">
                <a:latin typeface="华文细黑" pitchFamily="2" charset="-122"/>
                <a:ea typeface="华文细黑" pitchFamily="2" charset="-122"/>
              </a:rPr>
              <a:t>，高等教育出版社</a:t>
            </a:r>
            <a:r>
              <a:rPr lang="en-US" altLang="zh-CN" sz="2400" dirty="0" smtClean="0">
                <a:latin typeface="华文细黑" pitchFamily="2" charset="-122"/>
                <a:ea typeface="华文细黑" pitchFamily="2" charset="-122"/>
              </a:rPr>
              <a:t>2008</a:t>
            </a:r>
            <a:r>
              <a:rPr lang="zh-CN" altLang="en-US" sz="2400" dirty="0" smtClean="0">
                <a:latin typeface="华文细黑" pitchFamily="2" charset="-122"/>
                <a:ea typeface="华文细黑" pitchFamily="2" charset="-122"/>
              </a:rPr>
              <a:t>年</a:t>
            </a:r>
            <a:r>
              <a:rPr lang="zh-CN" altLang="en-US" sz="2400" dirty="0">
                <a:latin typeface="华文细黑" pitchFamily="2" charset="-122"/>
                <a:ea typeface="华文细黑" pitchFamily="2" charset="-122"/>
              </a:rPr>
              <a:t>版</a:t>
            </a:r>
          </a:p>
          <a:p>
            <a:pPr>
              <a:lnSpc>
                <a:spcPct val="80000"/>
              </a:lnSpc>
              <a:buBlip>
                <a:blip r:embed="rId2"/>
              </a:buBlip>
              <a:defRPr/>
            </a:pPr>
            <a:r>
              <a:rPr lang="zh-CN" altLang="en-US" sz="2400" dirty="0" smtClean="0">
                <a:latin typeface="华文细黑" pitchFamily="2" charset="-122"/>
                <a:ea typeface="华文细黑" pitchFamily="2" charset="-122"/>
              </a:rPr>
              <a:t>骆玲芳、崔允漷主编：</a:t>
            </a:r>
            <a:r>
              <a:rPr lang="en-US" altLang="zh-CN" sz="2400" dirty="0" smtClean="0">
                <a:latin typeface="华文细黑" pitchFamily="2" charset="-122"/>
                <a:ea typeface="华文细黑" pitchFamily="2" charset="-122"/>
              </a:rPr>
              <a:t>《</a:t>
            </a:r>
            <a:r>
              <a:rPr lang="zh-CN" altLang="en-US" sz="2400" dirty="0" smtClean="0">
                <a:latin typeface="华文细黑" pitchFamily="2" charset="-122"/>
                <a:ea typeface="华文细黑" pitchFamily="2" charset="-122"/>
              </a:rPr>
              <a:t>学校课程规划与实施</a:t>
            </a:r>
            <a:r>
              <a:rPr lang="en-US" altLang="zh-CN" sz="2400" dirty="0" smtClean="0">
                <a:latin typeface="华文细黑" pitchFamily="2" charset="-122"/>
                <a:ea typeface="华文细黑" pitchFamily="2" charset="-122"/>
              </a:rPr>
              <a:t>》</a:t>
            </a:r>
            <a:r>
              <a:rPr lang="zh-CN" altLang="en-US" sz="2400" dirty="0" smtClean="0">
                <a:latin typeface="华文细黑" pitchFamily="2" charset="-122"/>
                <a:ea typeface="华文细黑" pitchFamily="2" charset="-122"/>
              </a:rPr>
              <a:t>，华东师大，</a:t>
            </a:r>
            <a:r>
              <a:rPr lang="en-US" altLang="zh-CN" sz="2400" dirty="0" smtClean="0">
                <a:latin typeface="华文细黑" pitchFamily="2" charset="-122"/>
                <a:ea typeface="华文细黑" pitchFamily="2" charset="-122"/>
              </a:rPr>
              <a:t>2006</a:t>
            </a:r>
            <a:r>
              <a:rPr lang="zh-CN" altLang="en-US" sz="2400" dirty="0" smtClean="0">
                <a:latin typeface="华文细黑" pitchFamily="2" charset="-122"/>
                <a:ea typeface="华文细黑" pitchFamily="2" charset="-122"/>
              </a:rPr>
              <a:t>年版</a:t>
            </a:r>
          </a:p>
          <a:p>
            <a:pPr>
              <a:lnSpc>
                <a:spcPct val="80000"/>
              </a:lnSpc>
              <a:buFont typeface="Wingdings" pitchFamily="2" charset="2"/>
              <a:buBlip>
                <a:blip r:embed="rId2"/>
              </a:buBlip>
              <a:defRPr/>
            </a:pPr>
            <a:r>
              <a:rPr lang="zh-CN" altLang="en-US" sz="2400" dirty="0" smtClean="0">
                <a:latin typeface="华文细黑" pitchFamily="2" charset="-122"/>
                <a:ea typeface="华文细黑" pitchFamily="2" charset="-122"/>
              </a:rPr>
              <a:t>崔允漷主编：</a:t>
            </a:r>
            <a:r>
              <a:rPr lang="en-US" altLang="zh-CN" sz="2400" dirty="0" smtClean="0">
                <a:latin typeface="华文细黑" pitchFamily="2" charset="-122"/>
                <a:ea typeface="华文细黑" pitchFamily="2" charset="-122"/>
              </a:rPr>
              <a:t>《</a:t>
            </a:r>
            <a:r>
              <a:rPr lang="zh-CN" altLang="en-US" sz="2400" dirty="0" smtClean="0">
                <a:latin typeface="华文细黑" pitchFamily="2" charset="-122"/>
                <a:ea typeface="华文细黑" pitchFamily="2" charset="-122"/>
              </a:rPr>
              <a:t>有效教学</a:t>
            </a:r>
            <a:r>
              <a:rPr lang="en-US" altLang="zh-CN" sz="2400" dirty="0" smtClean="0">
                <a:latin typeface="华文细黑" pitchFamily="2" charset="-122"/>
                <a:ea typeface="华文细黑" pitchFamily="2" charset="-122"/>
              </a:rPr>
              <a:t>》</a:t>
            </a:r>
            <a:r>
              <a:rPr lang="zh-CN" altLang="en-US" sz="2400" dirty="0" smtClean="0">
                <a:latin typeface="华文细黑" pitchFamily="2" charset="-122"/>
                <a:ea typeface="华文细黑" pitchFamily="2" charset="-122"/>
              </a:rPr>
              <a:t>，华东师大，</a:t>
            </a:r>
            <a:r>
              <a:rPr lang="en-US" altLang="zh-CN" sz="2400" dirty="0" smtClean="0">
                <a:latin typeface="华文细黑" pitchFamily="2" charset="-122"/>
                <a:ea typeface="华文细黑" pitchFamily="2" charset="-122"/>
              </a:rPr>
              <a:t>2009</a:t>
            </a:r>
            <a:r>
              <a:rPr lang="zh-CN" altLang="en-US" sz="2400" dirty="0" smtClean="0">
                <a:latin typeface="华文细黑" pitchFamily="2" charset="-122"/>
                <a:ea typeface="华文细黑" pitchFamily="2" charset="-122"/>
              </a:rPr>
              <a:t>年</a:t>
            </a:r>
            <a:endParaRPr lang="en-US" altLang="zh-CN" sz="2400" dirty="0" smtClean="0">
              <a:latin typeface="华文细黑" pitchFamily="2" charset="-122"/>
              <a:ea typeface="华文细黑" pitchFamily="2" charset="-122"/>
            </a:endParaRPr>
          </a:p>
          <a:p>
            <a:pPr>
              <a:lnSpc>
                <a:spcPct val="80000"/>
              </a:lnSpc>
              <a:buBlip>
                <a:blip r:embed="rId2"/>
              </a:buBlip>
              <a:defRPr/>
            </a:pPr>
            <a:r>
              <a:rPr lang="zh-CN" altLang="en-US" sz="2400" dirty="0" smtClean="0">
                <a:latin typeface="华文细黑" pitchFamily="2" charset="-122"/>
                <a:ea typeface="华文细黑" pitchFamily="2" charset="-122"/>
              </a:rPr>
              <a:t>崔允漷总主编：基于标准的评价研究丛书，华东师大，</a:t>
            </a:r>
            <a:r>
              <a:rPr lang="en-US" altLang="zh-CN" sz="2400" dirty="0" smtClean="0">
                <a:latin typeface="华文细黑" pitchFamily="2" charset="-122"/>
                <a:ea typeface="华文细黑" pitchFamily="2" charset="-122"/>
              </a:rPr>
              <a:t>2008</a:t>
            </a:r>
            <a:r>
              <a:rPr lang="zh-CN" altLang="en-US" sz="2400" dirty="0" smtClean="0">
                <a:latin typeface="华文细黑" pitchFamily="2" charset="-122"/>
                <a:ea typeface="华文细黑" pitchFamily="2" charset="-122"/>
              </a:rPr>
              <a:t>年起：</a:t>
            </a:r>
            <a:r>
              <a:rPr lang="en-US" altLang="zh-CN" sz="2400" dirty="0" smtClean="0">
                <a:latin typeface="华文细黑" pitchFamily="2" charset="-122"/>
                <a:ea typeface="华文细黑" pitchFamily="2" charset="-122"/>
              </a:rPr>
              <a:t>《</a:t>
            </a:r>
            <a:r>
              <a:rPr lang="zh-CN" altLang="en-US" sz="2400" dirty="0" smtClean="0">
                <a:latin typeface="华文细黑" pitchFamily="2" charset="-122"/>
                <a:ea typeface="华文细黑" pitchFamily="2" charset="-122"/>
              </a:rPr>
              <a:t>基于标准的学生学业成就评价</a:t>
            </a:r>
            <a:r>
              <a:rPr lang="en-US" altLang="zh-CN" sz="2400" dirty="0" smtClean="0">
                <a:latin typeface="华文细黑" pitchFamily="2" charset="-122"/>
                <a:ea typeface="华文细黑" pitchFamily="2" charset="-122"/>
              </a:rPr>
              <a:t>》《</a:t>
            </a:r>
            <a:r>
              <a:rPr lang="zh-CN" altLang="en-US" sz="2400" dirty="0" smtClean="0">
                <a:latin typeface="华文细黑" pitchFamily="2" charset="-122"/>
                <a:ea typeface="华文细黑" pitchFamily="2" charset="-122"/>
              </a:rPr>
              <a:t>基于标准的教学</a:t>
            </a:r>
            <a:r>
              <a:rPr lang="en-US" altLang="zh-CN" sz="2400" dirty="0" smtClean="0">
                <a:latin typeface="华文细黑" pitchFamily="2" charset="-122"/>
                <a:ea typeface="华文细黑" pitchFamily="2" charset="-122"/>
              </a:rPr>
              <a:t>》《</a:t>
            </a:r>
            <a:r>
              <a:rPr lang="zh-CN" altLang="en-US" sz="2400" dirty="0" smtClean="0">
                <a:latin typeface="华文细黑" pitchFamily="2" charset="-122"/>
                <a:ea typeface="华文细黑" pitchFamily="2" charset="-122"/>
              </a:rPr>
              <a:t>基于标准的课程纲要与教案</a:t>
            </a:r>
            <a:r>
              <a:rPr lang="en-US" altLang="zh-CN" sz="2400" dirty="0" smtClean="0">
                <a:latin typeface="华文细黑" pitchFamily="2" charset="-122"/>
                <a:ea typeface="华文细黑" pitchFamily="2" charset="-122"/>
              </a:rPr>
              <a:t>》《</a:t>
            </a:r>
            <a:r>
              <a:rPr lang="zh-CN" altLang="en-US" sz="2400" dirty="0" smtClean="0">
                <a:latin typeface="华文细黑" pitchFamily="2" charset="-122"/>
                <a:ea typeface="华文细黑" pitchFamily="2" charset="-122"/>
              </a:rPr>
              <a:t>基于标准的循环</a:t>
            </a:r>
            <a:r>
              <a:rPr lang="en-US" altLang="zh-CN" sz="2400" dirty="0" smtClean="0">
                <a:latin typeface="华文细黑" pitchFamily="2" charset="-122"/>
                <a:ea typeface="华文细黑" pitchFamily="2" charset="-122"/>
              </a:rPr>
              <a:t>-</a:t>
            </a:r>
            <a:r>
              <a:rPr lang="zh-CN" altLang="en-US" sz="2400" dirty="0" smtClean="0">
                <a:latin typeface="华文细黑" pitchFamily="2" charset="-122"/>
                <a:ea typeface="华文细黑" pitchFamily="2" charset="-122"/>
              </a:rPr>
              <a:t>差异教学指南</a:t>
            </a:r>
            <a:r>
              <a:rPr lang="en-US" altLang="zh-CN" sz="2400" dirty="0" smtClean="0">
                <a:latin typeface="华文细黑" pitchFamily="2" charset="-122"/>
                <a:ea typeface="华文细黑" pitchFamily="2" charset="-122"/>
              </a:rPr>
              <a:t>》</a:t>
            </a:r>
          </a:p>
          <a:p>
            <a:pPr>
              <a:lnSpc>
                <a:spcPct val="80000"/>
              </a:lnSpc>
              <a:buFont typeface="Wingdings" pitchFamily="2" charset="2"/>
              <a:buBlip>
                <a:blip r:embed="rId2"/>
              </a:buBlip>
              <a:defRPr/>
            </a:pPr>
            <a:r>
              <a:rPr lang="zh-CN" altLang="en-US" sz="2400" dirty="0" smtClean="0">
                <a:latin typeface="华文细黑" pitchFamily="2" charset="-122"/>
                <a:ea typeface="华文细黑" pitchFamily="2" charset="-122"/>
              </a:rPr>
              <a:t>吴刚平：</a:t>
            </a:r>
            <a:r>
              <a:rPr lang="en-US" altLang="zh-CN" sz="2400" dirty="0" smtClean="0">
                <a:latin typeface="华文细黑" pitchFamily="2" charset="-122"/>
                <a:ea typeface="华文细黑" pitchFamily="2" charset="-122"/>
              </a:rPr>
              <a:t>《</a:t>
            </a:r>
            <a:r>
              <a:rPr lang="zh-CN" altLang="en-US" sz="2400" dirty="0" smtClean="0">
                <a:latin typeface="华文细黑" pitchFamily="2" charset="-122"/>
                <a:ea typeface="华文细黑" pitchFamily="2" charset="-122"/>
              </a:rPr>
              <a:t>校本课程开发</a:t>
            </a:r>
            <a:r>
              <a:rPr lang="en-US" altLang="zh-CN" sz="2400" dirty="0" smtClean="0">
                <a:latin typeface="华文细黑" pitchFamily="2" charset="-122"/>
                <a:ea typeface="华文细黑" pitchFamily="2" charset="-122"/>
              </a:rPr>
              <a:t>》</a:t>
            </a:r>
            <a:r>
              <a:rPr lang="zh-CN" altLang="en-US" sz="2400" dirty="0" smtClean="0">
                <a:latin typeface="华文细黑" pitchFamily="2" charset="-122"/>
                <a:ea typeface="华文细黑" pitchFamily="2" charset="-122"/>
              </a:rPr>
              <a:t>，四川教育出版社</a:t>
            </a:r>
            <a:r>
              <a:rPr lang="en-US" altLang="zh-CN" sz="2400" dirty="0" smtClean="0">
                <a:latin typeface="华文细黑" pitchFamily="2" charset="-122"/>
                <a:ea typeface="华文细黑" pitchFamily="2" charset="-122"/>
              </a:rPr>
              <a:t>2003</a:t>
            </a:r>
            <a:r>
              <a:rPr lang="zh-CN" altLang="en-US" sz="2400" dirty="0" smtClean="0">
                <a:latin typeface="华文细黑" pitchFamily="2" charset="-122"/>
                <a:ea typeface="华文细黑" pitchFamily="2" charset="-122"/>
              </a:rPr>
              <a:t>年版</a:t>
            </a:r>
          </a:p>
          <a:p>
            <a:pPr>
              <a:lnSpc>
                <a:spcPct val="80000"/>
              </a:lnSpc>
              <a:buFont typeface="Wingdings" pitchFamily="2" charset="2"/>
              <a:buBlip>
                <a:blip r:embed="rId2"/>
              </a:buBlip>
              <a:defRPr/>
            </a:pPr>
            <a:r>
              <a:rPr lang="zh-CN" altLang="en-US" sz="2400" dirty="0" smtClean="0">
                <a:latin typeface="华文细黑" pitchFamily="2" charset="-122"/>
                <a:ea typeface="华文细黑" pitchFamily="2" charset="-122"/>
              </a:rPr>
              <a:t>崔允漷总主编：中国校本课程开发丛书，华东师大出版社</a:t>
            </a:r>
          </a:p>
          <a:p>
            <a:pPr>
              <a:lnSpc>
                <a:spcPct val="80000"/>
              </a:lnSpc>
              <a:buFont typeface="Wingdings" pitchFamily="2" charset="2"/>
              <a:buBlip>
                <a:blip r:embed="rId2"/>
              </a:buBlip>
              <a:defRPr/>
            </a:pPr>
            <a:r>
              <a:rPr lang="en-US" altLang="zh-CN" sz="2400" dirty="0" smtClean="0">
                <a:latin typeface="华文细黑" pitchFamily="2" charset="-122"/>
                <a:ea typeface="华文细黑" pitchFamily="2" charset="-122"/>
              </a:rPr>
              <a:t>《</a:t>
            </a:r>
            <a:r>
              <a:rPr lang="zh-CN" altLang="en-US" sz="2400" dirty="0" smtClean="0">
                <a:latin typeface="华文细黑" pitchFamily="2" charset="-122"/>
                <a:ea typeface="华文细黑" pitchFamily="2" charset="-122"/>
              </a:rPr>
              <a:t>中国教育报</a:t>
            </a:r>
            <a:r>
              <a:rPr lang="en-US" altLang="zh-CN" sz="2400" dirty="0" smtClean="0">
                <a:latin typeface="华文细黑" pitchFamily="2" charset="-122"/>
                <a:ea typeface="华文细黑" pitchFamily="2" charset="-122"/>
              </a:rPr>
              <a:t>》</a:t>
            </a:r>
            <a:r>
              <a:rPr lang="zh-CN" altLang="en-US" sz="2400" dirty="0" smtClean="0">
                <a:latin typeface="华文细黑" pitchFamily="2" charset="-122"/>
                <a:ea typeface="华文细黑" pitchFamily="2" charset="-122"/>
              </a:rPr>
              <a:t>校本课程专栏，</a:t>
            </a:r>
            <a:r>
              <a:rPr lang="en-US" altLang="zh-CN" sz="2400" dirty="0" smtClean="0">
                <a:latin typeface="华文细黑" pitchFamily="2" charset="-122"/>
                <a:ea typeface="华文细黑" pitchFamily="2" charset="-122"/>
              </a:rPr>
              <a:t>2008</a:t>
            </a:r>
            <a:r>
              <a:rPr lang="zh-CN" altLang="en-US" sz="2400" dirty="0" smtClean="0">
                <a:latin typeface="华文细黑" pitchFamily="2" charset="-122"/>
                <a:ea typeface="华文细黑" pitchFamily="2" charset="-122"/>
              </a:rPr>
              <a:t>年</a:t>
            </a:r>
            <a:r>
              <a:rPr lang="en-US" altLang="zh-CN" sz="2400" dirty="0" smtClean="0">
                <a:latin typeface="华文细黑" pitchFamily="2" charset="-122"/>
                <a:ea typeface="华文细黑" pitchFamily="2" charset="-122"/>
              </a:rPr>
              <a:t>5</a:t>
            </a:r>
            <a:r>
              <a:rPr lang="zh-CN" altLang="en-US" sz="2400" dirty="0" smtClean="0">
                <a:latin typeface="华文细黑" pitchFamily="2" charset="-122"/>
                <a:ea typeface="华文细黑" pitchFamily="2" charset="-122"/>
              </a:rPr>
              <a:t>月</a:t>
            </a:r>
            <a:r>
              <a:rPr lang="en-US" altLang="zh-CN" sz="2400" dirty="0" smtClean="0">
                <a:latin typeface="华文细黑" pitchFamily="2" charset="-122"/>
                <a:ea typeface="华文细黑" pitchFamily="2" charset="-122"/>
              </a:rPr>
              <a:t>30</a:t>
            </a:r>
            <a:r>
              <a:rPr lang="zh-CN" altLang="en-US" sz="2400" dirty="0" smtClean="0">
                <a:latin typeface="华文细黑" pitchFamily="2" charset="-122"/>
                <a:ea typeface="华文细黑" pitchFamily="2" charset="-122"/>
              </a:rPr>
              <a:t>日起每周五一篇，共</a:t>
            </a:r>
            <a:r>
              <a:rPr lang="en-US" altLang="zh-CN" sz="2400" dirty="0" smtClean="0">
                <a:latin typeface="华文细黑" pitchFamily="2" charset="-122"/>
                <a:ea typeface="华文细黑" pitchFamily="2" charset="-122"/>
              </a:rPr>
              <a:t>9</a:t>
            </a:r>
            <a:r>
              <a:rPr lang="zh-CN" altLang="en-US" sz="2400" dirty="0" smtClean="0">
                <a:latin typeface="华文细黑" pitchFamily="2" charset="-122"/>
                <a:ea typeface="华文细黑" pitchFamily="2" charset="-122"/>
              </a:rPr>
              <a:t>篇</a:t>
            </a:r>
            <a:endParaRPr lang="en-US" altLang="zh-CN" sz="2400" dirty="0" smtClean="0">
              <a:latin typeface="华文细黑" pitchFamily="2" charset="-122"/>
              <a:ea typeface="华文细黑" pitchFamily="2" charset="-122"/>
            </a:endParaRPr>
          </a:p>
          <a:p>
            <a:pPr>
              <a:lnSpc>
                <a:spcPct val="80000"/>
              </a:lnSpc>
              <a:buFont typeface="Wingdings" pitchFamily="2" charset="2"/>
              <a:buBlip>
                <a:blip r:embed="rId2"/>
              </a:buBlip>
              <a:defRPr/>
            </a:pPr>
            <a:r>
              <a:rPr lang="en-US" altLang="zh-CN" sz="2400" dirty="0" smtClean="0">
                <a:latin typeface="华文细黑" pitchFamily="2" charset="-122"/>
                <a:ea typeface="华文细黑" pitchFamily="2" charset="-122"/>
              </a:rPr>
              <a:t>《</a:t>
            </a:r>
            <a:r>
              <a:rPr lang="zh-CN" altLang="en-US" sz="2400" dirty="0" smtClean="0">
                <a:latin typeface="华文细黑" pitchFamily="2" charset="-122"/>
                <a:ea typeface="华文细黑" pitchFamily="2" charset="-122"/>
              </a:rPr>
              <a:t>课堂观察：走向专业的听评课</a:t>
            </a:r>
            <a:r>
              <a:rPr lang="en-US" altLang="zh-CN" sz="2400" dirty="0" smtClean="0">
                <a:latin typeface="华文细黑" pitchFamily="2" charset="-122"/>
                <a:ea typeface="华文细黑" pitchFamily="2" charset="-122"/>
              </a:rPr>
              <a:t>》（2008、2013）</a:t>
            </a:r>
          </a:p>
          <a:p>
            <a:pPr>
              <a:lnSpc>
                <a:spcPct val="80000"/>
              </a:lnSpc>
              <a:buFont typeface="Wingdings" pitchFamily="2" charset="2"/>
              <a:buBlip>
                <a:blip r:embed="rId2"/>
              </a:buBlip>
              <a:defRPr/>
            </a:pPr>
            <a:endParaRPr lang="zh-CN" altLang="en-US" sz="20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2"/>
          <p:cNvSpPr txBox="1">
            <a:spLocks noChangeArrowheads="1"/>
          </p:cNvSpPr>
          <p:nvPr/>
        </p:nvSpPr>
        <p:spPr bwMode="auto">
          <a:xfrm>
            <a:off x="0" y="4797425"/>
            <a:ext cx="9144000" cy="36933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dist"/>
            <a:r>
              <a:rPr lang="zh-CN" altLang="en-US" b="1" dirty="0" smtClean="0">
                <a:solidFill>
                  <a:schemeClr val="bg1"/>
                </a:solidFill>
                <a:latin typeface="+mn-ea"/>
                <a:ea typeface="+mn-ea"/>
              </a:rPr>
              <a:t>敬请各位指正</a:t>
            </a:r>
            <a:r>
              <a:rPr lang="zh-CN" altLang="en-US" b="1" dirty="0" smtClean="0">
                <a:solidFill>
                  <a:schemeClr val="bg1"/>
                </a:solidFill>
                <a:ea typeface="幼圆" pitchFamily="49" charset="-122"/>
              </a:rPr>
              <a:t>！</a:t>
            </a:r>
            <a:endParaRPr lang="zh-CN" altLang="en-US" b="1" dirty="0">
              <a:solidFill>
                <a:schemeClr val="bg1"/>
              </a:solidFill>
              <a:ea typeface="幼圆" pitchFamily="49" charset="-122"/>
            </a:endParaRPr>
          </a:p>
        </p:txBody>
      </p:sp>
      <p:pic>
        <p:nvPicPr>
          <p:cNvPr id="43011" name="Picture 6" descr="London Ey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66925" y="1341438"/>
            <a:ext cx="4737100" cy="31686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zh-CN" altLang="en-US" sz="3600" b="1" dirty="0" smtClean="0">
                <a:latin typeface="+mj-ea"/>
              </a:rPr>
              <a:t>回答</a:t>
            </a:r>
            <a:r>
              <a:rPr lang="en-US" altLang="zh-CN" sz="3600" b="1" dirty="0" smtClean="0">
                <a:latin typeface="+mj-ea"/>
              </a:rPr>
              <a:t>1</a:t>
            </a:r>
            <a:r>
              <a:rPr lang="zh-CN" altLang="en-US" sz="3600" b="1" dirty="0" smtClean="0">
                <a:latin typeface="+mj-ea"/>
              </a:rPr>
              <a:t>：通俗地说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85800" y="2143116"/>
            <a:ext cx="8029575" cy="3952884"/>
          </a:xfrm>
        </p:spPr>
        <p:txBody>
          <a:bodyPr/>
          <a:lstStyle/>
          <a:p>
            <a:pPr eaLnBrk="1" hangingPunct="1">
              <a:defRPr/>
            </a:pPr>
            <a:r>
              <a:rPr lang="zh-CN" altLang="en-US" b="1" dirty="0" smtClean="0">
                <a:solidFill>
                  <a:srgbClr val="FFFF66"/>
                </a:solidFill>
                <a:latin typeface="+mj-ea"/>
                <a:ea typeface="+mj-ea"/>
              </a:rPr>
              <a:t>课程</a:t>
            </a:r>
            <a:r>
              <a:rPr kumimoji="0" lang="zh-CN" altLang="en-US" b="1" dirty="0" smtClean="0">
                <a:latin typeface="+mj-ea"/>
                <a:ea typeface="+mj-ea"/>
              </a:rPr>
              <a:t>是教师根据一定的目的，用“</a:t>
            </a:r>
            <a:r>
              <a:rPr kumimoji="0" lang="zh-CN" altLang="en-US" b="1" dirty="0" smtClean="0">
                <a:solidFill>
                  <a:srgbClr val="FFFF00"/>
                </a:solidFill>
                <a:latin typeface="+mj-ea"/>
                <a:ea typeface="+mj-ea"/>
              </a:rPr>
              <a:t>课</a:t>
            </a:r>
            <a:r>
              <a:rPr kumimoji="0" lang="zh-CN" altLang="en-US" b="1" dirty="0" smtClean="0">
                <a:latin typeface="+mj-ea"/>
                <a:ea typeface="+mj-ea"/>
              </a:rPr>
              <a:t>”的方式，规范、引导学生学习的过“</a:t>
            </a:r>
            <a:r>
              <a:rPr kumimoji="0" lang="zh-CN" altLang="en-US" b="1" dirty="0" smtClean="0">
                <a:solidFill>
                  <a:srgbClr val="FFFF00"/>
                </a:solidFill>
                <a:latin typeface="+mj-ea"/>
                <a:ea typeface="+mj-ea"/>
              </a:rPr>
              <a:t>程</a:t>
            </a:r>
            <a:r>
              <a:rPr kumimoji="0" lang="zh-CN" altLang="en-US" b="1" dirty="0" smtClean="0">
                <a:latin typeface="+mj-ea"/>
                <a:ea typeface="+mj-ea"/>
              </a:rPr>
              <a:t>”。</a:t>
            </a:r>
            <a:endParaRPr kumimoji="0" lang="en-US" altLang="zh-CN" b="1" dirty="0" smtClean="0">
              <a:latin typeface="+mj-ea"/>
              <a:ea typeface="+mj-ea"/>
            </a:endParaRPr>
          </a:p>
          <a:p>
            <a:pPr lvl="1" eaLnBrk="1" hangingPunct="1">
              <a:defRPr/>
            </a:pPr>
            <a:r>
              <a:rPr lang="zh-CN" altLang="en-US" dirty="0" smtClean="0"/>
              <a:t>课程是一种有目的、有计划的影响人的过程</a:t>
            </a:r>
            <a:endParaRPr lang="en-US" altLang="zh-CN" dirty="0" smtClean="0"/>
          </a:p>
          <a:p>
            <a:pPr lvl="1" eaLnBrk="1" hangingPunct="1">
              <a:defRPr/>
            </a:pPr>
            <a:r>
              <a:rPr lang="zh-CN" altLang="en-US" dirty="0" smtClean="0"/>
              <a:t>学习是与生俱来的，永远是第一位的</a:t>
            </a:r>
            <a:endParaRPr lang="en-US" altLang="zh-CN" dirty="0" smtClean="0"/>
          </a:p>
          <a:p>
            <a:pPr lvl="1" eaLnBrk="1" hangingPunct="1">
              <a:defRPr/>
            </a:pPr>
            <a:r>
              <a:rPr lang="zh-CN" altLang="en-US" dirty="0" smtClean="0"/>
              <a:t>课程因学习而生与息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zh-CN" altLang="en-US" sz="3600" b="1" dirty="0" smtClean="0">
                <a:latin typeface="+mj-ea"/>
              </a:rPr>
              <a:t>回答</a:t>
            </a:r>
            <a:r>
              <a:rPr lang="en-US" altLang="zh-CN" sz="3600" b="1" dirty="0" smtClean="0">
                <a:latin typeface="+mj-ea"/>
              </a:rPr>
              <a:t>2</a:t>
            </a:r>
            <a:r>
              <a:rPr lang="zh-CN" altLang="en-US" sz="3600" b="1" dirty="0" smtClean="0">
                <a:latin typeface="+mj-ea"/>
              </a:rPr>
              <a:t>：简单地说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kumimoji="0" lang="zh-CN" altLang="en-US" b="1" dirty="0" smtClean="0">
                <a:solidFill>
                  <a:srgbClr val="FFFF00"/>
                </a:solidFill>
                <a:latin typeface="+mj-ea"/>
                <a:ea typeface="+mj-ea"/>
              </a:rPr>
              <a:t>课程</a:t>
            </a:r>
            <a:r>
              <a:rPr kumimoji="0" lang="zh-CN" altLang="en-US" b="1" dirty="0" smtClean="0">
                <a:latin typeface="+mj-ea"/>
                <a:ea typeface="+mj-ea"/>
              </a:rPr>
              <a:t>是专业化地设计、安排儿童学习机会的过程，以促进儿童的学习。</a:t>
            </a:r>
            <a:endParaRPr kumimoji="0" lang="en-US" altLang="zh-CN" b="1" dirty="0" smtClean="0">
              <a:latin typeface="+mj-ea"/>
              <a:ea typeface="+mj-ea"/>
            </a:endParaRPr>
          </a:p>
          <a:p>
            <a:pPr lvl="1" eaLnBrk="1" hangingPunct="1">
              <a:defRPr/>
            </a:pPr>
            <a:r>
              <a:rPr lang="zh-CN" altLang="en-US" dirty="0" smtClean="0"/>
              <a:t>课程是设计、安排学习机会，而不仅仅是安排知识</a:t>
            </a:r>
            <a:endParaRPr lang="en-US" altLang="zh-CN" dirty="0" smtClean="0"/>
          </a:p>
          <a:p>
            <a:pPr lvl="1" eaLnBrk="1" hangingPunct="1">
              <a:defRPr/>
            </a:pPr>
            <a:r>
              <a:rPr lang="zh-CN" altLang="en-US" dirty="0" smtClean="0"/>
              <a:t>课程不是教材，也不是学科</a:t>
            </a:r>
            <a:endParaRPr lang="en-US" altLang="zh-CN" dirty="0" smtClean="0"/>
          </a:p>
          <a:p>
            <a:pPr lvl="1" eaLnBrk="1" hangingPunct="1">
              <a:defRPr/>
            </a:pPr>
            <a:r>
              <a:rPr lang="zh-CN" altLang="en-US" dirty="0" smtClean="0"/>
              <a:t>课程的功能是促进学习，其意义是使儿童更好的成长</a:t>
            </a:r>
            <a:endParaRPr lang="en-US" altLang="zh-CN" dirty="0" smtClean="0"/>
          </a:p>
          <a:p>
            <a:pPr lvl="1" eaLnBrk="1" hangingPunct="1">
              <a:defRPr/>
            </a:pPr>
            <a:endParaRPr lang="en-US" altLang="zh-CN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57158" y="642918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zh-CN" altLang="en-US" sz="3600" b="1" dirty="0" smtClean="0">
                <a:latin typeface="+mj-ea"/>
              </a:rPr>
              <a:t>回答</a:t>
            </a:r>
            <a:r>
              <a:rPr lang="en-US" altLang="zh-CN" sz="3600" b="1" dirty="0" smtClean="0">
                <a:latin typeface="+mj-ea"/>
              </a:rPr>
              <a:t>3</a:t>
            </a:r>
            <a:r>
              <a:rPr lang="zh-CN" altLang="en-US" sz="3600" b="1" dirty="0" smtClean="0">
                <a:latin typeface="+mj-ea"/>
              </a:rPr>
              <a:t>：专业地说</a:t>
            </a:r>
            <a:endParaRPr lang="zh-CN" altLang="en-US" sz="3600" b="1" dirty="0">
              <a:latin typeface="+mj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42910" y="1857364"/>
            <a:ext cx="7772400" cy="3811597"/>
          </a:xfrm>
        </p:spPr>
        <p:txBody>
          <a:bodyPr/>
          <a:lstStyle/>
          <a:p>
            <a:pPr eaLnBrk="1" hangingPunct="1">
              <a:defRPr/>
            </a:pPr>
            <a:r>
              <a:rPr kumimoji="0" lang="zh-CN" altLang="en-US" b="1" dirty="0" smtClean="0">
                <a:solidFill>
                  <a:srgbClr val="FFFF00"/>
                </a:solidFill>
                <a:latin typeface="+mj-ea"/>
                <a:ea typeface="+mj-ea"/>
              </a:rPr>
              <a:t>课程</a:t>
            </a:r>
            <a:r>
              <a:rPr kumimoji="0" lang="zh-CN" altLang="en-US" b="1" dirty="0" smtClean="0">
                <a:latin typeface="+mj-ea"/>
                <a:ea typeface="+mj-ea"/>
              </a:rPr>
              <a:t>是一种通过教师、方案、学生三者互动以实现教育意义的专业活动。至少包括目标、内容、实施、评价四个要素。</a:t>
            </a:r>
            <a:endParaRPr kumimoji="0" lang="en-US" altLang="zh-CN" b="1" dirty="0" smtClean="0">
              <a:latin typeface="+mj-ea"/>
              <a:ea typeface="+mj-ea"/>
            </a:endParaRPr>
          </a:p>
          <a:p>
            <a:pPr lvl="1" eaLnBrk="1" hangingPunct="1">
              <a:defRPr/>
            </a:pPr>
            <a:r>
              <a:rPr kumimoji="0" lang="zh-CN" altLang="en-US" dirty="0" smtClean="0">
                <a:effectLst/>
                <a:latin typeface="+mj-ea"/>
                <a:ea typeface="+mj-ea"/>
              </a:rPr>
              <a:t>课程是从清晰的目标（现实、有限）而不是从目的（理想）出发</a:t>
            </a:r>
            <a:endParaRPr kumimoji="0" lang="en-US" altLang="zh-CN" dirty="0" smtClean="0">
              <a:effectLst/>
              <a:latin typeface="+mj-ea"/>
              <a:ea typeface="+mj-ea"/>
            </a:endParaRPr>
          </a:p>
          <a:p>
            <a:pPr lvl="1" eaLnBrk="1" hangingPunct="1">
              <a:defRPr/>
            </a:pPr>
            <a:r>
              <a:rPr kumimoji="0" lang="zh-CN" altLang="en-US" dirty="0" smtClean="0">
                <a:effectLst/>
                <a:latin typeface="+mj-ea"/>
                <a:ea typeface="+mj-ea"/>
              </a:rPr>
              <a:t>课程因评价学生目标达成（真的学会了吗？）而诞生，从此离开了“教育的娘胎”</a:t>
            </a:r>
            <a:endParaRPr kumimoji="0" lang="en-US" altLang="zh-CN" dirty="0" smtClean="0">
              <a:effectLst/>
              <a:latin typeface="+mj-ea"/>
              <a:ea typeface="+mj-ea"/>
            </a:endParaRPr>
          </a:p>
          <a:p>
            <a:pPr lvl="1" eaLnBrk="1" hangingPunct="1">
              <a:defRPr/>
            </a:pPr>
            <a:r>
              <a:rPr kumimoji="0" lang="zh-CN" altLang="en-US" dirty="0" smtClean="0">
                <a:effectLst/>
                <a:latin typeface="+mj-ea"/>
                <a:ea typeface="+mj-ea"/>
              </a:rPr>
              <a:t>课程是一种完整的专业活动，需要经历设计、实施与评价的过程</a:t>
            </a:r>
            <a:endParaRPr kumimoji="0" lang="en-US" altLang="zh-CN" dirty="0" smtClean="0">
              <a:effectLst/>
              <a:latin typeface="+mj-ea"/>
              <a:ea typeface="+mj-ea"/>
            </a:endParaRPr>
          </a:p>
          <a:p>
            <a:pPr lvl="1" eaLnBrk="1" hangingPunct="1">
              <a:defRPr/>
            </a:pPr>
            <a:endParaRPr kumimoji="0" lang="zh-CN" altLang="en-US" dirty="0" smtClean="0">
              <a:effectLst/>
              <a:latin typeface="+mj-ea"/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88" y="642938"/>
            <a:ext cx="8786812" cy="1219200"/>
          </a:xfrm>
        </p:spPr>
        <p:txBody>
          <a:bodyPr/>
          <a:lstStyle/>
          <a:p>
            <a:pPr eaLnBrk="1" hangingPunct="1">
              <a:defRPr/>
            </a:pPr>
            <a:r>
              <a:rPr lang="zh-CN" altLang="en-US" sz="4000" b="1" dirty="0" smtClean="0">
                <a:latin typeface="+mj-ea"/>
              </a:rPr>
              <a:t>课程，教育科学化、专业化的标志</a:t>
            </a:r>
            <a:r>
              <a:rPr lang="zh-CN" altLang="en-US" sz="4800" b="1" dirty="0" smtClean="0">
                <a:latin typeface="+mj-ea"/>
              </a:rPr>
              <a:t/>
            </a:r>
            <a:br>
              <a:rPr lang="zh-CN" altLang="en-US" sz="4800" b="1" dirty="0" smtClean="0">
                <a:latin typeface="+mj-ea"/>
              </a:rPr>
            </a:br>
            <a:endParaRPr lang="zh-CN" altLang="en-US" sz="4000" b="1" dirty="0" smtClean="0">
              <a:ea typeface="楷体_GB2312" pitchFamily="49" charset="-122"/>
            </a:endParaRP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68" y="4857760"/>
            <a:ext cx="5357813" cy="124301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zh-CN" altLang="en-US" dirty="0" smtClean="0"/>
              <a:t>   教育史与人类历史同步，但课程史只有百年，</a:t>
            </a:r>
            <a:r>
              <a:rPr kumimoji="0" lang="zh-CN" altLang="en-US" dirty="0" smtClean="0">
                <a:effectLst/>
                <a:latin typeface="+mj-ea"/>
              </a:rPr>
              <a:t>故懂教育不一定懂课程。</a:t>
            </a:r>
            <a:endParaRPr lang="zh-CN" altLang="en-US" dirty="0" smtClean="0"/>
          </a:p>
        </p:txBody>
      </p:sp>
      <p:graphicFrame>
        <p:nvGraphicFramePr>
          <p:cNvPr id="4" name="图示 3"/>
          <p:cNvGraphicFramePr/>
          <p:nvPr/>
        </p:nvGraphicFramePr>
        <p:xfrm>
          <a:off x="500034" y="1500174"/>
          <a:ext cx="8001056" cy="41434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428625"/>
            <a:ext cx="7772400" cy="1219200"/>
          </a:xfrm>
        </p:spPr>
        <p:txBody>
          <a:bodyPr/>
          <a:lstStyle/>
          <a:p>
            <a:pPr eaLnBrk="1" hangingPunct="1">
              <a:defRPr/>
            </a:pPr>
            <a:r>
              <a:rPr lang="zh-CN" altLang="en-US" sz="4000" b="1" dirty="0" smtClean="0"/>
              <a:t>课程开发（发展）</a:t>
            </a:r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</p:nvPr>
        </p:nvGraphicFramePr>
        <p:xfrm>
          <a:off x="714348" y="1714488"/>
          <a:ext cx="7772400" cy="4454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cnu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ecnu</Template>
  <TotalTime>1899</TotalTime>
  <Words>2831</Words>
  <Application>Microsoft Office PowerPoint</Application>
  <PresentationFormat>全屏显示(4:3)</PresentationFormat>
  <Paragraphs>391</Paragraphs>
  <Slides>44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44</vt:i4>
      </vt:variant>
    </vt:vector>
  </HeadingPairs>
  <TitlesOfParts>
    <vt:vector size="46" baseType="lpstr">
      <vt:lpstr>ecnu</vt:lpstr>
      <vt:lpstr>幻灯片</vt:lpstr>
      <vt:lpstr>幻灯片 1</vt:lpstr>
      <vt:lpstr>你遇到过这些困惑吗？</vt:lpstr>
      <vt:lpstr>报告内容</vt:lpstr>
      <vt:lpstr>一、课程与课程开发</vt:lpstr>
      <vt:lpstr>回答1：通俗地说</vt:lpstr>
      <vt:lpstr>回答2：简单地说</vt:lpstr>
      <vt:lpstr>回答3：专业地说</vt:lpstr>
      <vt:lpstr>课程，教育科学化、专业化的标志 </vt:lpstr>
      <vt:lpstr>课程开发（发展）</vt:lpstr>
      <vt:lpstr>你能告诉我吗？</vt:lpstr>
      <vt:lpstr>完整的教学过程</vt:lpstr>
      <vt:lpstr>二、课程领导力</vt:lpstr>
      <vt:lpstr>幻灯片 13</vt:lpstr>
      <vt:lpstr>课程领导的元素</vt:lpstr>
      <vt:lpstr>课程领导力的结构</vt:lpstr>
      <vt:lpstr>课程发展能力</vt:lpstr>
      <vt:lpstr>专业引领能力</vt:lpstr>
      <vt:lpstr>自我发展能力</vt:lpstr>
      <vt:lpstr>三、学校一级的课程发展</vt:lpstr>
      <vt:lpstr>幻灯片 20</vt:lpstr>
      <vt:lpstr>幻灯片 21</vt:lpstr>
      <vt:lpstr>幻灯片 22</vt:lpstr>
      <vt:lpstr>（二）如何校本化实施国家课程？</vt:lpstr>
      <vt:lpstr>课程成就学生</vt:lpstr>
      <vt:lpstr>浙江省余杭高级中学 2006学年学校课程规划总体方案 </vt:lpstr>
      <vt:lpstr>学校课程规划整体方案</vt:lpstr>
      <vt:lpstr>学科课程规划：以数学为例</vt:lpstr>
      <vt:lpstr>教师如何编制《课程纲要》？</vt:lpstr>
      <vt:lpstr>学期/模块课程纲要：评议框架</vt:lpstr>
      <vt:lpstr>高中语文必修1模块学习目标</vt:lpstr>
      <vt:lpstr>高中物理必修１模块学习目标</vt:lpstr>
      <vt:lpstr>基于课程标准的教学：一致性</vt:lpstr>
      <vt:lpstr>课堂变革：“家”在何处？</vt:lpstr>
      <vt:lpstr>课堂变革：怎么回“家”</vt:lpstr>
      <vt:lpstr>真学习</vt:lpstr>
      <vt:lpstr>在学习（投入学习）</vt:lpstr>
      <vt:lpstr>（三）如何合理开发校本课程？</vt:lpstr>
      <vt:lpstr>1.如何合理规划校本课程方案？</vt:lpstr>
      <vt:lpstr>学校申报的《校本课程规划方案》</vt:lpstr>
      <vt:lpstr>幻灯片 40</vt:lpstr>
      <vt:lpstr>例3：校园微电影 江苏省锡山高级中学黄 宏、戴君</vt:lpstr>
      <vt:lpstr>3.如何建立校本课程的审议制度</vt:lpstr>
      <vt:lpstr>建议进一步阅读的文献</vt:lpstr>
      <vt:lpstr>幻灯片 44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ke</dc:creator>
  <cp:lastModifiedBy>Windows 用户</cp:lastModifiedBy>
  <cp:revision>108</cp:revision>
  <dcterms:created xsi:type="dcterms:W3CDTF">2012-12-29T08:48:13Z</dcterms:created>
  <dcterms:modified xsi:type="dcterms:W3CDTF">2014-04-14T01:11:46Z</dcterms:modified>
</cp:coreProperties>
</file>