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bin" ContentType="application/vnd.openxmlformats-officedocument.oleObject"/>
  <Default Extension="png" ContentType="image/png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vml" ContentType="application/vnd.openxmlformats-officedocument.vmlDrawing"/>
  <Override PartName="/ppt/diagrams/data5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62" r:id="rId2"/>
    <p:sldId id="364" r:id="rId3"/>
    <p:sldId id="407" r:id="rId4"/>
    <p:sldId id="408" r:id="rId5"/>
    <p:sldId id="412" r:id="rId6"/>
    <p:sldId id="428" r:id="rId7"/>
    <p:sldId id="429" r:id="rId8"/>
    <p:sldId id="424" r:id="rId9"/>
    <p:sldId id="425" r:id="rId10"/>
    <p:sldId id="432" r:id="rId11"/>
    <p:sldId id="433" r:id="rId12"/>
    <p:sldId id="434" r:id="rId13"/>
    <p:sldId id="409" r:id="rId14"/>
    <p:sldId id="435" r:id="rId15"/>
    <p:sldId id="436" r:id="rId16"/>
    <p:sldId id="415" r:id="rId17"/>
    <p:sldId id="417" r:id="rId18"/>
    <p:sldId id="426" r:id="rId19"/>
    <p:sldId id="427" r:id="rId20"/>
    <p:sldId id="430" r:id="rId21"/>
    <p:sldId id="431" r:id="rId22"/>
    <p:sldId id="418" r:id="rId23"/>
    <p:sldId id="421" r:id="rId24"/>
    <p:sldId id="419" r:id="rId25"/>
    <p:sldId id="420" r:id="rId26"/>
    <p:sldId id="437" r:id="rId27"/>
    <p:sldId id="422" r:id="rId28"/>
    <p:sldId id="423" r:id="rId29"/>
    <p:sldId id="401" r:id="rId30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7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MyDocument\&#20803;&#27982;-&#33521;&#35821;0506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hart>
    <c:plotArea>
      <c:layout/>
      <c:radarChart>
        <c:radarStyle val="marker"/>
        <c:ser>
          <c:idx val="0"/>
          <c:order val="0"/>
          <c:tx>
            <c:strRef>
              <c:f>Sheet2!$A$2</c:f>
              <c:strCache>
                <c:ptCount val="1"/>
                <c:pt idx="0">
                  <c:v>吴老师</c:v>
                </c:pt>
              </c:strCache>
            </c:strRef>
          </c:tx>
          <c:marker>
            <c:symbol val="none"/>
          </c:marker>
          <c:cat>
            <c:strRef>
              <c:f>Sheet2!$B$1:$J$1</c:f>
              <c:strCache>
                <c:ptCount val="9"/>
                <c:pt idx="0">
                  <c:v>教师用时（分钟）</c:v>
                </c:pt>
                <c:pt idx="1">
                  <c:v>学生用时（分钟）</c:v>
                </c:pt>
                <c:pt idx="2">
                  <c:v>互动用时（分钟）</c:v>
                </c:pt>
                <c:pt idx="3">
                  <c:v>教师行为类型（种）</c:v>
                </c:pt>
                <c:pt idx="4">
                  <c:v>学习行为类型（种）</c:v>
                </c:pt>
                <c:pt idx="5">
                  <c:v>互动行为（种）</c:v>
                </c:pt>
                <c:pt idx="6">
                  <c:v>教师行为变化（次）</c:v>
                </c:pt>
                <c:pt idx="7">
                  <c:v>学生行为变化（次）</c:v>
                </c:pt>
                <c:pt idx="8">
                  <c:v>互动行为（次）</c:v>
                </c:pt>
              </c:strCache>
            </c:strRef>
          </c:cat>
          <c:val>
            <c:numRef>
              <c:f>Sheet2!$B$2:$J$2</c:f>
              <c:numCache>
                <c:formatCode>General</c:formatCode>
                <c:ptCount val="9"/>
                <c:pt idx="0">
                  <c:v>17</c:v>
                </c:pt>
                <c:pt idx="1">
                  <c:v>19</c:v>
                </c:pt>
                <c:pt idx="2">
                  <c:v>8</c:v>
                </c:pt>
                <c:pt idx="3">
                  <c:v>3</c:v>
                </c:pt>
                <c:pt idx="4">
                  <c:v>4</c:v>
                </c:pt>
                <c:pt idx="5">
                  <c:v>1</c:v>
                </c:pt>
                <c:pt idx="6">
                  <c:v>13</c:v>
                </c:pt>
                <c:pt idx="7">
                  <c:v>11</c:v>
                </c:pt>
                <c:pt idx="8">
                  <c:v>6</c:v>
                </c:pt>
              </c:numCache>
            </c:numRef>
          </c:val>
        </c:ser>
        <c:ser>
          <c:idx val="1"/>
          <c:order val="1"/>
          <c:tx>
            <c:strRef>
              <c:f>Sheet2!$A$3</c:f>
              <c:strCache>
                <c:ptCount val="1"/>
                <c:pt idx="0">
                  <c:v>李老师</c:v>
                </c:pt>
              </c:strCache>
            </c:strRef>
          </c:tx>
          <c:marker>
            <c:symbol val="none"/>
          </c:marker>
          <c:cat>
            <c:strRef>
              <c:f>Sheet2!$B$1:$J$1</c:f>
              <c:strCache>
                <c:ptCount val="9"/>
                <c:pt idx="0">
                  <c:v>教师用时（分钟）</c:v>
                </c:pt>
                <c:pt idx="1">
                  <c:v>学生用时（分钟）</c:v>
                </c:pt>
                <c:pt idx="2">
                  <c:v>互动用时（分钟）</c:v>
                </c:pt>
                <c:pt idx="3">
                  <c:v>教师行为类型（种）</c:v>
                </c:pt>
                <c:pt idx="4">
                  <c:v>学习行为类型（种）</c:v>
                </c:pt>
                <c:pt idx="5">
                  <c:v>互动行为（种）</c:v>
                </c:pt>
                <c:pt idx="6">
                  <c:v>教师行为变化（次）</c:v>
                </c:pt>
                <c:pt idx="7">
                  <c:v>学生行为变化（次）</c:v>
                </c:pt>
                <c:pt idx="8">
                  <c:v>互动行为（次）</c:v>
                </c:pt>
              </c:strCache>
            </c:strRef>
          </c:cat>
          <c:val>
            <c:numRef>
              <c:f>Sheet2!$B$3:$J$3</c:f>
              <c:numCache>
                <c:formatCode>General</c:formatCode>
                <c:ptCount val="9"/>
                <c:pt idx="0">
                  <c:v>28</c:v>
                </c:pt>
                <c:pt idx="1">
                  <c:v>7</c:v>
                </c:pt>
                <c:pt idx="2">
                  <c:v>9</c:v>
                </c:pt>
                <c:pt idx="3">
                  <c:v>2</c:v>
                </c:pt>
                <c:pt idx="4">
                  <c:v>4</c:v>
                </c:pt>
                <c:pt idx="5">
                  <c:v>1</c:v>
                </c:pt>
                <c:pt idx="6">
                  <c:v>19</c:v>
                </c:pt>
                <c:pt idx="7">
                  <c:v>7</c:v>
                </c:pt>
                <c:pt idx="8">
                  <c:v>4</c:v>
                </c:pt>
              </c:numCache>
            </c:numRef>
          </c:val>
        </c:ser>
        <c:ser>
          <c:idx val="2"/>
          <c:order val="2"/>
          <c:tx>
            <c:strRef>
              <c:f>Sheet2!$A$4</c:f>
              <c:strCache>
                <c:ptCount val="1"/>
                <c:pt idx="0">
                  <c:v>庄老师</c:v>
                </c:pt>
              </c:strCache>
            </c:strRef>
          </c:tx>
          <c:marker>
            <c:symbol val="none"/>
          </c:marker>
          <c:cat>
            <c:strRef>
              <c:f>Sheet2!$B$1:$J$1</c:f>
              <c:strCache>
                <c:ptCount val="9"/>
                <c:pt idx="0">
                  <c:v>教师用时（分钟）</c:v>
                </c:pt>
                <c:pt idx="1">
                  <c:v>学生用时（分钟）</c:v>
                </c:pt>
                <c:pt idx="2">
                  <c:v>互动用时（分钟）</c:v>
                </c:pt>
                <c:pt idx="3">
                  <c:v>教师行为类型（种）</c:v>
                </c:pt>
                <c:pt idx="4">
                  <c:v>学习行为类型（种）</c:v>
                </c:pt>
                <c:pt idx="5">
                  <c:v>互动行为（种）</c:v>
                </c:pt>
                <c:pt idx="6">
                  <c:v>教师行为变化（次）</c:v>
                </c:pt>
                <c:pt idx="7">
                  <c:v>学生行为变化（次）</c:v>
                </c:pt>
                <c:pt idx="8">
                  <c:v>互动行为（次）</c:v>
                </c:pt>
              </c:strCache>
            </c:strRef>
          </c:cat>
          <c:val>
            <c:numRef>
              <c:f>Sheet2!$B$4:$J$4</c:f>
              <c:numCache>
                <c:formatCode>General</c:formatCode>
                <c:ptCount val="9"/>
                <c:pt idx="0">
                  <c:v>15</c:v>
                </c:pt>
                <c:pt idx="1">
                  <c:v>3</c:v>
                </c:pt>
                <c:pt idx="2">
                  <c:v>26</c:v>
                </c:pt>
                <c:pt idx="3">
                  <c:v>4</c:v>
                </c:pt>
                <c:pt idx="4">
                  <c:v>2</c:v>
                </c:pt>
                <c:pt idx="5">
                  <c:v>2</c:v>
                </c:pt>
                <c:pt idx="6">
                  <c:v>20</c:v>
                </c:pt>
                <c:pt idx="7">
                  <c:v>17</c:v>
                </c:pt>
                <c:pt idx="8">
                  <c:v>25</c:v>
                </c:pt>
              </c:numCache>
            </c:numRef>
          </c:val>
        </c:ser>
        <c:axId val="41389056"/>
        <c:axId val="41415424"/>
      </c:radarChart>
      <c:catAx>
        <c:axId val="41389056"/>
        <c:scaling>
          <c:orientation val="minMax"/>
        </c:scaling>
        <c:axPos val="b"/>
        <c:majorGridlines/>
        <c:tickLblPos val="nextTo"/>
        <c:crossAx val="41415424"/>
        <c:crosses val="autoZero"/>
        <c:auto val="1"/>
        <c:lblAlgn val="ctr"/>
        <c:lblOffset val="100"/>
      </c:catAx>
      <c:valAx>
        <c:axId val="41415424"/>
        <c:scaling>
          <c:orientation val="minMax"/>
        </c:scaling>
        <c:axPos val="l"/>
        <c:majorGridlines/>
        <c:numFmt formatCode="General" sourceLinked="1"/>
        <c:majorTickMark val="cross"/>
        <c:tickLblPos val="nextTo"/>
        <c:crossAx val="41389056"/>
        <c:crosses val="autoZero"/>
        <c:crossBetween val="between"/>
      </c:valAx>
    </c:plotArea>
    <c:legend>
      <c:legendPos val="r"/>
    </c:legend>
    <c:plotVisOnly val="1"/>
  </c:chart>
  <c:spPr>
    <a:solidFill>
      <a:srgbClr val="00B050"/>
    </a:solidFill>
  </c:spPr>
  <c:txPr>
    <a:bodyPr/>
    <a:lstStyle/>
    <a:p>
      <a:pPr>
        <a:defRPr>
          <a:solidFill>
            <a:schemeClr val="bg1"/>
          </a:solidFill>
        </a:defRPr>
      </a:pPr>
      <a:endParaRPr lang="zh-CN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58BF7F-49ED-4605-8D4C-9F7535EE81B2}" type="doc">
      <dgm:prSet loTypeId="urn:microsoft.com/office/officeart/2005/8/layout/hProcess7" loCatId="process" qsTypeId="urn:microsoft.com/office/officeart/2005/8/quickstyle/simple1#13" qsCatId="simple" csTypeId="urn:microsoft.com/office/officeart/2005/8/colors/accent2_2" csCatId="accent2" phldr="1"/>
      <dgm:spPr/>
      <dgm:t>
        <a:bodyPr/>
        <a:lstStyle/>
        <a:p>
          <a:endParaRPr lang="zh-CN" altLang="en-US"/>
        </a:p>
      </dgm:t>
    </dgm:pt>
    <dgm:pt modelId="{5E683F75-A239-4DDD-99D7-E739005C188C}">
      <dgm:prSet phldrT="[文本]" phldr="1"/>
      <dgm:spPr/>
      <dgm:t>
        <a:bodyPr/>
        <a:lstStyle/>
        <a:p>
          <a:endParaRPr lang="zh-CN" altLang="en-US" dirty="0"/>
        </a:p>
      </dgm:t>
    </dgm:pt>
    <dgm:pt modelId="{5EF63919-527D-40DA-92F4-4101D8430E26}" type="parTrans" cxnId="{46D07136-356D-469D-A204-5DA5BA4571C4}">
      <dgm:prSet/>
      <dgm:spPr/>
      <dgm:t>
        <a:bodyPr/>
        <a:lstStyle/>
        <a:p>
          <a:endParaRPr lang="zh-CN" altLang="en-US"/>
        </a:p>
      </dgm:t>
    </dgm:pt>
    <dgm:pt modelId="{B5C591C5-1B91-4D6A-8B3A-D48CB61E76E4}" type="sibTrans" cxnId="{46D07136-356D-469D-A204-5DA5BA4571C4}">
      <dgm:prSet/>
      <dgm:spPr/>
      <dgm:t>
        <a:bodyPr/>
        <a:lstStyle/>
        <a:p>
          <a:endParaRPr lang="zh-CN" altLang="en-US"/>
        </a:p>
      </dgm:t>
    </dgm:pt>
    <dgm:pt modelId="{6AD1AA3B-A476-4735-8F8A-750B50A8E1D8}">
      <dgm:prSet phldrT="[文本]"/>
      <dgm:spPr/>
      <dgm:t>
        <a:bodyPr/>
        <a:lstStyle/>
        <a:p>
          <a:r>
            <a:rPr lang="zh-CN" altLang="en-US" dirty="0" smtClean="0"/>
            <a:t>知识与技能</a:t>
          </a:r>
          <a:endParaRPr lang="zh-CN" altLang="en-US" dirty="0"/>
        </a:p>
      </dgm:t>
    </dgm:pt>
    <dgm:pt modelId="{C1607C8E-FB15-40ED-A319-E7CB7C250011}" type="parTrans" cxnId="{D800A84D-05D1-4876-93FC-C313A37E2567}">
      <dgm:prSet/>
      <dgm:spPr/>
      <dgm:t>
        <a:bodyPr/>
        <a:lstStyle/>
        <a:p>
          <a:endParaRPr lang="zh-CN" altLang="en-US"/>
        </a:p>
      </dgm:t>
    </dgm:pt>
    <dgm:pt modelId="{0099C408-27DD-44B3-AF92-4F017DE2609C}" type="sibTrans" cxnId="{D800A84D-05D1-4876-93FC-C313A37E2567}">
      <dgm:prSet/>
      <dgm:spPr/>
      <dgm:t>
        <a:bodyPr/>
        <a:lstStyle/>
        <a:p>
          <a:endParaRPr lang="zh-CN" altLang="en-US"/>
        </a:p>
      </dgm:t>
    </dgm:pt>
    <dgm:pt modelId="{73F40CB2-5DD3-497F-AFB9-7B962E2A9AEC}">
      <dgm:prSet phldrT="[文本]" phldr="1"/>
      <dgm:spPr/>
      <dgm:t>
        <a:bodyPr/>
        <a:lstStyle/>
        <a:p>
          <a:endParaRPr lang="zh-CN" altLang="en-US" dirty="0"/>
        </a:p>
      </dgm:t>
    </dgm:pt>
    <dgm:pt modelId="{D3F5CE14-BC02-4D08-A175-BA5ADB48296D}" type="parTrans" cxnId="{06F29B24-7731-48C3-A353-0B5362EBCAE4}">
      <dgm:prSet/>
      <dgm:spPr/>
      <dgm:t>
        <a:bodyPr/>
        <a:lstStyle/>
        <a:p>
          <a:endParaRPr lang="zh-CN" altLang="en-US"/>
        </a:p>
      </dgm:t>
    </dgm:pt>
    <dgm:pt modelId="{9E41A593-486D-4220-B12E-5E659460DF54}" type="sibTrans" cxnId="{06F29B24-7731-48C3-A353-0B5362EBCAE4}">
      <dgm:prSet/>
      <dgm:spPr/>
      <dgm:t>
        <a:bodyPr/>
        <a:lstStyle/>
        <a:p>
          <a:endParaRPr lang="zh-CN" altLang="en-US"/>
        </a:p>
      </dgm:t>
    </dgm:pt>
    <dgm:pt modelId="{71BF151F-F750-4A0A-9664-A632A67F3CB9}">
      <dgm:prSet phldrT="[文本]"/>
      <dgm:spPr/>
      <dgm:t>
        <a:bodyPr/>
        <a:lstStyle/>
        <a:p>
          <a:r>
            <a:rPr lang="zh-CN" altLang="en-US" dirty="0" smtClean="0"/>
            <a:t>过程与方法</a:t>
          </a:r>
          <a:endParaRPr lang="zh-CN" altLang="en-US" dirty="0"/>
        </a:p>
      </dgm:t>
    </dgm:pt>
    <dgm:pt modelId="{AF125C56-CC7C-47EA-8BA5-5A5025CFA81A}" type="parTrans" cxnId="{414CA1A3-E2AB-41F3-B399-5B3EBEEF4954}">
      <dgm:prSet/>
      <dgm:spPr/>
      <dgm:t>
        <a:bodyPr/>
        <a:lstStyle/>
        <a:p>
          <a:endParaRPr lang="zh-CN" altLang="en-US"/>
        </a:p>
      </dgm:t>
    </dgm:pt>
    <dgm:pt modelId="{AC84398A-D477-4912-8ED3-36A4265BEC26}" type="sibTrans" cxnId="{414CA1A3-E2AB-41F3-B399-5B3EBEEF4954}">
      <dgm:prSet/>
      <dgm:spPr/>
      <dgm:t>
        <a:bodyPr/>
        <a:lstStyle/>
        <a:p>
          <a:endParaRPr lang="zh-CN" altLang="en-US"/>
        </a:p>
      </dgm:t>
    </dgm:pt>
    <dgm:pt modelId="{6E72B614-4BA5-46DC-A580-DF472E8E6AE0}">
      <dgm:prSet phldrT="[文本]" phldr="1"/>
      <dgm:spPr/>
      <dgm:t>
        <a:bodyPr/>
        <a:lstStyle/>
        <a:p>
          <a:endParaRPr lang="zh-CN" altLang="en-US" dirty="0"/>
        </a:p>
      </dgm:t>
    </dgm:pt>
    <dgm:pt modelId="{A05E2130-F987-468B-83E4-9C3F5EA4B716}" type="parTrans" cxnId="{CB8C0A5E-C660-47EB-9D21-86A7C210CCBD}">
      <dgm:prSet/>
      <dgm:spPr/>
      <dgm:t>
        <a:bodyPr/>
        <a:lstStyle/>
        <a:p>
          <a:endParaRPr lang="zh-CN" altLang="en-US"/>
        </a:p>
      </dgm:t>
    </dgm:pt>
    <dgm:pt modelId="{030DD780-CAC5-4B95-851C-ECADC8FEEE3E}" type="sibTrans" cxnId="{CB8C0A5E-C660-47EB-9D21-86A7C210CCBD}">
      <dgm:prSet/>
      <dgm:spPr/>
      <dgm:t>
        <a:bodyPr/>
        <a:lstStyle/>
        <a:p>
          <a:endParaRPr lang="zh-CN" altLang="en-US"/>
        </a:p>
      </dgm:t>
    </dgm:pt>
    <dgm:pt modelId="{5CB3BEE9-5C3B-4022-ABBE-B4015423A424}">
      <dgm:prSet phldrT="[文本]"/>
      <dgm:spPr/>
      <dgm:t>
        <a:bodyPr/>
        <a:lstStyle/>
        <a:p>
          <a:r>
            <a:rPr lang="zh-CN" altLang="en-US" dirty="0" smtClean="0"/>
            <a:t>意义与价值</a:t>
          </a:r>
          <a:endParaRPr lang="zh-CN" altLang="en-US" dirty="0"/>
        </a:p>
      </dgm:t>
    </dgm:pt>
    <dgm:pt modelId="{39069803-F214-4F2E-81D5-8B89871840AB}" type="parTrans" cxnId="{3D7359F3-B1E6-4073-BD6D-C99B2885666A}">
      <dgm:prSet/>
      <dgm:spPr/>
      <dgm:t>
        <a:bodyPr/>
        <a:lstStyle/>
        <a:p>
          <a:endParaRPr lang="zh-CN" altLang="en-US"/>
        </a:p>
      </dgm:t>
    </dgm:pt>
    <dgm:pt modelId="{27FA41CD-1BB0-4CDE-9B40-DF32726BAB68}" type="sibTrans" cxnId="{3D7359F3-B1E6-4073-BD6D-C99B2885666A}">
      <dgm:prSet/>
      <dgm:spPr/>
      <dgm:t>
        <a:bodyPr/>
        <a:lstStyle/>
        <a:p>
          <a:endParaRPr lang="zh-CN" altLang="en-US"/>
        </a:p>
      </dgm:t>
    </dgm:pt>
    <dgm:pt modelId="{6FA53E12-B858-4CFB-80AB-0EDA5E12643F}" type="pres">
      <dgm:prSet presAssocID="{8158BF7F-49ED-4605-8D4C-9F7535EE81B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7EA370A4-B2D6-4501-8C39-84D9B752B38B}" type="pres">
      <dgm:prSet presAssocID="{5E683F75-A239-4DDD-99D7-E739005C188C}" presName="compositeNode" presStyleCnt="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C9CE2F4-4C91-462F-9529-FFB69A12BCF4}" type="pres">
      <dgm:prSet presAssocID="{5E683F75-A239-4DDD-99D7-E739005C188C}" presName="bgRect" presStyleLbl="node1" presStyleIdx="0" presStyleCnt="3"/>
      <dgm:spPr/>
      <dgm:t>
        <a:bodyPr/>
        <a:lstStyle/>
        <a:p>
          <a:endParaRPr lang="zh-CN" altLang="en-US"/>
        </a:p>
      </dgm:t>
    </dgm:pt>
    <dgm:pt modelId="{3E06C24A-B993-4C5F-BDC2-6E64E4D49C9E}" type="pres">
      <dgm:prSet presAssocID="{5E683F75-A239-4DDD-99D7-E739005C188C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A2708A5-72A7-4C45-86B3-2A34834EB29E}" type="pres">
      <dgm:prSet presAssocID="{5E683F75-A239-4DDD-99D7-E739005C188C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AAACE2A-6E48-42A7-BF6D-1B744D2F43E4}" type="pres">
      <dgm:prSet presAssocID="{B5C591C5-1B91-4D6A-8B3A-D48CB61E76E4}" presName="hSp" presStyleCnt="0"/>
      <dgm:spPr/>
      <dgm:t>
        <a:bodyPr/>
        <a:lstStyle/>
        <a:p>
          <a:endParaRPr lang="zh-CN" altLang="en-US"/>
        </a:p>
      </dgm:t>
    </dgm:pt>
    <dgm:pt modelId="{4FA2C94C-FFFD-49CB-B3FA-57A72DF2C1EC}" type="pres">
      <dgm:prSet presAssocID="{B5C591C5-1B91-4D6A-8B3A-D48CB61E76E4}" presName="vProcSp" presStyleCnt="0"/>
      <dgm:spPr/>
      <dgm:t>
        <a:bodyPr/>
        <a:lstStyle/>
        <a:p>
          <a:endParaRPr lang="zh-CN" altLang="en-US"/>
        </a:p>
      </dgm:t>
    </dgm:pt>
    <dgm:pt modelId="{A5C91C65-3F51-4549-8D37-D2D3CAC42B10}" type="pres">
      <dgm:prSet presAssocID="{B5C591C5-1B91-4D6A-8B3A-D48CB61E76E4}" presName="vSp1" presStyleCnt="0"/>
      <dgm:spPr/>
      <dgm:t>
        <a:bodyPr/>
        <a:lstStyle/>
        <a:p>
          <a:endParaRPr lang="zh-CN" altLang="en-US"/>
        </a:p>
      </dgm:t>
    </dgm:pt>
    <dgm:pt modelId="{078B9698-A813-4035-AA60-D4A64626A1A1}" type="pres">
      <dgm:prSet presAssocID="{B5C591C5-1B91-4D6A-8B3A-D48CB61E76E4}" presName="simulatedConn" presStyleLbl="solidFgAcc1" presStyleIdx="0" presStyleCnt="2"/>
      <dgm:spPr/>
      <dgm:t>
        <a:bodyPr/>
        <a:lstStyle/>
        <a:p>
          <a:endParaRPr lang="zh-CN" altLang="en-US"/>
        </a:p>
      </dgm:t>
    </dgm:pt>
    <dgm:pt modelId="{FC7B37C5-9958-44C8-8115-3168E1A4DCE6}" type="pres">
      <dgm:prSet presAssocID="{B5C591C5-1B91-4D6A-8B3A-D48CB61E76E4}" presName="vSp2" presStyleCnt="0"/>
      <dgm:spPr/>
      <dgm:t>
        <a:bodyPr/>
        <a:lstStyle/>
        <a:p>
          <a:endParaRPr lang="zh-CN" altLang="en-US"/>
        </a:p>
      </dgm:t>
    </dgm:pt>
    <dgm:pt modelId="{F9AEC071-928E-443B-9DF4-5B257FE9CD2E}" type="pres">
      <dgm:prSet presAssocID="{B5C591C5-1B91-4D6A-8B3A-D48CB61E76E4}" presName="sibTrans" presStyleCnt="0"/>
      <dgm:spPr/>
      <dgm:t>
        <a:bodyPr/>
        <a:lstStyle/>
        <a:p>
          <a:endParaRPr lang="zh-CN" altLang="en-US"/>
        </a:p>
      </dgm:t>
    </dgm:pt>
    <dgm:pt modelId="{E90D9209-A6B5-46E0-BB97-A0FDAD8CA7C6}" type="pres">
      <dgm:prSet presAssocID="{73F40CB2-5DD3-497F-AFB9-7B962E2A9AEC}" presName="compositeNode" presStyleCnt="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A3DD6BE-1FE9-4BDB-82D0-8B8041F12717}" type="pres">
      <dgm:prSet presAssocID="{73F40CB2-5DD3-497F-AFB9-7B962E2A9AEC}" presName="bgRect" presStyleLbl="node1" presStyleIdx="1" presStyleCnt="3"/>
      <dgm:spPr/>
      <dgm:t>
        <a:bodyPr/>
        <a:lstStyle/>
        <a:p>
          <a:endParaRPr lang="zh-CN" altLang="en-US"/>
        </a:p>
      </dgm:t>
    </dgm:pt>
    <dgm:pt modelId="{CEB634AE-0492-48C2-A9B2-0A2A9540BC90}" type="pres">
      <dgm:prSet presAssocID="{73F40CB2-5DD3-497F-AFB9-7B962E2A9AEC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E60A564-903E-4A29-A0A8-72214B195B28}" type="pres">
      <dgm:prSet presAssocID="{73F40CB2-5DD3-497F-AFB9-7B962E2A9AEC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0F32A6A-A45A-4F6B-A287-4FBBCD07A3D6}" type="pres">
      <dgm:prSet presAssocID="{9E41A593-486D-4220-B12E-5E659460DF54}" presName="hSp" presStyleCnt="0"/>
      <dgm:spPr/>
      <dgm:t>
        <a:bodyPr/>
        <a:lstStyle/>
        <a:p>
          <a:endParaRPr lang="zh-CN" altLang="en-US"/>
        </a:p>
      </dgm:t>
    </dgm:pt>
    <dgm:pt modelId="{987801F1-A905-4202-B5FE-94CCA811AF0A}" type="pres">
      <dgm:prSet presAssocID="{9E41A593-486D-4220-B12E-5E659460DF54}" presName="vProcSp" presStyleCnt="0"/>
      <dgm:spPr/>
      <dgm:t>
        <a:bodyPr/>
        <a:lstStyle/>
        <a:p>
          <a:endParaRPr lang="zh-CN" altLang="en-US"/>
        </a:p>
      </dgm:t>
    </dgm:pt>
    <dgm:pt modelId="{7FC7D389-A03A-4E6C-AC0A-56BB2E6D08FD}" type="pres">
      <dgm:prSet presAssocID="{9E41A593-486D-4220-B12E-5E659460DF54}" presName="vSp1" presStyleCnt="0"/>
      <dgm:spPr/>
      <dgm:t>
        <a:bodyPr/>
        <a:lstStyle/>
        <a:p>
          <a:endParaRPr lang="zh-CN" altLang="en-US"/>
        </a:p>
      </dgm:t>
    </dgm:pt>
    <dgm:pt modelId="{E2D812C5-E883-414A-8B6B-24D6D9F2B90E}" type="pres">
      <dgm:prSet presAssocID="{9E41A593-486D-4220-B12E-5E659460DF54}" presName="simulatedConn" presStyleLbl="solidFgAcc1" presStyleIdx="1" presStyleCnt="2"/>
      <dgm:spPr/>
      <dgm:t>
        <a:bodyPr/>
        <a:lstStyle/>
        <a:p>
          <a:endParaRPr lang="zh-CN" altLang="en-US"/>
        </a:p>
      </dgm:t>
    </dgm:pt>
    <dgm:pt modelId="{DED6D4A3-B239-49BA-845D-A383AB26AC05}" type="pres">
      <dgm:prSet presAssocID="{9E41A593-486D-4220-B12E-5E659460DF54}" presName="vSp2" presStyleCnt="0"/>
      <dgm:spPr/>
      <dgm:t>
        <a:bodyPr/>
        <a:lstStyle/>
        <a:p>
          <a:endParaRPr lang="zh-CN" altLang="en-US"/>
        </a:p>
      </dgm:t>
    </dgm:pt>
    <dgm:pt modelId="{FD1722D2-B876-4046-8578-81D8EFF09620}" type="pres">
      <dgm:prSet presAssocID="{9E41A593-486D-4220-B12E-5E659460DF54}" presName="sibTrans" presStyleCnt="0"/>
      <dgm:spPr/>
      <dgm:t>
        <a:bodyPr/>
        <a:lstStyle/>
        <a:p>
          <a:endParaRPr lang="zh-CN" altLang="en-US"/>
        </a:p>
      </dgm:t>
    </dgm:pt>
    <dgm:pt modelId="{9FCC8845-3A53-49F8-A2AE-B6979E1695A4}" type="pres">
      <dgm:prSet presAssocID="{6E72B614-4BA5-46DC-A580-DF472E8E6AE0}" presName="compositeNode" presStyleCnt="0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4CB7C5F-B842-4AE6-96D6-5615B9DF00B7}" type="pres">
      <dgm:prSet presAssocID="{6E72B614-4BA5-46DC-A580-DF472E8E6AE0}" presName="bgRect" presStyleLbl="node1" presStyleIdx="2" presStyleCnt="3"/>
      <dgm:spPr/>
      <dgm:t>
        <a:bodyPr/>
        <a:lstStyle/>
        <a:p>
          <a:endParaRPr lang="zh-CN" altLang="en-US"/>
        </a:p>
      </dgm:t>
    </dgm:pt>
    <dgm:pt modelId="{E9A16C06-4D8D-409F-998A-3C09EEF2E1A8}" type="pres">
      <dgm:prSet presAssocID="{6E72B614-4BA5-46DC-A580-DF472E8E6AE0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C406EB4-CC69-459B-8C52-390B1C511D94}" type="pres">
      <dgm:prSet presAssocID="{6E72B614-4BA5-46DC-A580-DF472E8E6AE0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2E09EEAB-D101-4A0D-9971-5B1D54D28553}" type="presOf" srcId="{6E72B614-4BA5-46DC-A580-DF472E8E6AE0}" destId="{E9A16C06-4D8D-409F-998A-3C09EEF2E1A8}" srcOrd="1" destOrd="0" presId="urn:microsoft.com/office/officeart/2005/8/layout/hProcess7"/>
    <dgm:cxn modelId="{D800A84D-05D1-4876-93FC-C313A37E2567}" srcId="{5E683F75-A239-4DDD-99D7-E739005C188C}" destId="{6AD1AA3B-A476-4735-8F8A-750B50A8E1D8}" srcOrd="0" destOrd="0" parTransId="{C1607C8E-FB15-40ED-A319-E7CB7C250011}" sibTransId="{0099C408-27DD-44B3-AF92-4F017DE2609C}"/>
    <dgm:cxn modelId="{F4C8A1C7-C9F0-462A-B95A-62CFC15E3D2E}" type="presOf" srcId="{5E683F75-A239-4DDD-99D7-E739005C188C}" destId="{3E06C24A-B993-4C5F-BDC2-6E64E4D49C9E}" srcOrd="1" destOrd="0" presId="urn:microsoft.com/office/officeart/2005/8/layout/hProcess7"/>
    <dgm:cxn modelId="{DFA0D391-38F7-4DC7-8558-31EBDDD08262}" type="presOf" srcId="{73F40CB2-5DD3-497F-AFB9-7B962E2A9AEC}" destId="{CEB634AE-0492-48C2-A9B2-0A2A9540BC90}" srcOrd="1" destOrd="0" presId="urn:microsoft.com/office/officeart/2005/8/layout/hProcess7"/>
    <dgm:cxn modelId="{06F29B24-7731-48C3-A353-0B5362EBCAE4}" srcId="{8158BF7F-49ED-4605-8D4C-9F7535EE81B2}" destId="{73F40CB2-5DD3-497F-AFB9-7B962E2A9AEC}" srcOrd="1" destOrd="0" parTransId="{D3F5CE14-BC02-4D08-A175-BA5ADB48296D}" sibTransId="{9E41A593-486D-4220-B12E-5E659460DF54}"/>
    <dgm:cxn modelId="{F314C424-D31E-4BD5-BD8A-5CFFD6A28978}" type="presOf" srcId="{6AD1AA3B-A476-4735-8F8A-750B50A8E1D8}" destId="{7A2708A5-72A7-4C45-86B3-2A34834EB29E}" srcOrd="0" destOrd="0" presId="urn:microsoft.com/office/officeart/2005/8/layout/hProcess7"/>
    <dgm:cxn modelId="{997B6DCE-E593-4EBC-BCA2-44A44647D70D}" type="presOf" srcId="{8158BF7F-49ED-4605-8D4C-9F7535EE81B2}" destId="{6FA53E12-B858-4CFB-80AB-0EDA5E12643F}" srcOrd="0" destOrd="0" presId="urn:microsoft.com/office/officeart/2005/8/layout/hProcess7"/>
    <dgm:cxn modelId="{8A574BA6-5787-4A7C-A352-5F10DFB22024}" type="presOf" srcId="{71BF151F-F750-4A0A-9664-A632A67F3CB9}" destId="{2E60A564-903E-4A29-A0A8-72214B195B28}" srcOrd="0" destOrd="0" presId="urn:microsoft.com/office/officeart/2005/8/layout/hProcess7"/>
    <dgm:cxn modelId="{CB8C0A5E-C660-47EB-9D21-86A7C210CCBD}" srcId="{8158BF7F-49ED-4605-8D4C-9F7535EE81B2}" destId="{6E72B614-4BA5-46DC-A580-DF472E8E6AE0}" srcOrd="2" destOrd="0" parTransId="{A05E2130-F987-468B-83E4-9C3F5EA4B716}" sibTransId="{030DD780-CAC5-4B95-851C-ECADC8FEEE3E}"/>
    <dgm:cxn modelId="{782ABFBE-2813-42DB-BA06-B7F189D7CA5D}" type="presOf" srcId="{5CB3BEE9-5C3B-4022-ABBE-B4015423A424}" destId="{1C406EB4-CC69-459B-8C52-390B1C511D94}" srcOrd="0" destOrd="0" presId="urn:microsoft.com/office/officeart/2005/8/layout/hProcess7"/>
    <dgm:cxn modelId="{46D07136-356D-469D-A204-5DA5BA4571C4}" srcId="{8158BF7F-49ED-4605-8D4C-9F7535EE81B2}" destId="{5E683F75-A239-4DDD-99D7-E739005C188C}" srcOrd="0" destOrd="0" parTransId="{5EF63919-527D-40DA-92F4-4101D8430E26}" sibTransId="{B5C591C5-1B91-4D6A-8B3A-D48CB61E76E4}"/>
    <dgm:cxn modelId="{298FCEE6-DC98-4CA1-9E94-F1D352FF6968}" type="presOf" srcId="{73F40CB2-5DD3-497F-AFB9-7B962E2A9AEC}" destId="{CA3DD6BE-1FE9-4BDB-82D0-8B8041F12717}" srcOrd="0" destOrd="0" presId="urn:microsoft.com/office/officeart/2005/8/layout/hProcess7"/>
    <dgm:cxn modelId="{3660B536-0080-4226-94F0-56C5A89E90AB}" type="presOf" srcId="{5E683F75-A239-4DDD-99D7-E739005C188C}" destId="{FC9CE2F4-4C91-462F-9529-FFB69A12BCF4}" srcOrd="0" destOrd="0" presId="urn:microsoft.com/office/officeart/2005/8/layout/hProcess7"/>
    <dgm:cxn modelId="{3D7359F3-B1E6-4073-BD6D-C99B2885666A}" srcId="{6E72B614-4BA5-46DC-A580-DF472E8E6AE0}" destId="{5CB3BEE9-5C3B-4022-ABBE-B4015423A424}" srcOrd="0" destOrd="0" parTransId="{39069803-F214-4F2E-81D5-8B89871840AB}" sibTransId="{27FA41CD-1BB0-4CDE-9B40-DF32726BAB68}"/>
    <dgm:cxn modelId="{BBB3568C-3CFA-41B5-85A3-1CCA303E46E2}" type="presOf" srcId="{6E72B614-4BA5-46DC-A580-DF472E8E6AE0}" destId="{F4CB7C5F-B842-4AE6-96D6-5615B9DF00B7}" srcOrd="0" destOrd="0" presId="urn:microsoft.com/office/officeart/2005/8/layout/hProcess7"/>
    <dgm:cxn modelId="{414CA1A3-E2AB-41F3-B399-5B3EBEEF4954}" srcId="{73F40CB2-5DD3-497F-AFB9-7B962E2A9AEC}" destId="{71BF151F-F750-4A0A-9664-A632A67F3CB9}" srcOrd="0" destOrd="0" parTransId="{AF125C56-CC7C-47EA-8BA5-5A5025CFA81A}" sibTransId="{AC84398A-D477-4912-8ED3-36A4265BEC26}"/>
    <dgm:cxn modelId="{B923C0D2-908F-4362-A8E4-7252ACD0115D}" type="presParOf" srcId="{6FA53E12-B858-4CFB-80AB-0EDA5E12643F}" destId="{7EA370A4-B2D6-4501-8C39-84D9B752B38B}" srcOrd="0" destOrd="0" presId="urn:microsoft.com/office/officeart/2005/8/layout/hProcess7"/>
    <dgm:cxn modelId="{5F389D3E-C529-4081-B1E5-05EBEA99C4BC}" type="presParOf" srcId="{7EA370A4-B2D6-4501-8C39-84D9B752B38B}" destId="{FC9CE2F4-4C91-462F-9529-FFB69A12BCF4}" srcOrd="0" destOrd="0" presId="urn:microsoft.com/office/officeart/2005/8/layout/hProcess7"/>
    <dgm:cxn modelId="{14B138AD-1C52-4D62-926A-3786591E450E}" type="presParOf" srcId="{7EA370A4-B2D6-4501-8C39-84D9B752B38B}" destId="{3E06C24A-B993-4C5F-BDC2-6E64E4D49C9E}" srcOrd="1" destOrd="0" presId="urn:microsoft.com/office/officeart/2005/8/layout/hProcess7"/>
    <dgm:cxn modelId="{5BA8244B-1B8F-442A-A4F3-6FAD9397BB36}" type="presParOf" srcId="{7EA370A4-B2D6-4501-8C39-84D9B752B38B}" destId="{7A2708A5-72A7-4C45-86B3-2A34834EB29E}" srcOrd="2" destOrd="0" presId="urn:microsoft.com/office/officeart/2005/8/layout/hProcess7"/>
    <dgm:cxn modelId="{40F563A3-30DA-42B9-A455-9282FE791866}" type="presParOf" srcId="{6FA53E12-B858-4CFB-80AB-0EDA5E12643F}" destId="{8AAACE2A-6E48-42A7-BF6D-1B744D2F43E4}" srcOrd="1" destOrd="0" presId="urn:microsoft.com/office/officeart/2005/8/layout/hProcess7"/>
    <dgm:cxn modelId="{5054991E-0F81-46DE-9C20-0E1DD1634A6D}" type="presParOf" srcId="{6FA53E12-B858-4CFB-80AB-0EDA5E12643F}" destId="{4FA2C94C-FFFD-49CB-B3FA-57A72DF2C1EC}" srcOrd="2" destOrd="0" presId="urn:microsoft.com/office/officeart/2005/8/layout/hProcess7"/>
    <dgm:cxn modelId="{8AE195C3-B1F3-4564-ADEA-BFB92D482E95}" type="presParOf" srcId="{4FA2C94C-FFFD-49CB-B3FA-57A72DF2C1EC}" destId="{A5C91C65-3F51-4549-8D37-D2D3CAC42B10}" srcOrd="0" destOrd="0" presId="urn:microsoft.com/office/officeart/2005/8/layout/hProcess7"/>
    <dgm:cxn modelId="{1E30E626-CE92-48AB-B9CC-37D3C2F3CE55}" type="presParOf" srcId="{4FA2C94C-FFFD-49CB-B3FA-57A72DF2C1EC}" destId="{078B9698-A813-4035-AA60-D4A64626A1A1}" srcOrd="1" destOrd="0" presId="urn:microsoft.com/office/officeart/2005/8/layout/hProcess7"/>
    <dgm:cxn modelId="{3D9491A5-4661-4063-8047-5C947B16BFCF}" type="presParOf" srcId="{4FA2C94C-FFFD-49CB-B3FA-57A72DF2C1EC}" destId="{FC7B37C5-9958-44C8-8115-3168E1A4DCE6}" srcOrd="2" destOrd="0" presId="urn:microsoft.com/office/officeart/2005/8/layout/hProcess7"/>
    <dgm:cxn modelId="{A00C45BA-1199-46BE-95A1-6BE37961A8C1}" type="presParOf" srcId="{6FA53E12-B858-4CFB-80AB-0EDA5E12643F}" destId="{F9AEC071-928E-443B-9DF4-5B257FE9CD2E}" srcOrd="3" destOrd="0" presId="urn:microsoft.com/office/officeart/2005/8/layout/hProcess7"/>
    <dgm:cxn modelId="{D04BAFE3-9528-4AC1-8DB9-A02BC514A436}" type="presParOf" srcId="{6FA53E12-B858-4CFB-80AB-0EDA5E12643F}" destId="{E90D9209-A6B5-46E0-BB97-A0FDAD8CA7C6}" srcOrd="4" destOrd="0" presId="urn:microsoft.com/office/officeart/2005/8/layout/hProcess7"/>
    <dgm:cxn modelId="{E5ADD44D-0F66-450A-A333-1F5A7AD448B0}" type="presParOf" srcId="{E90D9209-A6B5-46E0-BB97-A0FDAD8CA7C6}" destId="{CA3DD6BE-1FE9-4BDB-82D0-8B8041F12717}" srcOrd="0" destOrd="0" presId="urn:microsoft.com/office/officeart/2005/8/layout/hProcess7"/>
    <dgm:cxn modelId="{D3AE2213-D2FC-4255-8CB3-EA03091F441D}" type="presParOf" srcId="{E90D9209-A6B5-46E0-BB97-A0FDAD8CA7C6}" destId="{CEB634AE-0492-48C2-A9B2-0A2A9540BC90}" srcOrd="1" destOrd="0" presId="urn:microsoft.com/office/officeart/2005/8/layout/hProcess7"/>
    <dgm:cxn modelId="{EEFC4EDC-F6E0-4495-8BE5-2D9BAC701319}" type="presParOf" srcId="{E90D9209-A6B5-46E0-BB97-A0FDAD8CA7C6}" destId="{2E60A564-903E-4A29-A0A8-72214B195B28}" srcOrd="2" destOrd="0" presId="urn:microsoft.com/office/officeart/2005/8/layout/hProcess7"/>
    <dgm:cxn modelId="{37EF96B1-0BF9-4FBC-B199-95FB475B65A8}" type="presParOf" srcId="{6FA53E12-B858-4CFB-80AB-0EDA5E12643F}" destId="{20F32A6A-A45A-4F6B-A287-4FBBCD07A3D6}" srcOrd="5" destOrd="0" presId="urn:microsoft.com/office/officeart/2005/8/layout/hProcess7"/>
    <dgm:cxn modelId="{6259D43E-5B14-43B7-B11B-6A257BDDAFF9}" type="presParOf" srcId="{6FA53E12-B858-4CFB-80AB-0EDA5E12643F}" destId="{987801F1-A905-4202-B5FE-94CCA811AF0A}" srcOrd="6" destOrd="0" presId="urn:microsoft.com/office/officeart/2005/8/layout/hProcess7"/>
    <dgm:cxn modelId="{06C7EEDA-3F1A-4D27-AF48-55A44CC53C94}" type="presParOf" srcId="{987801F1-A905-4202-B5FE-94CCA811AF0A}" destId="{7FC7D389-A03A-4E6C-AC0A-56BB2E6D08FD}" srcOrd="0" destOrd="0" presId="urn:microsoft.com/office/officeart/2005/8/layout/hProcess7"/>
    <dgm:cxn modelId="{79AD70F5-7F2A-4082-B52B-8F4B9456A7CF}" type="presParOf" srcId="{987801F1-A905-4202-B5FE-94CCA811AF0A}" destId="{E2D812C5-E883-414A-8B6B-24D6D9F2B90E}" srcOrd="1" destOrd="0" presId="urn:microsoft.com/office/officeart/2005/8/layout/hProcess7"/>
    <dgm:cxn modelId="{E8DCBDB7-8C64-442B-B292-CBC335ACA346}" type="presParOf" srcId="{987801F1-A905-4202-B5FE-94CCA811AF0A}" destId="{DED6D4A3-B239-49BA-845D-A383AB26AC05}" srcOrd="2" destOrd="0" presId="urn:microsoft.com/office/officeart/2005/8/layout/hProcess7"/>
    <dgm:cxn modelId="{77087C29-256D-4348-91EC-CEFDB4286769}" type="presParOf" srcId="{6FA53E12-B858-4CFB-80AB-0EDA5E12643F}" destId="{FD1722D2-B876-4046-8578-81D8EFF09620}" srcOrd="7" destOrd="0" presId="urn:microsoft.com/office/officeart/2005/8/layout/hProcess7"/>
    <dgm:cxn modelId="{1708D0B1-EBB0-4B82-BD6C-DC17C8E82676}" type="presParOf" srcId="{6FA53E12-B858-4CFB-80AB-0EDA5E12643F}" destId="{9FCC8845-3A53-49F8-A2AE-B6979E1695A4}" srcOrd="8" destOrd="0" presId="urn:microsoft.com/office/officeart/2005/8/layout/hProcess7"/>
    <dgm:cxn modelId="{C66EE63D-E0DE-42CD-9493-46F161CC5B98}" type="presParOf" srcId="{9FCC8845-3A53-49F8-A2AE-B6979E1695A4}" destId="{F4CB7C5F-B842-4AE6-96D6-5615B9DF00B7}" srcOrd="0" destOrd="0" presId="urn:microsoft.com/office/officeart/2005/8/layout/hProcess7"/>
    <dgm:cxn modelId="{28938933-6945-4AD8-902F-6A12C025D39F}" type="presParOf" srcId="{9FCC8845-3A53-49F8-A2AE-B6979E1695A4}" destId="{E9A16C06-4D8D-409F-998A-3C09EEF2E1A8}" srcOrd="1" destOrd="0" presId="urn:microsoft.com/office/officeart/2005/8/layout/hProcess7"/>
    <dgm:cxn modelId="{0304B7C4-F925-46F7-9D2D-13839C9B246E}" type="presParOf" srcId="{9FCC8845-3A53-49F8-A2AE-B6979E1695A4}" destId="{1C406EB4-CC69-459B-8C52-390B1C511D94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0020106-3197-4FE7-AD71-98DE64A04D89}" type="doc">
      <dgm:prSet loTypeId="urn:microsoft.com/office/officeart/2005/8/layout/lProcess2" loCatId="relationship" qsTypeId="urn:microsoft.com/office/officeart/2005/8/quickstyle/simple1#14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54D5042D-4E1E-4BD0-880A-E0DD7B6F227F}">
      <dgm:prSet phldrT="[文本]"/>
      <dgm:spPr/>
      <dgm:t>
        <a:bodyPr/>
        <a:lstStyle/>
        <a:p>
          <a:r>
            <a:rPr lang="en-US" altLang="zh-CN" dirty="0" smtClean="0"/>
            <a:t>1</a:t>
          </a:r>
          <a:endParaRPr lang="zh-CN" altLang="en-US" dirty="0"/>
        </a:p>
      </dgm:t>
    </dgm:pt>
    <dgm:pt modelId="{95D14504-055F-4FB1-900F-3FF21C22FEF4}" type="parTrans" cxnId="{D69300EC-5C5A-480F-9806-6F1E2D7BD61F}">
      <dgm:prSet/>
      <dgm:spPr/>
      <dgm:t>
        <a:bodyPr/>
        <a:lstStyle/>
        <a:p>
          <a:endParaRPr lang="zh-CN" altLang="en-US"/>
        </a:p>
      </dgm:t>
    </dgm:pt>
    <dgm:pt modelId="{7F53C556-0283-4FBD-8356-9AFBCDC065D4}" type="sibTrans" cxnId="{D69300EC-5C5A-480F-9806-6F1E2D7BD61F}">
      <dgm:prSet/>
      <dgm:spPr/>
      <dgm:t>
        <a:bodyPr/>
        <a:lstStyle/>
        <a:p>
          <a:endParaRPr lang="zh-CN" altLang="en-US"/>
        </a:p>
      </dgm:t>
    </dgm:pt>
    <dgm:pt modelId="{A07C77A4-8C1D-4C18-BDE5-A0FC2D4A1CE7}">
      <dgm:prSet phldrT="[文本]"/>
      <dgm:spPr/>
      <dgm:t>
        <a:bodyPr/>
        <a:lstStyle/>
        <a:p>
          <a:r>
            <a:rPr lang="zh-CN" alt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cs typeface="Verdana" pitchFamily="34" charset="0"/>
            </a:rPr>
            <a:t>知识与技能</a:t>
          </a:r>
          <a:endParaRPr lang="zh-CN" altLang="en-US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itchFamily="34" charset="0"/>
            <a:cs typeface="Verdana" pitchFamily="34" charset="0"/>
          </a:endParaRPr>
        </a:p>
      </dgm:t>
    </dgm:pt>
    <dgm:pt modelId="{120B59B4-651A-4578-A22D-D0F937B450C3}" type="parTrans" cxnId="{54794B0D-64FA-4741-9963-86772D7EAC19}">
      <dgm:prSet/>
      <dgm:spPr/>
      <dgm:t>
        <a:bodyPr/>
        <a:lstStyle/>
        <a:p>
          <a:endParaRPr lang="zh-CN" altLang="en-US"/>
        </a:p>
      </dgm:t>
    </dgm:pt>
    <dgm:pt modelId="{E61D810D-1C7A-4098-A6F1-198B7E6D7442}" type="sibTrans" cxnId="{54794B0D-64FA-4741-9963-86772D7EAC19}">
      <dgm:prSet/>
      <dgm:spPr/>
      <dgm:t>
        <a:bodyPr/>
        <a:lstStyle/>
        <a:p>
          <a:endParaRPr lang="zh-CN" altLang="en-US"/>
        </a:p>
      </dgm:t>
    </dgm:pt>
    <dgm:pt modelId="{CE437D3C-C3A8-42A3-B772-83FD49B9B570}">
      <dgm:prSet phldrT="[文本]"/>
      <dgm:spPr/>
      <dgm:t>
        <a:bodyPr/>
        <a:lstStyle/>
        <a:p>
          <a:r>
            <a:rPr lang="zh-CN" alt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cs typeface="Verdana" pitchFamily="34" charset="0"/>
            </a:rPr>
            <a:t>内容标准</a:t>
          </a:r>
        </a:p>
      </dgm:t>
    </dgm:pt>
    <dgm:pt modelId="{9D0E909A-DD20-4B3A-92D2-DF440E8B3AA7}" type="parTrans" cxnId="{CD5DD731-4364-49B3-AA07-6A0466566EE2}">
      <dgm:prSet/>
      <dgm:spPr/>
      <dgm:t>
        <a:bodyPr/>
        <a:lstStyle/>
        <a:p>
          <a:endParaRPr lang="zh-CN" altLang="en-US"/>
        </a:p>
      </dgm:t>
    </dgm:pt>
    <dgm:pt modelId="{377ADED5-9A52-43FE-BE6E-09F759E528E9}" type="sibTrans" cxnId="{CD5DD731-4364-49B3-AA07-6A0466566EE2}">
      <dgm:prSet/>
      <dgm:spPr/>
      <dgm:t>
        <a:bodyPr/>
        <a:lstStyle/>
        <a:p>
          <a:endParaRPr lang="zh-CN" altLang="en-US"/>
        </a:p>
      </dgm:t>
    </dgm:pt>
    <dgm:pt modelId="{0CBFB0B7-1375-40A4-B21F-2D9CAB0A04DE}">
      <dgm:prSet phldrT="[文本]"/>
      <dgm:spPr/>
      <dgm:t>
        <a:bodyPr/>
        <a:lstStyle/>
        <a:p>
          <a:r>
            <a:rPr lang="en-US" altLang="zh-CN" dirty="0" smtClean="0"/>
            <a:t>2</a:t>
          </a:r>
          <a:endParaRPr lang="zh-CN" altLang="en-US" dirty="0"/>
        </a:p>
      </dgm:t>
    </dgm:pt>
    <dgm:pt modelId="{977A450D-10CD-447D-A706-621BD4782A66}" type="parTrans" cxnId="{E918B021-1E4B-41C7-8D0C-3EA9DBF88AA6}">
      <dgm:prSet/>
      <dgm:spPr/>
      <dgm:t>
        <a:bodyPr/>
        <a:lstStyle/>
        <a:p>
          <a:endParaRPr lang="zh-CN" altLang="en-US"/>
        </a:p>
      </dgm:t>
    </dgm:pt>
    <dgm:pt modelId="{D442F09F-96C1-41D8-AE5E-63916C10F3A1}" type="sibTrans" cxnId="{E918B021-1E4B-41C7-8D0C-3EA9DBF88AA6}">
      <dgm:prSet/>
      <dgm:spPr/>
      <dgm:t>
        <a:bodyPr/>
        <a:lstStyle/>
        <a:p>
          <a:endParaRPr lang="zh-CN" altLang="en-US"/>
        </a:p>
      </dgm:t>
    </dgm:pt>
    <dgm:pt modelId="{F5B1BA3B-5086-4177-A428-AAD8EAF6F0D7}">
      <dgm:prSet phldrT="[文本]"/>
      <dgm:spPr/>
      <dgm:t>
        <a:bodyPr/>
        <a:lstStyle/>
        <a:p>
          <a:r>
            <a:rPr lang="zh-CN" alt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cs typeface="Verdana" pitchFamily="34" charset="0"/>
            </a:rPr>
            <a:t>过程与方法</a:t>
          </a:r>
        </a:p>
      </dgm:t>
    </dgm:pt>
    <dgm:pt modelId="{C3BEAD29-ABA6-4421-9881-DCC43C49FBA2}" type="parTrans" cxnId="{D1A01AE2-77C2-488B-A034-45F23A95A0D9}">
      <dgm:prSet/>
      <dgm:spPr/>
      <dgm:t>
        <a:bodyPr/>
        <a:lstStyle/>
        <a:p>
          <a:endParaRPr lang="zh-CN" altLang="en-US"/>
        </a:p>
      </dgm:t>
    </dgm:pt>
    <dgm:pt modelId="{1E3F3134-7B91-4120-8931-D5179BBCFBD3}" type="sibTrans" cxnId="{D1A01AE2-77C2-488B-A034-45F23A95A0D9}">
      <dgm:prSet/>
      <dgm:spPr/>
      <dgm:t>
        <a:bodyPr/>
        <a:lstStyle/>
        <a:p>
          <a:endParaRPr lang="zh-CN" altLang="en-US"/>
        </a:p>
      </dgm:t>
    </dgm:pt>
    <dgm:pt modelId="{D72AD713-6691-4694-B552-4A05A9FFED2E}">
      <dgm:prSet phldrT="[文本]"/>
      <dgm:spPr/>
      <dgm:t>
        <a:bodyPr/>
        <a:lstStyle/>
        <a:p>
          <a:r>
            <a:rPr lang="zh-CN" alt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cs typeface="Verdana" pitchFamily="34" charset="0"/>
            </a:rPr>
            <a:t>机会或实践标准</a:t>
          </a:r>
        </a:p>
      </dgm:t>
    </dgm:pt>
    <dgm:pt modelId="{21CBEF58-C9D5-4924-B25B-2575936DA458}" type="parTrans" cxnId="{4F0FF53C-0E32-4389-BD85-874DD7EB46C5}">
      <dgm:prSet/>
      <dgm:spPr/>
      <dgm:t>
        <a:bodyPr/>
        <a:lstStyle/>
        <a:p>
          <a:endParaRPr lang="zh-CN" altLang="en-US"/>
        </a:p>
      </dgm:t>
    </dgm:pt>
    <dgm:pt modelId="{21D11587-C5FC-4E00-B557-11C55F144418}" type="sibTrans" cxnId="{4F0FF53C-0E32-4389-BD85-874DD7EB46C5}">
      <dgm:prSet/>
      <dgm:spPr/>
      <dgm:t>
        <a:bodyPr/>
        <a:lstStyle/>
        <a:p>
          <a:endParaRPr lang="zh-CN" altLang="en-US"/>
        </a:p>
      </dgm:t>
    </dgm:pt>
    <dgm:pt modelId="{0135BB21-4F1F-49F3-B178-C5BAB751FBA0}">
      <dgm:prSet phldrT="[文本]"/>
      <dgm:spPr/>
      <dgm:t>
        <a:bodyPr/>
        <a:lstStyle/>
        <a:p>
          <a:r>
            <a:rPr lang="en-US" altLang="zh-CN" dirty="0" smtClean="0"/>
            <a:t>3</a:t>
          </a:r>
          <a:endParaRPr lang="zh-CN" altLang="en-US" dirty="0"/>
        </a:p>
      </dgm:t>
    </dgm:pt>
    <dgm:pt modelId="{77DD399E-F7F6-4DC8-A3CA-9CB2CC924BD9}" type="parTrans" cxnId="{2C86B5F9-23D8-4BFB-A982-896D1FF0F21E}">
      <dgm:prSet/>
      <dgm:spPr/>
      <dgm:t>
        <a:bodyPr/>
        <a:lstStyle/>
        <a:p>
          <a:endParaRPr lang="zh-CN" altLang="en-US"/>
        </a:p>
      </dgm:t>
    </dgm:pt>
    <dgm:pt modelId="{5C7F4232-D727-4F26-AE34-818CD3F2F964}" type="sibTrans" cxnId="{2C86B5F9-23D8-4BFB-A982-896D1FF0F21E}">
      <dgm:prSet/>
      <dgm:spPr/>
      <dgm:t>
        <a:bodyPr/>
        <a:lstStyle/>
        <a:p>
          <a:endParaRPr lang="zh-CN" altLang="en-US"/>
        </a:p>
      </dgm:t>
    </dgm:pt>
    <dgm:pt modelId="{0956D9E4-6BCA-452C-9D64-1A64A6B9DFC3}">
      <dgm:prSet phldrT="[文本]"/>
      <dgm:spPr/>
      <dgm:t>
        <a:bodyPr/>
        <a:lstStyle/>
        <a:p>
          <a:r>
            <a:rPr lang="zh-CN" alt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cs typeface="Verdana" pitchFamily="34" charset="0"/>
            </a:rPr>
            <a:t>学习结果</a:t>
          </a:r>
        </a:p>
      </dgm:t>
    </dgm:pt>
    <dgm:pt modelId="{48B20649-EC5A-4D12-BF6B-69396578FE2F}" type="parTrans" cxnId="{77BFE269-03D5-4018-9856-457D9A5428A5}">
      <dgm:prSet/>
      <dgm:spPr/>
      <dgm:t>
        <a:bodyPr/>
        <a:lstStyle/>
        <a:p>
          <a:endParaRPr lang="zh-CN" altLang="en-US"/>
        </a:p>
      </dgm:t>
    </dgm:pt>
    <dgm:pt modelId="{76F23825-E257-4FA0-9111-632F908FA43A}" type="sibTrans" cxnId="{77BFE269-03D5-4018-9856-457D9A5428A5}">
      <dgm:prSet/>
      <dgm:spPr/>
      <dgm:t>
        <a:bodyPr/>
        <a:lstStyle/>
        <a:p>
          <a:endParaRPr lang="zh-CN" altLang="en-US"/>
        </a:p>
      </dgm:t>
    </dgm:pt>
    <dgm:pt modelId="{F7B04116-475D-4399-8C9F-E91318F96BFD}">
      <dgm:prSet phldrT="[文本]"/>
      <dgm:spPr/>
      <dgm:t>
        <a:bodyPr/>
        <a:lstStyle/>
        <a:p>
          <a:r>
            <a:rPr lang="zh-CN" alt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cs typeface="Verdana" pitchFamily="34" charset="0"/>
            </a:rPr>
            <a:t>表现标准</a:t>
          </a:r>
          <a:endParaRPr lang="en-US" altLang="zh-CN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itchFamily="34" charset="0"/>
            <a:cs typeface="Verdana" pitchFamily="34" charset="0"/>
          </a:endParaRPr>
        </a:p>
        <a:p>
          <a:r>
            <a:rPr lang="zh-CN" alt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cs typeface="Verdana" pitchFamily="34" charset="0"/>
            </a:rPr>
            <a:t>质量标准</a:t>
          </a:r>
        </a:p>
      </dgm:t>
    </dgm:pt>
    <dgm:pt modelId="{BC60D7D9-72CD-4D79-81E1-7AC7D6FC21F5}" type="parTrans" cxnId="{95483C4F-EB3F-4FAC-B668-AF6938292CEB}">
      <dgm:prSet/>
      <dgm:spPr/>
      <dgm:t>
        <a:bodyPr/>
        <a:lstStyle/>
        <a:p>
          <a:endParaRPr lang="zh-CN" altLang="en-US"/>
        </a:p>
      </dgm:t>
    </dgm:pt>
    <dgm:pt modelId="{7C1FAE2C-3E4F-4053-BDAE-0201EFB6669F}" type="sibTrans" cxnId="{95483C4F-EB3F-4FAC-B668-AF6938292CEB}">
      <dgm:prSet/>
      <dgm:spPr/>
      <dgm:t>
        <a:bodyPr/>
        <a:lstStyle/>
        <a:p>
          <a:endParaRPr lang="zh-CN" altLang="en-US"/>
        </a:p>
      </dgm:t>
    </dgm:pt>
    <dgm:pt modelId="{27D8FDB8-01C9-433F-88D3-49AA9C7F0E68}" type="pres">
      <dgm:prSet presAssocID="{70020106-3197-4FE7-AD71-98DE64A04D89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DBDA6199-EF59-4246-B389-43FA32E26B72}" type="pres">
      <dgm:prSet presAssocID="{54D5042D-4E1E-4BD0-880A-E0DD7B6F227F}" presName="compNode" presStyleCnt="0"/>
      <dgm:spPr/>
    </dgm:pt>
    <dgm:pt modelId="{42D5291B-323B-4C2C-AADE-35692D3D4CA8}" type="pres">
      <dgm:prSet presAssocID="{54D5042D-4E1E-4BD0-880A-E0DD7B6F227F}" presName="aNode" presStyleLbl="bgShp" presStyleIdx="0" presStyleCnt="3"/>
      <dgm:spPr/>
      <dgm:t>
        <a:bodyPr/>
        <a:lstStyle/>
        <a:p>
          <a:endParaRPr lang="zh-CN" altLang="en-US"/>
        </a:p>
      </dgm:t>
    </dgm:pt>
    <dgm:pt modelId="{9F94D48B-8FAE-4DDF-9E6F-C92464D27FC8}" type="pres">
      <dgm:prSet presAssocID="{54D5042D-4E1E-4BD0-880A-E0DD7B6F227F}" presName="textNode" presStyleLbl="bgShp" presStyleIdx="0" presStyleCnt="3"/>
      <dgm:spPr/>
      <dgm:t>
        <a:bodyPr/>
        <a:lstStyle/>
        <a:p>
          <a:endParaRPr lang="zh-CN" altLang="en-US"/>
        </a:p>
      </dgm:t>
    </dgm:pt>
    <dgm:pt modelId="{51BDB2C1-86E7-4F3B-BA05-797298E14E16}" type="pres">
      <dgm:prSet presAssocID="{54D5042D-4E1E-4BD0-880A-E0DD7B6F227F}" presName="compChildNode" presStyleCnt="0"/>
      <dgm:spPr/>
    </dgm:pt>
    <dgm:pt modelId="{ABB05A17-1571-4D40-A26C-5D12171DEE01}" type="pres">
      <dgm:prSet presAssocID="{54D5042D-4E1E-4BD0-880A-E0DD7B6F227F}" presName="theInnerList" presStyleCnt="0"/>
      <dgm:spPr/>
    </dgm:pt>
    <dgm:pt modelId="{A1D59A48-69FA-4ADE-A758-5B40486362FE}" type="pres">
      <dgm:prSet presAssocID="{A07C77A4-8C1D-4C18-BDE5-A0FC2D4A1CE7}" presName="child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A55E655-C6C6-438A-A424-F45438D0A016}" type="pres">
      <dgm:prSet presAssocID="{A07C77A4-8C1D-4C18-BDE5-A0FC2D4A1CE7}" presName="aSpace2" presStyleCnt="0"/>
      <dgm:spPr/>
    </dgm:pt>
    <dgm:pt modelId="{1901C009-25EC-4729-8DF2-CABA295E0319}" type="pres">
      <dgm:prSet presAssocID="{CE437D3C-C3A8-42A3-B772-83FD49B9B570}" presName="child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F9F25C1-4CEA-4DAB-BAF4-1624B96758A5}" type="pres">
      <dgm:prSet presAssocID="{54D5042D-4E1E-4BD0-880A-E0DD7B6F227F}" presName="aSpace" presStyleCnt="0"/>
      <dgm:spPr/>
    </dgm:pt>
    <dgm:pt modelId="{6C285431-DF7B-44A4-BE07-298C33E31EA9}" type="pres">
      <dgm:prSet presAssocID="{0CBFB0B7-1375-40A4-B21F-2D9CAB0A04DE}" presName="compNode" presStyleCnt="0"/>
      <dgm:spPr/>
    </dgm:pt>
    <dgm:pt modelId="{30108BEE-4CD7-4D67-AC5B-6EC6DF55A161}" type="pres">
      <dgm:prSet presAssocID="{0CBFB0B7-1375-40A4-B21F-2D9CAB0A04DE}" presName="aNode" presStyleLbl="bgShp" presStyleIdx="1" presStyleCnt="3"/>
      <dgm:spPr/>
      <dgm:t>
        <a:bodyPr/>
        <a:lstStyle/>
        <a:p>
          <a:endParaRPr lang="zh-CN" altLang="en-US"/>
        </a:p>
      </dgm:t>
    </dgm:pt>
    <dgm:pt modelId="{3E871674-215F-4EA5-91D4-D1173BFFE164}" type="pres">
      <dgm:prSet presAssocID="{0CBFB0B7-1375-40A4-B21F-2D9CAB0A04DE}" presName="textNode" presStyleLbl="bgShp" presStyleIdx="1" presStyleCnt="3"/>
      <dgm:spPr/>
      <dgm:t>
        <a:bodyPr/>
        <a:lstStyle/>
        <a:p>
          <a:endParaRPr lang="zh-CN" altLang="en-US"/>
        </a:p>
      </dgm:t>
    </dgm:pt>
    <dgm:pt modelId="{2AA88475-E94C-488F-9080-2B216FCD35E0}" type="pres">
      <dgm:prSet presAssocID="{0CBFB0B7-1375-40A4-B21F-2D9CAB0A04DE}" presName="compChildNode" presStyleCnt="0"/>
      <dgm:spPr/>
    </dgm:pt>
    <dgm:pt modelId="{1956274D-E7E7-4959-9F3F-CF4532667B01}" type="pres">
      <dgm:prSet presAssocID="{0CBFB0B7-1375-40A4-B21F-2D9CAB0A04DE}" presName="theInnerList" presStyleCnt="0"/>
      <dgm:spPr/>
    </dgm:pt>
    <dgm:pt modelId="{24803D20-F754-452C-AC11-20869E26965A}" type="pres">
      <dgm:prSet presAssocID="{F5B1BA3B-5086-4177-A428-AAD8EAF6F0D7}" presName="child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202E4FB-F75A-4122-A6FC-93BE5B5EEBD5}" type="pres">
      <dgm:prSet presAssocID="{F5B1BA3B-5086-4177-A428-AAD8EAF6F0D7}" presName="aSpace2" presStyleCnt="0"/>
      <dgm:spPr/>
    </dgm:pt>
    <dgm:pt modelId="{6CC95C49-2625-438F-9F7F-00736C97E6D5}" type="pres">
      <dgm:prSet presAssocID="{D72AD713-6691-4694-B552-4A05A9FFED2E}" presName="child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AA0F9A5-637C-413C-A216-9B3BB8EF00D1}" type="pres">
      <dgm:prSet presAssocID="{0CBFB0B7-1375-40A4-B21F-2D9CAB0A04DE}" presName="aSpace" presStyleCnt="0"/>
      <dgm:spPr/>
    </dgm:pt>
    <dgm:pt modelId="{44AB3B6C-CA70-490F-A429-26B9E3F97105}" type="pres">
      <dgm:prSet presAssocID="{0135BB21-4F1F-49F3-B178-C5BAB751FBA0}" presName="compNode" presStyleCnt="0"/>
      <dgm:spPr/>
    </dgm:pt>
    <dgm:pt modelId="{188E45C1-1BF7-4334-8D7F-30E3873B241C}" type="pres">
      <dgm:prSet presAssocID="{0135BB21-4F1F-49F3-B178-C5BAB751FBA0}" presName="aNode" presStyleLbl="bgShp" presStyleIdx="2" presStyleCnt="3"/>
      <dgm:spPr/>
      <dgm:t>
        <a:bodyPr/>
        <a:lstStyle/>
        <a:p>
          <a:endParaRPr lang="zh-CN" altLang="en-US"/>
        </a:p>
      </dgm:t>
    </dgm:pt>
    <dgm:pt modelId="{8C549995-3E78-405A-B5B1-5379BD550AD1}" type="pres">
      <dgm:prSet presAssocID="{0135BB21-4F1F-49F3-B178-C5BAB751FBA0}" presName="textNode" presStyleLbl="bgShp" presStyleIdx="2" presStyleCnt="3"/>
      <dgm:spPr/>
      <dgm:t>
        <a:bodyPr/>
        <a:lstStyle/>
        <a:p>
          <a:endParaRPr lang="zh-CN" altLang="en-US"/>
        </a:p>
      </dgm:t>
    </dgm:pt>
    <dgm:pt modelId="{560B48ED-90FD-4466-B3EF-030BC2C20E75}" type="pres">
      <dgm:prSet presAssocID="{0135BB21-4F1F-49F3-B178-C5BAB751FBA0}" presName="compChildNode" presStyleCnt="0"/>
      <dgm:spPr/>
    </dgm:pt>
    <dgm:pt modelId="{428280C2-9EFF-45A8-BD50-86B0D0E8D88E}" type="pres">
      <dgm:prSet presAssocID="{0135BB21-4F1F-49F3-B178-C5BAB751FBA0}" presName="theInnerList" presStyleCnt="0"/>
      <dgm:spPr/>
    </dgm:pt>
    <dgm:pt modelId="{03D71C08-4D52-4F9B-92A6-5926C57F1A80}" type="pres">
      <dgm:prSet presAssocID="{0956D9E4-6BCA-452C-9D64-1A64A6B9DFC3}" presName="child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026BA01-CE03-4F1F-AF47-50AB49545EDF}" type="pres">
      <dgm:prSet presAssocID="{0956D9E4-6BCA-452C-9D64-1A64A6B9DFC3}" presName="aSpace2" presStyleCnt="0"/>
      <dgm:spPr/>
    </dgm:pt>
    <dgm:pt modelId="{58AE0288-B7A2-4219-BE4A-267FCA934D32}" type="pres">
      <dgm:prSet presAssocID="{F7B04116-475D-4399-8C9F-E91318F96BFD}" presName="child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FE567525-689A-488E-A957-8DC05B9AFA4A}" type="presOf" srcId="{0CBFB0B7-1375-40A4-B21F-2D9CAB0A04DE}" destId="{30108BEE-4CD7-4D67-AC5B-6EC6DF55A161}" srcOrd="0" destOrd="0" presId="urn:microsoft.com/office/officeart/2005/8/layout/lProcess2"/>
    <dgm:cxn modelId="{A9C98D85-5A21-4667-8A36-A374AE795990}" type="presOf" srcId="{A07C77A4-8C1D-4C18-BDE5-A0FC2D4A1CE7}" destId="{A1D59A48-69FA-4ADE-A758-5B40486362FE}" srcOrd="0" destOrd="0" presId="urn:microsoft.com/office/officeart/2005/8/layout/lProcess2"/>
    <dgm:cxn modelId="{1AF1DDAA-CBA4-44A5-99DA-1485AB3793EB}" type="presOf" srcId="{CE437D3C-C3A8-42A3-B772-83FD49B9B570}" destId="{1901C009-25EC-4729-8DF2-CABA295E0319}" srcOrd="0" destOrd="0" presId="urn:microsoft.com/office/officeart/2005/8/layout/lProcess2"/>
    <dgm:cxn modelId="{E918B021-1E4B-41C7-8D0C-3EA9DBF88AA6}" srcId="{70020106-3197-4FE7-AD71-98DE64A04D89}" destId="{0CBFB0B7-1375-40A4-B21F-2D9CAB0A04DE}" srcOrd="1" destOrd="0" parTransId="{977A450D-10CD-447D-A706-621BD4782A66}" sibTransId="{D442F09F-96C1-41D8-AE5E-63916C10F3A1}"/>
    <dgm:cxn modelId="{B22E2331-16D9-4537-A4A0-908D4988D7E6}" type="presOf" srcId="{70020106-3197-4FE7-AD71-98DE64A04D89}" destId="{27D8FDB8-01C9-433F-88D3-49AA9C7F0E68}" srcOrd="0" destOrd="0" presId="urn:microsoft.com/office/officeart/2005/8/layout/lProcess2"/>
    <dgm:cxn modelId="{2C86B5F9-23D8-4BFB-A982-896D1FF0F21E}" srcId="{70020106-3197-4FE7-AD71-98DE64A04D89}" destId="{0135BB21-4F1F-49F3-B178-C5BAB751FBA0}" srcOrd="2" destOrd="0" parTransId="{77DD399E-F7F6-4DC8-A3CA-9CB2CC924BD9}" sibTransId="{5C7F4232-D727-4F26-AE34-818CD3F2F964}"/>
    <dgm:cxn modelId="{1AD5A2A4-2D47-446E-9B45-C2FD2C38B3C2}" type="presOf" srcId="{54D5042D-4E1E-4BD0-880A-E0DD7B6F227F}" destId="{42D5291B-323B-4C2C-AADE-35692D3D4CA8}" srcOrd="0" destOrd="0" presId="urn:microsoft.com/office/officeart/2005/8/layout/lProcess2"/>
    <dgm:cxn modelId="{95483C4F-EB3F-4FAC-B668-AF6938292CEB}" srcId="{0135BB21-4F1F-49F3-B178-C5BAB751FBA0}" destId="{F7B04116-475D-4399-8C9F-E91318F96BFD}" srcOrd="1" destOrd="0" parTransId="{BC60D7D9-72CD-4D79-81E1-7AC7D6FC21F5}" sibTransId="{7C1FAE2C-3E4F-4053-BDAE-0201EFB6669F}"/>
    <dgm:cxn modelId="{E6C5204E-3BBC-46C4-A299-D2FFABC2DA19}" type="presOf" srcId="{F5B1BA3B-5086-4177-A428-AAD8EAF6F0D7}" destId="{24803D20-F754-452C-AC11-20869E26965A}" srcOrd="0" destOrd="0" presId="urn:microsoft.com/office/officeart/2005/8/layout/lProcess2"/>
    <dgm:cxn modelId="{8D244A18-0975-4B62-BC54-6B94024FD8A4}" type="presOf" srcId="{D72AD713-6691-4694-B552-4A05A9FFED2E}" destId="{6CC95C49-2625-438F-9F7F-00736C97E6D5}" srcOrd="0" destOrd="0" presId="urn:microsoft.com/office/officeart/2005/8/layout/lProcess2"/>
    <dgm:cxn modelId="{D778208D-D184-4BBF-BEE1-B72E362A3498}" type="presOf" srcId="{0135BB21-4F1F-49F3-B178-C5BAB751FBA0}" destId="{8C549995-3E78-405A-B5B1-5379BD550AD1}" srcOrd="1" destOrd="0" presId="urn:microsoft.com/office/officeart/2005/8/layout/lProcess2"/>
    <dgm:cxn modelId="{D1A01AE2-77C2-488B-A034-45F23A95A0D9}" srcId="{0CBFB0B7-1375-40A4-B21F-2D9CAB0A04DE}" destId="{F5B1BA3B-5086-4177-A428-AAD8EAF6F0D7}" srcOrd="0" destOrd="0" parTransId="{C3BEAD29-ABA6-4421-9881-DCC43C49FBA2}" sibTransId="{1E3F3134-7B91-4120-8931-D5179BBCFBD3}"/>
    <dgm:cxn modelId="{1B499E35-6CD2-4D13-BABF-408EBA490FEE}" type="presOf" srcId="{F7B04116-475D-4399-8C9F-E91318F96BFD}" destId="{58AE0288-B7A2-4219-BE4A-267FCA934D32}" srcOrd="0" destOrd="0" presId="urn:microsoft.com/office/officeart/2005/8/layout/lProcess2"/>
    <dgm:cxn modelId="{2A638CAA-E442-44B4-B7ED-60FBAEDF0225}" type="presOf" srcId="{0CBFB0B7-1375-40A4-B21F-2D9CAB0A04DE}" destId="{3E871674-215F-4EA5-91D4-D1173BFFE164}" srcOrd="1" destOrd="0" presId="urn:microsoft.com/office/officeart/2005/8/layout/lProcess2"/>
    <dgm:cxn modelId="{D69300EC-5C5A-480F-9806-6F1E2D7BD61F}" srcId="{70020106-3197-4FE7-AD71-98DE64A04D89}" destId="{54D5042D-4E1E-4BD0-880A-E0DD7B6F227F}" srcOrd="0" destOrd="0" parTransId="{95D14504-055F-4FB1-900F-3FF21C22FEF4}" sibTransId="{7F53C556-0283-4FBD-8356-9AFBCDC065D4}"/>
    <dgm:cxn modelId="{4F0FF53C-0E32-4389-BD85-874DD7EB46C5}" srcId="{0CBFB0B7-1375-40A4-B21F-2D9CAB0A04DE}" destId="{D72AD713-6691-4694-B552-4A05A9FFED2E}" srcOrd="1" destOrd="0" parTransId="{21CBEF58-C9D5-4924-B25B-2575936DA458}" sibTransId="{21D11587-C5FC-4E00-B557-11C55F144418}"/>
    <dgm:cxn modelId="{ACCB88C1-406B-4F77-9B91-66EE09A85A77}" type="presOf" srcId="{54D5042D-4E1E-4BD0-880A-E0DD7B6F227F}" destId="{9F94D48B-8FAE-4DDF-9E6F-C92464D27FC8}" srcOrd="1" destOrd="0" presId="urn:microsoft.com/office/officeart/2005/8/layout/lProcess2"/>
    <dgm:cxn modelId="{54794B0D-64FA-4741-9963-86772D7EAC19}" srcId="{54D5042D-4E1E-4BD0-880A-E0DD7B6F227F}" destId="{A07C77A4-8C1D-4C18-BDE5-A0FC2D4A1CE7}" srcOrd="0" destOrd="0" parTransId="{120B59B4-651A-4578-A22D-D0F937B450C3}" sibTransId="{E61D810D-1C7A-4098-A6F1-198B7E6D7442}"/>
    <dgm:cxn modelId="{CD5DD731-4364-49B3-AA07-6A0466566EE2}" srcId="{54D5042D-4E1E-4BD0-880A-E0DD7B6F227F}" destId="{CE437D3C-C3A8-42A3-B772-83FD49B9B570}" srcOrd="1" destOrd="0" parTransId="{9D0E909A-DD20-4B3A-92D2-DF440E8B3AA7}" sibTransId="{377ADED5-9A52-43FE-BE6E-09F759E528E9}"/>
    <dgm:cxn modelId="{C966BCC6-0000-4D9A-85D0-AD02F1226A35}" type="presOf" srcId="{0956D9E4-6BCA-452C-9D64-1A64A6B9DFC3}" destId="{03D71C08-4D52-4F9B-92A6-5926C57F1A80}" srcOrd="0" destOrd="0" presId="urn:microsoft.com/office/officeart/2005/8/layout/lProcess2"/>
    <dgm:cxn modelId="{D38FF41E-A999-45F4-B3CC-A529CEFC9DCA}" type="presOf" srcId="{0135BB21-4F1F-49F3-B178-C5BAB751FBA0}" destId="{188E45C1-1BF7-4334-8D7F-30E3873B241C}" srcOrd="0" destOrd="0" presId="urn:microsoft.com/office/officeart/2005/8/layout/lProcess2"/>
    <dgm:cxn modelId="{77BFE269-03D5-4018-9856-457D9A5428A5}" srcId="{0135BB21-4F1F-49F3-B178-C5BAB751FBA0}" destId="{0956D9E4-6BCA-452C-9D64-1A64A6B9DFC3}" srcOrd="0" destOrd="0" parTransId="{48B20649-EC5A-4D12-BF6B-69396578FE2F}" sibTransId="{76F23825-E257-4FA0-9111-632F908FA43A}"/>
    <dgm:cxn modelId="{5B86CAD8-CA36-49A8-B123-993B8067630F}" type="presParOf" srcId="{27D8FDB8-01C9-433F-88D3-49AA9C7F0E68}" destId="{DBDA6199-EF59-4246-B389-43FA32E26B72}" srcOrd="0" destOrd="0" presId="urn:microsoft.com/office/officeart/2005/8/layout/lProcess2"/>
    <dgm:cxn modelId="{8B0432B6-E7A1-437C-B3E1-9FB922DBBB1F}" type="presParOf" srcId="{DBDA6199-EF59-4246-B389-43FA32E26B72}" destId="{42D5291B-323B-4C2C-AADE-35692D3D4CA8}" srcOrd="0" destOrd="0" presId="urn:microsoft.com/office/officeart/2005/8/layout/lProcess2"/>
    <dgm:cxn modelId="{887A5D79-C81A-416D-8BD7-76764E6C7263}" type="presParOf" srcId="{DBDA6199-EF59-4246-B389-43FA32E26B72}" destId="{9F94D48B-8FAE-4DDF-9E6F-C92464D27FC8}" srcOrd="1" destOrd="0" presId="urn:microsoft.com/office/officeart/2005/8/layout/lProcess2"/>
    <dgm:cxn modelId="{30FF19AB-33E8-4991-991F-B4949AD48C0B}" type="presParOf" srcId="{DBDA6199-EF59-4246-B389-43FA32E26B72}" destId="{51BDB2C1-86E7-4F3B-BA05-797298E14E16}" srcOrd="2" destOrd="0" presId="urn:microsoft.com/office/officeart/2005/8/layout/lProcess2"/>
    <dgm:cxn modelId="{C7D68C97-3554-4A4D-AC95-1C1BF1BFFDEC}" type="presParOf" srcId="{51BDB2C1-86E7-4F3B-BA05-797298E14E16}" destId="{ABB05A17-1571-4D40-A26C-5D12171DEE01}" srcOrd="0" destOrd="0" presId="urn:microsoft.com/office/officeart/2005/8/layout/lProcess2"/>
    <dgm:cxn modelId="{07328FB6-9776-4B34-90FA-80FEE60A5ABD}" type="presParOf" srcId="{ABB05A17-1571-4D40-A26C-5D12171DEE01}" destId="{A1D59A48-69FA-4ADE-A758-5B40486362FE}" srcOrd="0" destOrd="0" presId="urn:microsoft.com/office/officeart/2005/8/layout/lProcess2"/>
    <dgm:cxn modelId="{23329070-531E-4C21-9DED-6977170193F2}" type="presParOf" srcId="{ABB05A17-1571-4D40-A26C-5D12171DEE01}" destId="{FA55E655-C6C6-438A-A424-F45438D0A016}" srcOrd="1" destOrd="0" presId="urn:microsoft.com/office/officeart/2005/8/layout/lProcess2"/>
    <dgm:cxn modelId="{38F88AB2-7FC7-4AB4-8E51-4F04D0FD1D16}" type="presParOf" srcId="{ABB05A17-1571-4D40-A26C-5D12171DEE01}" destId="{1901C009-25EC-4729-8DF2-CABA295E0319}" srcOrd="2" destOrd="0" presId="urn:microsoft.com/office/officeart/2005/8/layout/lProcess2"/>
    <dgm:cxn modelId="{3EDB0062-EB0D-4D6C-8C80-85DE070B0ED5}" type="presParOf" srcId="{27D8FDB8-01C9-433F-88D3-49AA9C7F0E68}" destId="{9F9F25C1-4CEA-4DAB-BAF4-1624B96758A5}" srcOrd="1" destOrd="0" presId="urn:microsoft.com/office/officeart/2005/8/layout/lProcess2"/>
    <dgm:cxn modelId="{7C92E80C-A304-45F5-9CB6-E90D7DB25BC5}" type="presParOf" srcId="{27D8FDB8-01C9-433F-88D3-49AA9C7F0E68}" destId="{6C285431-DF7B-44A4-BE07-298C33E31EA9}" srcOrd="2" destOrd="0" presId="urn:microsoft.com/office/officeart/2005/8/layout/lProcess2"/>
    <dgm:cxn modelId="{5064ADC6-7207-4CD8-911E-991FD082E2BD}" type="presParOf" srcId="{6C285431-DF7B-44A4-BE07-298C33E31EA9}" destId="{30108BEE-4CD7-4D67-AC5B-6EC6DF55A161}" srcOrd="0" destOrd="0" presId="urn:microsoft.com/office/officeart/2005/8/layout/lProcess2"/>
    <dgm:cxn modelId="{3C51D97F-0159-418C-A656-D75BCE257EC6}" type="presParOf" srcId="{6C285431-DF7B-44A4-BE07-298C33E31EA9}" destId="{3E871674-215F-4EA5-91D4-D1173BFFE164}" srcOrd="1" destOrd="0" presId="urn:microsoft.com/office/officeart/2005/8/layout/lProcess2"/>
    <dgm:cxn modelId="{B937623C-AADF-488C-BF91-E0D43518B11F}" type="presParOf" srcId="{6C285431-DF7B-44A4-BE07-298C33E31EA9}" destId="{2AA88475-E94C-488F-9080-2B216FCD35E0}" srcOrd="2" destOrd="0" presId="urn:microsoft.com/office/officeart/2005/8/layout/lProcess2"/>
    <dgm:cxn modelId="{E5AEDA6E-50BA-4141-B8A5-7D9B83CFEE80}" type="presParOf" srcId="{2AA88475-E94C-488F-9080-2B216FCD35E0}" destId="{1956274D-E7E7-4959-9F3F-CF4532667B01}" srcOrd="0" destOrd="0" presId="urn:microsoft.com/office/officeart/2005/8/layout/lProcess2"/>
    <dgm:cxn modelId="{6CE9C15B-0181-4F7F-99AD-EB8FD631AAD3}" type="presParOf" srcId="{1956274D-E7E7-4959-9F3F-CF4532667B01}" destId="{24803D20-F754-452C-AC11-20869E26965A}" srcOrd="0" destOrd="0" presId="urn:microsoft.com/office/officeart/2005/8/layout/lProcess2"/>
    <dgm:cxn modelId="{F84296F1-F4BD-431E-908D-E540267A177D}" type="presParOf" srcId="{1956274D-E7E7-4959-9F3F-CF4532667B01}" destId="{0202E4FB-F75A-4122-A6FC-93BE5B5EEBD5}" srcOrd="1" destOrd="0" presId="urn:microsoft.com/office/officeart/2005/8/layout/lProcess2"/>
    <dgm:cxn modelId="{768CA3E9-3FC4-4733-8C01-F91D5FD148AB}" type="presParOf" srcId="{1956274D-E7E7-4959-9F3F-CF4532667B01}" destId="{6CC95C49-2625-438F-9F7F-00736C97E6D5}" srcOrd="2" destOrd="0" presId="urn:microsoft.com/office/officeart/2005/8/layout/lProcess2"/>
    <dgm:cxn modelId="{4FA5C7C8-C864-4042-91A8-0C79E6D77265}" type="presParOf" srcId="{27D8FDB8-01C9-433F-88D3-49AA9C7F0E68}" destId="{CAA0F9A5-637C-413C-A216-9B3BB8EF00D1}" srcOrd="3" destOrd="0" presId="urn:microsoft.com/office/officeart/2005/8/layout/lProcess2"/>
    <dgm:cxn modelId="{366C6D00-C716-4AA1-81ED-B980FFC81684}" type="presParOf" srcId="{27D8FDB8-01C9-433F-88D3-49AA9C7F0E68}" destId="{44AB3B6C-CA70-490F-A429-26B9E3F97105}" srcOrd="4" destOrd="0" presId="urn:microsoft.com/office/officeart/2005/8/layout/lProcess2"/>
    <dgm:cxn modelId="{D9015648-83EB-40BE-B242-36778863C466}" type="presParOf" srcId="{44AB3B6C-CA70-490F-A429-26B9E3F97105}" destId="{188E45C1-1BF7-4334-8D7F-30E3873B241C}" srcOrd="0" destOrd="0" presId="urn:microsoft.com/office/officeart/2005/8/layout/lProcess2"/>
    <dgm:cxn modelId="{1975E4CD-F8B0-4BC5-B555-912BD213FA06}" type="presParOf" srcId="{44AB3B6C-CA70-490F-A429-26B9E3F97105}" destId="{8C549995-3E78-405A-B5B1-5379BD550AD1}" srcOrd="1" destOrd="0" presId="urn:microsoft.com/office/officeart/2005/8/layout/lProcess2"/>
    <dgm:cxn modelId="{54688B79-EE55-4FBD-83FE-6042738AEF14}" type="presParOf" srcId="{44AB3B6C-CA70-490F-A429-26B9E3F97105}" destId="{560B48ED-90FD-4466-B3EF-030BC2C20E75}" srcOrd="2" destOrd="0" presId="urn:microsoft.com/office/officeart/2005/8/layout/lProcess2"/>
    <dgm:cxn modelId="{F5A8F8F9-76FE-4012-BB5C-34788F8AE992}" type="presParOf" srcId="{560B48ED-90FD-4466-B3EF-030BC2C20E75}" destId="{428280C2-9EFF-45A8-BD50-86B0D0E8D88E}" srcOrd="0" destOrd="0" presId="urn:microsoft.com/office/officeart/2005/8/layout/lProcess2"/>
    <dgm:cxn modelId="{C203BF5C-749A-47A6-BE40-528D8C3E9DC6}" type="presParOf" srcId="{428280C2-9EFF-45A8-BD50-86B0D0E8D88E}" destId="{03D71C08-4D52-4F9B-92A6-5926C57F1A80}" srcOrd="0" destOrd="0" presId="urn:microsoft.com/office/officeart/2005/8/layout/lProcess2"/>
    <dgm:cxn modelId="{F761124E-1D03-453C-97DC-B68007CD6E66}" type="presParOf" srcId="{428280C2-9EFF-45A8-BD50-86B0D0E8D88E}" destId="{1026BA01-CE03-4F1F-AF47-50AB49545EDF}" srcOrd="1" destOrd="0" presId="urn:microsoft.com/office/officeart/2005/8/layout/lProcess2"/>
    <dgm:cxn modelId="{BCF11D8D-E84E-4471-AD7D-975CBDDC0D8D}" type="presParOf" srcId="{428280C2-9EFF-45A8-BD50-86B0D0E8D88E}" destId="{58AE0288-B7A2-4219-BE4A-267FCA934D32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6775A91-8E0C-47B3-A185-9F79FC7635E0}" type="doc">
      <dgm:prSet loTypeId="urn:microsoft.com/office/officeart/2005/8/layout/hList1" loCatId="list" qsTypeId="urn:microsoft.com/office/officeart/2005/8/quickstyle/simple1#15" qsCatId="simple" csTypeId="urn:microsoft.com/office/officeart/2005/8/colors/accent2_2" csCatId="accent2" phldr="1"/>
      <dgm:spPr/>
      <dgm:t>
        <a:bodyPr/>
        <a:lstStyle/>
        <a:p>
          <a:endParaRPr lang="zh-CN" altLang="en-US"/>
        </a:p>
      </dgm:t>
    </dgm:pt>
    <dgm:pt modelId="{84C6E2DB-AF38-4016-814F-76061C5AE4BB}">
      <dgm:prSet phldrT="[文本]"/>
      <dgm:spPr/>
      <dgm:t>
        <a:bodyPr/>
        <a:lstStyle/>
        <a:p>
          <a:r>
            <a:rPr lang="zh-CN" altLang="en-US" dirty="0" smtClean="0"/>
            <a:t>教了</a:t>
          </a:r>
          <a:endParaRPr lang="zh-CN" altLang="en-US" dirty="0"/>
        </a:p>
      </dgm:t>
    </dgm:pt>
    <dgm:pt modelId="{35CEDA91-F375-4577-85B8-7770179E38FA}" type="parTrans" cxnId="{51518415-4FBC-461F-AD5A-0ED4B8DE679E}">
      <dgm:prSet/>
      <dgm:spPr/>
      <dgm:t>
        <a:bodyPr/>
        <a:lstStyle/>
        <a:p>
          <a:endParaRPr lang="zh-CN" altLang="en-US"/>
        </a:p>
      </dgm:t>
    </dgm:pt>
    <dgm:pt modelId="{F20DDB73-76F4-4A3A-AA1F-C6CEB9E47B90}" type="sibTrans" cxnId="{51518415-4FBC-461F-AD5A-0ED4B8DE679E}">
      <dgm:prSet/>
      <dgm:spPr/>
      <dgm:t>
        <a:bodyPr/>
        <a:lstStyle/>
        <a:p>
          <a:endParaRPr lang="zh-CN" altLang="en-US"/>
        </a:p>
      </dgm:t>
    </dgm:pt>
    <dgm:pt modelId="{AE9D8C7F-7F75-43E3-8E10-B084B13DCC2A}">
      <dgm:prSet phldrT="[文本]"/>
      <dgm:spPr/>
      <dgm:t>
        <a:bodyPr/>
        <a:lstStyle/>
        <a:p>
          <a:r>
            <a:rPr lang="zh-CN" altLang="en-US" dirty="0" smtClean="0"/>
            <a:t>教师行为</a:t>
          </a:r>
          <a:endParaRPr lang="zh-CN" altLang="en-US" dirty="0"/>
        </a:p>
      </dgm:t>
    </dgm:pt>
    <dgm:pt modelId="{D14C6B08-A79F-4056-AA86-7AC96B754CCB}" type="parTrans" cxnId="{717F2E16-0CB5-4C45-9173-0DCB5F515452}">
      <dgm:prSet/>
      <dgm:spPr/>
      <dgm:t>
        <a:bodyPr/>
        <a:lstStyle/>
        <a:p>
          <a:endParaRPr lang="zh-CN" altLang="en-US"/>
        </a:p>
      </dgm:t>
    </dgm:pt>
    <dgm:pt modelId="{AD53CEF3-D25C-4B69-A62D-855FFD307FB3}" type="sibTrans" cxnId="{717F2E16-0CB5-4C45-9173-0DCB5F515452}">
      <dgm:prSet/>
      <dgm:spPr/>
      <dgm:t>
        <a:bodyPr/>
        <a:lstStyle/>
        <a:p>
          <a:endParaRPr lang="zh-CN" altLang="en-US"/>
        </a:p>
      </dgm:t>
    </dgm:pt>
    <dgm:pt modelId="{2F038185-8CEA-4FB8-A1AA-3889D0A5DE22}">
      <dgm:prSet phldrT="[文本]"/>
      <dgm:spPr/>
      <dgm:t>
        <a:bodyPr/>
        <a:lstStyle/>
        <a:p>
          <a:r>
            <a:rPr lang="zh-CN" altLang="en-US" dirty="0" smtClean="0"/>
            <a:t>学了</a:t>
          </a:r>
          <a:endParaRPr lang="zh-CN" altLang="en-US" dirty="0"/>
        </a:p>
      </dgm:t>
    </dgm:pt>
    <dgm:pt modelId="{7CD62A1C-DE88-4451-A452-00A494412E0D}" type="parTrans" cxnId="{E576E77B-D968-45F8-A6D9-F1BAF16DD49A}">
      <dgm:prSet/>
      <dgm:spPr/>
      <dgm:t>
        <a:bodyPr/>
        <a:lstStyle/>
        <a:p>
          <a:endParaRPr lang="zh-CN" altLang="en-US"/>
        </a:p>
      </dgm:t>
    </dgm:pt>
    <dgm:pt modelId="{32AAD96F-7F73-4D63-B9F9-6EFC230804AB}" type="sibTrans" cxnId="{E576E77B-D968-45F8-A6D9-F1BAF16DD49A}">
      <dgm:prSet/>
      <dgm:spPr/>
      <dgm:t>
        <a:bodyPr/>
        <a:lstStyle/>
        <a:p>
          <a:endParaRPr lang="zh-CN" altLang="en-US"/>
        </a:p>
      </dgm:t>
    </dgm:pt>
    <dgm:pt modelId="{845AC7A6-866D-43C1-AE18-C699C16B846A}">
      <dgm:prSet phldrT="[文本]"/>
      <dgm:spPr/>
      <dgm:t>
        <a:bodyPr/>
        <a:lstStyle/>
        <a:p>
          <a:r>
            <a:rPr lang="zh-CN" altLang="en-US" dirty="0" smtClean="0"/>
            <a:t>学生行为</a:t>
          </a:r>
          <a:endParaRPr lang="zh-CN" altLang="en-US" dirty="0"/>
        </a:p>
      </dgm:t>
    </dgm:pt>
    <dgm:pt modelId="{EE3561AC-766E-4B4E-B4C2-CA7E545A34F2}" type="parTrans" cxnId="{17377488-834A-44FC-8672-353CBEAD42BB}">
      <dgm:prSet/>
      <dgm:spPr/>
      <dgm:t>
        <a:bodyPr/>
        <a:lstStyle/>
        <a:p>
          <a:endParaRPr lang="zh-CN" altLang="en-US"/>
        </a:p>
      </dgm:t>
    </dgm:pt>
    <dgm:pt modelId="{B8FCEBC1-006A-407F-93F4-ED9C38F22C3C}" type="sibTrans" cxnId="{17377488-834A-44FC-8672-353CBEAD42BB}">
      <dgm:prSet/>
      <dgm:spPr/>
      <dgm:t>
        <a:bodyPr/>
        <a:lstStyle/>
        <a:p>
          <a:endParaRPr lang="zh-CN" altLang="en-US"/>
        </a:p>
      </dgm:t>
    </dgm:pt>
    <dgm:pt modelId="{15F23F52-FF02-4168-8A64-2474E868C571}">
      <dgm:prSet phldrT="[文本]"/>
      <dgm:spPr/>
      <dgm:t>
        <a:bodyPr/>
        <a:lstStyle/>
        <a:p>
          <a:r>
            <a:rPr lang="zh-CN" altLang="en-US" dirty="0" smtClean="0"/>
            <a:t>学会了</a:t>
          </a:r>
          <a:endParaRPr lang="zh-CN" altLang="en-US" dirty="0"/>
        </a:p>
      </dgm:t>
    </dgm:pt>
    <dgm:pt modelId="{15A792AC-4EF5-47E5-9FE9-29301340E1B6}" type="parTrans" cxnId="{7A280D4A-BE8F-455B-8F2F-DA3C2B776656}">
      <dgm:prSet/>
      <dgm:spPr/>
      <dgm:t>
        <a:bodyPr/>
        <a:lstStyle/>
        <a:p>
          <a:endParaRPr lang="zh-CN" altLang="en-US"/>
        </a:p>
      </dgm:t>
    </dgm:pt>
    <dgm:pt modelId="{B292FD4F-F51E-4AC7-A742-7DCA58C96688}" type="sibTrans" cxnId="{7A280D4A-BE8F-455B-8F2F-DA3C2B776656}">
      <dgm:prSet/>
      <dgm:spPr/>
      <dgm:t>
        <a:bodyPr/>
        <a:lstStyle/>
        <a:p>
          <a:endParaRPr lang="zh-CN" altLang="en-US"/>
        </a:p>
      </dgm:t>
    </dgm:pt>
    <dgm:pt modelId="{0BD39E34-0E09-467F-BFC1-1141CBB8319F}">
      <dgm:prSet phldrT="[文本]"/>
      <dgm:spPr/>
      <dgm:t>
        <a:bodyPr/>
        <a:lstStyle/>
        <a:p>
          <a:r>
            <a:rPr lang="zh-CN" altLang="en-US" dirty="0" smtClean="0"/>
            <a:t>目标达成</a:t>
          </a:r>
          <a:endParaRPr lang="zh-CN" altLang="en-US" dirty="0"/>
        </a:p>
      </dgm:t>
    </dgm:pt>
    <dgm:pt modelId="{C6309E94-0123-4DD2-A84E-730623AC2A00}" type="parTrans" cxnId="{5E2ACD93-5682-4187-8C5D-5038409C99CF}">
      <dgm:prSet/>
      <dgm:spPr/>
      <dgm:t>
        <a:bodyPr/>
        <a:lstStyle/>
        <a:p>
          <a:endParaRPr lang="zh-CN" altLang="en-US"/>
        </a:p>
      </dgm:t>
    </dgm:pt>
    <dgm:pt modelId="{E0AFD577-6C07-40CB-A21A-2CBC53977F4A}" type="sibTrans" cxnId="{5E2ACD93-5682-4187-8C5D-5038409C99CF}">
      <dgm:prSet/>
      <dgm:spPr/>
      <dgm:t>
        <a:bodyPr/>
        <a:lstStyle/>
        <a:p>
          <a:endParaRPr lang="zh-CN" altLang="en-US"/>
        </a:p>
      </dgm:t>
    </dgm:pt>
    <dgm:pt modelId="{047D2789-67D5-4C3D-A903-8DC2ED23C6FB}" type="pres">
      <dgm:prSet presAssocID="{96775A91-8E0C-47B3-A185-9F79FC7635E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227A3752-6986-4A88-B6AC-0AF343EE6128}" type="pres">
      <dgm:prSet presAssocID="{84C6E2DB-AF38-4016-814F-76061C5AE4BB}" presName="composite" presStyleCnt="0"/>
      <dgm:spPr/>
      <dgm:t>
        <a:bodyPr/>
        <a:lstStyle/>
        <a:p>
          <a:endParaRPr lang="zh-CN" altLang="en-US"/>
        </a:p>
      </dgm:t>
    </dgm:pt>
    <dgm:pt modelId="{FD74079A-9EED-4453-A9BD-3948EE5F0847}" type="pres">
      <dgm:prSet presAssocID="{84C6E2DB-AF38-4016-814F-76061C5AE4BB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73449EF-6B3E-4612-8AD8-2D3A934DE75D}" type="pres">
      <dgm:prSet presAssocID="{84C6E2DB-AF38-4016-814F-76061C5AE4BB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51E231C-F10C-44C5-B049-83483F25660B}" type="pres">
      <dgm:prSet presAssocID="{F20DDB73-76F4-4A3A-AA1F-C6CEB9E47B90}" presName="space" presStyleCnt="0"/>
      <dgm:spPr/>
      <dgm:t>
        <a:bodyPr/>
        <a:lstStyle/>
        <a:p>
          <a:endParaRPr lang="zh-CN" altLang="en-US"/>
        </a:p>
      </dgm:t>
    </dgm:pt>
    <dgm:pt modelId="{EB3FE206-1943-4CC4-B20F-804219FABE9B}" type="pres">
      <dgm:prSet presAssocID="{2F038185-8CEA-4FB8-A1AA-3889D0A5DE22}" presName="composite" presStyleCnt="0"/>
      <dgm:spPr/>
      <dgm:t>
        <a:bodyPr/>
        <a:lstStyle/>
        <a:p>
          <a:endParaRPr lang="zh-CN" altLang="en-US"/>
        </a:p>
      </dgm:t>
    </dgm:pt>
    <dgm:pt modelId="{1DEEA200-6527-4247-9A78-C80BAF640ACD}" type="pres">
      <dgm:prSet presAssocID="{2F038185-8CEA-4FB8-A1AA-3889D0A5DE22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C720CFF-4085-49BE-AA01-64B7502AC399}" type="pres">
      <dgm:prSet presAssocID="{2F038185-8CEA-4FB8-A1AA-3889D0A5DE22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8518969-CB53-45EE-9FE4-8BD9E03E7B28}" type="pres">
      <dgm:prSet presAssocID="{32AAD96F-7F73-4D63-B9F9-6EFC230804AB}" presName="space" presStyleCnt="0"/>
      <dgm:spPr/>
      <dgm:t>
        <a:bodyPr/>
        <a:lstStyle/>
        <a:p>
          <a:endParaRPr lang="zh-CN" altLang="en-US"/>
        </a:p>
      </dgm:t>
    </dgm:pt>
    <dgm:pt modelId="{69286B58-8D17-43C1-A847-697955F9BF2B}" type="pres">
      <dgm:prSet presAssocID="{15F23F52-FF02-4168-8A64-2474E868C571}" presName="composite" presStyleCnt="0"/>
      <dgm:spPr/>
      <dgm:t>
        <a:bodyPr/>
        <a:lstStyle/>
        <a:p>
          <a:endParaRPr lang="zh-CN" altLang="en-US"/>
        </a:p>
      </dgm:t>
    </dgm:pt>
    <dgm:pt modelId="{0E7A92F2-B24A-44D8-AE3C-D9C295F45C99}" type="pres">
      <dgm:prSet presAssocID="{15F23F52-FF02-4168-8A64-2474E868C571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F604FD6-45F3-444B-AAD2-293597AB3EB3}" type="pres">
      <dgm:prSet presAssocID="{15F23F52-FF02-4168-8A64-2474E868C571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03E6F31B-2BAD-400B-AE83-E2DA65DA6818}" type="presOf" srcId="{AE9D8C7F-7F75-43E3-8E10-B084B13DCC2A}" destId="{873449EF-6B3E-4612-8AD8-2D3A934DE75D}" srcOrd="0" destOrd="0" presId="urn:microsoft.com/office/officeart/2005/8/layout/hList1"/>
    <dgm:cxn modelId="{8528C194-DB7E-4C52-B676-C5604CBFE956}" type="presOf" srcId="{84C6E2DB-AF38-4016-814F-76061C5AE4BB}" destId="{FD74079A-9EED-4453-A9BD-3948EE5F0847}" srcOrd="0" destOrd="0" presId="urn:microsoft.com/office/officeart/2005/8/layout/hList1"/>
    <dgm:cxn modelId="{7A280D4A-BE8F-455B-8F2F-DA3C2B776656}" srcId="{96775A91-8E0C-47B3-A185-9F79FC7635E0}" destId="{15F23F52-FF02-4168-8A64-2474E868C571}" srcOrd="2" destOrd="0" parTransId="{15A792AC-4EF5-47E5-9FE9-29301340E1B6}" sibTransId="{B292FD4F-F51E-4AC7-A742-7DCA58C96688}"/>
    <dgm:cxn modelId="{E576E77B-D968-45F8-A6D9-F1BAF16DD49A}" srcId="{96775A91-8E0C-47B3-A185-9F79FC7635E0}" destId="{2F038185-8CEA-4FB8-A1AA-3889D0A5DE22}" srcOrd="1" destOrd="0" parTransId="{7CD62A1C-DE88-4451-A452-00A494412E0D}" sibTransId="{32AAD96F-7F73-4D63-B9F9-6EFC230804AB}"/>
    <dgm:cxn modelId="{717F2E16-0CB5-4C45-9173-0DCB5F515452}" srcId="{84C6E2DB-AF38-4016-814F-76061C5AE4BB}" destId="{AE9D8C7F-7F75-43E3-8E10-B084B13DCC2A}" srcOrd="0" destOrd="0" parTransId="{D14C6B08-A79F-4056-AA86-7AC96B754CCB}" sibTransId="{AD53CEF3-D25C-4B69-A62D-855FFD307FB3}"/>
    <dgm:cxn modelId="{C476F5E5-169B-47DC-B013-CED1D46C999A}" type="presOf" srcId="{2F038185-8CEA-4FB8-A1AA-3889D0A5DE22}" destId="{1DEEA200-6527-4247-9A78-C80BAF640ACD}" srcOrd="0" destOrd="0" presId="urn:microsoft.com/office/officeart/2005/8/layout/hList1"/>
    <dgm:cxn modelId="{5E2ACD93-5682-4187-8C5D-5038409C99CF}" srcId="{15F23F52-FF02-4168-8A64-2474E868C571}" destId="{0BD39E34-0E09-467F-BFC1-1141CBB8319F}" srcOrd="0" destOrd="0" parTransId="{C6309E94-0123-4DD2-A84E-730623AC2A00}" sibTransId="{E0AFD577-6C07-40CB-A21A-2CBC53977F4A}"/>
    <dgm:cxn modelId="{31D41726-05EC-4D61-BC42-0CCF96FEA768}" type="presOf" srcId="{0BD39E34-0E09-467F-BFC1-1141CBB8319F}" destId="{1F604FD6-45F3-444B-AAD2-293597AB3EB3}" srcOrd="0" destOrd="0" presId="urn:microsoft.com/office/officeart/2005/8/layout/hList1"/>
    <dgm:cxn modelId="{17377488-834A-44FC-8672-353CBEAD42BB}" srcId="{2F038185-8CEA-4FB8-A1AA-3889D0A5DE22}" destId="{845AC7A6-866D-43C1-AE18-C699C16B846A}" srcOrd="0" destOrd="0" parTransId="{EE3561AC-766E-4B4E-B4C2-CA7E545A34F2}" sibTransId="{B8FCEBC1-006A-407F-93F4-ED9C38F22C3C}"/>
    <dgm:cxn modelId="{22E28456-7129-4B41-8E7B-3F11B9D53D33}" type="presOf" srcId="{15F23F52-FF02-4168-8A64-2474E868C571}" destId="{0E7A92F2-B24A-44D8-AE3C-D9C295F45C99}" srcOrd="0" destOrd="0" presId="urn:microsoft.com/office/officeart/2005/8/layout/hList1"/>
    <dgm:cxn modelId="{51518415-4FBC-461F-AD5A-0ED4B8DE679E}" srcId="{96775A91-8E0C-47B3-A185-9F79FC7635E0}" destId="{84C6E2DB-AF38-4016-814F-76061C5AE4BB}" srcOrd="0" destOrd="0" parTransId="{35CEDA91-F375-4577-85B8-7770179E38FA}" sibTransId="{F20DDB73-76F4-4A3A-AA1F-C6CEB9E47B90}"/>
    <dgm:cxn modelId="{733061D9-D4AB-459B-B907-A6D1FDE73500}" type="presOf" srcId="{96775A91-8E0C-47B3-A185-9F79FC7635E0}" destId="{047D2789-67D5-4C3D-A903-8DC2ED23C6FB}" srcOrd="0" destOrd="0" presId="urn:microsoft.com/office/officeart/2005/8/layout/hList1"/>
    <dgm:cxn modelId="{9E18810D-F9CD-4245-8E94-E73FE1304163}" type="presOf" srcId="{845AC7A6-866D-43C1-AE18-C699C16B846A}" destId="{9C720CFF-4085-49BE-AA01-64B7502AC399}" srcOrd="0" destOrd="0" presId="urn:microsoft.com/office/officeart/2005/8/layout/hList1"/>
    <dgm:cxn modelId="{5666C6F3-9A37-492C-A8ED-3EEE33593789}" type="presParOf" srcId="{047D2789-67D5-4C3D-A903-8DC2ED23C6FB}" destId="{227A3752-6986-4A88-B6AC-0AF343EE6128}" srcOrd="0" destOrd="0" presId="urn:microsoft.com/office/officeart/2005/8/layout/hList1"/>
    <dgm:cxn modelId="{A4D6C43B-D0B5-4765-BE5F-80B4BBF7DA2D}" type="presParOf" srcId="{227A3752-6986-4A88-B6AC-0AF343EE6128}" destId="{FD74079A-9EED-4453-A9BD-3948EE5F0847}" srcOrd="0" destOrd="0" presId="urn:microsoft.com/office/officeart/2005/8/layout/hList1"/>
    <dgm:cxn modelId="{5021AC30-48D1-4646-BEB2-BC924BA41970}" type="presParOf" srcId="{227A3752-6986-4A88-B6AC-0AF343EE6128}" destId="{873449EF-6B3E-4612-8AD8-2D3A934DE75D}" srcOrd="1" destOrd="0" presId="urn:microsoft.com/office/officeart/2005/8/layout/hList1"/>
    <dgm:cxn modelId="{D2F36A0E-7660-43F2-AAE9-DCB2BCA9139A}" type="presParOf" srcId="{047D2789-67D5-4C3D-A903-8DC2ED23C6FB}" destId="{A51E231C-F10C-44C5-B049-83483F25660B}" srcOrd="1" destOrd="0" presId="urn:microsoft.com/office/officeart/2005/8/layout/hList1"/>
    <dgm:cxn modelId="{97F3D1A8-F79E-4F19-8208-A38974C5F38A}" type="presParOf" srcId="{047D2789-67D5-4C3D-A903-8DC2ED23C6FB}" destId="{EB3FE206-1943-4CC4-B20F-804219FABE9B}" srcOrd="2" destOrd="0" presId="urn:microsoft.com/office/officeart/2005/8/layout/hList1"/>
    <dgm:cxn modelId="{CB5FF197-D6B6-4D2F-A61F-A32F1F0C0E0C}" type="presParOf" srcId="{EB3FE206-1943-4CC4-B20F-804219FABE9B}" destId="{1DEEA200-6527-4247-9A78-C80BAF640ACD}" srcOrd="0" destOrd="0" presId="urn:microsoft.com/office/officeart/2005/8/layout/hList1"/>
    <dgm:cxn modelId="{1129E026-DF96-44AF-9364-29F70704FEBE}" type="presParOf" srcId="{EB3FE206-1943-4CC4-B20F-804219FABE9B}" destId="{9C720CFF-4085-49BE-AA01-64B7502AC399}" srcOrd="1" destOrd="0" presId="urn:microsoft.com/office/officeart/2005/8/layout/hList1"/>
    <dgm:cxn modelId="{8454B13E-0349-435B-868D-7315107A79EF}" type="presParOf" srcId="{047D2789-67D5-4C3D-A903-8DC2ED23C6FB}" destId="{98518969-CB53-45EE-9FE4-8BD9E03E7B28}" srcOrd="3" destOrd="0" presId="urn:microsoft.com/office/officeart/2005/8/layout/hList1"/>
    <dgm:cxn modelId="{C968A544-63DD-4A6B-A5CD-74FF5913BBAB}" type="presParOf" srcId="{047D2789-67D5-4C3D-A903-8DC2ED23C6FB}" destId="{69286B58-8D17-43C1-A847-697955F9BF2B}" srcOrd="4" destOrd="0" presId="urn:microsoft.com/office/officeart/2005/8/layout/hList1"/>
    <dgm:cxn modelId="{DF345CD9-DFF6-4244-B8FA-476394A8957C}" type="presParOf" srcId="{69286B58-8D17-43C1-A847-697955F9BF2B}" destId="{0E7A92F2-B24A-44D8-AE3C-D9C295F45C99}" srcOrd="0" destOrd="0" presId="urn:microsoft.com/office/officeart/2005/8/layout/hList1"/>
    <dgm:cxn modelId="{D97065AC-4536-4612-8856-DEF9E51696F3}" type="presParOf" srcId="{69286B58-8D17-43C1-A847-697955F9BF2B}" destId="{1F604FD6-45F3-444B-AAD2-293597AB3EB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6775A91-8E0C-47B3-A185-9F79FC7635E0}" type="doc">
      <dgm:prSet loTypeId="urn:microsoft.com/office/officeart/2005/8/layout/hList1" loCatId="list" qsTypeId="urn:microsoft.com/office/officeart/2005/8/quickstyle/simple1#16" qsCatId="simple" csTypeId="urn:microsoft.com/office/officeart/2005/8/colors/accent2_2" csCatId="accent2" phldr="1"/>
      <dgm:spPr/>
      <dgm:t>
        <a:bodyPr/>
        <a:lstStyle/>
        <a:p>
          <a:endParaRPr lang="zh-CN" altLang="en-US"/>
        </a:p>
      </dgm:t>
    </dgm:pt>
    <dgm:pt modelId="{84C6E2DB-AF38-4016-814F-76061C5AE4BB}">
      <dgm:prSet phldrT="[文本]"/>
      <dgm:spPr/>
      <dgm:t>
        <a:bodyPr/>
        <a:lstStyle/>
        <a:p>
          <a:r>
            <a:rPr lang="zh-CN" altLang="en-US" dirty="0" smtClean="0"/>
            <a:t>教了</a:t>
          </a:r>
          <a:endParaRPr lang="zh-CN" altLang="en-US" dirty="0"/>
        </a:p>
      </dgm:t>
    </dgm:pt>
    <dgm:pt modelId="{35CEDA91-F375-4577-85B8-7770179E38FA}" type="parTrans" cxnId="{51518415-4FBC-461F-AD5A-0ED4B8DE679E}">
      <dgm:prSet/>
      <dgm:spPr/>
      <dgm:t>
        <a:bodyPr/>
        <a:lstStyle/>
        <a:p>
          <a:endParaRPr lang="zh-CN" altLang="en-US"/>
        </a:p>
      </dgm:t>
    </dgm:pt>
    <dgm:pt modelId="{F20DDB73-76F4-4A3A-AA1F-C6CEB9E47B90}" type="sibTrans" cxnId="{51518415-4FBC-461F-AD5A-0ED4B8DE679E}">
      <dgm:prSet/>
      <dgm:spPr/>
      <dgm:t>
        <a:bodyPr/>
        <a:lstStyle/>
        <a:p>
          <a:endParaRPr lang="zh-CN" altLang="en-US"/>
        </a:p>
      </dgm:t>
    </dgm:pt>
    <dgm:pt modelId="{AE9D8C7F-7F75-43E3-8E10-B084B13DCC2A}">
      <dgm:prSet phldrT="[文本]"/>
      <dgm:spPr/>
      <dgm:t>
        <a:bodyPr/>
        <a:lstStyle/>
        <a:p>
          <a:r>
            <a:rPr lang="zh-CN" altLang="en-US" dirty="0" smtClean="0"/>
            <a:t>发送信息</a:t>
          </a:r>
          <a:endParaRPr lang="zh-CN" altLang="en-US" dirty="0"/>
        </a:p>
      </dgm:t>
    </dgm:pt>
    <dgm:pt modelId="{D14C6B08-A79F-4056-AA86-7AC96B754CCB}" type="parTrans" cxnId="{717F2E16-0CB5-4C45-9173-0DCB5F515452}">
      <dgm:prSet/>
      <dgm:spPr/>
      <dgm:t>
        <a:bodyPr/>
        <a:lstStyle/>
        <a:p>
          <a:endParaRPr lang="zh-CN" altLang="en-US"/>
        </a:p>
      </dgm:t>
    </dgm:pt>
    <dgm:pt modelId="{AD53CEF3-D25C-4B69-A62D-855FFD307FB3}" type="sibTrans" cxnId="{717F2E16-0CB5-4C45-9173-0DCB5F515452}">
      <dgm:prSet/>
      <dgm:spPr/>
      <dgm:t>
        <a:bodyPr/>
        <a:lstStyle/>
        <a:p>
          <a:endParaRPr lang="zh-CN" altLang="en-US"/>
        </a:p>
      </dgm:t>
    </dgm:pt>
    <dgm:pt modelId="{2F038185-8CEA-4FB8-A1AA-3889D0A5DE22}">
      <dgm:prSet phldrT="[文本]"/>
      <dgm:spPr/>
      <dgm:t>
        <a:bodyPr/>
        <a:lstStyle/>
        <a:p>
          <a:r>
            <a:rPr lang="zh-CN" altLang="en-US" dirty="0" smtClean="0"/>
            <a:t>学了</a:t>
          </a:r>
          <a:endParaRPr lang="zh-CN" altLang="en-US" dirty="0"/>
        </a:p>
      </dgm:t>
    </dgm:pt>
    <dgm:pt modelId="{7CD62A1C-DE88-4451-A452-00A494412E0D}" type="parTrans" cxnId="{E576E77B-D968-45F8-A6D9-F1BAF16DD49A}">
      <dgm:prSet/>
      <dgm:spPr/>
      <dgm:t>
        <a:bodyPr/>
        <a:lstStyle/>
        <a:p>
          <a:endParaRPr lang="zh-CN" altLang="en-US"/>
        </a:p>
      </dgm:t>
    </dgm:pt>
    <dgm:pt modelId="{32AAD96F-7F73-4D63-B9F9-6EFC230804AB}" type="sibTrans" cxnId="{E576E77B-D968-45F8-A6D9-F1BAF16DD49A}">
      <dgm:prSet/>
      <dgm:spPr/>
      <dgm:t>
        <a:bodyPr/>
        <a:lstStyle/>
        <a:p>
          <a:endParaRPr lang="zh-CN" altLang="en-US"/>
        </a:p>
      </dgm:t>
    </dgm:pt>
    <dgm:pt modelId="{845AC7A6-866D-43C1-AE18-C699C16B846A}">
      <dgm:prSet phldrT="[文本]"/>
      <dgm:spPr/>
      <dgm:t>
        <a:bodyPr/>
        <a:lstStyle/>
        <a:p>
          <a:r>
            <a:rPr lang="zh-CN" altLang="en-US" dirty="0" smtClean="0"/>
            <a:t>接收信息</a:t>
          </a:r>
          <a:endParaRPr lang="zh-CN" altLang="en-US" dirty="0"/>
        </a:p>
      </dgm:t>
    </dgm:pt>
    <dgm:pt modelId="{EE3561AC-766E-4B4E-B4C2-CA7E545A34F2}" type="parTrans" cxnId="{17377488-834A-44FC-8672-353CBEAD42BB}">
      <dgm:prSet/>
      <dgm:spPr/>
      <dgm:t>
        <a:bodyPr/>
        <a:lstStyle/>
        <a:p>
          <a:endParaRPr lang="zh-CN" altLang="en-US"/>
        </a:p>
      </dgm:t>
    </dgm:pt>
    <dgm:pt modelId="{B8FCEBC1-006A-407F-93F4-ED9C38F22C3C}" type="sibTrans" cxnId="{17377488-834A-44FC-8672-353CBEAD42BB}">
      <dgm:prSet/>
      <dgm:spPr/>
      <dgm:t>
        <a:bodyPr/>
        <a:lstStyle/>
        <a:p>
          <a:endParaRPr lang="zh-CN" altLang="en-US"/>
        </a:p>
      </dgm:t>
    </dgm:pt>
    <dgm:pt modelId="{15F23F52-FF02-4168-8A64-2474E868C571}">
      <dgm:prSet phldrT="[文本]"/>
      <dgm:spPr/>
      <dgm:t>
        <a:bodyPr/>
        <a:lstStyle/>
        <a:p>
          <a:r>
            <a:rPr lang="zh-CN" altLang="en-US" dirty="0" smtClean="0"/>
            <a:t>学会了</a:t>
          </a:r>
          <a:endParaRPr lang="zh-CN" altLang="en-US" dirty="0"/>
        </a:p>
      </dgm:t>
    </dgm:pt>
    <dgm:pt modelId="{15A792AC-4EF5-47E5-9FE9-29301340E1B6}" type="parTrans" cxnId="{7A280D4A-BE8F-455B-8F2F-DA3C2B776656}">
      <dgm:prSet/>
      <dgm:spPr/>
      <dgm:t>
        <a:bodyPr/>
        <a:lstStyle/>
        <a:p>
          <a:endParaRPr lang="zh-CN" altLang="en-US"/>
        </a:p>
      </dgm:t>
    </dgm:pt>
    <dgm:pt modelId="{B292FD4F-F51E-4AC7-A742-7DCA58C96688}" type="sibTrans" cxnId="{7A280D4A-BE8F-455B-8F2F-DA3C2B776656}">
      <dgm:prSet/>
      <dgm:spPr/>
      <dgm:t>
        <a:bodyPr/>
        <a:lstStyle/>
        <a:p>
          <a:endParaRPr lang="zh-CN" altLang="en-US"/>
        </a:p>
      </dgm:t>
    </dgm:pt>
    <dgm:pt modelId="{0BD39E34-0E09-467F-BFC1-1141CBB8319F}">
      <dgm:prSet phldrT="[文本]"/>
      <dgm:spPr/>
      <dgm:t>
        <a:bodyPr/>
        <a:lstStyle/>
        <a:p>
          <a:r>
            <a:rPr lang="zh-CN" altLang="en-US" dirty="0" smtClean="0"/>
            <a:t>加工信息</a:t>
          </a:r>
          <a:endParaRPr lang="zh-CN" altLang="en-US" dirty="0"/>
        </a:p>
      </dgm:t>
    </dgm:pt>
    <dgm:pt modelId="{C6309E94-0123-4DD2-A84E-730623AC2A00}" type="parTrans" cxnId="{5E2ACD93-5682-4187-8C5D-5038409C99CF}">
      <dgm:prSet/>
      <dgm:spPr/>
      <dgm:t>
        <a:bodyPr/>
        <a:lstStyle/>
        <a:p>
          <a:endParaRPr lang="zh-CN" altLang="en-US"/>
        </a:p>
      </dgm:t>
    </dgm:pt>
    <dgm:pt modelId="{E0AFD577-6C07-40CB-A21A-2CBC53977F4A}" type="sibTrans" cxnId="{5E2ACD93-5682-4187-8C5D-5038409C99CF}">
      <dgm:prSet/>
      <dgm:spPr/>
      <dgm:t>
        <a:bodyPr/>
        <a:lstStyle/>
        <a:p>
          <a:endParaRPr lang="zh-CN" altLang="en-US"/>
        </a:p>
      </dgm:t>
    </dgm:pt>
    <dgm:pt modelId="{047D2789-67D5-4C3D-A903-8DC2ED23C6FB}" type="pres">
      <dgm:prSet presAssocID="{96775A91-8E0C-47B3-A185-9F79FC7635E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227A3752-6986-4A88-B6AC-0AF343EE6128}" type="pres">
      <dgm:prSet presAssocID="{84C6E2DB-AF38-4016-814F-76061C5AE4BB}" presName="composite" presStyleCnt="0"/>
      <dgm:spPr/>
      <dgm:t>
        <a:bodyPr/>
        <a:lstStyle/>
        <a:p>
          <a:endParaRPr lang="zh-CN" altLang="en-US"/>
        </a:p>
      </dgm:t>
    </dgm:pt>
    <dgm:pt modelId="{FD74079A-9EED-4453-A9BD-3948EE5F0847}" type="pres">
      <dgm:prSet presAssocID="{84C6E2DB-AF38-4016-814F-76061C5AE4BB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73449EF-6B3E-4612-8AD8-2D3A934DE75D}" type="pres">
      <dgm:prSet presAssocID="{84C6E2DB-AF38-4016-814F-76061C5AE4BB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51E231C-F10C-44C5-B049-83483F25660B}" type="pres">
      <dgm:prSet presAssocID="{F20DDB73-76F4-4A3A-AA1F-C6CEB9E47B90}" presName="space" presStyleCnt="0"/>
      <dgm:spPr/>
      <dgm:t>
        <a:bodyPr/>
        <a:lstStyle/>
        <a:p>
          <a:endParaRPr lang="zh-CN" altLang="en-US"/>
        </a:p>
      </dgm:t>
    </dgm:pt>
    <dgm:pt modelId="{EB3FE206-1943-4CC4-B20F-804219FABE9B}" type="pres">
      <dgm:prSet presAssocID="{2F038185-8CEA-4FB8-A1AA-3889D0A5DE22}" presName="composite" presStyleCnt="0"/>
      <dgm:spPr/>
      <dgm:t>
        <a:bodyPr/>
        <a:lstStyle/>
        <a:p>
          <a:endParaRPr lang="zh-CN" altLang="en-US"/>
        </a:p>
      </dgm:t>
    </dgm:pt>
    <dgm:pt modelId="{1DEEA200-6527-4247-9A78-C80BAF640ACD}" type="pres">
      <dgm:prSet presAssocID="{2F038185-8CEA-4FB8-A1AA-3889D0A5DE22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C720CFF-4085-49BE-AA01-64B7502AC399}" type="pres">
      <dgm:prSet presAssocID="{2F038185-8CEA-4FB8-A1AA-3889D0A5DE22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8518969-CB53-45EE-9FE4-8BD9E03E7B28}" type="pres">
      <dgm:prSet presAssocID="{32AAD96F-7F73-4D63-B9F9-6EFC230804AB}" presName="space" presStyleCnt="0"/>
      <dgm:spPr/>
      <dgm:t>
        <a:bodyPr/>
        <a:lstStyle/>
        <a:p>
          <a:endParaRPr lang="zh-CN" altLang="en-US"/>
        </a:p>
      </dgm:t>
    </dgm:pt>
    <dgm:pt modelId="{69286B58-8D17-43C1-A847-697955F9BF2B}" type="pres">
      <dgm:prSet presAssocID="{15F23F52-FF02-4168-8A64-2474E868C571}" presName="composite" presStyleCnt="0"/>
      <dgm:spPr/>
      <dgm:t>
        <a:bodyPr/>
        <a:lstStyle/>
        <a:p>
          <a:endParaRPr lang="zh-CN" altLang="en-US"/>
        </a:p>
      </dgm:t>
    </dgm:pt>
    <dgm:pt modelId="{0E7A92F2-B24A-44D8-AE3C-D9C295F45C99}" type="pres">
      <dgm:prSet presAssocID="{15F23F52-FF02-4168-8A64-2474E868C571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F604FD6-45F3-444B-AAD2-293597AB3EB3}" type="pres">
      <dgm:prSet presAssocID="{15F23F52-FF02-4168-8A64-2474E868C571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9E7B716B-B5EF-4122-BE52-EC9780B9EB25}" type="presOf" srcId="{96775A91-8E0C-47B3-A185-9F79FC7635E0}" destId="{047D2789-67D5-4C3D-A903-8DC2ED23C6FB}" srcOrd="0" destOrd="0" presId="urn:microsoft.com/office/officeart/2005/8/layout/hList1"/>
    <dgm:cxn modelId="{05BF8644-7CC7-4825-A9F5-73FEB0812FE3}" type="presOf" srcId="{0BD39E34-0E09-467F-BFC1-1141CBB8319F}" destId="{1F604FD6-45F3-444B-AAD2-293597AB3EB3}" srcOrd="0" destOrd="0" presId="urn:microsoft.com/office/officeart/2005/8/layout/hList1"/>
    <dgm:cxn modelId="{E46495CC-C2DD-46D0-B5D6-DC2DB380368E}" type="presOf" srcId="{AE9D8C7F-7F75-43E3-8E10-B084B13DCC2A}" destId="{873449EF-6B3E-4612-8AD8-2D3A934DE75D}" srcOrd="0" destOrd="0" presId="urn:microsoft.com/office/officeart/2005/8/layout/hList1"/>
    <dgm:cxn modelId="{3DE60780-D449-4A08-8506-AE1DA2A401D4}" type="presOf" srcId="{2F038185-8CEA-4FB8-A1AA-3889D0A5DE22}" destId="{1DEEA200-6527-4247-9A78-C80BAF640ACD}" srcOrd="0" destOrd="0" presId="urn:microsoft.com/office/officeart/2005/8/layout/hList1"/>
    <dgm:cxn modelId="{717F2E16-0CB5-4C45-9173-0DCB5F515452}" srcId="{84C6E2DB-AF38-4016-814F-76061C5AE4BB}" destId="{AE9D8C7F-7F75-43E3-8E10-B084B13DCC2A}" srcOrd="0" destOrd="0" parTransId="{D14C6B08-A79F-4056-AA86-7AC96B754CCB}" sibTransId="{AD53CEF3-D25C-4B69-A62D-855FFD307FB3}"/>
    <dgm:cxn modelId="{FCA5D7B5-6582-4BA9-B3F9-A9841A355084}" type="presOf" srcId="{84C6E2DB-AF38-4016-814F-76061C5AE4BB}" destId="{FD74079A-9EED-4453-A9BD-3948EE5F0847}" srcOrd="0" destOrd="0" presId="urn:microsoft.com/office/officeart/2005/8/layout/hList1"/>
    <dgm:cxn modelId="{D509B436-B490-4296-AD12-D98CB1FC33CE}" type="presOf" srcId="{15F23F52-FF02-4168-8A64-2474E868C571}" destId="{0E7A92F2-B24A-44D8-AE3C-D9C295F45C99}" srcOrd="0" destOrd="0" presId="urn:microsoft.com/office/officeart/2005/8/layout/hList1"/>
    <dgm:cxn modelId="{432557E5-9E48-4085-8607-7ADB051364D2}" type="presOf" srcId="{845AC7A6-866D-43C1-AE18-C699C16B846A}" destId="{9C720CFF-4085-49BE-AA01-64B7502AC399}" srcOrd="0" destOrd="0" presId="urn:microsoft.com/office/officeart/2005/8/layout/hList1"/>
    <dgm:cxn modelId="{E576E77B-D968-45F8-A6D9-F1BAF16DD49A}" srcId="{96775A91-8E0C-47B3-A185-9F79FC7635E0}" destId="{2F038185-8CEA-4FB8-A1AA-3889D0A5DE22}" srcOrd="1" destOrd="0" parTransId="{7CD62A1C-DE88-4451-A452-00A494412E0D}" sibTransId="{32AAD96F-7F73-4D63-B9F9-6EFC230804AB}"/>
    <dgm:cxn modelId="{17377488-834A-44FC-8672-353CBEAD42BB}" srcId="{2F038185-8CEA-4FB8-A1AA-3889D0A5DE22}" destId="{845AC7A6-866D-43C1-AE18-C699C16B846A}" srcOrd="0" destOrd="0" parTransId="{EE3561AC-766E-4B4E-B4C2-CA7E545A34F2}" sibTransId="{B8FCEBC1-006A-407F-93F4-ED9C38F22C3C}"/>
    <dgm:cxn modelId="{7A280D4A-BE8F-455B-8F2F-DA3C2B776656}" srcId="{96775A91-8E0C-47B3-A185-9F79FC7635E0}" destId="{15F23F52-FF02-4168-8A64-2474E868C571}" srcOrd="2" destOrd="0" parTransId="{15A792AC-4EF5-47E5-9FE9-29301340E1B6}" sibTransId="{B292FD4F-F51E-4AC7-A742-7DCA58C96688}"/>
    <dgm:cxn modelId="{51518415-4FBC-461F-AD5A-0ED4B8DE679E}" srcId="{96775A91-8E0C-47B3-A185-9F79FC7635E0}" destId="{84C6E2DB-AF38-4016-814F-76061C5AE4BB}" srcOrd="0" destOrd="0" parTransId="{35CEDA91-F375-4577-85B8-7770179E38FA}" sibTransId="{F20DDB73-76F4-4A3A-AA1F-C6CEB9E47B90}"/>
    <dgm:cxn modelId="{5E2ACD93-5682-4187-8C5D-5038409C99CF}" srcId="{15F23F52-FF02-4168-8A64-2474E868C571}" destId="{0BD39E34-0E09-467F-BFC1-1141CBB8319F}" srcOrd="0" destOrd="0" parTransId="{C6309E94-0123-4DD2-A84E-730623AC2A00}" sibTransId="{E0AFD577-6C07-40CB-A21A-2CBC53977F4A}"/>
    <dgm:cxn modelId="{D02D9CA3-7467-43E0-B2A9-1DDCC1104BCD}" type="presParOf" srcId="{047D2789-67D5-4C3D-A903-8DC2ED23C6FB}" destId="{227A3752-6986-4A88-B6AC-0AF343EE6128}" srcOrd="0" destOrd="0" presId="urn:microsoft.com/office/officeart/2005/8/layout/hList1"/>
    <dgm:cxn modelId="{89FBB221-EAEB-417E-82D2-D4D41EA88D62}" type="presParOf" srcId="{227A3752-6986-4A88-B6AC-0AF343EE6128}" destId="{FD74079A-9EED-4453-A9BD-3948EE5F0847}" srcOrd="0" destOrd="0" presId="urn:microsoft.com/office/officeart/2005/8/layout/hList1"/>
    <dgm:cxn modelId="{111527C1-59DD-44DE-9C6F-184E30A888C7}" type="presParOf" srcId="{227A3752-6986-4A88-B6AC-0AF343EE6128}" destId="{873449EF-6B3E-4612-8AD8-2D3A934DE75D}" srcOrd="1" destOrd="0" presId="urn:microsoft.com/office/officeart/2005/8/layout/hList1"/>
    <dgm:cxn modelId="{717BAAF2-090C-42FD-BDF7-9AA352E67513}" type="presParOf" srcId="{047D2789-67D5-4C3D-A903-8DC2ED23C6FB}" destId="{A51E231C-F10C-44C5-B049-83483F25660B}" srcOrd="1" destOrd="0" presId="urn:microsoft.com/office/officeart/2005/8/layout/hList1"/>
    <dgm:cxn modelId="{7CCC3FB8-D6BF-483B-A7D5-34E2D6572691}" type="presParOf" srcId="{047D2789-67D5-4C3D-A903-8DC2ED23C6FB}" destId="{EB3FE206-1943-4CC4-B20F-804219FABE9B}" srcOrd="2" destOrd="0" presId="urn:microsoft.com/office/officeart/2005/8/layout/hList1"/>
    <dgm:cxn modelId="{68A50859-ADBE-4B87-BD52-94CB38C5A878}" type="presParOf" srcId="{EB3FE206-1943-4CC4-B20F-804219FABE9B}" destId="{1DEEA200-6527-4247-9A78-C80BAF640ACD}" srcOrd="0" destOrd="0" presId="urn:microsoft.com/office/officeart/2005/8/layout/hList1"/>
    <dgm:cxn modelId="{28DD5EBA-ED46-42AA-930A-AF60B5724331}" type="presParOf" srcId="{EB3FE206-1943-4CC4-B20F-804219FABE9B}" destId="{9C720CFF-4085-49BE-AA01-64B7502AC399}" srcOrd="1" destOrd="0" presId="urn:microsoft.com/office/officeart/2005/8/layout/hList1"/>
    <dgm:cxn modelId="{A73799F3-3565-48E9-9FDE-B5BA4707ADF6}" type="presParOf" srcId="{047D2789-67D5-4C3D-A903-8DC2ED23C6FB}" destId="{98518969-CB53-45EE-9FE4-8BD9E03E7B28}" srcOrd="3" destOrd="0" presId="urn:microsoft.com/office/officeart/2005/8/layout/hList1"/>
    <dgm:cxn modelId="{8E2D94F9-A975-4FBF-ACCA-290CD4D98A5D}" type="presParOf" srcId="{047D2789-67D5-4C3D-A903-8DC2ED23C6FB}" destId="{69286B58-8D17-43C1-A847-697955F9BF2B}" srcOrd="4" destOrd="0" presId="urn:microsoft.com/office/officeart/2005/8/layout/hList1"/>
    <dgm:cxn modelId="{CA455186-72B4-4B3B-966B-A71A6F21313C}" type="presParOf" srcId="{69286B58-8D17-43C1-A847-697955F9BF2B}" destId="{0E7A92F2-B24A-44D8-AE3C-D9C295F45C99}" srcOrd="0" destOrd="0" presId="urn:microsoft.com/office/officeart/2005/8/layout/hList1"/>
    <dgm:cxn modelId="{6877238B-427B-41DD-A74C-8BB290A2A070}" type="presParOf" srcId="{69286B58-8D17-43C1-A847-697955F9BF2B}" destId="{1F604FD6-45F3-444B-AAD2-293597AB3EB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169BD17-2E89-4F72-881D-6E4F14A48FFF}" type="doc">
      <dgm:prSet loTypeId="urn:microsoft.com/office/officeart/2005/8/layout/equation1" loCatId="process" qsTypeId="urn:microsoft.com/office/officeart/2005/8/quickstyle/simple1#17" qsCatId="simple" csTypeId="urn:microsoft.com/office/officeart/2005/8/colors/accent2_2" csCatId="accent2" phldr="1"/>
      <dgm:spPr/>
    </dgm:pt>
    <dgm:pt modelId="{DB570233-E6E7-440C-9286-67DD1A337C3B}">
      <dgm:prSet phldrT="[文本]"/>
      <dgm:spPr/>
      <dgm:t>
        <a:bodyPr/>
        <a:lstStyle/>
        <a:p>
          <a:r>
            <a:rPr lang="zh-CN" altLang="en-US" dirty="0" smtClean="0"/>
            <a:t>原有经验</a:t>
          </a:r>
          <a:endParaRPr lang="zh-CN" altLang="en-US" dirty="0"/>
        </a:p>
      </dgm:t>
    </dgm:pt>
    <dgm:pt modelId="{285A388A-FA57-4DD8-8654-F84B01312403}" type="parTrans" cxnId="{7779F88E-E1AA-4E8E-9926-9CF359ED7330}">
      <dgm:prSet/>
      <dgm:spPr/>
      <dgm:t>
        <a:bodyPr/>
        <a:lstStyle/>
        <a:p>
          <a:endParaRPr lang="zh-CN" altLang="en-US"/>
        </a:p>
      </dgm:t>
    </dgm:pt>
    <dgm:pt modelId="{1BFFD091-E6C6-4C92-94C2-4DA9B9DF59EA}" type="sibTrans" cxnId="{7779F88E-E1AA-4E8E-9926-9CF359ED7330}">
      <dgm:prSet/>
      <dgm:spPr/>
      <dgm:t>
        <a:bodyPr/>
        <a:lstStyle/>
        <a:p>
          <a:endParaRPr lang="zh-CN" altLang="en-US"/>
        </a:p>
      </dgm:t>
    </dgm:pt>
    <dgm:pt modelId="{4576F813-561B-43B7-90E6-31645B26FC95}">
      <dgm:prSet phldrT="[文本]"/>
      <dgm:spPr/>
      <dgm:t>
        <a:bodyPr/>
        <a:lstStyle/>
        <a:p>
          <a:r>
            <a:rPr lang="zh-CN" altLang="en-US" dirty="0" smtClean="0"/>
            <a:t>所学知识</a:t>
          </a:r>
          <a:endParaRPr lang="zh-CN" altLang="en-US" dirty="0"/>
        </a:p>
      </dgm:t>
    </dgm:pt>
    <dgm:pt modelId="{8FBD91A5-3865-456E-9EBC-40D603FA2922}" type="parTrans" cxnId="{F44EC41B-E547-4E34-A268-33CED88EA8FD}">
      <dgm:prSet/>
      <dgm:spPr/>
      <dgm:t>
        <a:bodyPr/>
        <a:lstStyle/>
        <a:p>
          <a:endParaRPr lang="zh-CN" altLang="en-US"/>
        </a:p>
      </dgm:t>
    </dgm:pt>
    <dgm:pt modelId="{1767BC52-D050-4081-BAB6-C0FBCE94C72A}" type="sibTrans" cxnId="{F44EC41B-E547-4E34-A268-33CED88EA8FD}">
      <dgm:prSet/>
      <dgm:spPr/>
      <dgm:t>
        <a:bodyPr/>
        <a:lstStyle/>
        <a:p>
          <a:endParaRPr lang="zh-CN" altLang="en-US"/>
        </a:p>
      </dgm:t>
    </dgm:pt>
    <dgm:pt modelId="{F9D6A799-A16E-479F-B405-EE87028CE69F}">
      <dgm:prSet phldrT="[文本]"/>
      <dgm:spPr/>
      <dgm:t>
        <a:bodyPr/>
        <a:lstStyle/>
        <a:p>
          <a:r>
            <a:rPr lang="zh-CN" altLang="en-US" dirty="0" smtClean="0"/>
            <a:t>新的经验</a:t>
          </a:r>
          <a:endParaRPr lang="zh-CN" altLang="en-US" dirty="0"/>
        </a:p>
      </dgm:t>
    </dgm:pt>
    <dgm:pt modelId="{67DEFAE4-A63A-4E19-9C05-3E8960AE80C0}" type="parTrans" cxnId="{8CC27DA6-B94A-4AB7-B059-A9C751328BCB}">
      <dgm:prSet/>
      <dgm:spPr/>
      <dgm:t>
        <a:bodyPr/>
        <a:lstStyle/>
        <a:p>
          <a:endParaRPr lang="zh-CN" altLang="en-US"/>
        </a:p>
      </dgm:t>
    </dgm:pt>
    <dgm:pt modelId="{84A7109D-C6EE-40AC-8F98-40A8D784317B}" type="sibTrans" cxnId="{8CC27DA6-B94A-4AB7-B059-A9C751328BCB}">
      <dgm:prSet/>
      <dgm:spPr/>
      <dgm:t>
        <a:bodyPr/>
        <a:lstStyle/>
        <a:p>
          <a:endParaRPr lang="zh-CN" altLang="en-US"/>
        </a:p>
      </dgm:t>
    </dgm:pt>
    <dgm:pt modelId="{7AC5AA6F-3481-4FBE-8221-0553E538ABFC}">
      <dgm:prSet/>
      <dgm:spPr/>
      <dgm:t>
        <a:bodyPr/>
        <a:lstStyle/>
        <a:p>
          <a:r>
            <a:rPr lang="zh-CN" altLang="en-US" dirty="0" smtClean="0"/>
            <a:t>主动建构</a:t>
          </a:r>
          <a:endParaRPr lang="zh-CN" altLang="en-US" dirty="0"/>
        </a:p>
      </dgm:t>
    </dgm:pt>
    <dgm:pt modelId="{86DA27C8-8024-4EE8-B590-FC420C4EDA4B}" type="parTrans" cxnId="{FD40034A-3828-4EB1-8FCF-6B3E6642DFBE}">
      <dgm:prSet/>
      <dgm:spPr/>
      <dgm:t>
        <a:bodyPr/>
        <a:lstStyle/>
        <a:p>
          <a:endParaRPr lang="zh-CN" altLang="en-US"/>
        </a:p>
      </dgm:t>
    </dgm:pt>
    <dgm:pt modelId="{02CE694B-BB23-4E5C-9DD0-F45E5A47F0E5}" type="sibTrans" cxnId="{FD40034A-3828-4EB1-8FCF-6B3E6642DFBE}">
      <dgm:prSet/>
      <dgm:spPr/>
      <dgm:t>
        <a:bodyPr/>
        <a:lstStyle/>
        <a:p>
          <a:endParaRPr lang="zh-CN" altLang="en-US"/>
        </a:p>
      </dgm:t>
    </dgm:pt>
    <dgm:pt modelId="{CFD5DBE0-9B74-40FB-963C-4E8D86538A57}" type="pres">
      <dgm:prSet presAssocID="{D169BD17-2E89-4F72-881D-6E4F14A48FFF}" presName="linearFlow" presStyleCnt="0">
        <dgm:presLayoutVars>
          <dgm:dir/>
          <dgm:resizeHandles val="exact"/>
        </dgm:presLayoutVars>
      </dgm:prSet>
      <dgm:spPr/>
    </dgm:pt>
    <dgm:pt modelId="{583C1747-7297-433B-B370-41F042198190}" type="pres">
      <dgm:prSet presAssocID="{DB570233-E6E7-440C-9286-67DD1A337C3B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BE100C2-3442-4138-8311-0D6BB2B3AA76}" type="pres">
      <dgm:prSet presAssocID="{1BFFD091-E6C6-4C92-94C2-4DA9B9DF59EA}" presName="spacerL" presStyleCnt="0"/>
      <dgm:spPr/>
    </dgm:pt>
    <dgm:pt modelId="{E9D76964-2F28-4875-B4F3-F030EF42D618}" type="pres">
      <dgm:prSet presAssocID="{1BFFD091-E6C6-4C92-94C2-4DA9B9DF59EA}" presName="sibTrans" presStyleLbl="sibTrans2D1" presStyleIdx="0" presStyleCnt="3"/>
      <dgm:spPr/>
      <dgm:t>
        <a:bodyPr/>
        <a:lstStyle/>
        <a:p>
          <a:endParaRPr lang="zh-CN" altLang="en-US"/>
        </a:p>
      </dgm:t>
    </dgm:pt>
    <dgm:pt modelId="{79395D91-B0F9-447C-8A1A-F8C65E053436}" type="pres">
      <dgm:prSet presAssocID="{1BFFD091-E6C6-4C92-94C2-4DA9B9DF59EA}" presName="spacerR" presStyleCnt="0"/>
      <dgm:spPr/>
    </dgm:pt>
    <dgm:pt modelId="{8914CEA6-4094-4945-B402-D0EF3C78F598}" type="pres">
      <dgm:prSet presAssocID="{4576F813-561B-43B7-90E6-31645B26FC95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3DF08B7-ED70-4DD8-92C6-A9F20E0E673F}" type="pres">
      <dgm:prSet presAssocID="{1767BC52-D050-4081-BAB6-C0FBCE94C72A}" presName="spacerL" presStyleCnt="0"/>
      <dgm:spPr/>
    </dgm:pt>
    <dgm:pt modelId="{E87824C1-0504-4928-A035-8FE9449453EF}" type="pres">
      <dgm:prSet presAssocID="{1767BC52-D050-4081-BAB6-C0FBCE94C72A}" presName="sibTrans" presStyleLbl="sibTrans2D1" presStyleIdx="1" presStyleCnt="3"/>
      <dgm:spPr/>
      <dgm:t>
        <a:bodyPr/>
        <a:lstStyle/>
        <a:p>
          <a:endParaRPr lang="zh-CN" altLang="en-US"/>
        </a:p>
      </dgm:t>
    </dgm:pt>
    <dgm:pt modelId="{254BA4C6-C199-4BC1-BA19-3534FA42AFE5}" type="pres">
      <dgm:prSet presAssocID="{1767BC52-D050-4081-BAB6-C0FBCE94C72A}" presName="spacerR" presStyleCnt="0"/>
      <dgm:spPr/>
    </dgm:pt>
    <dgm:pt modelId="{4DBF3184-6277-4C0C-B6CB-E2AABB0627A6}" type="pres">
      <dgm:prSet presAssocID="{7AC5AA6F-3481-4FBE-8221-0553E538ABFC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38D6252-CE47-4FFC-90C9-61CBE4043C9C}" type="pres">
      <dgm:prSet presAssocID="{02CE694B-BB23-4E5C-9DD0-F45E5A47F0E5}" presName="spacerL" presStyleCnt="0"/>
      <dgm:spPr/>
    </dgm:pt>
    <dgm:pt modelId="{BBE9F63D-C6C5-4C0C-B1B5-FE3A552717A1}" type="pres">
      <dgm:prSet presAssocID="{02CE694B-BB23-4E5C-9DD0-F45E5A47F0E5}" presName="sibTrans" presStyleLbl="sibTrans2D1" presStyleIdx="2" presStyleCnt="3"/>
      <dgm:spPr/>
      <dgm:t>
        <a:bodyPr/>
        <a:lstStyle/>
        <a:p>
          <a:endParaRPr lang="zh-CN" altLang="en-US"/>
        </a:p>
      </dgm:t>
    </dgm:pt>
    <dgm:pt modelId="{A9056DEE-F61E-47D2-8AAB-E52CB7216965}" type="pres">
      <dgm:prSet presAssocID="{02CE694B-BB23-4E5C-9DD0-F45E5A47F0E5}" presName="spacerR" presStyleCnt="0"/>
      <dgm:spPr/>
    </dgm:pt>
    <dgm:pt modelId="{B8B655DC-C175-44A4-B1F2-C9475A5AD6FE}" type="pres">
      <dgm:prSet presAssocID="{F9D6A799-A16E-479F-B405-EE87028CE69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D5460349-4CAD-40C2-9391-3278BBD2B269}" type="presOf" srcId="{DB570233-E6E7-440C-9286-67DD1A337C3B}" destId="{583C1747-7297-433B-B370-41F042198190}" srcOrd="0" destOrd="0" presId="urn:microsoft.com/office/officeart/2005/8/layout/equation1"/>
    <dgm:cxn modelId="{256FDED6-67FC-460B-8ACF-315AB6A2B5A6}" type="presOf" srcId="{1BFFD091-E6C6-4C92-94C2-4DA9B9DF59EA}" destId="{E9D76964-2F28-4875-B4F3-F030EF42D618}" srcOrd="0" destOrd="0" presId="urn:microsoft.com/office/officeart/2005/8/layout/equation1"/>
    <dgm:cxn modelId="{FB671174-FF46-4CDC-BFA8-14453682048A}" type="presOf" srcId="{4576F813-561B-43B7-90E6-31645B26FC95}" destId="{8914CEA6-4094-4945-B402-D0EF3C78F598}" srcOrd="0" destOrd="0" presId="urn:microsoft.com/office/officeart/2005/8/layout/equation1"/>
    <dgm:cxn modelId="{C1AA17EC-36E4-4851-9A5D-B43D9A4D1573}" type="presOf" srcId="{1767BC52-D050-4081-BAB6-C0FBCE94C72A}" destId="{E87824C1-0504-4928-A035-8FE9449453EF}" srcOrd="0" destOrd="0" presId="urn:microsoft.com/office/officeart/2005/8/layout/equation1"/>
    <dgm:cxn modelId="{BA047561-8237-459A-B2ED-EBB55D23C747}" type="presOf" srcId="{02CE694B-BB23-4E5C-9DD0-F45E5A47F0E5}" destId="{BBE9F63D-C6C5-4C0C-B1B5-FE3A552717A1}" srcOrd="0" destOrd="0" presId="urn:microsoft.com/office/officeart/2005/8/layout/equation1"/>
    <dgm:cxn modelId="{7779F88E-E1AA-4E8E-9926-9CF359ED7330}" srcId="{D169BD17-2E89-4F72-881D-6E4F14A48FFF}" destId="{DB570233-E6E7-440C-9286-67DD1A337C3B}" srcOrd="0" destOrd="0" parTransId="{285A388A-FA57-4DD8-8654-F84B01312403}" sibTransId="{1BFFD091-E6C6-4C92-94C2-4DA9B9DF59EA}"/>
    <dgm:cxn modelId="{AC62D39C-58CB-4AD4-8081-85D47CC88D85}" type="presOf" srcId="{7AC5AA6F-3481-4FBE-8221-0553E538ABFC}" destId="{4DBF3184-6277-4C0C-B6CB-E2AABB0627A6}" srcOrd="0" destOrd="0" presId="urn:microsoft.com/office/officeart/2005/8/layout/equation1"/>
    <dgm:cxn modelId="{26A28FA0-0299-4FB9-96F4-8E3C8933833C}" type="presOf" srcId="{F9D6A799-A16E-479F-B405-EE87028CE69F}" destId="{B8B655DC-C175-44A4-B1F2-C9475A5AD6FE}" srcOrd="0" destOrd="0" presId="urn:microsoft.com/office/officeart/2005/8/layout/equation1"/>
    <dgm:cxn modelId="{FD40034A-3828-4EB1-8FCF-6B3E6642DFBE}" srcId="{D169BD17-2E89-4F72-881D-6E4F14A48FFF}" destId="{7AC5AA6F-3481-4FBE-8221-0553E538ABFC}" srcOrd="2" destOrd="0" parTransId="{86DA27C8-8024-4EE8-B590-FC420C4EDA4B}" sibTransId="{02CE694B-BB23-4E5C-9DD0-F45E5A47F0E5}"/>
    <dgm:cxn modelId="{F44EC41B-E547-4E34-A268-33CED88EA8FD}" srcId="{D169BD17-2E89-4F72-881D-6E4F14A48FFF}" destId="{4576F813-561B-43B7-90E6-31645B26FC95}" srcOrd="1" destOrd="0" parTransId="{8FBD91A5-3865-456E-9EBC-40D603FA2922}" sibTransId="{1767BC52-D050-4081-BAB6-C0FBCE94C72A}"/>
    <dgm:cxn modelId="{8CC27DA6-B94A-4AB7-B059-A9C751328BCB}" srcId="{D169BD17-2E89-4F72-881D-6E4F14A48FFF}" destId="{F9D6A799-A16E-479F-B405-EE87028CE69F}" srcOrd="3" destOrd="0" parTransId="{67DEFAE4-A63A-4E19-9C05-3E8960AE80C0}" sibTransId="{84A7109D-C6EE-40AC-8F98-40A8D784317B}"/>
    <dgm:cxn modelId="{CB2735DA-84BF-4A1B-A78F-528AA5447030}" type="presOf" srcId="{D169BD17-2E89-4F72-881D-6E4F14A48FFF}" destId="{CFD5DBE0-9B74-40FB-963C-4E8D86538A57}" srcOrd="0" destOrd="0" presId="urn:microsoft.com/office/officeart/2005/8/layout/equation1"/>
    <dgm:cxn modelId="{DEB1F6A2-526B-4ABE-BA04-57220EF26C16}" type="presParOf" srcId="{CFD5DBE0-9B74-40FB-963C-4E8D86538A57}" destId="{583C1747-7297-433B-B370-41F042198190}" srcOrd="0" destOrd="0" presId="urn:microsoft.com/office/officeart/2005/8/layout/equation1"/>
    <dgm:cxn modelId="{6106FE8D-6765-49C7-801C-4B7734CC6869}" type="presParOf" srcId="{CFD5DBE0-9B74-40FB-963C-4E8D86538A57}" destId="{DBE100C2-3442-4138-8311-0D6BB2B3AA76}" srcOrd="1" destOrd="0" presId="urn:microsoft.com/office/officeart/2005/8/layout/equation1"/>
    <dgm:cxn modelId="{0E9296DE-A347-4EE0-B747-C498A79B8205}" type="presParOf" srcId="{CFD5DBE0-9B74-40FB-963C-4E8D86538A57}" destId="{E9D76964-2F28-4875-B4F3-F030EF42D618}" srcOrd="2" destOrd="0" presId="urn:microsoft.com/office/officeart/2005/8/layout/equation1"/>
    <dgm:cxn modelId="{2D460EFF-2715-4896-AEC6-F1A9340CA23B}" type="presParOf" srcId="{CFD5DBE0-9B74-40FB-963C-4E8D86538A57}" destId="{79395D91-B0F9-447C-8A1A-F8C65E053436}" srcOrd="3" destOrd="0" presId="urn:microsoft.com/office/officeart/2005/8/layout/equation1"/>
    <dgm:cxn modelId="{F6F5770D-F9B0-45E1-8F29-83B77578CCB5}" type="presParOf" srcId="{CFD5DBE0-9B74-40FB-963C-4E8D86538A57}" destId="{8914CEA6-4094-4945-B402-D0EF3C78F598}" srcOrd="4" destOrd="0" presId="urn:microsoft.com/office/officeart/2005/8/layout/equation1"/>
    <dgm:cxn modelId="{2B3227C3-C869-41F2-A362-4F35C9E223FF}" type="presParOf" srcId="{CFD5DBE0-9B74-40FB-963C-4E8D86538A57}" destId="{B3DF08B7-ED70-4DD8-92C6-A9F20E0E673F}" srcOrd="5" destOrd="0" presId="urn:microsoft.com/office/officeart/2005/8/layout/equation1"/>
    <dgm:cxn modelId="{D378B089-3174-43D3-9EE8-B674656DCA66}" type="presParOf" srcId="{CFD5DBE0-9B74-40FB-963C-4E8D86538A57}" destId="{E87824C1-0504-4928-A035-8FE9449453EF}" srcOrd="6" destOrd="0" presId="urn:microsoft.com/office/officeart/2005/8/layout/equation1"/>
    <dgm:cxn modelId="{E03FB984-E6DB-4679-82D7-326A2E5EA112}" type="presParOf" srcId="{CFD5DBE0-9B74-40FB-963C-4E8D86538A57}" destId="{254BA4C6-C199-4BC1-BA19-3534FA42AFE5}" srcOrd="7" destOrd="0" presId="urn:microsoft.com/office/officeart/2005/8/layout/equation1"/>
    <dgm:cxn modelId="{280BAD84-2C27-43ED-988E-3CE9C256CE00}" type="presParOf" srcId="{CFD5DBE0-9B74-40FB-963C-4E8D86538A57}" destId="{4DBF3184-6277-4C0C-B6CB-E2AABB0627A6}" srcOrd="8" destOrd="0" presId="urn:microsoft.com/office/officeart/2005/8/layout/equation1"/>
    <dgm:cxn modelId="{A2E7AC2A-F0D7-42EC-8245-6945181A766A}" type="presParOf" srcId="{CFD5DBE0-9B74-40FB-963C-4E8D86538A57}" destId="{C38D6252-CE47-4FFC-90C9-61CBE4043C9C}" srcOrd="9" destOrd="0" presId="urn:microsoft.com/office/officeart/2005/8/layout/equation1"/>
    <dgm:cxn modelId="{B6B518C3-C6ED-4930-BE8E-2F79D98BBCF7}" type="presParOf" srcId="{CFD5DBE0-9B74-40FB-963C-4E8D86538A57}" destId="{BBE9F63D-C6C5-4C0C-B1B5-FE3A552717A1}" srcOrd="10" destOrd="0" presId="urn:microsoft.com/office/officeart/2005/8/layout/equation1"/>
    <dgm:cxn modelId="{9BCCC5B2-B24B-44C8-BF17-9E1C161CBA74}" type="presParOf" srcId="{CFD5DBE0-9B74-40FB-963C-4E8D86538A57}" destId="{A9056DEE-F61E-47D2-8AAB-E52CB7216965}" srcOrd="11" destOrd="0" presId="urn:microsoft.com/office/officeart/2005/8/layout/equation1"/>
    <dgm:cxn modelId="{D1F1A9BC-4C8A-4169-B97C-CB1476C02DFE}" type="presParOf" srcId="{CFD5DBE0-9B74-40FB-963C-4E8D86538A57}" destId="{B8B655DC-C175-44A4-B1F2-C9475A5AD6FE}" srcOrd="12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presOf axis="self"/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1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15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16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#17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E71D05-9B0E-45BD-A101-36306931B17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3627AA-C9AB-40B0-9A6F-8075F9033D6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8925" y="981075"/>
            <a:ext cx="2058988" cy="51450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981075"/>
            <a:ext cx="6029325" cy="51450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0B56AE-32F0-4220-9F8C-C8F458751C2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84213" y="1600200"/>
            <a:ext cx="39243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760913" y="1600200"/>
            <a:ext cx="3925887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760913" y="3938588"/>
            <a:ext cx="3925887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607822-F1F8-4676-8F22-1436CAF72588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A3D6CC-53D0-4104-8EA2-201FD5A3564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DA12EC-9D75-4B1C-9E6B-6CA7C445EBC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2276475"/>
            <a:ext cx="4038600" cy="3849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2276475"/>
            <a:ext cx="4038600" cy="3849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8DF6D2-5D01-4E32-A2FD-5AA8B6ED1E8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0B36EE-2D5A-42C9-8B40-C20D3FD2BC7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E51507-933A-4651-928C-05B1E98E7DA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652081-3E8B-4A73-8321-6DA95FC959D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FAEB8-F440-4710-9D40-9FF23A4642A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EAC875-445E-4124-828B-D8BFB3CC66A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9810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76475"/>
            <a:ext cx="8229600" cy="384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37679624-781E-4C3F-80B1-FFCBCDBBC9E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61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ea typeface="微软雅黑" pitchFamily="34" charset="-122"/>
        </a:defRPr>
      </a:lvl2pPr>
      <a:lvl3pPr algn="ctr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ea typeface="微软雅黑" pitchFamily="34" charset="-122"/>
        </a:defRPr>
      </a:lvl3pPr>
      <a:lvl4pPr algn="ctr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ea typeface="微软雅黑" pitchFamily="34" charset="-122"/>
        </a:defRPr>
      </a:lvl4pPr>
      <a:lvl5pPr algn="ctr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ea typeface="微软雅黑" pitchFamily="34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ea typeface="微软雅黑" pitchFamily="34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ea typeface="微软雅黑" pitchFamily="34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ea typeface="微软雅黑" pitchFamily="34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ea typeface="微软雅黑" pitchFamily="34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750" y="2928938"/>
            <a:ext cx="6643688" cy="2309812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  <a:defRPr/>
            </a:pPr>
            <a:r>
              <a:rPr lang="zh-CN" altLang="en-US" sz="4000" dirty="0" smtClean="0">
                <a:latin typeface="+mj-ea"/>
                <a:ea typeface="+mj-ea"/>
              </a:rPr>
              <a:t>崔允漷 </a:t>
            </a:r>
            <a:endParaRPr lang="en-US" altLang="zh-CN" sz="2800" dirty="0" smtClean="0">
              <a:latin typeface="+mj-ea"/>
              <a:ea typeface="+mj-ea"/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zh-CN" altLang="en-US" sz="2400" dirty="0" smtClean="0">
                <a:latin typeface="+mj-ea"/>
                <a:ea typeface="+mj-ea"/>
              </a:rPr>
              <a:t>教育部人文社会科学重点研究基地</a:t>
            </a:r>
            <a:endParaRPr lang="en-US" altLang="zh-CN" sz="2400" dirty="0" smtClean="0">
              <a:latin typeface="+mj-ea"/>
              <a:ea typeface="+mj-ea"/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zh-CN" altLang="en-US" sz="2400" dirty="0" smtClean="0">
                <a:latin typeface="+mj-ea"/>
                <a:ea typeface="+mj-ea"/>
              </a:rPr>
              <a:t>华东师范大学课程与教学研究所</a:t>
            </a:r>
            <a:endParaRPr lang="en-US" altLang="zh-CN" sz="2400" dirty="0" smtClean="0">
              <a:latin typeface="+mj-ea"/>
              <a:ea typeface="+mj-ea"/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zh-CN" sz="2400" dirty="0" smtClean="0">
                <a:latin typeface="+mj-ea"/>
                <a:ea typeface="+mj-ea"/>
              </a:rPr>
              <a:t>2014.05.17   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  <a:defRPr/>
            </a:pPr>
            <a:endParaRPr lang="en-US" altLang="zh-CN" sz="2400" b="1" dirty="0" smtClean="0">
              <a:ea typeface="楷体_GB2312" pitchFamily="49" charset="-122"/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2071688" y="1285875"/>
            <a:ext cx="5108575" cy="8302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4800" b="1" dirty="0">
                <a:solidFill>
                  <a:schemeClr val="bg1"/>
                </a:solidFill>
                <a:latin typeface="+mj-ea"/>
                <a:ea typeface="+mj-ea"/>
              </a:rPr>
              <a:t>学历案：何去何从</a:t>
            </a:r>
            <a:endParaRPr lang="zh-CN" altLang="en-US" sz="4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标题 1"/>
          <p:cNvSpPr>
            <a:spLocks noGrp="1"/>
          </p:cNvSpPr>
          <p:nvPr>
            <p:ph type="title"/>
          </p:nvPr>
        </p:nvSpPr>
        <p:spPr>
          <a:xfrm>
            <a:off x="500063" y="428625"/>
            <a:ext cx="8229600" cy="1143000"/>
          </a:xfrm>
        </p:spPr>
        <p:txBody>
          <a:bodyPr/>
          <a:lstStyle/>
          <a:p>
            <a:r>
              <a:rPr lang="zh-CN" altLang="en-US" smtClean="0"/>
              <a:t>国家课程标准结构的发展</a:t>
            </a: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685800" y="1857364"/>
          <a:ext cx="7772400" cy="4238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 smtClean="0"/>
          </a:p>
        </p:txBody>
      </p:sp>
      <p:graphicFrame>
        <p:nvGraphicFramePr>
          <p:cNvPr id="1026" name="Object 5"/>
          <p:cNvGraphicFramePr>
            <a:graphicFrameLocks noChangeAspect="1"/>
          </p:cNvGraphicFramePr>
          <p:nvPr>
            <p:ph idx="1"/>
          </p:nvPr>
        </p:nvGraphicFramePr>
        <p:xfrm>
          <a:off x="0" y="0"/>
          <a:ext cx="9144000" cy="6464300"/>
        </p:xfrm>
        <a:graphic>
          <a:graphicData uri="http://schemas.openxmlformats.org/presentationml/2006/ole">
            <p:oleObj spid="_x0000_s1026" name="Acrobat Document" r:id="rId3" imgW="15140520" imgH="10684800" progId="AcroExch.Document.11">
              <p:embed/>
            </p:oleObj>
          </a:graphicData>
        </a:graphic>
      </p:graphicFrame>
      <p:sp>
        <p:nvSpPr>
          <p:cNvPr id="52232" name="Text Box 8"/>
          <p:cNvSpPr txBox="1">
            <a:spLocks noChangeArrowheads="1"/>
          </p:cNvSpPr>
          <p:nvPr/>
        </p:nvSpPr>
        <p:spPr bwMode="auto">
          <a:xfrm>
            <a:off x="2500313" y="6334125"/>
            <a:ext cx="3486150" cy="5238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 dirty="0">
                <a:latin typeface="+mj-ea"/>
                <a:ea typeface="+mj-ea"/>
              </a:rPr>
              <a:t>    </a:t>
            </a:r>
            <a:r>
              <a:rPr lang="zh-CN" altLang="en-US" sz="2800" b="1" dirty="0">
                <a:solidFill>
                  <a:srgbClr val="FFFF00"/>
                </a:solidFill>
                <a:latin typeface="+mj-ea"/>
                <a:ea typeface="+mj-ea"/>
              </a:rPr>
              <a:t>英国小学课程图览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714625" y="1000125"/>
            <a:ext cx="5695950" cy="5395913"/>
          </a:xfrm>
        </p:spPr>
      </p:pic>
      <p:sp>
        <p:nvSpPr>
          <p:cNvPr id="5" name="TextBox 4"/>
          <p:cNvSpPr txBox="1"/>
          <p:nvPr/>
        </p:nvSpPr>
        <p:spPr>
          <a:xfrm>
            <a:off x="428625" y="2214563"/>
            <a:ext cx="2338388" cy="1384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+mj-ea"/>
                <a:ea typeface="+mj-ea"/>
              </a:rPr>
              <a:t>美国共同核心</a:t>
            </a:r>
            <a:endParaRPr lang="en-US" altLang="zh-CN" sz="2800" b="1" dirty="0">
              <a:solidFill>
                <a:schemeClr val="bg1"/>
              </a:solidFill>
              <a:latin typeface="+mj-ea"/>
              <a:ea typeface="+mj-ea"/>
            </a:endParaRPr>
          </a:p>
          <a:p>
            <a:pPr>
              <a:defRPr/>
            </a:pPr>
            <a:r>
              <a:rPr lang="zh-CN" altLang="en-US" sz="2800" b="1" dirty="0">
                <a:solidFill>
                  <a:schemeClr val="bg1"/>
                </a:solidFill>
                <a:latin typeface="+mj-ea"/>
                <a:ea typeface="+mj-ea"/>
              </a:rPr>
              <a:t>州 数学课程</a:t>
            </a:r>
            <a:endParaRPr lang="en-US" altLang="zh-CN" sz="2800" b="1" dirty="0">
              <a:solidFill>
                <a:schemeClr val="bg1"/>
              </a:solidFill>
              <a:latin typeface="+mj-ea"/>
              <a:ea typeface="+mj-ea"/>
            </a:endParaRPr>
          </a:p>
          <a:p>
            <a:pPr>
              <a:defRPr/>
            </a:pPr>
            <a:r>
              <a:rPr lang="zh-CN" altLang="en-US" sz="2800" b="1">
                <a:solidFill>
                  <a:schemeClr val="bg1"/>
                </a:solidFill>
                <a:latin typeface="+mj-ea"/>
                <a:ea typeface="+mj-ea"/>
              </a:rPr>
              <a:t>标准的</a:t>
            </a:r>
            <a:r>
              <a:rPr lang="zh-CN" altLang="en-US" sz="2800" b="1" dirty="0">
                <a:solidFill>
                  <a:schemeClr val="bg1"/>
                </a:solidFill>
                <a:latin typeface="+mj-ea"/>
                <a:ea typeface="+mj-ea"/>
              </a:rPr>
              <a:t>结构</a:t>
            </a:r>
            <a:endParaRPr lang="zh-CN" altLang="en-US" sz="2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标题 1"/>
          <p:cNvSpPr>
            <a:spLocks noGrp="1"/>
          </p:cNvSpPr>
          <p:nvPr>
            <p:ph type="title"/>
          </p:nvPr>
        </p:nvSpPr>
        <p:spPr>
          <a:xfrm>
            <a:off x="500063" y="785813"/>
            <a:ext cx="8229600" cy="1143000"/>
          </a:xfrm>
        </p:spPr>
        <p:txBody>
          <a:bodyPr/>
          <a:lstStyle/>
          <a:p>
            <a:r>
              <a:rPr lang="zh-CN" altLang="en-US" smtClean="0"/>
              <a:t>作为一种专业活动的完整教学过程</a:t>
            </a: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500034" y="1285860"/>
          <a:ext cx="8272466" cy="43116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7651" name="右箭头 4"/>
          <p:cNvSpPr>
            <a:spLocks noChangeArrowheads="1"/>
          </p:cNvSpPr>
          <p:nvPr/>
        </p:nvSpPr>
        <p:spPr bwMode="auto">
          <a:xfrm>
            <a:off x="2071688" y="2928938"/>
            <a:ext cx="4857750" cy="357187"/>
          </a:xfrm>
          <a:prstGeom prst="rightArrow">
            <a:avLst>
              <a:gd name="adj1" fmla="val 50000"/>
              <a:gd name="adj2" fmla="val 49993"/>
            </a:avLst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214438" y="4357688"/>
            <a:ext cx="6648450" cy="21240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600" dirty="0">
                <a:solidFill>
                  <a:schemeClr val="accent3"/>
                </a:solidFill>
                <a:latin typeface="+mj-ea"/>
                <a:ea typeface="+mj-ea"/>
              </a:rPr>
              <a:t>如何设计教学？</a:t>
            </a:r>
            <a:endParaRPr lang="en-US" altLang="zh-CN" sz="3600" dirty="0">
              <a:solidFill>
                <a:schemeClr val="accent3"/>
              </a:solidFill>
              <a:latin typeface="+mj-ea"/>
              <a:ea typeface="+mj-ea"/>
            </a:endParaRPr>
          </a:p>
          <a:p>
            <a:pPr>
              <a:defRPr/>
            </a:pPr>
            <a:r>
              <a:rPr lang="en-US" altLang="zh-CN" sz="3200" dirty="0">
                <a:solidFill>
                  <a:schemeClr val="accent3"/>
                </a:solidFill>
                <a:latin typeface="+mj-ea"/>
                <a:ea typeface="+mj-ea"/>
              </a:rPr>
              <a:t>1、</a:t>
            </a:r>
            <a:r>
              <a:rPr lang="zh-CN" altLang="en-US" sz="3200" dirty="0">
                <a:solidFill>
                  <a:schemeClr val="accent3"/>
                </a:solidFill>
                <a:latin typeface="+mj-ea"/>
                <a:ea typeface="+mj-ea"/>
              </a:rPr>
              <a:t>怎么教？</a:t>
            </a:r>
            <a:r>
              <a:rPr lang="en-US" altLang="zh-CN" sz="3200" dirty="0">
                <a:solidFill>
                  <a:schemeClr val="accent3"/>
                </a:solidFill>
                <a:latin typeface="+mj-ea"/>
                <a:ea typeface="+mj-ea"/>
              </a:rPr>
              <a:t>——</a:t>
            </a:r>
            <a:r>
              <a:rPr lang="zh-CN" altLang="en-US" sz="3200" dirty="0">
                <a:solidFill>
                  <a:schemeClr val="accent3"/>
                </a:solidFill>
                <a:latin typeface="+mj-ea"/>
                <a:ea typeface="+mj-ea"/>
              </a:rPr>
              <a:t>教案</a:t>
            </a:r>
            <a:endParaRPr lang="en-US" altLang="zh-CN" sz="3200" dirty="0">
              <a:solidFill>
                <a:schemeClr val="accent3"/>
              </a:solidFill>
              <a:latin typeface="+mj-ea"/>
              <a:ea typeface="+mj-ea"/>
            </a:endParaRPr>
          </a:p>
          <a:p>
            <a:pPr>
              <a:defRPr/>
            </a:pPr>
            <a:r>
              <a:rPr lang="en-US" altLang="zh-CN" sz="3200" dirty="0">
                <a:solidFill>
                  <a:schemeClr val="accent3"/>
                </a:solidFill>
                <a:latin typeface="+mj-ea"/>
                <a:ea typeface="+mj-ea"/>
              </a:rPr>
              <a:t>2、</a:t>
            </a:r>
            <a:r>
              <a:rPr lang="zh-CN" altLang="en-US" sz="3200" dirty="0">
                <a:solidFill>
                  <a:schemeClr val="accent3"/>
                </a:solidFill>
                <a:latin typeface="+mj-ea"/>
                <a:ea typeface="+mj-ea"/>
              </a:rPr>
              <a:t>怎么学？</a:t>
            </a:r>
            <a:r>
              <a:rPr lang="en-US" altLang="zh-CN" sz="3200" dirty="0">
                <a:solidFill>
                  <a:schemeClr val="accent3"/>
                </a:solidFill>
                <a:latin typeface="+mj-ea"/>
                <a:ea typeface="+mj-ea"/>
              </a:rPr>
              <a:t>——</a:t>
            </a:r>
            <a:r>
              <a:rPr lang="zh-CN" altLang="en-US" sz="3200" dirty="0">
                <a:solidFill>
                  <a:schemeClr val="accent3"/>
                </a:solidFill>
                <a:latin typeface="+mj-ea"/>
                <a:ea typeface="+mj-ea"/>
              </a:rPr>
              <a:t>学案</a:t>
            </a:r>
            <a:endParaRPr lang="en-US" altLang="zh-CN" sz="3200" dirty="0">
              <a:solidFill>
                <a:schemeClr val="accent3"/>
              </a:solidFill>
              <a:latin typeface="+mj-ea"/>
              <a:ea typeface="+mj-ea"/>
            </a:endParaRPr>
          </a:p>
          <a:p>
            <a:pPr>
              <a:defRPr/>
            </a:pPr>
            <a:r>
              <a:rPr lang="en-US" altLang="zh-CN" sz="3200" dirty="0">
                <a:solidFill>
                  <a:schemeClr val="accent3"/>
                </a:solidFill>
                <a:latin typeface="+mj-ea"/>
                <a:ea typeface="+mj-ea"/>
              </a:rPr>
              <a:t>3、</a:t>
            </a:r>
            <a:r>
              <a:rPr lang="zh-CN" altLang="en-US" sz="3200" dirty="0">
                <a:solidFill>
                  <a:schemeClr val="accent3"/>
                </a:solidFill>
                <a:latin typeface="+mj-ea"/>
                <a:ea typeface="+mj-ea"/>
              </a:rPr>
              <a:t>何以知道</a:t>
            </a:r>
            <a:r>
              <a:rPr lang="zh-CN" altLang="en-US" sz="3200" dirty="0">
                <a:solidFill>
                  <a:schemeClr val="accent3"/>
                </a:solidFill>
                <a:latin typeface="+mj-ea"/>
                <a:ea typeface="+mj-ea"/>
              </a:rPr>
              <a:t>学会什么</a:t>
            </a:r>
            <a:r>
              <a:rPr lang="zh-CN" altLang="en-US" sz="3200" dirty="0">
                <a:solidFill>
                  <a:schemeClr val="accent3"/>
                </a:solidFill>
                <a:latin typeface="+mj-ea"/>
                <a:ea typeface="+mj-ea"/>
              </a:rPr>
              <a:t>？</a:t>
            </a:r>
            <a:r>
              <a:rPr lang="en-US" altLang="zh-CN" sz="3200" dirty="0">
                <a:solidFill>
                  <a:schemeClr val="accent3"/>
                </a:solidFill>
                <a:latin typeface="+mj-ea"/>
                <a:ea typeface="+mj-ea"/>
              </a:rPr>
              <a:t>——</a:t>
            </a:r>
            <a:r>
              <a:rPr lang="zh-CN" altLang="en-US" sz="3200" dirty="0">
                <a:solidFill>
                  <a:schemeClr val="accent3"/>
                </a:solidFill>
                <a:latin typeface="+mj-ea"/>
                <a:ea typeface="+mj-ea"/>
              </a:rPr>
              <a:t>学历案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基于课标</a:t>
            </a:r>
            <a:r>
              <a:rPr lang="en-US" altLang="zh-CN" smtClean="0"/>
              <a:t>——</a:t>
            </a:r>
            <a:r>
              <a:rPr lang="zh-CN" altLang="en-US" smtClean="0"/>
              <a:t>学校层面如何做？</a:t>
            </a:r>
          </a:p>
        </p:txBody>
      </p:sp>
      <p:sp>
        <p:nvSpPr>
          <p:cNvPr id="28674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28675" name="Picture 2" descr="D:\MyDocument\研究项目\国家级教学成果申报\国家级教学成果-基于课标-网报完整版\网络申报版\图4——学校推进程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9788" y="2214563"/>
            <a:ext cx="7446962" cy="433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基于课标</a:t>
            </a:r>
            <a:r>
              <a:rPr lang="en-US" altLang="zh-CN" smtClean="0"/>
              <a:t>——</a:t>
            </a:r>
            <a:r>
              <a:rPr lang="zh-CN" altLang="en-US" smtClean="0"/>
              <a:t>课堂层面如何做？</a:t>
            </a:r>
          </a:p>
        </p:txBody>
      </p:sp>
      <p:pic>
        <p:nvPicPr>
          <p:cNvPr id="29698" name="Picture 2" descr="D:\MyDocument\研究项目\国家级教学成果申报\国家级教学成果-基于课标-网报完整版\网络申报版\图5——课堂实践模型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2214563"/>
            <a:ext cx="9101138" cy="35718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经历</a:t>
            </a:r>
            <a:r>
              <a:rPr lang="en-US" altLang="zh-CN" smtClean="0"/>
              <a:t>“</a:t>
            </a:r>
            <a:r>
              <a:rPr lang="zh-CN" altLang="en-US" smtClean="0"/>
              <a:t>真学习</a:t>
            </a:r>
            <a:r>
              <a:rPr lang="en-US" altLang="zh-CN" smtClean="0"/>
              <a:t>”</a:t>
            </a:r>
            <a:endParaRPr lang="zh-CN" altLang="en-US" smtClean="0"/>
          </a:p>
        </p:txBody>
      </p:sp>
      <p:sp>
        <p:nvSpPr>
          <p:cNvPr id="30722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学生经历了信息的两次转换：教了</a:t>
            </a:r>
            <a:r>
              <a:rPr lang="en-US" altLang="zh-CN" smtClean="0"/>
              <a:t>—</a:t>
            </a:r>
            <a:r>
              <a:rPr lang="zh-CN" altLang="en-US" smtClean="0"/>
              <a:t>学了</a:t>
            </a:r>
            <a:r>
              <a:rPr lang="en-US" altLang="zh-CN" smtClean="0"/>
              <a:t>—</a:t>
            </a:r>
            <a:r>
              <a:rPr lang="zh-CN" altLang="en-US" smtClean="0"/>
              <a:t>学会了，实现每个学生的</a:t>
            </a:r>
            <a:r>
              <a:rPr lang="en-US" altLang="zh-CN" smtClean="0"/>
              <a:t>“</a:t>
            </a:r>
            <a:r>
              <a:rPr lang="zh-CN" altLang="en-US" smtClean="0"/>
              <a:t>真学习</a:t>
            </a:r>
            <a:r>
              <a:rPr lang="en-US" altLang="zh-CN" smtClean="0"/>
              <a:t>”</a:t>
            </a:r>
            <a:endParaRPr lang="zh-CN" altLang="en-US" smtClean="0"/>
          </a:p>
        </p:txBody>
      </p:sp>
      <p:graphicFrame>
        <p:nvGraphicFramePr>
          <p:cNvPr id="4" name="内容占位符 3"/>
          <p:cNvGraphicFramePr>
            <a:graphicFrameLocks/>
          </p:cNvGraphicFramePr>
          <p:nvPr/>
        </p:nvGraphicFramePr>
        <p:xfrm>
          <a:off x="571472" y="3429000"/>
          <a:ext cx="8272466" cy="20256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428875" y="5786438"/>
            <a:ext cx="1825625" cy="584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200" dirty="0">
                <a:solidFill>
                  <a:schemeClr val="accent3"/>
                </a:solidFill>
                <a:latin typeface="+mj-ea"/>
                <a:ea typeface="+mj-ea"/>
              </a:rPr>
              <a:t>人际转换</a:t>
            </a:r>
            <a:endParaRPr lang="zh-CN" altLang="en-US" sz="3200" dirty="0">
              <a:solidFill>
                <a:schemeClr val="accent3"/>
              </a:solidFill>
              <a:latin typeface="+mj-ea"/>
              <a:ea typeface="+mj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57813" y="5786438"/>
            <a:ext cx="1825625" cy="584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200" dirty="0">
                <a:solidFill>
                  <a:schemeClr val="accent3"/>
                </a:solidFill>
                <a:latin typeface="+mj-ea"/>
                <a:ea typeface="+mj-ea"/>
              </a:rPr>
              <a:t>自我转换</a:t>
            </a:r>
            <a:endParaRPr lang="zh-CN" altLang="en-US" sz="3200" dirty="0">
              <a:solidFill>
                <a:schemeClr val="accent3"/>
              </a:solidFill>
              <a:latin typeface="+mj-ea"/>
              <a:ea typeface="+mj-ea"/>
            </a:endParaRPr>
          </a:p>
        </p:txBody>
      </p:sp>
      <p:sp>
        <p:nvSpPr>
          <p:cNvPr id="7" name="右大括号 6"/>
          <p:cNvSpPr/>
          <p:nvPr/>
        </p:nvSpPr>
        <p:spPr>
          <a:xfrm rot="5400000">
            <a:off x="3000375" y="5000625"/>
            <a:ext cx="428625" cy="1285875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右大括号 7"/>
          <p:cNvSpPr/>
          <p:nvPr/>
        </p:nvSpPr>
        <p:spPr>
          <a:xfrm rot="5400000">
            <a:off x="6000750" y="4929188"/>
            <a:ext cx="428625" cy="1285875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标题 1"/>
          <p:cNvSpPr>
            <a:spLocks noGrp="1"/>
          </p:cNvSpPr>
          <p:nvPr>
            <p:ph type="title"/>
          </p:nvPr>
        </p:nvSpPr>
        <p:spPr>
          <a:xfrm>
            <a:off x="500063" y="714375"/>
            <a:ext cx="8229600" cy="1143000"/>
          </a:xfrm>
        </p:spPr>
        <p:txBody>
          <a:bodyPr/>
          <a:lstStyle/>
          <a:p>
            <a:r>
              <a:rPr lang="zh-CN" altLang="en-US" smtClean="0"/>
              <a:t>实现“异学习”</a:t>
            </a:r>
          </a:p>
        </p:txBody>
      </p:sp>
      <p:sp>
        <p:nvSpPr>
          <p:cNvPr id="31746" name="内容占位符 2"/>
          <p:cNvSpPr>
            <a:spLocks noGrp="1"/>
          </p:cNvSpPr>
          <p:nvPr>
            <p:ph idx="1"/>
          </p:nvPr>
        </p:nvSpPr>
        <p:spPr>
          <a:xfrm>
            <a:off x="785813" y="2000250"/>
            <a:ext cx="7943850" cy="3563938"/>
          </a:xfrm>
        </p:spPr>
        <p:txBody>
          <a:bodyPr/>
          <a:lstStyle/>
          <a:p>
            <a:r>
              <a:rPr lang="zh-CN" altLang="en-US" smtClean="0"/>
              <a:t>实现不同的学习：</a:t>
            </a:r>
            <a:r>
              <a:rPr lang="en-US" altLang="zh-CN" smtClean="0"/>
              <a:t>40≠1</a:t>
            </a:r>
          </a:p>
          <a:p>
            <a:r>
              <a:rPr lang="zh-CN" altLang="en-US" smtClean="0"/>
              <a:t>共同的目标：至少三分之二学生达成，预设的，为评价用的</a:t>
            </a:r>
            <a:endParaRPr lang="en-US" altLang="zh-CN" smtClean="0"/>
          </a:p>
          <a:p>
            <a:r>
              <a:rPr lang="zh-CN" altLang="en-US" smtClean="0"/>
              <a:t>共同目标下的不同学习策略：以</a:t>
            </a:r>
            <a:r>
              <a:rPr lang="en-US" altLang="zh-CN" smtClean="0"/>
              <a:t>40</a:t>
            </a:r>
            <a:r>
              <a:rPr lang="zh-CN" altLang="en-US" smtClean="0"/>
              <a:t>人为例</a:t>
            </a:r>
            <a:endParaRPr lang="en-US" altLang="zh-CN" smtClean="0"/>
          </a:p>
          <a:p>
            <a:pPr lvl="1"/>
            <a:r>
              <a:rPr lang="zh-CN" altLang="en-US" smtClean="0"/>
              <a:t>不同的课堂组合：</a:t>
            </a:r>
            <a:r>
              <a:rPr lang="en-US" altLang="zh-CN" smtClean="0"/>
              <a:t>2×20</a:t>
            </a:r>
            <a:r>
              <a:rPr lang="zh-CN" altLang="en-US" smtClean="0"/>
              <a:t>；</a:t>
            </a:r>
            <a:r>
              <a:rPr lang="en-US" altLang="zh-CN" smtClean="0"/>
              <a:t>4×10</a:t>
            </a:r>
            <a:r>
              <a:rPr lang="zh-CN" altLang="en-US" smtClean="0"/>
              <a:t>；</a:t>
            </a:r>
            <a:r>
              <a:rPr lang="en-US" altLang="zh-CN" smtClean="0"/>
              <a:t>8×5</a:t>
            </a:r>
            <a:r>
              <a:rPr lang="zh-CN" altLang="en-US" smtClean="0"/>
              <a:t>或者</a:t>
            </a:r>
            <a:r>
              <a:rPr lang="en-US" altLang="zh-CN" smtClean="0"/>
              <a:t>2+38</a:t>
            </a:r>
            <a:r>
              <a:rPr lang="zh-CN" altLang="en-US" smtClean="0"/>
              <a:t>；</a:t>
            </a:r>
            <a:r>
              <a:rPr lang="en-US" altLang="zh-CN" smtClean="0"/>
              <a:t>4+36……</a:t>
            </a:r>
          </a:p>
          <a:p>
            <a:pPr lvl="1"/>
            <a:r>
              <a:rPr lang="zh-CN" altLang="en-US" smtClean="0"/>
              <a:t>不同的课堂学习任务：补差或提优学习</a:t>
            </a:r>
            <a:endParaRPr lang="en-US" altLang="zh-CN" smtClean="0"/>
          </a:p>
          <a:p>
            <a:pPr lvl="1"/>
            <a:r>
              <a:rPr lang="zh-CN" altLang="en-US" smtClean="0"/>
              <a:t>作业设计：检测类，巩固类，提高</a:t>
            </a:r>
            <a:r>
              <a:rPr lang="en-US" altLang="zh-CN" smtClean="0"/>
              <a:t>/</a:t>
            </a:r>
            <a:r>
              <a:rPr lang="zh-CN" altLang="en-US" smtClean="0"/>
              <a:t>拓展类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标题 1"/>
          <p:cNvSpPr>
            <a:spLocks noGrp="1"/>
          </p:cNvSpPr>
          <p:nvPr>
            <p:ph type="title"/>
          </p:nvPr>
        </p:nvSpPr>
        <p:spPr>
          <a:xfrm>
            <a:off x="571500" y="500063"/>
            <a:ext cx="8229600" cy="1143000"/>
          </a:xfrm>
        </p:spPr>
        <p:txBody>
          <a:bodyPr/>
          <a:lstStyle/>
          <a:p>
            <a:r>
              <a:rPr lang="zh-CN" altLang="en-US" smtClean="0"/>
              <a:t>三、学历案的定位与结构</a:t>
            </a:r>
          </a:p>
        </p:txBody>
      </p:sp>
      <p:sp>
        <p:nvSpPr>
          <p:cNvPr id="32770" name="内容占位符 2"/>
          <p:cNvSpPr>
            <a:spLocks noGrp="1"/>
          </p:cNvSpPr>
          <p:nvPr>
            <p:ph idx="1"/>
          </p:nvPr>
        </p:nvSpPr>
        <p:spPr>
          <a:xfrm>
            <a:off x="642938" y="1571625"/>
            <a:ext cx="7772400" cy="4240213"/>
          </a:xfrm>
        </p:spPr>
        <p:txBody>
          <a:bodyPr/>
          <a:lstStyle/>
          <a:p>
            <a:r>
              <a:rPr lang="zh-CN" altLang="en-US" smtClean="0">
                <a:solidFill>
                  <a:srgbClr val="FFFF00"/>
                </a:solidFill>
              </a:rPr>
              <a:t>何为学习？</a:t>
            </a:r>
            <a:endParaRPr lang="en-US" altLang="zh-CN" smtClean="0">
              <a:solidFill>
                <a:srgbClr val="FFFF00"/>
              </a:solidFill>
            </a:endParaRPr>
          </a:p>
          <a:p>
            <a:pPr lvl="1"/>
            <a:r>
              <a:rPr lang="zh-CN" altLang="en-US" smtClean="0"/>
              <a:t>学习主体带着原有的经验，在一定的情境中主动建构所学的知识，以形成了新的经验</a:t>
            </a:r>
            <a:endParaRPr lang="en-US" altLang="zh-CN" smtClean="0"/>
          </a:p>
          <a:p>
            <a:pPr lvl="1"/>
            <a:r>
              <a:rPr lang="zh-CN" altLang="en-US" smtClean="0"/>
              <a:t>学习即经验的不断增长</a:t>
            </a:r>
            <a:endParaRPr lang="en-US" altLang="zh-CN" smtClean="0"/>
          </a:p>
          <a:p>
            <a:endParaRPr lang="zh-CN" altLang="en-US" smtClean="0"/>
          </a:p>
        </p:txBody>
      </p:sp>
      <p:graphicFrame>
        <p:nvGraphicFramePr>
          <p:cNvPr id="4" name="图示 3"/>
          <p:cNvGraphicFramePr/>
          <p:nvPr/>
        </p:nvGraphicFramePr>
        <p:xfrm>
          <a:off x="500034" y="4000504"/>
          <a:ext cx="8215370" cy="26432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3794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学习是如何发生的？</a:t>
            </a:r>
            <a:endParaRPr lang="en-US" altLang="zh-CN" smtClean="0"/>
          </a:p>
          <a:p>
            <a:pPr lvl="1"/>
            <a:r>
              <a:rPr lang="zh-CN" altLang="en-US" smtClean="0"/>
              <a:t>学习是一种主体参与情境而持续建构的过程。</a:t>
            </a:r>
            <a:endParaRPr lang="en-US" altLang="zh-CN" smtClean="0"/>
          </a:p>
          <a:p>
            <a:pPr lvl="1"/>
            <a:r>
              <a:rPr lang="zh-CN" altLang="en-US" smtClean="0"/>
              <a:t>有利于学习发生的情境是一种</a:t>
            </a:r>
            <a:r>
              <a:rPr lang="zh-CN" altLang="en-US" smtClean="0">
                <a:solidFill>
                  <a:srgbClr val="FFFF00"/>
                </a:solidFill>
              </a:rPr>
              <a:t>真实的</a:t>
            </a:r>
            <a:r>
              <a:rPr lang="zh-CN" altLang="en-US" smtClean="0"/>
              <a:t>社会情境、实践情境、文化情境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标题 1"/>
          <p:cNvSpPr>
            <a:spLocks noGrp="1"/>
          </p:cNvSpPr>
          <p:nvPr>
            <p:ph type="title"/>
          </p:nvPr>
        </p:nvSpPr>
        <p:spPr>
          <a:xfrm>
            <a:off x="428625" y="1143000"/>
            <a:ext cx="7772400" cy="1219200"/>
          </a:xfrm>
        </p:spPr>
        <p:txBody>
          <a:bodyPr/>
          <a:lstStyle/>
          <a:p>
            <a:r>
              <a:rPr lang="zh-CN" altLang="en-US" smtClean="0"/>
              <a:t>报告内容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14500" y="2357438"/>
            <a:ext cx="6743700" cy="3881437"/>
          </a:xfrm>
        </p:spPr>
        <p:txBody>
          <a:bodyPr/>
          <a:lstStyle/>
          <a:p>
            <a:pPr>
              <a:defRPr/>
            </a:pPr>
            <a:r>
              <a:rPr lang="zh-CN" altLang="en-US" sz="3600" b="1" dirty="0" smtClean="0">
                <a:latin typeface="+mj-ea"/>
                <a:ea typeface="+mj-ea"/>
              </a:rPr>
              <a:t>课堂变革：</a:t>
            </a:r>
            <a:r>
              <a:rPr lang="en-US" altLang="zh-CN" sz="3600" b="1" dirty="0" smtClean="0">
                <a:latin typeface="+mj-ea"/>
                <a:ea typeface="+mj-ea"/>
              </a:rPr>
              <a:t>“</a:t>
            </a:r>
            <a:r>
              <a:rPr lang="zh-CN" altLang="en-US" sz="3600" b="1" dirty="0" smtClean="0">
                <a:latin typeface="+mj-ea"/>
                <a:ea typeface="+mj-ea"/>
              </a:rPr>
              <a:t>家</a:t>
            </a:r>
            <a:r>
              <a:rPr lang="en-US" altLang="zh-CN" sz="3600" b="1" dirty="0" smtClean="0">
                <a:latin typeface="+mj-ea"/>
                <a:ea typeface="+mj-ea"/>
              </a:rPr>
              <a:t>”</a:t>
            </a:r>
            <a:r>
              <a:rPr lang="zh-CN" altLang="en-US" sz="3600" b="1" dirty="0" smtClean="0">
                <a:latin typeface="+mj-ea"/>
                <a:ea typeface="+mj-ea"/>
              </a:rPr>
              <a:t>在何处？</a:t>
            </a:r>
            <a:endParaRPr lang="en-US" altLang="zh-CN" sz="3600" b="1" dirty="0" smtClean="0">
              <a:latin typeface="+mj-ea"/>
              <a:ea typeface="+mj-ea"/>
            </a:endParaRPr>
          </a:p>
          <a:p>
            <a:pPr>
              <a:defRPr/>
            </a:pPr>
            <a:r>
              <a:rPr lang="zh-CN" altLang="en-US" sz="3600" b="1" dirty="0" smtClean="0">
                <a:latin typeface="+mj-ea"/>
                <a:ea typeface="+mj-ea"/>
              </a:rPr>
              <a:t>学历案的立论基础</a:t>
            </a:r>
            <a:endParaRPr lang="en-US" altLang="zh-CN" sz="3600" b="1" dirty="0" smtClean="0">
              <a:latin typeface="+mj-ea"/>
              <a:ea typeface="+mj-ea"/>
            </a:endParaRPr>
          </a:p>
          <a:p>
            <a:pPr>
              <a:defRPr/>
            </a:pPr>
            <a:r>
              <a:rPr lang="zh-CN" altLang="en-US" sz="3600" b="1" dirty="0" smtClean="0">
                <a:latin typeface="+mj-ea"/>
                <a:ea typeface="+mj-ea"/>
              </a:rPr>
              <a:t>学历案的定位与结构</a:t>
            </a:r>
            <a:endParaRPr lang="en-US" altLang="zh-CN" sz="3600" b="1" dirty="0" smtClean="0">
              <a:latin typeface="+mj-ea"/>
              <a:ea typeface="+mj-ea"/>
            </a:endParaRPr>
          </a:p>
          <a:p>
            <a:pPr>
              <a:defRPr/>
            </a:pPr>
            <a:r>
              <a:rPr lang="zh-CN" altLang="en-US" sz="3600" b="1" dirty="0" smtClean="0">
                <a:latin typeface="+mj-ea"/>
                <a:ea typeface="+mj-ea"/>
              </a:rPr>
              <a:t>有待进一步研究的问题</a:t>
            </a:r>
            <a:endParaRPr lang="en-US" altLang="zh-CN" sz="3600" b="1" dirty="0" smtClean="0"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标题 1"/>
          <p:cNvSpPr>
            <a:spLocks noGrp="1"/>
          </p:cNvSpPr>
          <p:nvPr>
            <p:ph type="title"/>
          </p:nvPr>
        </p:nvSpPr>
        <p:spPr>
          <a:xfrm>
            <a:off x="500063" y="428625"/>
            <a:ext cx="8229600" cy="1143000"/>
          </a:xfrm>
        </p:spPr>
        <p:txBody>
          <a:bodyPr/>
          <a:lstStyle/>
          <a:p>
            <a:r>
              <a:rPr lang="zh-CN" altLang="en-US" smtClean="0"/>
              <a:t>何为学历案？</a:t>
            </a:r>
          </a:p>
        </p:txBody>
      </p:sp>
      <p:sp>
        <p:nvSpPr>
          <p:cNvPr id="34818" name="内容占位符 2"/>
          <p:cNvSpPr>
            <a:spLocks noGrp="1"/>
          </p:cNvSpPr>
          <p:nvPr>
            <p:ph idx="1"/>
          </p:nvPr>
        </p:nvSpPr>
        <p:spPr>
          <a:xfrm>
            <a:off x="428625" y="1428750"/>
            <a:ext cx="8429625" cy="4454525"/>
          </a:xfrm>
        </p:spPr>
        <p:txBody>
          <a:bodyPr/>
          <a:lstStyle/>
          <a:p>
            <a:r>
              <a:rPr lang="zh-CN" altLang="en-US" smtClean="0"/>
              <a:t>教师为了便于儿童自主或社会建构知识，围绕某一主题而专门设计的学习经历的专业方案。</a:t>
            </a:r>
            <a:endParaRPr lang="en-US" altLang="zh-CN" smtClean="0"/>
          </a:p>
          <a:p>
            <a:pPr lvl="1"/>
            <a:r>
              <a:rPr lang="zh-CN" altLang="en-US" smtClean="0"/>
              <a:t>教师预设的、学生学习用的方案</a:t>
            </a:r>
            <a:endParaRPr lang="en-US" altLang="zh-CN" smtClean="0"/>
          </a:p>
          <a:p>
            <a:pPr lvl="1"/>
            <a:r>
              <a:rPr lang="zh-CN" altLang="en-US" smtClean="0"/>
              <a:t>旨在儿童通过“在学习”“真学习”以实现意义与价值（经验增长）</a:t>
            </a:r>
            <a:endParaRPr lang="en-US" altLang="zh-CN" smtClean="0"/>
          </a:p>
          <a:p>
            <a:pPr lvl="1"/>
            <a:r>
              <a:rPr lang="zh-CN" altLang="en-US" smtClean="0"/>
              <a:t>呈现一种学习的完整历程：目标、内容、方法与评价</a:t>
            </a:r>
            <a:endParaRPr lang="en-US" altLang="zh-CN" smtClean="0"/>
          </a:p>
          <a:p>
            <a:pPr lvl="1"/>
            <a:r>
              <a:rPr lang="zh-CN" altLang="en-US" smtClean="0"/>
              <a:t>通过实现“异学习”来解决“学习差”的问题</a:t>
            </a:r>
            <a:endParaRPr lang="en-US" altLang="zh-CN" smtClean="0"/>
          </a:p>
          <a:p>
            <a:pPr lvl="1"/>
            <a:r>
              <a:rPr lang="zh-CN" altLang="en-US" smtClean="0"/>
              <a:t>关键在于教师创设适当的、多样的学习情境或任务，让学生真正投入学习</a:t>
            </a:r>
            <a:endParaRPr lang="en-US" altLang="zh-CN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75" y="0"/>
            <a:ext cx="7772400" cy="1219200"/>
          </a:xfrm>
        </p:spPr>
        <p:txBody>
          <a:bodyPr/>
          <a:lstStyle/>
          <a:p>
            <a:r>
              <a:rPr lang="zh-CN" altLang="en-US" smtClean="0"/>
              <a:t>学历案设计：一种框架</a:t>
            </a:r>
          </a:p>
        </p:txBody>
      </p:sp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38" y="928688"/>
            <a:ext cx="8134350" cy="53276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zh-CN" altLang="en-US" sz="2400" b="1" smtClean="0">
                <a:solidFill>
                  <a:srgbClr val="CCFF99"/>
                </a:solidFill>
              </a:rPr>
              <a:t>主题：</a:t>
            </a:r>
            <a:r>
              <a:rPr lang="zh-CN" altLang="en-US" sz="2400" smtClean="0"/>
              <a:t>以节</a:t>
            </a:r>
            <a:r>
              <a:rPr lang="en-US" altLang="zh-CN" sz="2400" smtClean="0"/>
              <a:t>/</a:t>
            </a:r>
            <a:r>
              <a:rPr lang="zh-CN" altLang="en-US" sz="2400" smtClean="0"/>
              <a:t>目为单位</a:t>
            </a:r>
          </a:p>
          <a:p>
            <a:pPr>
              <a:lnSpc>
                <a:spcPct val="80000"/>
              </a:lnSpc>
            </a:pPr>
            <a:r>
              <a:rPr lang="zh-CN" altLang="en-US" sz="2400" b="1" smtClean="0">
                <a:solidFill>
                  <a:srgbClr val="CCFF99"/>
                </a:solidFill>
              </a:rPr>
              <a:t>课时：</a:t>
            </a:r>
            <a:r>
              <a:rPr lang="zh-CN" altLang="en-US" sz="2400" smtClean="0"/>
              <a:t>（</a:t>
            </a:r>
            <a:r>
              <a:rPr lang="en-US" altLang="zh-CN" sz="2400" smtClean="0"/>
              <a:t>1-3</a:t>
            </a:r>
            <a:r>
              <a:rPr lang="zh-CN" altLang="en-US" sz="2400" smtClean="0"/>
              <a:t>都可以，不需要每课时而是按主题定）</a:t>
            </a:r>
            <a:endParaRPr lang="zh-CN" altLang="en-US" sz="2400" b="1" smtClean="0"/>
          </a:p>
          <a:p>
            <a:pPr>
              <a:lnSpc>
                <a:spcPct val="80000"/>
              </a:lnSpc>
            </a:pPr>
            <a:r>
              <a:rPr lang="zh-CN" altLang="en-US" sz="2400" b="1" smtClean="0">
                <a:solidFill>
                  <a:srgbClr val="CCFF99"/>
                </a:solidFill>
              </a:rPr>
              <a:t>依据：（课标要求、教材分析、学情）</a:t>
            </a:r>
            <a:endParaRPr lang="en-US" altLang="zh-CN" sz="2400" b="1" smtClean="0">
              <a:solidFill>
                <a:srgbClr val="CCFF99"/>
              </a:solidFill>
            </a:endParaRPr>
          </a:p>
          <a:p>
            <a:pPr>
              <a:lnSpc>
                <a:spcPct val="80000"/>
              </a:lnSpc>
            </a:pPr>
            <a:r>
              <a:rPr lang="zh-CN" altLang="en-US" sz="2400" b="1" smtClean="0">
                <a:solidFill>
                  <a:srgbClr val="CCFF99"/>
                </a:solidFill>
              </a:rPr>
              <a:t>学习目标：</a:t>
            </a:r>
            <a:r>
              <a:rPr lang="zh-CN" altLang="en-US" sz="2400" smtClean="0"/>
              <a:t>（分解标准；含难点、关键）</a:t>
            </a:r>
            <a:endParaRPr lang="en-US" altLang="zh-CN" sz="2400" smtClean="0"/>
          </a:p>
          <a:p>
            <a:pPr>
              <a:lnSpc>
                <a:spcPct val="80000"/>
              </a:lnSpc>
            </a:pPr>
            <a:r>
              <a:rPr lang="zh-CN" altLang="en-US" sz="2400" b="1" smtClean="0">
                <a:solidFill>
                  <a:srgbClr val="CCFF99"/>
                </a:solidFill>
              </a:rPr>
              <a:t>评价任务设计：</a:t>
            </a:r>
          </a:p>
          <a:p>
            <a:pPr>
              <a:lnSpc>
                <a:spcPct val="80000"/>
              </a:lnSpc>
            </a:pPr>
            <a:r>
              <a:rPr lang="zh-CN" altLang="en-US" sz="2400" b="1" smtClean="0">
                <a:solidFill>
                  <a:srgbClr val="CCFF99"/>
                </a:solidFill>
              </a:rPr>
              <a:t>资源与建议：</a:t>
            </a:r>
            <a:r>
              <a:rPr lang="zh-CN" altLang="en-US" sz="2400" smtClean="0"/>
              <a:t>（教材第？</a:t>
            </a:r>
            <a:r>
              <a:rPr lang="en-US" altLang="zh-CN" sz="2400" smtClean="0"/>
              <a:t>-</a:t>
            </a:r>
            <a:r>
              <a:rPr lang="zh-CN" altLang="en-US" sz="2400" smtClean="0"/>
              <a:t>？页；学具</a:t>
            </a:r>
            <a:r>
              <a:rPr lang="en-US" altLang="zh-CN" sz="2400" smtClean="0"/>
              <a:t>……</a:t>
            </a:r>
            <a:r>
              <a:rPr lang="zh-CN" altLang="en-US" sz="2400" smtClean="0"/>
              <a:t>。提供一些具体的建议，如预习几分钟，采用方法，思考路径，迁移已有的知识与技能，关键的大观念</a:t>
            </a:r>
            <a:r>
              <a:rPr lang="en-US" altLang="zh-CN" sz="2400" smtClean="0"/>
              <a:t>……</a:t>
            </a:r>
          </a:p>
          <a:p>
            <a:pPr>
              <a:lnSpc>
                <a:spcPct val="80000"/>
              </a:lnSpc>
            </a:pPr>
            <a:r>
              <a:rPr lang="zh-CN" altLang="en-US" sz="2400" b="1" smtClean="0">
                <a:solidFill>
                  <a:srgbClr val="CCFF99"/>
                </a:solidFill>
              </a:rPr>
              <a:t>课前预习</a:t>
            </a:r>
          </a:p>
          <a:p>
            <a:pPr lvl="1">
              <a:lnSpc>
                <a:spcPct val="80000"/>
              </a:lnSpc>
            </a:pPr>
            <a:r>
              <a:rPr lang="zh-CN" altLang="en-US" sz="2000" smtClean="0"/>
              <a:t>预习提示；任务导向</a:t>
            </a:r>
            <a:endParaRPr lang="zh-CN" altLang="en-US" sz="2000" b="1" smtClean="0"/>
          </a:p>
          <a:p>
            <a:pPr>
              <a:lnSpc>
                <a:spcPct val="80000"/>
              </a:lnSpc>
            </a:pPr>
            <a:r>
              <a:rPr lang="zh-CN" altLang="en-US" sz="2400" b="1" smtClean="0">
                <a:solidFill>
                  <a:srgbClr val="CCFF99"/>
                </a:solidFill>
              </a:rPr>
              <a:t>课中学习</a:t>
            </a:r>
          </a:p>
          <a:p>
            <a:pPr lvl="1">
              <a:lnSpc>
                <a:spcPct val="80000"/>
              </a:lnSpc>
            </a:pPr>
            <a:r>
              <a:rPr lang="zh-CN" altLang="en-US" sz="2000" smtClean="0"/>
              <a:t>学习经历的组织：按教学环节组织（由外而内）；按学习进阶组织（从易到难）；按问题解决来组织（专家思考）</a:t>
            </a:r>
            <a:endParaRPr lang="en-US" altLang="zh-CN" sz="2000" smtClean="0"/>
          </a:p>
          <a:p>
            <a:pPr lvl="1">
              <a:lnSpc>
                <a:spcPct val="80000"/>
              </a:lnSpc>
            </a:pPr>
            <a:r>
              <a:rPr lang="zh-CN" altLang="en-US" sz="2000" smtClean="0"/>
              <a:t>学生主体的参与：要留白，记录学生学习过程的思考和活动</a:t>
            </a:r>
            <a:endParaRPr lang="en-US" altLang="zh-CN" sz="2000" smtClean="0"/>
          </a:p>
          <a:p>
            <a:pPr lvl="1">
              <a:lnSpc>
                <a:spcPct val="80000"/>
              </a:lnSpc>
            </a:pPr>
            <a:r>
              <a:rPr lang="zh-CN" altLang="en-US" sz="2000" smtClean="0"/>
              <a:t>知识线索的呈现：与前</a:t>
            </a:r>
            <a:r>
              <a:rPr lang="en-US" altLang="zh-CN" sz="2000" smtClean="0"/>
              <a:t>/</a:t>
            </a:r>
            <a:r>
              <a:rPr lang="zh-CN" altLang="en-US" sz="2000" smtClean="0"/>
              <a:t>后知识的关系，概念或结构图</a:t>
            </a:r>
            <a:endParaRPr lang="en-US" altLang="zh-CN" sz="2000" smtClean="0"/>
          </a:p>
          <a:p>
            <a:pPr lvl="1">
              <a:lnSpc>
                <a:spcPct val="80000"/>
              </a:lnSpc>
            </a:pPr>
            <a:r>
              <a:rPr lang="zh-CN" altLang="en-US" sz="2000" smtClean="0"/>
              <a:t>学习任务或情境的创设：说中学、做中学、演中学、教中学</a:t>
            </a:r>
          </a:p>
          <a:p>
            <a:pPr>
              <a:lnSpc>
                <a:spcPct val="80000"/>
              </a:lnSpc>
            </a:pPr>
            <a:r>
              <a:rPr lang="zh-CN" altLang="en-US" sz="2400" b="1" smtClean="0">
                <a:solidFill>
                  <a:srgbClr val="CCFF99"/>
                </a:solidFill>
              </a:rPr>
              <a:t>作业检测（目标检测、复习巩固、提高拓展三类）</a:t>
            </a:r>
          </a:p>
          <a:p>
            <a:pPr lvl="1">
              <a:lnSpc>
                <a:spcPct val="80000"/>
              </a:lnSpc>
            </a:pPr>
            <a:r>
              <a:rPr lang="zh-CN" altLang="en-US" sz="2000" smtClean="0"/>
              <a:t>预习作业；课内练习；课外作业；答案区（互评时或后提供）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CN" altLang="en-US" dirty="0" smtClean="0">
                <a:latin typeface="+mj-ea"/>
              </a:rPr>
              <a:t>四、有待进一步研究的问题</a:t>
            </a:r>
            <a:endParaRPr lang="zh-CN" altLang="en-US" dirty="0"/>
          </a:p>
        </p:txBody>
      </p:sp>
      <p:sp>
        <p:nvSpPr>
          <p:cNvPr id="36866" name="内容占位符 2"/>
          <p:cNvSpPr>
            <a:spLocks noGrp="1"/>
          </p:cNvSpPr>
          <p:nvPr>
            <p:ph idx="1"/>
          </p:nvPr>
        </p:nvSpPr>
        <p:spPr>
          <a:xfrm>
            <a:off x="1071563" y="2276475"/>
            <a:ext cx="7615237" cy="3849688"/>
          </a:xfrm>
        </p:spPr>
        <p:txBody>
          <a:bodyPr/>
          <a:lstStyle/>
          <a:p>
            <a:r>
              <a:rPr lang="zh-CN" altLang="en-US" smtClean="0"/>
              <a:t>如何避免实施中的模式化？</a:t>
            </a:r>
            <a:endParaRPr lang="en-US" altLang="zh-CN" smtClean="0"/>
          </a:p>
          <a:p>
            <a:r>
              <a:rPr lang="zh-CN" altLang="en-US" smtClean="0"/>
              <a:t>如何提升教师的学习领导力？</a:t>
            </a:r>
            <a:endParaRPr lang="en-US" altLang="zh-CN" smtClean="0"/>
          </a:p>
          <a:p>
            <a:r>
              <a:rPr lang="zh-CN" altLang="en-US" smtClean="0"/>
              <a:t>如何提高学历案的专业化？</a:t>
            </a:r>
            <a:endParaRPr lang="en-US" altLang="zh-CN" smtClean="0"/>
          </a:p>
          <a:p>
            <a:r>
              <a:rPr lang="zh-CN" altLang="en-US" smtClean="0"/>
              <a:t>如何使特殊学生得到不同的支持？</a:t>
            </a:r>
            <a:endParaRPr lang="en-US" altLang="zh-CN" smtClean="0"/>
          </a:p>
          <a:p>
            <a:r>
              <a:rPr lang="zh-CN" altLang="en-US" smtClean="0"/>
              <a:t>如何控制预习时间？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如何避免实施中的模式化？</a:t>
            </a:r>
          </a:p>
        </p:txBody>
      </p:sp>
      <p:sp>
        <p:nvSpPr>
          <p:cNvPr id="37890" name="内容占位符 2"/>
          <p:cNvSpPr>
            <a:spLocks noGrp="1"/>
          </p:cNvSpPr>
          <p:nvPr>
            <p:ph idx="1"/>
          </p:nvPr>
        </p:nvSpPr>
        <p:spPr>
          <a:xfrm>
            <a:off x="428625" y="2071688"/>
            <a:ext cx="8501063" cy="3849687"/>
          </a:xfrm>
        </p:spPr>
        <p:txBody>
          <a:bodyPr/>
          <a:lstStyle/>
          <a:p>
            <a:r>
              <a:rPr lang="zh-CN" altLang="en-US" smtClean="0"/>
              <a:t>模式是一种理论，有了模式才可保存、传播</a:t>
            </a:r>
            <a:endParaRPr lang="en-US" altLang="zh-CN" smtClean="0"/>
          </a:p>
          <a:p>
            <a:r>
              <a:rPr lang="zh-CN" altLang="en-US" smtClean="0"/>
              <a:t>模式是知识，是概念化后的经验，是对某种教学实践的抽象</a:t>
            </a:r>
            <a:endParaRPr lang="en-US" altLang="zh-CN" smtClean="0"/>
          </a:p>
          <a:p>
            <a:r>
              <a:rPr lang="zh-CN" altLang="en-US" smtClean="0"/>
              <a:t>模式是教师设计教学时的知识基础，而不是教学实践</a:t>
            </a:r>
            <a:endParaRPr lang="en-US" altLang="zh-CN" smtClean="0"/>
          </a:p>
          <a:p>
            <a:r>
              <a:rPr lang="zh-CN" altLang="en-US" smtClean="0"/>
              <a:t>符合某种理念、要素的教学实践都是某种教学模式的</a:t>
            </a:r>
            <a:r>
              <a:rPr lang="en-US" altLang="zh-CN" smtClean="0"/>
              <a:t>“</a:t>
            </a:r>
            <a:r>
              <a:rPr lang="zh-CN" altLang="en-US" smtClean="0"/>
              <a:t>变式</a:t>
            </a:r>
            <a:r>
              <a:rPr lang="en-US" altLang="zh-CN" smtClean="0"/>
              <a:t>”，</a:t>
            </a:r>
            <a:r>
              <a:rPr lang="zh-CN" altLang="en-US" smtClean="0"/>
              <a:t>不能生搬硬套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关于教师的学习领导力</a:t>
            </a:r>
          </a:p>
        </p:txBody>
      </p:sp>
      <p:sp>
        <p:nvSpPr>
          <p:cNvPr id="38914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教师要知道自己是如何学会该内容的</a:t>
            </a:r>
            <a:endParaRPr lang="en-US" altLang="zh-CN" smtClean="0"/>
          </a:p>
          <a:p>
            <a:r>
              <a:rPr lang="zh-CN" altLang="en-US" smtClean="0"/>
              <a:t>教师能判断学生是如何学会该内容的</a:t>
            </a:r>
            <a:endParaRPr lang="en-US" altLang="zh-CN" smtClean="0"/>
          </a:p>
          <a:p>
            <a:r>
              <a:rPr lang="zh-CN" altLang="en-US" smtClean="0"/>
              <a:t>教师通过创设情景、提供支架（学历案）、释疑解难、监测学习信息、提供针对性支持等途径引领、促进学生学习</a:t>
            </a:r>
            <a:endParaRPr lang="en-US" altLang="zh-CN" smtClean="0"/>
          </a:p>
          <a:p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关于学历案的专业化</a:t>
            </a:r>
          </a:p>
        </p:txBody>
      </p:sp>
      <p:sp>
        <p:nvSpPr>
          <p:cNvPr id="39938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学历案是教师围绕某个主题并进行专业化设计的学生学习方案，它至少为什么学、学会什么、学习什么、怎么学习、自我监测过程（评价）等要素</a:t>
            </a:r>
            <a:endParaRPr lang="en-US" altLang="zh-CN" smtClean="0"/>
          </a:p>
          <a:p>
            <a:r>
              <a:rPr lang="zh-CN" altLang="en-US" smtClean="0"/>
              <a:t>学生学习</a:t>
            </a:r>
            <a:r>
              <a:rPr lang="en-US" altLang="zh-CN" smtClean="0"/>
              <a:t>=（</a:t>
            </a:r>
            <a:r>
              <a:rPr lang="zh-CN" altLang="en-US" smtClean="0"/>
              <a:t>教材</a:t>
            </a:r>
            <a:r>
              <a:rPr lang="en-US" altLang="zh-CN" smtClean="0"/>
              <a:t>+</a:t>
            </a:r>
            <a:r>
              <a:rPr lang="zh-CN" altLang="en-US" smtClean="0"/>
              <a:t>学历案）</a:t>
            </a:r>
            <a:r>
              <a:rPr lang="en-US" altLang="zh-CN" smtClean="0"/>
              <a:t>×</a:t>
            </a:r>
            <a:r>
              <a:rPr lang="zh-CN" altLang="en-US" smtClean="0"/>
              <a:t>教师指导</a:t>
            </a:r>
            <a:endParaRPr lang="en-US" altLang="zh-CN" smtClean="0"/>
          </a:p>
          <a:p>
            <a:r>
              <a:rPr lang="zh-CN" altLang="en-US" smtClean="0"/>
              <a:t>（教材</a:t>
            </a:r>
            <a:r>
              <a:rPr lang="en-US" altLang="zh-CN" smtClean="0"/>
              <a:t>+</a:t>
            </a:r>
            <a:r>
              <a:rPr lang="zh-CN" altLang="en-US" smtClean="0"/>
              <a:t>学历案）能否至少让</a:t>
            </a:r>
            <a:r>
              <a:rPr lang="en-US" altLang="zh-CN" smtClean="0"/>
              <a:t>66%</a:t>
            </a:r>
            <a:r>
              <a:rPr lang="zh-CN" altLang="en-US" smtClean="0"/>
              <a:t>的学生达到</a:t>
            </a:r>
            <a:r>
              <a:rPr lang="en-US" altLang="zh-CN" smtClean="0"/>
              <a:t>66%</a:t>
            </a:r>
            <a:r>
              <a:rPr lang="zh-CN" altLang="en-US" smtClean="0"/>
              <a:t>的目标？</a:t>
            </a:r>
            <a:endParaRPr lang="en-US" altLang="zh-CN" smtClean="0"/>
          </a:p>
          <a:p>
            <a:endParaRPr lang="en-US" altLang="zh-CN" smtClean="0"/>
          </a:p>
          <a:p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标题 1"/>
          <p:cNvSpPr>
            <a:spLocks noGrp="1"/>
          </p:cNvSpPr>
          <p:nvPr>
            <p:ph type="title"/>
          </p:nvPr>
        </p:nvSpPr>
        <p:spPr>
          <a:xfrm>
            <a:off x="571500" y="500063"/>
            <a:ext cx="8229600" cy="1143000"/>
          </a:xfrm>
        </p:spPr>
        <p:txBody>
          <a:bodyPr/>
          <a:lstStyle/>
          <a:p>
            <a:r>
              <a:rPr lang="zh-CN" altLang="en-US" smtClean="0"/>
              <a:t>基于学历案的课堂形态</a:t>
            </a:r>
          </a:p>
        </p:txBody>
      </p:sp>
      <p:sp>
        <p:nvSpPr>
          <p:cNvPr id="40962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smtClean="0"/>
          </a:p>
        </p:txBody>
      </p:sp>
      <p:graphicFrame>
        <p:nvGraphicFramePr>
          <p:cNvPr id="4" name="图表 3"/>
          <p:cNvGraphicFramePr/>
          <p:nvPr/>
        </p:nvGraphicFramePr>
        <p:xfrm>
          <a:off x="428596" y="1571612"/>
          <a:ext cx="8429684" cy="5072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如何使特殊学生得到不同的支持？</a:t>
            </a:r>
          </a:p>
        </p:txBody>
      </p:sp>
      <p:sp>
        <p:nvSpPr>
          <p:cNvPr id="41986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如何减少虚、假学习？</a:t>
            </a:r>
            <a:endParaRPr lang="en-US" altLang="zh-CN" smtClean="0"/>
          </a:p>
          <a:p>
            <a:r>
              <a:rPr lang="zh-CN" altLang="en-US" smtClean="0"/>
              <a:t>如何减少疑似学习？</a:t>
            </a:r>
            <a:endParaRPr lang="en-US" altLang="zh-CN" smtClean="0"/>
          </a:p>
          <a:p>
            <a:r>
              <a:rPr lang="zh-CN" altLang="en-US" smtClean="0"/>
              <a:t>如何用合适的学习任务</a:t>
            </a:r>
            <a:r>
              <a:rPr lang="en-US" altLang="zh-CN" smtClean="0"/>
              <a:t>“</a:t>
            </a:r>
            <a:r>
              <a:rPr lang="zh-CN" altLang="en-US" smtClean="0"/>
              <a:t>绑住</a:t>
            </a:r>
            <a:r>
              <a:rPr lang="en-US" altLang="zh-CN" smtClean="0"/>
              <a:t>”</a:t>
            </a:r>
            <a:r>
              <a:rPr lang="zh-CN" altLang="en-US" smtClean="0"/>
              <a:t>学优生？</a:t>
            </a:r>
            <a:endParaRPr lang="en-US" altLang="zh-CN" smtClean="0"/>
          </a:p>
          <a:p>
            <a:r>
              <a:rPr lang="zh-CN" altLang="en-US" smtClean="0"/>
              <a:t>学困生，教师可以做什么、只能做什么、做不了什么？</a:t>
            </a:r>
            <a:endParaRPr lang="en-US" altLang="zh-CN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如何控制预习时间？</a:t>
            </a:r>
          </a:p>
        </p:txBody>
      </p:sp>
      <p:sp>
        <p:nvSpPr>
          <p:cNvPr id="43010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当前，如果你没有办法减少，那你一定不能延长学生的学习时间</a:t>
            </a:r>
            <a:endParaRPr lang="en-US" altLang="zh-CN" smtClean="0"/>
          </a:p>
          <a:p>
            <a:r>
              <a:rPr lang="zh-CN" altLang="en-US" smtClean="0"/>
              <a:t>少占用课外时间</a:t>
            </a:r>
            <a:endParaRPr lang="en-US" altLang="zh-CN" smtClean="0"/>
          </a:p>
          <a:p>
            <a:pPr lvl="1"/>
            <a:r>
              <a:rPr lang="zh-CN" altLang="en-US" smtClean="0"/>
              <a:t>关于预习：让更多的预习放在课内；规定至多的预习时间；精心设计预习的练习</a:t>
            </a:r>
            <a:endParaRPr lang="en-US" altLang="zh-CN" smtClean="0"/>
          </a:p>
          <a:p>
            <a:pPr lvl="1"/>
            <a:r>
              <a:rPr lang="zh-CN" altLang="en-US" smtClean="0"/>
              <a:t>关于课后作业：基于目标的作业设计；检测类、巩固类与提高或拓展类；重在有针对性的反馈</a:t>
            </a:r>
            <a:endParaRPr lang="en-US" altLang="zh-CN" smtClean="0"/>
          </a:p>
          <a:p>
            <a:pPr>
              <a:buFontTx/>
              <a:buNone/>
            </a:pPr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0" y="4797425"/>
            <a:ext cx="9144000" cy="3698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dist">
              <a:defRPr/>
            </a:pPr>
            <a:r>
              <a:rPr lang="zh-CN" altLang="en-US" b="1" dirty="0">
                <a:solidFill>
                  <a:schemeClr val="bg1"/>
                </a:solidFill>
                <a:latin typeface="+mn-ea"/>
                <a:ea typeface="+mn-ea"/>
              </a:rPr>
              <a:t>敬请各位指正</a:t>
            </a:r>
            <a:r>
              <a:rPr lang="zh-CN" altLang="en-US" b="1" dirty="0">
                <a:solidFill>
                  <a:schemeClr val="bg1"/>
                </a:solidFill>
                <a:ea typeface="幼圆" pitchFamily="49" charset="-122"/>
              </a:rPr>
              <a:t>！</a:t>
            </a:r>
            <a:endParaRPr lang="zh-CN" altLang="en-US" b="1" dirty="0">
              <a:solidFill>
                <a:schemeClr val="bg1"/>
              </a:solidFill>
              <a:ea typeface="幼圆" pitchFamily="49" charset="-122"/>
            </a:endParaRPr>
          </a:p>
        </p:txBody>
      </p:sp>
      <p:pic>
        <p:nvPicPr>
          <p:cNvPr id="44034" name="Picture 6" descr="London Ey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66925" y="1341438"/>
            <a:ext cx="4737100" cy="31686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一、课堂变革：</a:t>
            </a:r>
            <a:r>
              <a:rPr lang="en-US" altLang="zh-CN" smtClean="0"/>
              <a:t>“</a:t>
            </a:r>
            <a:r>
              <a:rPr lang="zh-CN" altLang="en-US" smtClean="0"/>
              <a:t>家</a:t>
            </a:r>
            <a:r>
              <a:rPr lang="en-US" altLang="zh-CN" smtClean="0"/>
              <a:t>”</a:t>
            </a:r>
            <a:r>
              <a:rPr lang="zh-CN" altLang="en-US" smtClean="0"/>
              <a:t>在何处？</a:t>
            </a:r>
          </a:p>
        </p:txBody>
      </p:sp>
      <p:sp>
        <p:nvSpPr>
          <p:cNvPr id="16386" name="内容占位符 2"/>
          <p:cNvSpPr>
            <a:spLocks noGrp="1"/>
          </p:cNvSpPr>
          <p:nvPr>
            <p:ph idx="1"/>
          </p:nvPr>
        </p:nvSpPr>
        <p:spPr>
          <a:xfrm>
            <a:off x="1071563" y="2357438"/>
            <a:ext cx="7786687" cy="3524250"/>
          </a:xfrm>
        </p:spPr>
        <p:txBody>
          <a:bodyPr/>
          <a:lstStyle/>
          <a:p>
            <a:r>
              <a:rPr lang="zh-CN" altLang="en-US" b="1" smtClean="0"/>
              <a:t>变革即“离家”</a:t>
            </a:r>
            <a:endParaRPr lang="en-US" altLang="zh-CN" b="1" smtClean="0"/>
          </a:p>
          <a:p>
            <a:r>
              <a:rPr lang="zh-CN" altLang="en-US" b="1" smtClean="0"/>
              <a:t>课堂变革之家：让学生学习增值</a:t>
            </a:r>
            <a:endParaRPr lang="en-US" altLang="zh-CN" b="1" smtClean="0"/>
          </a:p>
          <a:p>
            <a:r>
              <a:rPr lang="zh-CN" altLang="en-US" b="1" smtClean="0"/>
              <a:t>有效教学的证据：增值多少</a:t>
            </a:r>
            <a:endParaRPr lang="en-US" altLang="zh-CN" b="1" smtClean="0"/>
          </a:p>
          <a:p>
            <a:pPr lvl="1"/>
            <a:r>
              <a:rPr lang="zh-CN" altLang="en-US" smtClean="0"/>
              <a:t>动力值（更想学）</a:t>
            </a:r>
            <a:endParaRPr lang="en-US" altLang="zh-CN" smtClean="0"/>
          </a:p>
          <a:p>
            <a:pPr lvl="1"/>
            <a:r>
              <a:rPr lang="zh-CN" altLang="en-US" smtClean="0"/>
              <a:t>方法值（更会学）</a:t>
            </a:r>
            <a:endParaRPr lang="en-US" altLang="zh-CN" smtClean="0"/>
          </a:p>
          <a:p>
            <a:pPr lvl="1"/>
            <a:r>
              <a:rPr lang="zh-CN" altLang="en-US" smtClean="0"/>
              <a:t>知能值（同样的条件学得更多）</a:t>
            </a:r>
            <a:endParaRPr lang="en-US" altLang="zh-CN" smtClean="0"/>
          </a:p>
          <a:p>
            <a:pPr lvl="1"/>
            <a:r>
              <a:rPr lang="zh-CN" altLang="en-US" smtClean="0"/>
              <a:t>意义值（终身学习或发展的意义）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标题 1"/>
          <p:cNvSpPr>
            <a:spLocks noGrp="1"/>
          </p:cNvSpPr>
          <p:nvPr>
            <p:ph type="title"/>
          </p:nvPr>
        </p:nvSpPr>
        <p:spPr>
          <a:xfrm>
            <a:off x="428625" y="714375"/>
            <a:ext cx="8229600" cy="1143000"/>
          </a:xfrm>
        </p:spPr>
        <p:txBody>
          <a:bodyPr/>
          <a:lstStyle/>
          <a:p>
            <a:r>
              <a:rPr lang="zh-CN" altLang="en-US" smtClean="0"/>
              <a:t>回家之路：处理好“</a:t>
            </a:r>
            <a:r>
              <a:rPr lang="zh-CN" altLang="en-US" smtClean="0">
                <a:solidFill>
                  <a:srgbClr val="FFFF00"/>
                </a:solidFill>
              </a:rPr>
              <a:t>差</a:t>
            </a:r>
            <a:r>
              <a:rPr lang="en-US" altLang="zh-CN" smtClean="0">
                <a:solidFill>
                  <a:srgbClr val="FFFF00"/>
                </a:solidFill>
              </a:rPr>
              <a:t>+</a:t>
            </a:r>
            <a:r>
              <a:rPr lang="zh-CN" altLang="en-US" smtClean="0">
                <a:solidFill>
                  <a:srgbClr val="FFFF00"/>
                </a:solidFill>
              </a:rPr>
              <a:t>异</a:t>
            </a:r>
            <a:r>
              <a:rPr lang="zh-CN" altLang="en-US" smtClean="0"/>
              <a:t>”</a:t>
            </a:r>
          </a:p>
        </p:txBody>
      </p:sp>
      <p:sp>
        <p:nvSpPr>
          <p:cNvPr id="17410" name="内容占位符 2"/>
          <p:cNvSpPr>
            <a:spLocks noGrp="1"/>
          </p:cNvSpPr>
          <p:nvPr>
            <p:ph idx="1"/>
          </p:nvPr>
        </p:nvSpPr>
        <p:spPr>
          <a:xfrm>
            <a:off x="285750" y="1857375"/>
            <a:ext cx="8572500" cy="4238625"/>
          </a:xfrm>
        </p:spPr>
        <p:txBody>
          <a:bodyPr/>
          <a:lstStyle/>
          <a:p>
            <a:r>
              <a:rPr lang="zh-CN" altLang="en-US" b="1" smtClean="0">
                <a:solidFill>
                  <a:srgbClr val="FFFF00"/>
                </a:solidFill>
              </a:rPr>
              <a:t>差：</a:t>
            </a:r>
            <a:r>
              <a:rPr lang="zh-CN" altLang="en-US" b="1" smtClean="0"/>
              <a:t>如何让每位学生都经历</a:t>
            </a:r>
            <a:r>
              <a:rPr lang="en-US" altLang="zh-CN" b="1" smtClean="0"/>
              <a:t>“</a:t>
            </a:r>
            <a:r>
              <a:rPr lang="zh-CN" altLang="en-US" b="1" smtClean="0"/>
              <a:t>真学习</a:t>
            </a:r>
            <a:r>
              <a:rPr lang="en-US" altLang="zh-CN" b="1" smtClean="0"/>
              <a:t>”？</a:t>
            </a:r>
            <a:endParaRPr lang="en-US" altLang="zh-CN" b="1" smtClean="0">
              <a:solidFill>
                <a:srgbClr val="FFFFCC"/>
              </a:solidFill>
            </a:endParaRPr>
          </a:p>
          <a:p>
            <a:pPr lvl="1"/>
            <a:r>
              <a:rPr lang="zh-CN" altLang="en-US" smtClean="0"/>
              <a:t>虚学习：没有过程，如对答案、抄答案</a:t>
            </a:r>
            <a:endParaRPr lang="en-US" altLang="zh-CN" smtClean="0"/>
          </a:p>
          <a:p>
            <a:pPr lvl="1"/>
            <a:r>
              <a:rPr lang="zh-CN" altLang="en-US" smtClean="0"/>
              <a:t>假学习：不正确的过程。如死记硬背。没有言语交流的语言学习，不道德的方式教道德，不科学的方法教科学，不着地的方法教地理</a:t>
            </a:r>
            <a:endParaRPr lang="en-US" altLang="zh-CN" smtClean="0"/>
          </a:p>
          <a:p>
            <a:r>
              <a:rPr lang="zh-CN" altLang="en-US" b="1" smtClean="0">
                <a:solidFill>
                  <a:srgbClr val="FFFF00"/>
                </a:solidFill>
              </a:rPr>
              <a:t>异：</a:t>
            </a:r>
            <a:r>
              <a:rPr lang="zh-CN" altLang="en-US" b="1" smtClean="0"/>
              <a:t>如何让更多学生都实现</a:t>
            </a:r>
            <a:r>
              <a:rPr lang="en-US" altLang="zh-CN" b="1" smtClean="0"/>
              <a:t>“</a:t>
            </a:r>
            <a:r>
              <a:rPr lang="zh-CN" altLang="en-US" b="1" smtClean="0"/>
              <a:t>在学习</a:t>
            </a:r>
            <a:r>
              <a:rPr lang="en-US" altLang="zh-CN" b="1" smtClean="0"/>
              <a:t>”</a:t>
            </a:r>
            <a:r>
              <a:rPr lang="zh-CN" altLang="en-US" b="1" smtClean="0"/>
              <a:t>？</a:t>
            </a:r>
            <a:endParaRPr lang="en-US" altLang="zh-CN" b="1" smtClean="0">
              <a:solidFill>
                <a:srgbClr val="FFFFCC"/>
              </a:solidFill>
            </a:endParaRPr>
          </a:p>
          <a:p>
            <a:pPr lvl="1"/>
            <a:r>
              <a:rPr lang="zh-CN" altLang="en-US" smtClean="0"/>
              <a:t>疑似在学：滥竽充数；人在心不在</a:t>
            </a:r>
            <a:endParaRPr lang="en-US" altLang="zh-CN" smtClean="0"/>
          </a:p>
          <a:p>
            <a:pPr lvl="1"/>
            <a:r>
              <a:rPr lang="zh-CN" altLang="en-US" smtClean="0"/>
              <a:t>不在学习：没有学习任务；没有合适的学习任务</a:t>
            </a:r>
            <a:endParaRPr lang="en-US" altLang="zh-CN" smtClean="0"/>
          </a:p>
          <a:p>
            <a:endParaRPr lang="zh-CN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CN" altLang="en-US" dirty="0" smtClean="0">
                <a:latin typeface="+mj-ea"/>
              </a:rPr>
              <a:t>二、学历案的立论基础</a:t>
            </a:r>
            <a:endParaRPr lang="zh-CN" altLang="en-US" dirty="0"/>
          </a:p>
        </p:txBody>
      </p:sp>
      <p:sp>
        <p:nvSpPr>
          <p:cNvPr id="18434" name="内容占位符 2"/>
          <p:cNvSpPr>
            <a:spLocks noGrp="1"/>
          </p:cNvSpPr>
          <p:nvPr>
            <p:ph idx="1"/>
          </p:nvPr>
        </p:nvSpPr>
        <p:spPr>
          <a:xfrm>
            <a:off x="1500188" y="2276475"/>
            <a:ext cx="7186612" cy="3849688"/>
          </a:xfrm>
        </p:spPr>
        <p:txBody>
          <a:bodyPr/>
          <a:lstStyle/>
          <a:p>
            <a:r>
              <a:rPr lang="zh-CN" altLang="en-US" smtClean="0"/>
              <a:t>何为教育？</a:t>
            </a:r>
            <a:endParaRPr lang="en-US" altLang="zh-CN" smtClean="0"/>
          </a:p>
          <a:p>
            <a:r>
              <a:rPr lang="zh-CN" altLang="en-US" smtClean="0"/>
              <a:t>作为专业活动的教学</a:t>
            </a:r>
            <a:endParaRPr lang="en-US" altLang="zh-CN" smtClean="0"/>
          </a:p>
          <a:p>
            <a:r>
              <a:rPr lang="zh-CN" altLang="en-US" smtClean="0"/>
              <a:t>基于课程标准</a:t>
            </a:r>
            <a:endParaRPr lang="en-US" altLang="zh-CN" smtClean="0"/>
          </a:p>
          <a:p>
            <a:r>
              <a:rPr lang="zh-CN" altLang="en-US" smtClean="0"/>
              <a:t>经历“真学习”</a:t>
            </a:r>
            <a:endParaRPr lang="en-US" altLang="zh-CN" smtClean="0"/>
          </a:p>
          <a:p>
            <a:r>
              <a:rPr lang="zh-CN" altLang="en-US" smtClean="0"/>
              <a:t>实现“异学习”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1071563"/>
            <a:ext cx="8207375" cy="1219200"/>
          </a:xfrm>
        </p:spPr>
        <p:txBody>
          <a:bodyPr/>
          <a:lstStyle/>
          <a:p>
            <a:r>
              <a:rPr lang="zh-CN" altLang="en-US" smtClean="0"/>
              <a:t>何为学校教育？</a:t>
            </a:r>
            <a:r>
              <a:rPr lang="en-US" altLang="zh-CN" smtClean="0"/>
              <a:t/>
            </a:r>
            <a:br>
              <a:rPr lang="en-US" altLang="zh-CN" smtClean="0"/>
            </a:br>
            <a:r>
              <a:rPr lang="en-US" altLang="zh-CN" smtClean="0"/>
              <a:t>——</a:t>
            </a:r>
            <a:r>
              <a:rPr lang="zh-CN" altLang="en-US" smtClean="0"/>
              <a:t>让知识与儿童联结（</a:t>
            </a:r>
            <a:r>
              <a:rPr lang="en-US" altLang="zh-CN" smtClean="0"/>
              <a:t>PCK</a:t>
            </a:r>
            <a:r>
              <a:rPr lang="zh-CN" altLang="en-US" smtClean="0"/>
              <a:t>）</a:t>
            </a:r>
          </a:p>
        </p:txBody>
      </p:sp>
      <p:graphicFrame>
        <p:nvGraphicFramePr>
          <p:cNvPr id="5" name="图示 4"/>
          <p:cNvGraphicFramePr/>
          <p:nvPr/>
        </p:nvGraphicFramePr>
        <p:xfrm>
          <a:off x="1500166" y="1571612"/>
          <a:ext cx="6096000" cy="4849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285875" y="5786438"/>
            <a:ext cx="2236788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要学的知识</a:t>
            </a:r>
            <a:endParaRPr lang="zh-CN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00750" y="5715000"/>
            <a:ext cx="1008063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儿童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57625" y="6072188"/>
            <a:ext cx="1831975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学习经历</a:t>
            </a:r>
          </a:p>
        </p:txBody>
      </p:sp>
      <p:cxnSp>
        <p:nvCxnSpPr>
          <p:cNvPr id="13" name="直接箭头连接符 12"/>
          <p:cNvCxnSpPr>
            <a:endCxn id="8" idx="1"/>
          </p:cNvCxnSpPr>
          <p:nvPr/>
        </p:nvCxnSpPr>
        <p:spPr>
          <a:xfrm>
            <a:off x="3571875" y="6000750"/>
            <a:ext cx="2428875" cy="6350"/>
          </a:xfrm>
          <a:prstGeom prst="straightConnector1">
            <a:avLst/>
          </a:prstGeom>
          <a:ln w="762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标题 1"/>
          <p:cNvSpPr>
            <a:spLocks noGrp="1"/>
          </p:cNvSpPr>
          <p:nvPr>
            <p:ph type="title"/>
          </p:nvPr>
        </p:nvSpPr>
        <p:spPr>
          <a:xfrm>
            <a:off x="428625" y="714375"/>
            <a:ext cx="8229600" cy="1143000"/>
          </a:xfrm>
        </p:spPr>
        <p:txBody>
          <a:bodyPr/>
          <a:lstStyle/>
          <a:p>
            <a:r>
              <a:rPr lang="zh-CN" altLang="en-US" smtClean="0"/>
              <a:t>教书一定能育人吗？</a:t>
            </a:r>
          </a:p>
        </p:txBody>
      </p:sp>
      <p:sp>
        <p:nvSpPr>
          <p:cNvPr id="20482" name="内容占位符 2"/>
          <p:cNvSpPr>
            <a:spLocks noGrp="1"/>
          </p:cNvSpPr>
          <p:nvPr>
            <p:ph idx="1"/>
          </p:nvPr>
        </p:nvSpPr>
        <p:spPr>
          <a:xfrm>
            <a:off x="357188" y="1785938"/>
            <a:ext cx="8572500" cy="3849687"/>
          </a:xfrm>
        </p:spPr>
        <p:txBody>
          <a:bodyPr/>
          <a:lstStyle/>
          <a:p>
            <a:r>
              <a:rPr lang="zh-CN" altLang="en-US" smtClean="0"/>
              <a:t>必要的知识</a:t>
            </a:r>
            <a:r>
              <a:rPr lang="en-US" altLang="zh-CN" smtClean="0"/>
              <a:t>+</a:t>
            </a:r>
            <a:r>
              <a:rPr lang="zh-CN" altLang="en-US" smtClean="0"/>
              <a:t>正确的过程</a:t>
            </a:r>
            <a:r>
              <a:rPr lang="en-US" altLang="zh-CN" smtClean="0"/>
              <a:t>=</a:t>
            </a:r>
            <a:r>
              <a:rPr lang="zh-CN" altLang="en-US" smtClean="0"/>
              <a:t>育人</a:t>
            </a:r>
            <a:endParaRPr lang="en-US" altLang="zh-CN" smtClean="0"/>
          </a:p>
          <a:p>
            <a:r>
              <a:rPr lang="zh-CN" altLang="en-US" smtClean="0"/>
              <a:t>必要的知识</a:t>
            </a:r>
            <a:r>
              <a:rPr lang="en-US" altLang="zh-CN" smtClean="0"/>
              <a:t>+</a:t>
            </a:r>
            <a:r>
              <a:rPr lang="zh-CN" altLang="en-US" smtClean="0"/>
              <a:t>不正确的过程</a:t>
            </a:r>
            <a:r>
              <a:rPr lang="en-US" altLang="zh-CN" smtClean="0"/>
              <a:t>=</a:t>
            </a:r>
            <a:r>
              <a:rPr lang="zh-CN" altLang="en-US" smtClean="0"/>
              <a:t>害人（有可能）</a:t>
            </a:r>
            <a:endParaRPr lang="en-US" altLang="zh-CN" smtClean="0"/>
          </a:p>
          <a:p>
            <a:pPr lvl="1"/>
            <a:r>
              <a:rPr lang="zh-CN" altLang="en-US" smtClean="0"/>
              <a:t>用不道德的方法教品德</a:t>
            </a:r>
            <a:endParaRPr lang="en-US" altLang="zh-CN" smtClean="0"/>
          </a:p>
          <a:p>
            <a:pPr lvl="1"/>
            <a:r>
              <a:rPr lang="zh-CN" altLang="en-US" smtClean="0"/>
              <a:t>用不科学的方法教科学</a:t>
            </a:r>
            <a:endParaRPr lang="en-US" altLang="zh-CN" smtClean="0"/>
          </a:p>
          <a:p>
            <a:pPr lvl="1"/>
            <a:r>
              <a:rPr lang="zh-CN" altLang="en-US" smtClean="0"/>
              <a:t>用不语言的方式教语言、用不着地的方式教地理</a:t>
            </a:r>
            <a:endParaRPr lang="en-US" altLang="zh-CN" smtClean="0"/>
          </a:p>
          <a:p>
            <a:r>
              <a:rPr lang="zh-CN" altLang="en-US" smtClean="0"/>
              <a:t>教师的责任必须让学生经历正确的过程习得必要的知识与技能</a:t>
            </a:r>
            <a:endParaRPr lang="en-US" altLang="zh-CN" smtClean="0"/>
          </a:p>
          <a:p>
            <a:r>
              <a:rPr lang="zh-CN" altLang="en-US" smtClean="0">
                <a:solidFill>
                  <a:srgbClr val="FFFF00"/>
                </a:solidFill>
              </a:rPr>
              <a:t>教师的专业领地：用学科知识教儿童（</a:t>
            </a:r>
            <a:r>
              <a:rPr lang="en-US" altLang="zh-CN" smtClean="0">
                <a:solidFill>
                  <a:srgbClr val="FFFF00"/>
                </a:solidFill>
              </a:rPr>
              <a:t>PCK</a:t>
            </a:r>
            <a:r>
              <a:rPr lang="zh-CN" altLang="en-US" smtClean="0">
                <a:solidFill>
                  <a:srgbClr val="FFFF00"/>
                </a:solidFill>
              </a:rPr>
              <a:t>知识）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标题 1"/>
          <p:cNvSpPr>
            <a:spLocks noGrp="1"/>
          </p:cNvSpPr>
          <p:nvPr>
            <p:ph type="title"/>
          </p:nvPr>
        </p:nvSpPr>
        <p:spPr>
          <a:xfrm>
            <a:off x="428625" y="500063"/>
            <a:ext cx="8229600" cy="1143000"/>
          </a:xfrm>
        </p:spPr>
        <p:txBody>
          <a:bodyPr/>
          <a:lstStyle/>
          <a:p>
            <a:r>
              <a:rPr lang="zh-CN" altLang="en-US" smtClean="0"/>
              <a:t>基本假设</a:t>
            </a:r>
          </a:p>
        </p:txBody>
      </p:sp>
      <p:sp>
        <p:nvSpPr>
          <p:cNvPr id="21506" name="内容占位符 2"/>
          <p:cNvSpPr>
            <a:spLocks noGrp="1"/>
          </p:cNvSpPr>
          <p:nvPr>
            <p:ph idx="1"/>
          </p:nvPr>
        </p:nvSpPr>
        <p:spPr>
          <a:xfrm>
            <a:off x="428625" y="1714500"/>
            <a:ext cx="8429625" cy="4454525"/>
          </a:xfrm>
        </p:spPr>
        <p:txBody>
          <a:bodyPr/>
          <a:lstStyle/>
          <a:p>
            <a:r>
              <a:rPr lang="zh-CN" altLang="en-US" smtClean="0"/>
              <a:t>假设</a:t>
            </a:r>
            <a:r>
              <a:rPr lang="en-US" altLang="zh-CN" smtClean="0"/>
              <a:t>1</a:t>
            </a:r>
            <a:r>
              <a:rPr lang="zh-CN" altLang="en-US" smtClean="0"/>
              <a:t>：学习是作为主体的学生亲历亲为的事情</a:t>
            </a:r>
            <a:endParaRPr lang="en-US" altLang="zh-CN" smtClean="0"/>
          </a:p>
          <a:p>
            <a:r>
              <a:rPr lang="zh-CN" altLang="en-US" smtClean="0"/>
              <a:t>假设</a:t>
            </a:r>
            <a:r>
              <a:rPr lang="en-US" altLang="zh-CN" smtClean="0"/>
              <a:t>2</a:t>
            </a:r>
            <a:r>
              <a:rPr lang="zh-CN" altLang="en-US" smtClean="0"/>
              <a:t>：教师的作用在于引起学习、维持学习与促进学习。</a:t>
            </a:r>
            <a:endParaRPr lang="en-US" altLang="zh-CN" smtClean="0"/>
          </a:p>
          <a:p>
            <a:pPr lvl="1"/>
            <a:r>
              <a:rPr lang="zh-CN" altLang="en-US" smtClean="0"/>
              <a:t>学习是与生俱来的，是第一位的</a:t>
            </a:r>
            <a:endParaRPr lang="en-US" altLang="zh-CN" smtClean="0"/>
          </a:p>
          <a:p>
            <a:pPr lvl="1"/>
            <a:r>
              <a:rPr lang="zh-CN" altLang="en-US" smtClean="0"/>
              <a:t>学与教的关系：先学后教，以学定教，学主教从</a:t>
            </a:r>
            <a:endParaRPr lang="en-US" altLang="zh-CN" smtClean="0"/>
          </a:p>
          <a:p>
            <a:r>
              <a:rPr lang="zh-CN" altLang="en-US" smtClean="0"/>
              <a:t>假设</a:t>
            </a:r>
            <a:r>
              <a:rPr lang="en-US" altLang="zh-CN" smtClean="0"/>
              <a:t>3</a:t>
            </a:r>
            <a:r>
              <a:rPr lang="zh-CN" altLang="en-US" smtClean="0"/>
              <a:t>：不同的学生经历着不同的学习</a:t>
            </a:r>
            <a:endParaRPr lang="en-US" altLang="zh-CN" smtClean="0"/>
          </a:p>
          <a:p>
            <a:r>
              <a:rPr lang="zh-CN" altLang="en-US" smtClean="0"/>
              <a:t>假设</a:t>
            </a:r>
            <a:r>
              <a:rPr lang="en-US" altLang="zh-CN" smtClean="0"/>
              <a:t>4</a:t>
            </a:r>
            <a:r>
              <a:rPr lang="zh-CN" altLang="en-US" smtClean="0"/>
              <a:t>：说中学、做中学、教中学、悟中学是主要的主动学习方式</a:t>
            </a:r>
            <a:endParaRPr lang="en-US" altLang="zh-CN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C:\Users\cui\Pictures\9213b07eca80653830e8b66097dda144ac345982b2b7aa7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1285875"/>
            <a:ext cx="82296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nu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ecnu</Template>
  <TotalTime>4780</TotalTime>
  <Words>1925</Words>
  <Application>Microsoft Office PowerPoint</Application>
  <PresentationFormat>全屏显示(4:3)</PresentationFormat>
  <Paragraphs>134</Paragraphs>
  <Slides>29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演示文稿设计模板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9" baseType="lpstr">
      <vt:lpstr>Arial</vt:lpstr>
      <vt:lpstr>宋体</vt:lpstr>
      <vt:lpstr>微软雅黑</vt:lpstr>
      <vt:lpstr>Calibri</vt:lpstr>
      <vt:lpstr>楷体_GB2312</vt:lpstr>
      <vt:lpstr>Wingdings</vt:lpstr>
      <vt:lpstr>幼圆</vt:lpstr>
      <vt:lpstr>ecnu</vt:lpstr>
      <vt:lpstr>ecnu</vt:lpstr>
      <vt:lpstr>Acrobat Document</vt:lpstr>
      <vt:lpstr>幻灯片 1</vt:lpstr>
      <vt:lpstr>报告内容</vt:lpstr>
      <vt:lpstr>一、课堂变革：“家”在何处？</vt:lpstr>
      <vt:lpstr>回家之路：处理好“差+异”</vt:lpstr>
      <vt:lpstr>二、学历案的立论基础</vt:lpstr>
      <vt:lpstr>何为学校教育？ ——让知识与儿童联结（PCK）</vt:lpstr>
      <vt:lpstr>教书一定能育人吗？</vt:lpstr>
      <vt:lpstr>基本假设</vt:lpstr>
      <vt:lpstr>幻灯片 9</vt:lpstr>
      <vt:lpstr>国家课程标准结构的发展</vt:lpstr>
      <vt:lpstr>幻灯片 11</vt:lpstr>
      <vt:lpstr>幻灯片 12</vt:lpstr>
      <vt:lpstr>作为一种专业活动的完整教学过程</vt:lpstr>
      <vt:lpstr>基于课标——学校层面如何做？</vt:lpstr>
      <vt:lpstr>基于课标——课堂层面如何做？</vt:lpstr>
      <vt:lpstr>经历“真学习”</vt:lpstr>
      <vt:lpstr>实现“异学习”</vt:lpstr>
      <vt:lpstr>三、学历案的定位与结构</vt:lpstr>
      <vt:lpstr>幻灯片 19</vt:lpstr>
      <vt:lpstr>何为学历案？</vt:lpstr>
      <vt:lpstr>学历案设计：一种框架</vt:lpstr>
      <vt:lpstr>四、有待进一步研究的问题</vt:lpstr>
      <vt:lpstr>如何避免实施中的模式化？</vt:lpstr>
      <vt:lpstr>关于教师的学习领导力</vt:lpstr>
      <vt:lpstr>关于学历案的专业化</vt:lpstr>
      <vt:lpstr>基于学历案的课堂形态</vt:lpstr>
      <vt:lpstr>如何使特殊学生得到不同的支持？</vt:lpstr>
      <vt:lpstr>如何控制预习时间？</vt:lpstr>
      <vt:lpstr>幻灯片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ke</dc:creator>
  <cp:lastModifiedBy>微软用户</cp:lastModifiedBy>
  <cp:revision>189</cp:revision>
  <dcterms:created xsi:type="dcterms:W3CDTF">2012-12-29T08:48:13Z</dcterms:created>
  <dcterms:modified xsi:type="dcterms:W3CDTF">2014-05-18T08:45:12Z</dcterms:modified>
</cp:coreProperties>
</file>