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na" initials="C" lastIdx="1" clrIdx="0">
    <p:extLst>
      <p:ext uri="{19B8F6BF-5375-455C-9EA6-DF929625EA0E}">
        <p15:presenceInfo xmlns:p15="http://schemas.microsoft.com/office/powerpoint/2012/main" userId="Ch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75A"/>
    <a:srgbClr val="1E4F55"/>
    <a:srgbClr val="3F7A70"/>
    <a:srgbClr val="26595B"/>
    <a:srgbClr val="2F6664"/>
    <a:srgbClr val="133F4B"/>
    <a:srgbClr val="194750"/>
    <a:srgbClr val="0765C2"/>
    <a:srgbClr val="F0492B"/>
    <a:srgbClr val="E241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CE2824-0BF9-4794-9FBE-816B947C4BDB}" type="doc">
      <dgm:prSet loTypeId="urn:microsoft.com/office/officeart/2005/8/layout/radial6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7F3EFD3-8D52-4F24-9708-2593994D097B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美术</a:t>
          </a:r>
        </a:p>
      </dgm:t>
    </dgm:pt>
    <dgm:pt modelId="{A965EBF1-F8BD-4142-9E80-6529EF58A0C6}" type="parTrans" cxnId="{25BD06C2-08A8-4A68-87F2-E38F2BDA98A0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3385A6EE-91FB-4B85-ADEC-28805A57ACAE}" type="sibTrans" cxnId="{25BD06C2-08A8-4A68-87F2-E38F2BDA98A0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66A235B7-8220-496D-BDB8-81BA3186CFF7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 dirty="0">
              <a:solidFill>
                <a:schemeClr val="bg1"/>
              </a:solidFill>
            </a:rPr>
            <a:t>绘画</a:t>
          </a:r>
        </a:p>
      </dgm:t>
    </dgm:pt>
    <dgm:pt modelId="{4BA4348D-774C-475C-AF94-6CC4A7D6A171}" type="parTrans" cxnId="{E876370F-38CA-47E6-99AA-CDFA75110CE8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0844CC6F-8AAC-4BC1-B7D7-F2475923D1D4}" type="sibTrans" cxnId="{E876370F-38CA-47E6-99AA-CDFA75110CE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15B5323C-4F8D-4B3C-B1EF-8B2DC201374E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>
              <a:solidFill>
                <a:schemeClr val="bg1"/>
              </a:solidFill>
            </a:rPr>
            <a:t>设计</a:t>
          </a:r>
          <a:endParaRPr lang="zh-CN" altLang="en-US" b="1" dirty="0">
            <a:solidFill>
              <a:schemeClr val="bg1"/>
            </a:solidFill>
          </a:endParaRPr>
        </a:p>
      </dgm:t>
    </dgm:pt>
    <dgm:pt modelId="{007937A0-0655-4E7C-B36E-82AEF44C3211}" type="parTrans" cxnId="{BAD5A333-9CCC-401F-8931-743C6874AC62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258E14A9-E789-4D01-B4B8-10A76D383F36}" type="sibTrans" cxnId="{BAD5A333-9CCC-401F-8931-743C6874AC62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5A31D452-89FD-4B07-9E1C-EE44D274B809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>
              <a:solidFill>
                <a:schemeClr val="bg1"/>
              </a:solidFill>
            </a:rPr>
            <a:t>建筑</a:t>
          </a:r>
          <a:endParaRPr lang="zh-CN" altLang="en-US" b="1" dirty="0">
            <a:solidFill>
              <a:schemeClr val="bg1"/>
            </a:solidFill>
          </a:endParaRPr>
        </a:p>
      </dgm:t>
    </dgm:pt>
    <dgm:pt modelId="{57DDDDD2-B657-43D4-A697-F682C59329D0}" type="parTrans" cxnId="{A070A102-63E3-4A39-8813-1581E152A6FA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F0AFD780-9521-4380-9912-713590337D5C}" type="sibTrans" cxnId="{A070A102-63E3-4A39-8813-1581E152A6FA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2B8EFC23-ED1F-4DE5-9F1F-1EB08E829614}">
      <dgm:prSet phldrT="[文本]"/>
      <dgm:spPr>
        <a:solidFill>
          <a:srgbClr val="E24126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>
              <a:solidFill>
                <a:schemeClr val="bg1"/>
              </a:solidFill>
            </a:rPr>
            <a:t>雕塑</a:t>
          </a:r>
          <a:endParaRPr lang="zh-CN" altLang="en-US" b="1" dirty="0">
            <a:solidFill>
              <a:schemeClr val="bg1"/>
            </a:solidFill>
          </a:endParaRPr>
        </a:p>
      </dgm:t>
    </dgm:pt>
    <dgm:pt modelId="{2E9AD6CB-EC39-4658-BE55-E6BA41CB99EC}" type="parTrans" cxnId="{A1FF0F3F-D256-414B-B7D7-3B9D7D7D7985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A1648B1C-F332-4EDF-8088-495FF1D502AF}" type="sibTrans" cxnId="{A1FF0F3F-D256-414B-B7D7-3B9D7D7D7985}">
      <dgm:prSet/>
      <dgm:spPr>
        <a:solidFill>
          <a:srgbClr val="F0492B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4DBE7F8B-8A3E-42FD-875F-96DFCE1DF6AA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>
              <a:solidFill>
                <a:schemeClr val="bg1"/>
              </a:solidFill>
            </a:rPr>
            <a:t>摄影</a:t>
          </a:r>
          <a:endParaRPr lang="zh-CN" altLang="en-US" b="1" dirty="0">
            <a:solidFill>
              <a:schemeClr val="bg1"/>
            </a:solidFill>
          </a:endParaRPr>
        </a:p>
      </dgm:t>
    </dgm:pt>
    <dgm:pt modelId="{D1E3E975-F620-4CB2-BCAE-1EBB409B12A2}" type="parTrans" cxnId="{F179465C-C565-4E76-AB42-A5C3B929B76B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D5B42BE6-A4AB-450C-B113-A086DAEEB33A}" type="sibTrans" cxnId="{F179465C-C565-4E76-AB42-A5C3B929B76B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3DC1F56A-8E26-42AD-9527-173FC20A788B}">
      <dgm:prSet phldrT="[文本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zh-CN" altLang="en-US" b="1">
              <a:solidFill>
                <a:schemeClr val="bg1"/>
              </a:solidFill>
            </a:rPr>
            <a:t>书法</a:t>
          </a:r>
          <a:endParaRPr lang="zh-CN" altLang="en-US" b="1" dirty="0">
            <a:solidFill>
              <a:schemeClr val="bg1"/>
            </a:solidFill>
          </a:endParaRPr>
        </a:p>
      </dgm:t>
    </dgm:pt>
    <dgm:pt modelId="{512C93AC-8DFA-4B18-A40F-FCE781AA3957}" type="parTrans" cxnId="{9496E8A3-4733-4EDF-B9CF-00B810505B2B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4F635E9F-853B-4E0B-BEF7-DB6C484C8E65}" type="sibTrans" cxnId="{9496E8A3-4733-4EDF-B9CF-00B810505B2B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73621FDE-109D-4462-ACB6-523D369F5B80}" type="pres">
      <dgm:prSet presAssocID="{4DCE2824-0BF9-4794-9FBE-816B947C4BD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0B053AA-5AD8-4107-B28C-486076AFBEF2}" type="pres">
      <dgm:prSet presAssocID="{97F3EFD3-8D52-4F24-9708-2593994D097B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A7B2922C-01B4-48B7-B7DE-652B0B955C2F}" type="pres">
      <dgm:prSet presAssocID="{66A235B7-8220-496D-BDB8-81BA3186CFF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AEAC0B-E9BC-43B9-A02B-3F6DAA522310}" type="pres">
      <dgm:prSet presAssocID="{66A235B7-8220-496D-BDB8-81BA3186CFF7}" presName="dummy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B4F6F6F7-618C-42BA-8BA2-13D9B23FB481}" type="pres">
      <dgm:prSet presAssocID="{0844CC6F-8AAC-4BC1-B7D7-F2475923D1D4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256B1AAD-FFBA-4D9B-B90E-F25C62B87D2F}" type="pres">
      <dgm:prSet presAssocID="{4DBE7F8B-8A3E-42FD-875F-96DFCE1DF6A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9287BBF-6AEC-4A28-93B4-DDE107CC151C}" type="pres">
      <dgm:prSet presAssocID="{4DBE7F8B-8A3E-42FD-875F-96DFCE1DF6AA}" presName="dummy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4F83E3D6-26F0-4F83-8B9D-DECC53E6182D}" type="pres">
      <dgm:prSet presAssocID="{D5B42BE6-A4AB-450C-B113-A086DAEEB33A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9D10EAE5-C29C-47A2-A3A5-D8EFF9FA240F}" type="pres">
      <dgm:prSet presAssocID="{3DC1F56A-8E26-42AD-9527-173FC20A788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CF73A0-8785-4143-85F9-BDA918198C51}" type="pres">
      <dgm:prSet presAssocID="{3DC1F56A-8E26-42AD-9527-173FC20A788B}" presName="dummy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6DCF06D4-83A5-4F26-A410-B73C08D3E285}" type="pres">
      <dgm:prSet presAssocID="{4F635E9F-853B-4E0B-BEF7-DB6C484C8E65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1C296E0A-445F-4CE7-A7D2-0463B8174B91}" type="pres">
      <dgm:prSet presAssocID="{15B5323C-4F8D-4B3C-B1EF-8B2DC201374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3BE311-8CD7-4B71-B684-0716171AD6AC}" type="pres">
      <dgm:prSet presAssocID="{15B5323C-4F8D-4B3C-B1EF-8B2DC201374E}" presName="dummy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AF3C9D9E-7818-4545-BA11-2D7CBC48503C}" type="pres">
      <dgm:prSet presAssocID="{258E14A9-E789-4D01-B4B8-10A76D383F36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0656E63D-B0A7-4FE8-8AF5-A082332EC493}" type="pres">
      <dgm:prSet presAssocID="{5A31D452-89FD-4B07-9E1C-EE44D274B80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ECDB82-FFA2-4631-BE47-1B36E2E85F4F}" type="pres">
      <dgm:prSet presAssocID="{5A31D452-89FD-4B07-9E1C-EE44D274B809}" presName="dummy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59262657-A671-4E6E-865F-84C3E8818A91}" type="pres">
      <dgm:prSet presAssocID="{F0AFD780-9521-4380-9912-713590337D5C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61D15316-0472-40CD-871B-1E9DA411035B}" type="pres">
      <dgm:prSet presAssocID="{2B8EFC23-ED1F-4DE5-9F1F-1EB08E82961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FC1DE6-6981-4D81-81F6-5C7A91ADFAD5}" type="pres">
      <dgm:prSet presAssocID="{2B8EFC23-ED1F-4DE5-9F1F-1EB08E829614}" presName="dummy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9904AFFA-A8C5-4FC6-B127-0FF99458B815}" type="pres">
      <dgm:prSet presAssocID="{A1648B1C-F332-4EDF-8088-495FF1D502AF}" presName="sibTrans" presStyleLbl="sibTrans2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98159E20-D592-4179-AA46-5B15695E5F1A}" type="presOf" srcId="{97F3EFD3-8D52-4F24-9708-2593994D097B}" destId="{E0B053AA-5AD8-4107-B28C-486076AFBEF2}" srcOrd="0" destOrd="0" presId="urn:microsoft.com/office/officeart/2005/8/layout/radial6"/>
    <dgm:cxn modelId="{551B6B15-8B6D-4498-83D8-989B222C60DA}" type="presOf" srcId="{D5B42BE6-A4AB-450C-B113-A086DAEEB33A}" destId="{4F83E3D6-26F0-4F83-8B9D-DECC53E6182D}" srcOrd="0" destOrd="0" presId="urn:microsoft.com/office/officeart/2005/8/layout/radial6"/>
    <dgm:cxn modelId="{750D42D0-EAB2-416D-B175-0A726445E645}" type="presOf" srcId="{15B5323C-4F8D-4B3C-B1EF-8B2DC201374E}" destId="{1C296E0A-445F-4CE7-A7D2-0463B8174B91}" srcOrd="0" destOrd="0" presId="urn:microsoft.com/office/officeart/2005/8/layout/radial6"/>
    <dgm:cxn modelId="{A070A102-63E3-4A39-8813-1581E152A6FA}" srcId="{97F3EFD3-8D52-4F24-9708-2593994D097B}" destId="{5A31D452-89FD-4B07-9E1C-EE44D274B809}" srcOrd="4" destOrd="0" parTransId="{57DDDDD2-B657-43D4-A697-F682C59329D0}" sibTransId="{F0AFD780-9521-4380-9912-713590337D5C}"/>
    <dgm:cxn modelId="{C3865125-F11E-49A3-BA25-724E9EECDFEA}" type="presOf" srcId="{4DCE2824-0BF9-4794-9FBE-816B947C4BDB}" destId="{73621FDE-109D-4462-ACB6-523D369F5B80}" srcOrd="0" destOrd="0" presId="urn:microsoft.com/office/officeart/2005/8/layout/radial6"/>
    <dgm:cxn modelId="{2DDE6116-944F-433A-AEF2-5E62B9F8BC21}" type="presOf" srcId="{3DC1F56A-8E26-42AD-9527-173FC20A788B}" destId="{9D10EAE5-C29C-47A2-A3A5-D8EFF9FA240F}" srcOrd="0" destOrd="0" presId="urn:microsoft.com/office/officeart/2005/8/layout/radial6"/>
    <dgm:cxn modelId="{F179465C-C565-4E76-AB42-A5C3B929B76B}" srcId="{97F3EFD3-8D52-4F24-9708-2593994D097B}" destId="{4DBE7F8B-8A3E-42FD-875F-96DFCE1DF6AA}" srcOrd="1" destOrd="0" parTransId="{D1E3E975-F620-4CB2-BCAE-1EBB409B12A2}" sibTransId="{D5B42BE6-A4AB-450C-B113-A086DAEEB33A}"/>
    <dgm:cxn modelId="{4A33AC3B-E031-47BA-8E5A-BB3E983FE77F}" type="presOf" srcId="{4DBE7F8B-8A3E-42FD-875F-96DFCE1DF6AA}" destId="{256B1AAD-FFBA-4D9B-B90E-F25C62B87D2F}" srcOrd="0" destOrd="0" presId="urn:microsoft.com/office/officeart/2005/8/layout/radial6"/>
    <dgm:cxn modelId="{9496E8A3-4733-4EDF-B9CF-00B810505B2B}" srcId="{97F3EFD3-8D52-4F24-9708-2593994D097B}" destId="{3DC1F56A-8E26-42AD-9527-173FC20A788B}" srcOrd="2" destOrd="0" parTransId="{512C93AC-8DFA-4B18-A40F-FCE781AA3957}" sibTransId="{4F635E9F-853B-4E0B-BEF7-DB6C484C8E65}"/>
    <dgm:cxn modelId="{50A2AA88-5AA7-4059-9598-D662BDA5E1A8}" type="presOf" srcId="{F0AFD780-9521-4380-9912-713590337D5C}" destId="{59262657-A671-4E6E-865F-84C3E8818A91}" srcOrd="0" destOrd="0" presId="urn:microsoft.com/office/officeart/2005/8/layout/radial6"/>
    <dgm:cxn modelId="{AFC23D22-9F1F-4CBB-9C46-AD95B9E6323D}" type="presOf" srcId="{4F635E9F-853B-4E0B-BEF7-DB6C484C8E65}" destId="{6DCF06D4-83A5-4F26-A410-B73C08D3E285}" srcOrd="0" destOrd="0" presId="urn:microsoft.com/office/officeart/2005/8/layout/radial6"/>
    <dgm:cxn modelId="{C55A05AB-49C7-4415-BE73-01F5589229AB}" type="presOf" srcId="{66A235B7-8220-496D-BDB8-81BA3186CFF7}" destId="{A7B2922C-01B4-48B7-B7DE-652B0B955C2F}" srcOrd="0" destOrd="0" presId="urn:microsoft.com/office/officeart/2005/8/layout/radial6"/>
    <dgm:cxn modelId="{0869B546-0698-4C38-9379-800C2549E8D9}" type="presOf" srcId="{A1648B1C-F332-4EDF-8088-495FF1D502AF}" destId="{9904AFFA-A8C5-4FC6-B127-0FF99458B815}" srcOrd="0" destOrd="0" presId="urn:microsoft.com/office/officeart/2005/8/layout/radial6"/>
    <dgm:cxn modelId="{A1FF0F3F-D256-414B-B7D7-3B9D7D7D7985}" srcId="{97F3EFD3-8D52-4F24-9708-2593994D097B}" destId="{2B8EFC23-ED1F-4DE5-9F1F-1EB08E829614}" srcOrd="5" destOrd="0" parTransId="{2E9AD6CB-EC39-4658-BE55-E6BA41CB99EC}" sibTransId="{A1648B1C-F332-4EDF-8088-495FF1D502AF}"/>
    <dgm:cxn modelId="{0B25751B-BA22-4E11-8514-7E9DCF6B8243}" type="presOf" srcId="{5A31D452-89FD-4B07-9E1C-EE44D274B809}" destId="{0656E63D-B0A7-4FE8-8AF5-A082332EC493}" srcOrd="0" destOrd="0" presId="urn:microsoft.com/office/officeart/2005/8/layout/radial6"/>
    <dgm:cxn modelId="{998522E3-B40F-4703-BE13-5DCB5E8BF6C7}" type="presOf" srcId="{258E14A9-E789-4D01-B4B8-10A76D383F36}" destId="{AF3C9D9E-7818-4545-BA11-2D7CBC48503C}" srcOrd="0" destOrd="0" presId="urn:microsoft.com/office/officeart/2005/8/layout/radial6"/>
    <dgm:cxn modelId="{E876370F-38CA-47E6-99AA-CDFA75110CE8}" srcId="{97F3EFD3-8D52-4F24-9708-2593994D097B}" destId="{66A235B7-8220-496D-BDB8-81BA3186CFF7}" srcOrd="0" destOrd="0" parTransId="{4BA4348D-774C-475C-AF94-6CC4A7D6A171}" sibTransId="{0844CC6F-8AAC-4BC1-B7D7-F2475923D1D4}"/>
    <dgm:cxn modelId="{D88EA514-3E87-4942-A75D-3B793AC0DE3F}" type="presOf" srcId="{0844CC6F-8AAC-4BC1-B7D7-F2475923D1D4}" destId="{B4F6F6F7-618C-42BA-8BA2-13D9B23FB481}" srcOrd="0" destOrd="0" presId="urn:microsoft.com/office/officeart/2005/8/layout/radial6"/>
    <dgm:cxn modelId="{BAD5A333-9CCC-401F-8931-743C6874AC62}" srcId="{97F3EFD3-8D52-4F24-9708-2593994D097B}" destId="{15B5323C-4F8D-4B3C-B1EF-8B2DC201374E}" srcOrd="3" destOrd="0" parTransId="{007937A0-0655-4E7C-B36E-82AEF44C3211}" sibTransId="{258E14A9-E789-4D01-B4B8-10A76D383F36}"/>
    <dgm:cxn modelId="{25BD06C2-08A8-4A68-87F2-E38F2BDA98A0}" srcId="{4DCE2824-0BF9-4794-9FBE-816B947C4BDB}" destId="{97F3EFD3-8D52-4F24-9708-2593994D097B}" srcOrd="0" destOrd="0" parTransId="{A965EBF1-F8BD-4142-9E80-6529EF58A0C6}" sibTransId="{3385A6EE-91FB-4B85-ADEC-28805A57ACAE}"/>
    <dgm:cxn modelId="{5FDA4E55-EE3D-462F-9AF2-1AE3D388F52B}" type="presOf" srcId="{2B8EFC23-ED1F-4DE5-9F1F-1EB08E829614}" destId="{61D15316-0472-40CD-871B-1E9DA411035B}" srcOrd="0" destOrd="0" presId="urn:microsoft.com/office/officeart/2005/8/layout/radial6"/>
    <dgm:cxn modelId="{B99AE57D-52BD-4F0F-86FE-FACC221FF269}" type="presParOf" srcId="{73621FDE-109D-4462-ACB6-523D369F5B80}" destId="{E0B053AA-5AD8-4107-B28C-486076AFBEF2}" srcOrd="0" destOrd="0" presId="urn:microsoft.com/office/officeart/2005/8/layout/radial6"/>
    <dgm:cxn modelId="{C8A6E0C9-32FA-4A93-8EB3-1CF10830121B}" type="presParOf" srcId="{73621FDE-109D-4462-ACB6-523D369F5B80}" destId="{A7B2922C-01B4-48B7-B7DE-652B0B955C2F}" srcOrd="1" destOrd="0" presId="urn:microsoft.com/office/officeart/2005/8/layout/radial6"/>
    <dgm:cxn modelId="{7E1F9801-C323-45C5-9027-53A722BD4C27}" type="presParOf" srcId="{73621FDE-109D-4462-ACB6-523D369F5B80}" destId="{70AEAC0B-E9BC-43B9-A02B-3F6DAA522310}" srcOrd="2" destOrd="0" presId="urn:microsoft.com/office/officeart/2005/8/layout/radial6"/>
    <dgm:cxn modelId="{4C56CDD4-0A0E-4922-9EA2-59E9C0D4B6A9}" type="presParOf" srcId="{73621FDE-109D-4462-ACB6-523D369F5B80}" destId="{B4F6F6F7-618C-42BA-8BA2-13D9B23FB481}" srcOrd="3" destOrd="0" presId="urn:microsoft.com/office/officeart/2005/8/layout/radial6"/>
    <dgm:cxn modelId="{DC39E917-3A2D-44EA-99C0-27A131E2C6CA}" type="presParOf" srcId="{73621FDE-109D-4462-ACB6-523D369F5B80}" destId="{256B1AAD-FFBA-4D9B-B90E-F25C62B87D2F}" srcOrd="4" destOrd="0" presId="urn:microsoft.com/office/officeart/2005/8/layout/radial6"/>
    <dgm:cxn modelId="{DC13E9DB-547A-417B-831E-ADF5B455C85B}" type="presParOf" srcId="{73621FDE-109D-4462-ACB6-523D369F5B80}" destId="{29287BBF-6AEC-4A28-93B4-DDE107CC151C}" srcOrd="5" destOrd="0" presId="urn:microsoft.com/office/officeart/2005/8/layout/radial6"/>
    <dgm:cxn modelId="{008ED3BF-7075-422E-B2DA-45C35DACC274}" type="presParOf" srcId="{73621FDE-109D-4462-ACB6-523D369F5B80}" destId="{4F83E3D6-26F0-4F83-8B9D-DECC53E6182D}" srcOrd="6" destOrd="0" presId="urn:microsoft.com/office/officeart/2005/8/layout/radial6"/>
    <dgm:cxn modelId="{C02F739A-FD1C-452B-92AC-00116DACDCE3}" type="presParOf" srcId="{73621FDE-109D-4462-ACB6-523D369F5B80}" destId="{9D10EAE5-C29C-47A2-A3A5-D8EFF9FA240F}" srcOrd="7" destOrd="0" presId="urn:microsoft.com/office/officeart/2005/8/layout/radial6"/>
    <dgm:cxn modelId="{9C920C70-EE9F-4434-9B9B-137A7A4DEE2D}" type="presParOf" srcId="{73621FDE-109D-4462-ACB6-523D369F5B80}" destId="{5ECF73A0-8785-4143-85F9-BDA918198C51}" srcOrd="8" destOrd="0" presId="urn:microsoft.com/office/officeart/2005/8/layout/radial6"/>
    <dgm:cxn modelId="{09B27F97-490B-40C9-8F88-892E149F8B22}" type="presParOf" srcId="{73621FDE-109D-4462-ACB6-523D369F5B80}" destId="{6DCF06D4-83A5-4F26-A410-B73C08D3E285}" srcOrd="9" destOrd="0" presId="urn:microsoft.com/office/officeart/2005/8/layout/radial6"/>
    <dgm:cxn modelId="{9F2125BB-D9CD-4057-97C9-E2BBF5746BAF}" type="presParOf" srcId="{73621FDE-109D-4462-ACB6-523D369F5B80}" destId="{1C296E0A-445F-4CE7-A7D2-0463B8174B91}" srcOrd="10" destOrd="0" presId="urn:microsoft.com/office/officeart/2005/8/layout/radial6"/>
    <dgm:cxn modelId="{0F191CCA-3A93-4CFD-9A9A-CCC8771A420D}" type="presParOf" srcId="{73621FDE-109D-4462-ACB6-523D369F5B80}" destId="{193BE311-8CD7-4B71-B684-0716171AD6AC}" srcOrd="11" destOrd="0" presId="urn:microsoft.com/office/officeart/2005/8/layout/radial6"/>
    <dgm:cxn modelId="{01CB94A4-E3A2-4491-836E-8FBC29014985}" type="presParOf" srcId="{73621FDE-109D-4462-ACB6-523D369F5B80}" destId="{AF3C9D9E-7818-4545-BA11-2D7CBC48503C}" srcOrd="12" destOrd="0" presId="urn:microsoft.com/office/officeart/2005/8/layout/radial6"/>
    <dgm:cxn modelId="{A784C053-117D-471A-9C9E-63D2E44B90DB}" type="presParOf" srcId="{73621FDE-109D-4462-ACB6-523D369F5B80}" destId="{0656E63D-B0A7-4FE8-8AF5-A082332EC493}" srcOrd="13" destOrd="0" presId="urn:microsoft.com/office/officeart/2005/8/layout/radial6"/>
    <dgm:cxn modelId="{D2287B9F-745B-4F7A-B34E-934D69314BF5}" type="presParOf" srcId="{73621FDE-109D-4462-ACB6-523D369F5B80}" destId="{F4ECDB82-FFA2-4631-BE47-1B36E2E85F4F}" srcOrd="14" destOrd="0" presId="urn:microsoft.com/office/officeart/2005/8/layout/radial6"/>
    <dgm:cxn modelId="{010E51F1-41EC-4C13-8E90-5AAF5ECBFC8A}" type="presParOf" srcId="{73621FDE-109D-4462-ACB6-523D369F5B80}" destId="{59262657-A671-4E6E-865F-84C3E8818A91}" srcOrd="15" destOrd="0" presId="urn:microsoft.com/office/officeart/2005/8/layout/radial6"/>
    <dgm:cxn modelId="{AD7D9C48-A51C-448F-8EE0-BBAB823D567A}" type="presParOf" srcId="{73621FDE-109D-4462-ACB6-523D369F5B80}" destId="{61D15316-0472-40CD-871B-1E9DA411035B}" srcOrd="16" destOrd="0" presId="urn:microsoft.com/office/officeart/2005/8/layout/radial6"/>
    <dgm:cxn modelId="{406E9021-1559-40A3-B8C2-0187CDAB41AF}" type="presParOf" srcId="{73621FDE-109D-4462-ACB6-523D369F5B80}" destId="{C6FC1DE6-6981-4D81-81F6-5C7A91ADFAD5}" srcOrd="17" destOrd="0" presId="urn:microsoft.com/office/officeart/2005/8/layout/radial6"/>
    <dgm:cxn modelId="{E18186D0-4291-416C-BB02-2984FFD7A4E5}" type="presParOf" srcId="{73621FDE-109D-4462-ACB6-523D369F5B80}" destId="{9904AFFA-A8C5-4FC6-B127-0FF99458B815}" srcOrd="18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19EAAB-9E8B-4D3C-9E7D-C98062AB9ACC}" type="doc">
      <dgm:prSet loTypeId="urn:microsoft.com/office/officeart/2005/8/layout/chart3" loCatId="cycle" qsTypeId="urn:microsoft.com/office/officeart/2005/8/quickstyle/simple2" qsCatId="simple" csTypeId="urn:microsoft.com/office/officeart/2005/8/colors/colorful1" csCatId="colorful" phldr="1"/>
      <dgm:spPr/>
    </dgm:pt>
    <dgm:pt modelId="{154CA793-10BE-4D95-82F6-EDFF1DEF3341}">
      <dgm:prSet phldrT="[文本]"/>
      <dgm:spPr>
        <a:scene3d>
          <a:camera prst="orthographicFront"/>
          <a:lightRig rig="threePt" dir="t"/>
        </a:scene3d>
        <a:sp3d>
          <a:bevelT prst="convex"/>
        </a:sp3d>
      </dgm:spPr>
      <dgm:t>
        <a:bodyPr/>
        <a:lstStyle/>
        <a:p>
          <a:r>
            <a:rPr lang="zh-CN" altLang="en-US" b="1" dirty="0">
              <a:solidFill>
                <a:schemeClr val="bg1"/>
              </a:solidFill>
            </a:rPr>
            <a:t>美术表现形式</a:t>
          </a:r>
        </a:p>
      </dgm:t>
    </dgm:pt>
    <dgm:pt modelId="{70BC2ACD-68C4-4E05-A6C7-6481FCF794EE}" type="parTrans" cxnId="{0BE796B5-DA91-43E9-B8F4-3486B1DC6913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43E7324F-491C-443A-A977-CD80D36B01C0}" type="sibTrans" cxnId="{0BE796B5-DA91-43E9-B8F4-3486B1DC6913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C2280576-44A1-4783-ADA5-9D1DDB8E7D6F}">
      <dgm:prSet phldrT="[文本]"/>
      <dgm:spPr>
        <a:scene3d>
          <a:camera prst="orthographicFront"/>
          <a:lightRig rig="threePt" dir="t"/>
        </a:scene3d>
        <a:sp3d>
          <a:bevelT prst="convex"/>
        </a:sp3d>
      </dgm:spPr>
      <dgm:t>
        <a:bodyPr/>
        <a:lstStyle/>
        <a:p>
          <a:r>
            <a:rPr lang="zh-CN" altLang="en-US" b="1"/>
            <a:t>意象</a:t>
          </a:r>
          <a:endParaRPr lang="zh-CN" altLang="en-US" b="1" dirty="0"/>
        </a:p>
      </dgm:t>
    </dgm:pt>
    <dgm:pt modelId="{0FDA62D0-E480-4EDD-B1A2-83B293AEFCB8}" type="parTrans" cxnId="{A7FEE7B8-DAD5-490B-9C3A-E8BF45A1A894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F45ED619-384B-4281-87C3-8953E23EA58E}" type="sibTrans" cxnId="{A7FEE7B8-DAD5-490B-9C3A-E8BF45A1A894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F6E29F70-8841-44EB-9590-68764B3B1875}">
      <dgm:prSet phldrT="[文本]"/>
      <dgm:spPr>
        <a:scene3d>
          <a:camera prst="orthographicFront"/>
          <a:lightRig rig="threePt" dir="t"/>
        </a:scene3d>
        <a:sp3d>
          <a:bevelT prst="convex"/>
        </a:sp3d>
      </dgm:spPr>
      <dgm:t>
        <a:bodyPr/>
        <a:lstStyle/>
        <a:p>
          <a:r>
            <a:rPr lang="zh-CN" altLang="en-US" b="1"/>
            <a:t>具象</a:t>
          </a:r>
          <a:endParaRPr lang="zh-CN" altLang="en-US" b="1" dirty="0"/>
        </a:p>
      </dgm:t>
    </dgm:pt>
    <dgm:pt modelId="{877451CB-1D3C-41BB-8B11-704A0121947A}" type="parTrans" cxnId="{CE0FFF96-D688-4119-8BB2-5F278B305DC9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DEA1A7D8-7765-4706-811B-1CAE00A305E7}" type="sibTrans" cxnId="{CE0FFF96-D688-4119-8BB2-5F278B305DC9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2FFFEB3A-D301-478C-ABA6-5968D5344653}">
      <dgm:prSet/>
      <dgm:spPr>
        <a:scene3d>
          <a:camera prst="orthographicFront"/>
          <a:lightRig rig="threePt" dir="t"/>
        </a:scene3d>
        <a:sp3d>
          <a:bevelT prst="convex"/>
        </a:sp3d>
      </dgm:spPr>
      <dgm:t>
        <a:bodyPr/>
        <a:lstStyle/>
        <a:p>
          <a:r>
            <a:rPr lang="zh-CN" altLang="en-US" b="1"/>
            <a:t>观念</a:t>
          </a:r>
          <a:endParaRPr lang="zh-CN" altLang="en-US" b="1" dirty="0"/>
        </a:p>
      </dgm:t>
    </dgm:pt>
    <dgm:pt modelId="{033F0F1E-34C7-4E4F-89E6-3FB2CC91386A}" type="parTrans" cxnId="{3CA175F1-3F9E-4BA3-AF81-1EA892101C34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4A26CF31-971C-4EDA-B637-ABFA90B5C51B}" type="sibTrans" cxnId="{3CA175F1-3F9E-4BA3-AF81-1EA892101C34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653AD732-688E-469F-976D-7323C48CB6D2}">
      <dgm:prSet/>
      <dgm:spPr>
        <a:scene3d>
          <a:camera prst="orthographicFront"/>
          <a:lightRig rig="threePt" dir="t"/>
        </a:scene3d>
        <a:sp3d>
          <a:bevelT prst="convex"/>
        </a:sp3d>
      </dgm:spPr>
      <dgm:t>
        <a:bodyPr/>
        <a:lstStyle/>
        <a:p>
          <a:r>
            <a:rPr lang="zh-CN" altLang="en-US" b="1" dirty="0"/>
            <a:t>抽象</a:t>
          </a:r>
        </a:p>
      </dgm:t>
    </dgm:pt>
    <dgm:pt modelId="{9E6DCC4E-1090-4551-BEFD-4C52C09C06F7}" type="parTrans" cxnId="{0E202C5A-543C-4C76-A7D3-3C04A9CBCB5D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14CECF72-D6E5-43B5-B391-6C19591FDD92}" type="sibTrans" cxnId="{0E202C5A-543C-4C76-A7D3-3C04A9CBCB5D}">
      <dgm:prSet/>
      <dgm:spPr/>
      <dgm:t>
        <a:bodyPr/>
        <a:lstStyle/>
        <a:p>
          <a:endParaRPr lang="zh-CN" altLang="en-US" b="1">
            <a:solidFill>
              <a:schemeClr val="bg1"/>
            </a:solidFill>
          </a:endParaRPr>
        </a:p>
      </dgm:t>
    </dgm:pt>
    <dgm:pt modelId="{1BC682D9-F18E-4718-B7F4-0B0291F5430A}" type="pres">
      <dgm:prSet presAssocID="{6D19EAAB-9E8B-4D3C-9E7D-C98062AB9ACC}" presName="compositeShape" presStyleCnt="0">
        <dgm:presLayoutVars>
          <dgm:chMax val="7"/>
          <dgm:dir/>
          <dgm:resizeHandles val="exact"/>
        </dgm:presLayoutVars>
      </dgm:prSet>
      <dgm:spPr/>
    </dgm:pt>
    <dgm:pt modelId="{B1F75C09-67B8-459F-92BB-55314FE83959}" type="pres">
      <dgm:prSet presAssocID="{6D19EAAB-9E8B-4D3C-9E7D-C98062AB9ACC}" presName="wedge1" presStyleLbl="node1" presStyleIdx="0" presStyleCnt="5"/>
      <dgm:spPr/>
      <dgm:t>
        <a:bodyPr/>
        <a:lstStyle/>
        <a:p>
          <a:endParaRPr lang="zh-CN" altLang="en-US"/>
        </a:p>
      </dgm:t>
    </dgm:pt>
    <dgm:pt modelId="{187212EA-DC19-4760-BE9E-42EE458F750B}" type="pres">
      <dgm:prSet presAssocID="{6D19EAAB-9E8B-4D3C-9E7D-C98062AB9AC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626227A-DAB7-40F5-8A53-38B7EB3CA59A}" type="pres">
      <dgm:prSet presAssocID="{6D19EAAB-9E8B-4D3C-9E7D-C98062AB9ACC}" presName="wedge2" presStyleLbl="node1" presStyleIdx="1" presStyleCnt="5"/>
      <dgm:spPr/>
      <dgm:t>
        <a:bodyPr/>
        <a:lstStyle/>
        <a:p>
          <a:endParaRPr lang="zh-CN" altLang="en-US"/>
        </a:p>
      </dgm:t>
    </dgm:pt>
    <dgm:pt modelId="{E8319125-491B-43E9-A696-93B1F2DE6C0C}" type="pres">
      <dgm:prSet presAssocID="{6D19EAAB-9E8B-4D3C-9E7D-C98062AB9AC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712FB6-6D55-47D6-8A54-F89F72FB81E3}" type="pres">
      <dgm:prSet presAssocID="{6D19EAAB-9E8B-4D3C-9E7D-C98062AB9ACC}" presName="wedge3" presStyleLbl="node1" presStyleIdx="2" presStyleCnt="5"/>
      <dgm:spPr/>
      <dgm:t>
        <a:bodyPr/>
        <a:lstStyle/>
        <a:p>
          <a:endParaRPr lang="zh-CN" altLang="en-US"/>
        </a:p>
      </dgm:t>
    </dgm:pt>
    <dgm:pt modelId="{87DA677F-9971-4A77-B0A0-1C9B23B3A1CC}" type="pres">
      <dgm:prSet presAssocID="{6D19EAAB-9E8B-4D3C-9E7D-C98062AB9AC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230964-4778-4E5F-9B57-06927E61F68C}" type="pres">
      <dgm:prSet presAssocID="{6D19EAAB-9E8B-4D3C-9E7D-C98062AB9ACC}" presName="wedge4" presStyleLbl="node1" presStyleIdx="3" presStyleCnt="5"/>
      <dgm:spPr/>
      <dgm:t>
        <a:bodyPr/>
        <a:lstStyle/>
        <a:p>
          <a:endParaRPr lang="zh-CN" altLang="en-US"/>
        </a:p>
      </dgm:t>
    </dgm:pt>
    <dgm:pt modelId="{7A251395-E669-45F1-BB25-45E998E288F0}" type="pres">
      <dgm:prSet presAssocID="{6D19EAAB-9E8B-4D3C-9E7D-C98062AB9AC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28AA45-5EDF-4D33-9B73-6755BED0FABF}" type="pres">
      <dgm:prSet presAssocID="{6D19EAAB-9E8B-4D3C-9E7D-C98062AB9ACC}" presName="wedge5" presStyleLbl="node1" presStyleIdx="4" presStyleCnt="5"/>
      <dgm:spPr/>
      <dgm:t>
        <a:bodyPr/>
        <a:lstStyle/>
        <a:p>
          <a:endParaRPr lang="zh-CN" altLang="en-US"/>
        </a:p>
      </dgm:t>
    </dgm:pt>
    <dgm:pt modelId="{47FF4F96-8381-4F26-8371-77C818432A81}" type="pres">
      <dgm:prSet presAssocID="{6D19EAAB-9E8B-4D3C-9E7D-C98062AB9AC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5BF1D95-3CC8-4520-9D46-9D62FD513E7D}" type="presOf" srcId="{2FFFEB3A-D301-478C-ABA6-5968D5344653}" destId="{E8319125-491B-43E9-A696-93B1F2DE6C0C}" srcOrd="1" destOrd="0" presId="urn:microsoft.com/office/officeart/2005/8/layout/chart3"/>
    <dgm:cxn modelId="{B7E8B072-42ED-4A48-804E-7F555D419914}" type="presOf" srcId="{154CA793-10BE-4D95-82F6-EDFF1DEF3341}" destId="{B1F75C09-67B8-459F-92BB-55314FE83959}" srcOrd="0" destOrd="0" presId="urn:microsoft.com/office/officeart/2005/8/layout/chart3"/>
    <dgm:cxn modelId="{B24E2A4F-9BCE-43F7-8C94-88505D499E01}" type="presOf" srcId="{C2280576-44A1-4783-ADA5-9D1DDB8E7D6F}" destId="{7A251395-E669-45F1-BB25-45E998E288F0}" srcOrd="1" destOrd="0" presId="urn:microsoft.com/office/officeart/2005/8/layout/chart3"/>
    <dgm:cxn modelId="{89AF1E74-2A05-4DA0-B865-4933C95564A3}" type="presOf" srcId="{F6E29F70-8841-44EB-9590-68764B3B1875}" destId="{FA28AA45-5EDF-4D33-9B73-6755BED0FABF}" srcOrd="0" destOrd="0" presId="urn:microsoft.com/office/officeart/2005/8/layout/chart3"/>
    <dgm:cxn modelId="{A7FEE7B8-DAD5-490B-9C3A-E8BF45A1A894}" srcId="{6D19EAAB-9E8B-4D3C-9E7D-C98062AB9ACC}" destId="{C2280576-44A1-4783-ADA5-9D1DDB8E7D6F}" srcOrd="3" destOrd="0" parTransId="{0FDA62D0-E480-4EDD-B1A2-83B293AEFCB8}" sibTransId="{F45ED619-384B-4281-87C3-8953E23EA58E}"/>
    <dgm:cxn modelId="{36DD355B-F02A-4E9E-BE03-FBD39AB97CA4}" type="presOf" srcId="{154CA793-10BE-4D95-82F6-EDFF1DEF3341}" destId="{187212EA-DC19-4760-BE9E-42EE458F750B}" srcOrd="1" destOrd="0" presId="urn:microsoft.com/office/officeart/2005/8/layout/chart3"/>
    <dgm:cxn modelId="{68DEDCB7-7124-4072-BF63-D6BE3CF94EB3}" type="presOf" srcId="{C2280576-44A1-4783-ADA5-9D1DDB8E7D6F}" destId="{EA230964-4778-4E5F-9B57-06927E61F68C}" srcOrd="0" destOrd="0" presId="urn:microsoft.com/office/officeart/2005/8/layout/chart3"/>
    <dgm:cxn modelId="{61DB6B56-743A-4F49-9256-A80BACDE97F7}" type="presOf" srcId="{F6E29F70-8841-44EB-9590-68764B3B1875}" destId="{47FF4F96-8381-4F26-8371-77C818432A81}" srcOrd="1" destOrd="0" presId="urn:microsoft.com/office/officeart/2005/8/layout/chart3"/>
    <dgm:cxn modelId="{0E202C5A-543C-4C76-A7D3-3C04A9CBCB5D}" srcId="{6D19EAAB-9E8B-4D3C-9E7D-C98062AB9ACC}" destId="{653AD732-688E-469F-976D-7323C48CB6D2}" srcOrd="2" destOrd="0" parTransId="{9E6DCC4E-1090-4551-BEFD-4C52C09C06F7}" sibTransId="{14CECF72-D6E5-43B5-B391-6C19591FDD92}"/>
    <dgm:cxn modelId="{0BE796B5-DA91-43E9-B8F4-3486B1DC6913}" srcId="{6D19EAAB-9E8B-4D3C-9E7D-C98062AB9ACC}" destId="{154CA793-10BE-4D95-82F6-EDFF1DEF3341}" srcOrd="0" destOrd="0" parTransId="{70BC2ACD-68C4-4E05-A6C7-6481FCF794EE}" sibTransId="{43E7324F-491C-443A-A977-CD80D36B01C0}"/>
    <dgm:cxn modelId="{CE0E5879-9072-4276-896F-73CBAA0862F8}" type="presOf" srcId="{653AD732-688E-469F-976D-7323C48CB6D2}" destId="{77712FB6-6D55-47D6-8A54-F89F72FB81E3}" srcOrd="0" destOrd="0" presId="urn:microsoft.com/office/officeart/2005/8/layout/chart3"/>
    <dgm:cxn modelId="{CE0FFF96-D688-4119-8BB2-5F278B305DC9}" srcId="{6D19EAAB-9E8B-4D3C-9E7D-C98062AB9ACC}" destId="{F6E29F70-8841-44EB-9590-68764B3B1875}" srcOrd="4" destOrd="0" parTransId="{877451CB-1D3C-41BB-8B11-704A0121947A}" sibTransId="{DEA1A7D8-7765-4706-811B-1CAE00A305E7}"/>
    <dgm:cxn modelId="{66147EFE-6893-41D7-B9CB-202F9B89744B}" type="presOf" srcId="{653AD732-688E-469F-976D-7323C48CB6D2}" destId="{87DA677F-9971-4A77-B0A0-1C9B23B3A1CC}" srcOrd="1" destOrd="0" presId="urn:microsoft.com/office/officeart/2005/8/layout/chart3"/>
    <dgm:cxn modelId="{BB0E54E6-9795-493D-9124-497AF74073B4}" type="presOf" srcId="{2FFFEB3A-D301-478C-ABA6-5968D5344653}" destId="{F626227A-DAB7-40F5-8A53-38B7EB3CA59A}" srcOrd="0" destOrd="0" presId="urn:microsoft.com/office/officeart/2005/8/layout/chart3"/>
    <dgm:cxn modelId="{7136E6C8-D3DD-49C0-8A0C-1BACDF1C5C22}" type="presOf" srcId="{6D19EAAB-9E8B-4D3C-9E7D-C98062AB9ACC}" destId="{1BC682D9-F18E-4718-B7F4-0B0291F5430A}" srcOrd="0" destOrd="0" presId="urn:microsoft.com/office/officeart/2005/8/layout/chart3"/>
    <dgm:cxn modelId="{3CA175F1-3F9E-4BA3-AF81-1EA892101C34}" srcId="{6D19EAAB-9E8B-4D3C-9E7D-C98062AB9ACC}" destId="{2FFFEB3A-D301-478C-ABA6-5968D5344653}" srcOrd="1" destOrd="0" parTransId="{033F0F1E-34C7-4E4F-89E6-3FB2CC91386A}" sibTransId="{4A26CF31-971C-4EDA-B637-ABFA90B5C51B}"/>
    <dgm:cxn modelId="{665E6022-978C-4094-96A9-8AB06EAAAB0B}" type="presParOf" srcId="{1BC682D9-F18E-4718-B7F4-0B0291F5430A}" destId="{B1F75C09-67B8-459F-92BB-55314FE83959}" srcOrd="0" destOrd="0" presId="urn:microsoft.com/office/officeart/2005/8/layout/chart3"/>
    <dgm:cxn modelId="{814E2374-C78B-4A91-9F1F-AFD08E1C1B2F}" type="presParOf" srcId="{1BC682D9-F18E-4718-B7F4-0B0291F5430A}" destId="{187212EA-DC19-4760-BE9E-42EE458F750B}" srcOrd="1" destOrd="0" presId="urn:microsoft.com/office/officeart/2005/8/layout/chart3"/>
    <dgm:cxn modelId="{99163592-55CF-432D-9918-A83A1C79D9D6}" type="presParOf" srcId="{1BC682D9-F18E-4718-B7F4-0B0291F5430A}" destId="{F626227A-DAB7-40F5-8A53-38B7EB3CA59A}" srcOrd="2" destOrd="0" presId="urn:microsoft.com/office/officeart/2005/8/layout/chart3"/>
    <dgm:cxn modelId="{266E0D96-F73D-42F9-A1EC-4A442442B0F0}" type="presParOf" srcId="{1BC682D9-F18E-4718-B7F4-0B0291F5430A}" destId="{E8319125-491B-43E9-A696-93B1F2DE6C0C}" srcOrd="3" destOrd="0" presId="urn:microsoft.com/office/officeart/2005/8/layout/chart3"/>
    <dgm:cxn modelId="{514DB317-3C0F-461B-B580-854A87B5D151}" type="presParOf" srcId="{1BC682D9-F18E-4718-B7F4-0B0291F5430A}" destId="{77712FB6-6D55-47D6-8A54-F89F72FB81E3}" srcOrd="4" destOrd="0" presId="urn:microsoft.com/office/officeart/2005/8/layout/chart3"/>
    <dgm:cxn modelId="{0B79EA4D-48DF-45DC-ACA2-FD8C10CDB7E5}" type="presParOf" srcId="{1BC682D9-F18E-4718-B7F4-0B0291F5430A}" destId="{87DA677F-9971-4A77-B0A0-1C9B23B3A1CC}" srcOrd="5" destOrd="0" presId="urn:microsoft.com/office/officeart/2005/8/layout/chart3"/>
    <dgm:cxn modelId="{AC76ABC2-DC25-486A-9702-28EB8372EF7D}" type="presParOf" srcId="{1BC682D9-F18E-4718-B7F4-0B0291F5430A}" destId="{EA230964-4778-4E5F-9B57-06927E61F68C}" srcOrd="6" destOrd="0" presId="urn:microsoft.com/office/officeart/2005/8/layout/chart3"/>
    <dgm:cxn modelId="{C1A2FCE2-B673-48C1-8DAA-15EB501A3715}" type="presParOf" srcId="{1BC682D9-F18E-4718-B7F4-0B0291F5430A}" destId="{7A251395-E669-45F1-BB25-45E998E288F0}" srcOrd="7" destOrd="0" presId="urn:microsoft.com/office/officeart/2005/8/layout/chart3"/>
    <dgm:cxn modelId="{95B742F1-464F-4BD0-ADD4-D5629A52E2CE}" type="presParOf" srcId="{1BC682D9-F18E-4718-B7F4-0B0291F5430A}" destId="{FA28AA45-5EDF-4D33-9B73-6755BED0FABF}" srcOrd="8" destOrd="0" presId="urn:microsoft.com/office/officeart/2005/8/layout/chart3"/>
    <dgm:cxn modelId="{09B7478B-67BA-49E5-A328-3596BBB6EC14}" type="presParOf" srcId="{1BC682D9-F18E-4718-B7F4-0B0291F5430A}" destId="{47FF4F96-8381-4F26-8371-77C818432A81}" srcOrd="9" destOrd="0" presId="urn:microsoft.com/office/officeart/2005/8/layout/chart3"/>
  </dgm:cxnLst>
  <dgm:bg>
    <a:effectLst>
      <a:outerShdw blurRad="50800" dist="38100" dir="8100000" algn="tr" rotWithShape="0">
        <a:schemeClr val="bg2">
          <a:lumMod val="20000"/>
          <a:lumOff val="80000"/>
          <a:alpha val="40000"/>
        </a:schemeClr>
      </a:outerShdw>
    </a:effectLst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4AFFA-A8C5-4FC6-B127-0FF99458B815}">
      <dsp:nvSpPr>
        <dsp:cNvPr id="0" name=""/>
        <dsp:cNvSpPr/>
      </dsp:nvSpPr>
      <dsp:spPr>
        <a:xfrm>
          <a:off x="928985" y="476441"/>
          <a:ext cx="3276639" cy="3276639"/>
        </a:xfrm>
        <a:prstGeom prst="blockArc">
          <a:avLst>
            <a:gd name="adj1" fmla="val 12600000"/>
            <a:gd name="adj2" fmla="val 16200000"/>
            <a:gd name="adj3" fmla="val 4504"/>
          </a:avLst>
        </a:prstGeom>
        <a:solidFill>
          <a:srgbClr val="F0492B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262657-A671-4E6E-865F-84C3E8818A91}">
      <dsp:nvSpPr>
        <dsp:cNvPr id="0" name=""/>
        <dsp:cNvSpPr/>
      </dsp:nvSpPr>
      <dsp:spPr>
        <a:xfrm>
          <a:off x="928985" y="476441"/>
          <a:ext cx="3276639" cy="3276639"/>
        </a:xfrm>
        <a:prstGeom prst="blockArc">
          <a:avLst>
            <a:gd name="adj1" fmla="val 9000000"/>
            <a:gd name="adj2" fmla="val 12600000"/>
            <a:gd name="adj3" fmla="val 4504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3C9D9E-7818-4545-BA11-2D7CBC48503C}">
      <dsp:nvSpPr>
        <dsp:cNvPr id="0" name=""/>
        <dsp:cNvSpPr/>
      </dsp:nvSpPr>
      <dsp:spPr>
        <a:xfrm>
          <a:off x="928985" y="476441"/>
          <a:ext cx="3276639" cy="3276639"/>
        </a:xfrm>
        <a:prstGeom prst="blockArc">
          <a:avLst>
            <a:gd name="adj1" fmla="val 5400000"/>
            <a:gd name="adj2" fmla="val 9000000"/>
            <a:gd name="adj3" fmla="val 4504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CF06D4-83A5-4F26-A410-B73C08D3E285}">
      <dsp:nvSpPr>
        <dsp:cNvPr id="0" name=""/>
        <dsp:cNvSpPr/>
      </dsp:nvSpPr>
      <dsp:spPr>
        <a:xfrm>
          <a:off x="928985" y="476441"/>
          <a:ext cx="3276639" cy="3276639"/>
        </a:xfrm>
        <a:prstGeom prst="blockArc">
          <a:avLst>
            <a:gd name="adj1" fmla="val 1800000"/>
            <a:gd name="adj2" fmla="val 5400000"/>
            <a:gd name="adj3" fmla="val 450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83E3D6-26F0-4F83-8B9D-DECC53E6182D}">
      <dsp:nvSpPr>
        <dsp:cNvPr id="0" name=""/>
        <dsp:cNvSpPr/>
      </dsp:nvSpPr>
      <dsp:spPr>
        <a:xfrm>
          <a:off x="928985" y="476441"/>
          <a:ext cx="3276639" cy="3276639"/>
        </a:xfrm>
        <a:prstGeom prst="blockArc">
          <a:avLst>
            <a:gd name="adj1" fmla="val 19800000"/>
            <a:gd name="adj2" fmla="val 1800000"/>
            <a:gd name="adj3" fmla="val 450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F6F6F7-618C-42BA-8BA2-13D9B23FB481}">
      <dsp:nvSpPr>
        <dsp:cNvPr id="0" name=""/>
        <dsp:cNvSpPr/>
      </dsp:nvSpPr>
      <dsp:spPr>
        <a:xfrm>
          <a:off x="928985" y="476441"/>
          <a:ext cx="3276639" cy="3276639"/>
        </a:xfrm>
        <a:prstGeom prst="blockArc">
          <a:avLst>
            <a:gd name="adj1" fmla="val 16200000"/>
            <a:gd name="adj2" fmla="val 19800000"/>
            <a:gd name="adj3" fmla="val 450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B053AA-5AD8-4107-B28C-486076AFBEF2}">
      <dsp:nvSpPr>
        <dsp:cNvPr id="0" name=""/>
        <dsp:cNvSpPr/>
      </dsp:nvSpPr>
      <dsp:spPr>
        <a:xfrm>
          <a:off x="1835221" y="1382678"/>
          <a:ext cx="1464166" cy="14641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>
              <a:solidFill>
                <a:schemeClr val="tx1"/>
              </a:solidFill>
            </a:rPr>
            <a:t>美术</a:t>
          </a:r>
        </a:p>
      </dsp:txBody>
      <dsp:txXfrm>
        <a:off x="2049643" y="1597100"/>
        <a:ext cx="1035322" cy="1035322"/>
      </dsp:txXfrm>
    </dsp:sp>
    <dsp:sp modelId="{A7B2922C-01B4-48B7-B7DE-652B0B955C2F}">
      <dsp:nvSpPr>
        <dsp:cNvPr id="0" name=""/>
        <dsp:cNvSpPr/>
      </dsp:nvSpPr>
      <dsp:spPr>
        <a:xfrm>
          <a:off x="2054846" y="880"/>
          <a:ext cx="1024916" cy="10249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 dirty="0">
              <a:solidFill>
                <a:schemeClr val="bg1"/>
              </a:solidFill>
            </a:rPr>
            <a:t>绘画</a:t>
          </a:r>
        </a:p>
      </dsp:txBody>
      <dsp:txXfrm>
        <a:off x="2204941" y="150975"/>
        <a:ext cx="724726" cy="724726"/>
      </dsp:txXfrm>
    </dsp:sp>
    <dsp:sp modelId="{256B1AAD-FFBA-4D9B-B90E-F25C62B87D2F}">
      <dsp:nvSpPr>
        <dsp:cNvPr id="0" name=""/>
        <dsp:cNvSpPr/>
      </dsp:nvSpPr>
      <dsp:spPr>
        <a:xfrm>
          <a:off x="3441719" y="801592"/>
          <a:ext cx="1024916" cy="102491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>
              <a:solidFill>
                <a:schemeClr val="bg1"/>
              </a:solidFill>
            </a:rPr>
            <a:t>摄影</a:t>
          </a:r>
          <a:endParaRPr lang="zh-CN" altLang="en-US" sz="2500" b="1" kern="1200" dirty="0">
            <a:solidFill>
              <a:schemeClr val="bg1"/>
            </a:solidFill>
          </a:endParaRPr>
        </a:p>
      </dsp:txBody>
      <dsp:txXfrm>
        <a:off x="3591814" y="951687"/>
        <a:ext cx="724726" cy="724726"/>
      </dsp:txXfrm>
    </dsp:sp>
    <dsp:sp modelId="{9D10EAE5-C29C-47A2-A3A5-D8EFF9FA240F}">
      <dsp:nvSpPr>
        <dsp:cNvPr id="0" name=""/>
        <dsp:cNvSpPr/>
      </dsp:nvSpPr>
      <dsp:spPr>
        <a:xfrm>
          <a:off x="3441719" y="2403014"/>
          <a:ext cx="1024916" cy="102491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>
              <a:solidFill>
                <a:schemeClr val="bg1"/>
              </a:solidFill>
            </a:rPr>
            <a:t>书法</a:t>
          </a:r>
          <a:endParaRPr lang="zh-CN" altLang="en-US" sz="2500" b="1" kern="1200" dirty="0">
            <a:solidFill>
              <a:schemeClr val="bg1"/>
            </a:solidFill>
          </a:endParaRPr>
        </a:p>
      </dsp:txBody>
      <dsp:txXfrm>
        <a:off x="3591814" y="2553109"/>
        <a:ext cx="724726" cy="724726"/>
      </dsp:txXfrm>
    </dsp:sp>
    <dsp:sp modelId="{1C296E0A-445F-4CE7-A7D2-0463B8174B91}">
      <dsp:nvSpPr>
        <dsp:cNvPr id="0" name=""/>
        <dsp:cNvSpPr/>
      </dsp:nvSpPr>
      <dsp:spPr>
        <a:xfrm>
          <a:off x="2054846" y="3203725"/>
          <a:ext cx="1024916" cy="102491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>
              <a:solidFill>
                <a:schemeClr val="bg1"/>
              </a:solidFill>
            </a:rPr>
            <a:t>设计</a:t>
          </a:r>
          <a:endParaRPr lang="zh-CN" altLang="en-US" sz="2500" b="1" kern="1200" dirty="0">
            <a:solidFill>
              <a:schemeClr val="bg1"/>
            </a:solidFill>
          </a:endParaRPr>
        </a:p>
      </dsp:txBody>
      <dsp:txXfrm>
        <a:off x="2204941" y="3353820"/>
        <a:ext cx="724726" cy="724726"/>
      </dsp:txXfrm>
    </dsp:sp>
    <dsp:sp modelId="{0656E63D-B0A7-4FE8-8AF5-A082332EC493}">
      <dsp:nvSpPr>
        <dsp:cNvPr id="0" name=""/>
        <dsp:cNvSpPr/>
      </dsp:nvSpPr>
      <dsp:spPr>
        <a:xfrm>
          <a:off x="667974" y="2403014"/>
          <a:ext cx="1024916" cy="102491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>
              <a:solidFill>
                <a:schemeClr val="bg1"/>
              </a:solidFill>
            </a:rPr>
            <a:t>建筑</a:t>
          </a:r>
          <a:endParaRPr lang="zh-CN" altLang="en-US" sz="2500" b="1" kern="1200" dirty="0">
            <a:solidFill>
              <a:schemeClr val="bg1"/>
            </a:solidFill>
          </a:endParaRPr>
        </a:p>
      </dsp:txBody>
      <dsp:txXfrm>
        <a:off x="818069" y="2553109"/>
        <a:ext cx="724726" cy="724726"/>
      </dsp:txXfrm>
    </dsp:sp>
    <dsp:sp modelId="{61D15316-0472-40CD-871B-1E9DA411035B}">
      <dsp:nvSpPr>
        <dsp:cNvPr id="0" name=""/>
        <dsp:cNvSpPr/>
      </dsp:nvSpPr>
      <dsp:spPr>
        <a:xfrm>
          <a:off x="667974" y="801592"/>
          <a:ext cx="1024916" cy="1024916"/>
        </a:xfrm>
        <a:prstGeom prst="ellipse">
          <a:avLst/>
        </a:prstGeom>
        <a:solidFill>
          <a:srgbClr val="E2412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>
              <a:solidFill>
                <a:schemeClr val="bg1"/>
              </a:solidFill>
            </a:rPr>
            <a:t>雕塑</a:t>
          </a:r>
          <a:endParaRPr lang="zh-CN" altLang="en-US" sz="2500" b="1" kern="1200" dirty="0">
            <a:solidFill>
              <a:schemeClr val="bg1"/>
            </a:solidFill>
          </a:endParaRPr>
        </a:p>
      </dsp:txBody>
      <dsp:txXfrm>
        <a:off x="818069" y="951687"/>
        <a:ext cx="724726" cy="724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75C09-67B8-459F-92BB-55314FE83959}">
      <dsp:nvSpPr>
        <dsp:cNvPr id="0" name=""/>
        <dsp:cNvSpPr/>
      </dsp:nvSpPr>
      <dsp:spPr>
        <a:xfrm>
          <a:off x="1005427" y="273246"/>
          <a:ext cx="3841452" cy="3841452"/>
        </a:xfrm>
        <a:prstGeom prst="pie">
          <a:avLst>
            <a:gd name="adj1" fmla="val 16200000"/>
            <a:gd name="adj2" fmla="val 205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>
              <a:solidFill>
                <a:schemeClr val="bg1"/>
              </a:solidFill>
            </a:rPr>
            <a:t>美术表现形式</a:t>
          </a:r>
        </a:p>
      </dsp:txBody>
      <dsp:txXfrm>
        <a:off x="2974629" y="847177"/>
        <a:ext cx="1303350" cy="891765"/>
      </dsp:txXfrm>
    </dsp:sp>
    <dsp:sp modelId="{F626227A-DAB7-40F5-8A53-38B7EB3CA59A}">
      <dsp:nvSpPr>
        <dsp:cNvPr id="0" name=""/>
        <dsp:cNvSpPr/>
      </dsp:nvSpPr>
      <dsp:spPr>
        <a:xfrm>
          <a:off x="870976" y="458459"/>
          <a:ext cx="3841452" cy="3841452"/>
        </a:xfrm>
        <a:prstGeom prst="pie">
          <a:avLst>
            <a:gd name="adj1" fmla="val 20520000"/>
            <a:gd name="adj2" fmla="val 324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/>
            <a:t>观念</a:t>
          </a:r>
          <a:endParaRPr lang="zh-CN" altLang="en-US" sz="2700" b="1" kern="1200" dirty="0"/>
        </a:p>
      </dsp:txBody>
      <dsp:txXfrm>
        <a:off x="3381640" y="2196259"/>
        <a:ext cx="1143289" cy="964936"/>
      </dsp:txXfrm>
    </dsp:sp>
    <dsp:sp modelId="{77712FB6-6D55-47D6-8A54-F89F72FB81E3}">
      <dsp:nvSpPr>
        <dsp:cNvPr id="0" name=""/>
        <dsp:cNvSpPr/>
      </dsp:nvSpPr>
      <dsp:spPr>
        <a:xfrm>
          <a:off x="870976" y="458459"/>
          <a:ext cx="3841452" cy="3841452"/>
        </a:xfrm>
        <a:prstGeom prst="pie">
          <a:avLst>
            <a:gd name="adj1" fmla="val 3240000"/>
            <a:gd name="adj2" fmla="val 756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/>
            <a:t>抽象</a:t>
          </a:r>
        </a:p>
      </dsp:txBody>
      <dsp:txXfrm>
        <a:off x="2105729" y="3339548"/>
        <a:ext cx="1371947" cy="823168"/>
      </dsp:txXfrm>
    </dsp:sp>
    <dsp:sp modelId="{EA230964-4778-4E5F-9B57-06927E61F68C}">
      <dsp:nvSpPr>
        <dsp:cNvPr id="0" name=""/>
        <dsp:cNvSpPr/>
      </dsp:nvSpPr>
      <dsp:spPr>
        <a:xfrm>
          <a:off x="870976" y="458459"/>
          <a:ext cx="3841452" cy="3841452"/>
        </a:xfrm>
        <a:prstGeom prst="pie">
          <a:avLst>
            <a:gd name="adj1" fmla="val 7560000"/>
            <a:gd name="adj2" fmla="val 1188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/>
            <a:t>意象</a:t>
          </a:r>
          <a:endParaRPr lang="zh-CN" altLang="en-US" sz="2700" b="1" kern="1200" dirty="0"/>
        </a:p>
      </dsp:txBody>
      <dsp:txXfrm>
        <a:off x="1053903" y="2196259"/>
        <a:ext cx="1143289" cy="964936"/>
      </dsp:txXfrm>
    </dsp:sp>
    <dsp:sp modelId="{FA28AA45-5EDF-4D33-9B73-6755BED0FABF}">
      <dsp:nvSpPr>
        <dsp:cNvPr id="0" name=""/>
        <dsp:cNvSpPr/>
      </dsp:nvSpPr>
      <dsp:spPr>
        <a:xfrm>
          <a:off x="870976" y="458459"/>
          <a:ext cx="3841452" cy="3841452"/>
        </a:xfrm>
        <a:prstGeom prst="pie">
          <a:avLst>
            <a:gd name="adj1" fmla="val 1188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/>
            <a:t>具象</a:t>
          </a:r>
          <a:endParaRPr lang="zh-CN" altLang="en-US" sz="2700" b="1" kern="1200" dirty="0"/>
        </a:p>
      </dsp:txBody>
      <dsp:txXfrm>
        <a:off x="1431188" y="1043823"/>
        <a:ext cx="1303350" cy="891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33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87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460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3754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825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101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791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589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474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256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32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44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94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36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56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29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61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6DB457A-D980-491F-943E-7B247656FF57}" type="datetimeFigureOut">
              <a:rPr lang="zh-CN" altLang="en-US" smtClean="0"/>
              <a:t>2016/9/10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C4EDF-9287-43FD-AD5D-0E8F83C18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235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49245" y="1164021"/>
            <a:ext cx="8825658" cy="3329581"/>
          </a:xfrm>
        </p:spPr>
        <p:txBody>
          <a:bodyPr/>
          <a:lstStyle/>
          <a:p>
            <a:r>
              <a:rPr lang="zh-CN" altLang="en-US" b="1" dirty="0"/>
              <a:t>培养审美的眼睛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9245" y="4493601"/>
            <a:ext cx="8825658" cy="861420"/>
          </a:xfrm>
        </p:spPr>
        <p:txBody>
          <a:bodyPr>
            <a:normAutofit/>
          </a:bodyPr>
          <a:lstStyle/>
          <a:p>
            <a:pPr algn="r"/>
            <a:r>
              <a:rPr lang="zh-CN" altLang="en-US" sz="2400" b="1" dirty="0"/>
              <a:t>美术鉴赏及其意义</a:t>
            </a:r>
          </a:p>
        </p:txBody>
      </p:sp>
    </p:spTree>
    <p:extLst>
      <p:ext uri="{BB962C8B-B14F-4D97-AF65-F5344CB8AC3E}">
        <p14:creationId xmlns:p14="http://schemas.microsoft.com/office/powerpoint/2010/main" val="410925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litter pattern="hexago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4" t="13698" r="5842" b="5026"/>
          <a:stretch/>
        </p:blipFill>
        <p:spPr>
          <a:xfrm>
            <a:off x="8049023" y="720090"/>
            <a:ext cx="3501743" cy="5195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914400" y="846681"/>
            <a:ext cx="5008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6AAC90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课本上对于美术鉴赏的综述是否有误？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9627" y="1480098"/>
            <a:ext cx="10642143" cy="1528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答案：有误。人的知识是有限的，做不到鉴</a:t>
            </a:r>
            <a:r>
              <a:rPr lang="zh-CN" altLang="en-US" sz="24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古今、评</a:t>
            </a:r>
            <a:r>
              <a:rPr lang="zh-CN" altLang="en-US" sz="24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优劣、定</a:t>
            </a:r>
            <a:r>
              <a:rPr lang="zh-CN" altLang="en-US" sz="24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高下。美术</a:t>
            </a:r>
            <a:r>
              <a:rPr lang="zh-CN" altLang="en-US" sz="24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</a:t>
            </a:r>
            <a:endParaRPr lang="en-US" altLang="zh-CN" sz="2400" b="1" dirty="0" smtClean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</a:t>
            </a:r>
            <a:r>
              <a:rPr lang="zh-CN" altLang="en-US" sz="24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要先赏而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后鉴，因此美术鉴赏用词有待考校，可能用</a:t>
            </a:r>
            <a:r>
              <a:rPr lang="zh-CN" altLang="en-US" sz="24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美术赏鉴更为贴切。</a:t>
            </a:r>
            <a:endParaRPr lang="en-US" altLang="zh-CN" sz="2400" b="1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1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17392" y="2629323"/>
            <a:ext cx="4833374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ts val="4000"/>
              </a:lnSpc>
              <a:defRPr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凡操千曲而后晓声，观千剑而后识器。－刘勰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3"/>
          <a:stretch/>
        </p:blipFill>
        <p:spPr>
          <a:xfrm>
            <a:off x="-359228" y="3432376"/>
            <a:ext cx="12692744" cy="301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01639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783580" y="1344286"/>
            <a:ext cx="5753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AAC90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课本上美术功能的次序性是否需要调整？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388315" y="2915732"/>
            <a:ext cx="39315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答案：在解读课上关于美术功能的论述和结论后，应将</a:t>
            </a:r>
            <a:r>
              <a:rPr lang="zh-CN" altLang="en-US" sz="26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认识功能、教育功能和审美功能的次序调整为审美功能、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认识功能和教育功能。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25801" y="721812"/>
            <a:ext cx="6499839" cy="5452111"/>
            <a:chOff x="5692161" y="217169"/>
            <a:chExt cx="6499839" cy="545211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11" r="58528" b="33651"/>
            <a:stretch/>
          </p:blipFill>
          <p:spPr>
            <a:xfrm>
              <a:off x="5692161" y="217169"/>
              <a:ext cx="4232895" cy="545211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609" t="51333" b="23979"/>
            <a:stretch/>
          </p:blipFill>
          <p:spPr>
            <a:xfrm>
              <a:off x="9039026" y="2175241"/>
              <a:ext cx="3152974" cy="34940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607864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/>
        </p:blipFill>
        <p:spPr>
          <a:xfrm>
            <a:off x="7591705" y="666306"/>
            <a:ext cx="4017977" cy="535730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1200150" y="666306"/>
            <a:ext cx="4304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noProof="0" dirty="0">
                <a:solidFill>
                  <a:schemeClr val="accent3">
                    <a:lumMod val="40000"/>
                    <a:lumOff val="60000"/>
                  </a:schemeClr>
                </a:solidFill>
                <a:latin typeface="Century Gothic" panose="020B0502020202020204"/>
                <a:ea typeface="宋体" panose="02010600030101010101" pitchFamily="2" charset="-122"/>
              </a:rPr>
              <a:t>美术赏鉴的过程和方法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Century Gothic" panose="020B0502020202020204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00150" y="1509842"/>
            <a:ext cx="5744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感知作品（观者的敏感性和感知力）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6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6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判断作品（类别和形式）</a:t>
            </a:r>
            <a:endParaRPr lang="en-US" altLang="zh-CN" sz="2600" b="1" dirty="0">
              <a:solidFill>
                <a:srgbClr val="FFC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.</a:t>
            </a:r>
            <a:r>
              <a:rPr kumimoji="0" lang="zh-CN" alt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探究内涵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（时代背景和作者生平）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6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6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联想再生（提升认识和人生修养）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0"/>
          <a:stretch/>
        </p:blipFill>
        <p:spPr>
          <a:xfrm>
            <a:off x="7691378" y="666306"/>
            <a:ext cx="3818632" cy="5357303"/>
          </a:xfrm>
          <a:prstGeom prst="rect">
            <a:avLst/>
          </a:prstGeom>
          <a:ln w="190500" cap="sq">
            <a:solidFill>
              <a:schemeClr val="tx1">
                <a:lumMod val="6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文本框 2"/>
          <p:cNvSpPr txBox="1"/>
          <p:nvPr/>
        </p:nvSpPr>
        <p:spPr>
          <a:xfrm>
            <a:off x="1241143" y="3931920"/>
            <a:ext cx="58641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+mn-ea"/>
              </a:rPr>
              <a:t>罗中立：重庆人，幼年在父亲影响下学画。</a:t>
            </a:r>
            <a:r>
              <a:rPr lang="en-US" altLang="zh-CN" sz="2000" b="1" dirty="0">
                <a:latin typeface="+mn-ea"/>
              </a:rPr>
              <a:t>60</a:t>
            </a:r>
            <a:r>
              <a:rPr lang="zh-CN" altLang="en-US" sz="2000" b="1" dirty="0">
                <a:latin typeface="+mn-ea"/>
              </a:rPr>
              <a:t>年代</a:t>
            </a:r>
            <a:endParaRPr lang="en-US" altLang="zh-CN" sz="2000" b="1" dirty="0">
              <a:latin typeface="+mn-ea"/>
            </a:endParaRPr>
          </a:p>
          <a:p>
            <a:r>
              <a:rPr lang="zh-CN" altLang="en-US" sz="2000" b="1" dirty="0">
                <a:latin typeface="+mn-ea"/>
              </a:rPr>
              <a:t>在大巴山农村生活了十年，</a:t>
            </a:r>
            <a:r>
              <a:rPr lang="en-US" altLang="zh-CN" sz="2000" b="1" dirty="0">
                <a:latin typeface="+mn-ea"/>
              </a:rPr>
              <a:t>77</a:t>
            </a:r>
            <a:r>
              <a:rPr lang="zh-CN" altLang="en-US" sz="2000" b="1" dirty="0">
                <a:latin typeface="+mn-ea"/>
              </a:rPr>
              <a:t>年恢复高考后，考入</a:t>
            </a:r>
            <a:endParaRPr lang="en-US" altLang="zh-CN" sz="2000" b="1" dirty="0">
              <a:latin typeface="+mn-ea"/>
            </a:endParaRPr>
          </a:p>
          <a:p>
            <a:r>
              <a:rPr lang="zh-CN" altLang="en-US" sz="2000" b="1" dirty="0">
                <a:latin typeface="+mn-ea"/>
              </a:rPr>
              <a:t>四川美术学院，</a:t>
            </a:r>
            <a:r>
              <a:rPr lang="en-US" altLang="zh-CN" sz="2000" b="1" dirty="0">
                <a:latin typeface="+mn-ea"/>
              </a:rPr>
              <a:t>80</a:t>
            </a:r>
            <a:r>
              <a:rPr lang="zh-CN" altLang="en-US" sz="2000" b="1" dirty="0">
                <a:latin typeface="+mn-ea"/>
              </a:rPr>
              <a:t>年创作</a:t>
            </a:r>
            <a:r>
              <a:rPr lang="en-US" altLang="zh-CN" sz="2000" b="1" dirty="0">
                <a:latin typeface="+mn-ea"/>
              </a:rPr>
              <a:t>《</a:t>
            </a:r>
            <a:r>
              <a:rPr lang="zh-CN" altLang="en-US" sz="2000" b="1" dirty="0">
                <a:latin typeface="+mn-ea"/>
              </a:rPr>
              <a:t>父亲</a:t>
            </a:r>
            <a:r>
              <a:rPr lang="en-US" altLang="zh-CN" sz="2000" b="1" dirty="0">
                <a:latin typeface="+mn-ea"/>
              </a:rPr>
              <a:t>》</a:t>
            </a:r>
            <a:r>
              <a:rPr lang="zh-CN" altLang="en-US" sz="2000" b="1" dirty="0">
                <a:latin typeface="+mn-ea"/>
              </a:rPr>
              <a:t>。作品以纪念碑</a:t>
            </a:r>
            <a:endParaRPr lang="en-US" altLang="zh-CN" sz="2000" b="1" dirty="0">
              <a:latin typeface="+mn-ea"/>
            </a:endParaRPr>
          </a:p>
          <a:p>
            <a:r>
              <a:rPr lang="zh-CN" altLang="en-US" sz="2000" b="1" dirty="0">
                <a:latin typeface="+mn-ea"/>
              </a:rPr>
              <a:t>式的宏伟构图，饱含深情地刻画出中国农民的典型</a:t>
            </a:r>
            <a:endParaRPr lang="en-US" altLang="zh-CN" sz="2000" b="1" dirty="0">
              <a:latin typeface="+mn-ea"/>
            </a:endParaRPr>
          </a:p>
          <a:p>
            <a:r>
              <a:rPr lang="zh-CN" altLang="en-US" sz="2000" b="1" dirty="0">
                <a:latin typeface="+mn-ea"/>
              </a:rPr>
              <a:t>形象，深深地打动了无数中国人的心。</a:t>
            </a:r>
            <a:endParaRPr lang="en-US" altLang="zh-CN" sz="2000" b="1" dirty="0">
              <a:latin typeface="+mn-ea"/>
            </a:endParaRPr>
          </a:p>
          <a:p>
            <a:endParaRPr lang="zh-CN" altLang="en-US" sz="20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4685" y="3747637"/>
            <a:ext cx="61237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</a:rPr>
              <a:t>背景：团中央、中国青少年发展基金会</a:t>
            </a:r>
            <a:r>
              <a:rPr lang="en-US" altLang="zh-CN" sz="2000" b="1" dirty="0">
                <a:solidFill>
                  <a:prstClr val="white"/>
                </a:solidFill>
                <a:latin typeface="宋体" panose="02010600030101010101" pitchFamily="2" charset="-122"/>
              </a:rPr>
              <a:t>1989</a:t>
            </a: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</a:rPr>
              <a:t>年组织了</a:t>
            </a:r>
            <a:endParaRPr lang="en-US" altLang="zh-CN" sz="2000" b="1" dirty="0">
              <a:solidFill>
                <a:prstClr val="white"/>
              </a:solidFill>
              <a:latin typeface="宋体" panose="02010600030101010101" pitchFamily="2" charset="-122"/>
            </a:endParaRPr>
          </a:p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</a:rPr>
              <a:t>“希望工程”项目。其宗旨是建设希望小学，资助贫</a:t>
            </a:r>
            <a:endParaRPr lang="en-US" altLang="zh-CN" sz="2000" b="1" dirty="0">
              <a:solidFill>
                <a:prstClr val="white"/>
              </a:solidFill>
              <a:latin typeface="宋体" panose="02010600030101010101" pitchFamily="2" charset="-122"/>
            </a:endParaRPr>
          </a:p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</a:rPr>
              <a:t>困地区失学儿童重返校园，改善农村办学条件。但效</a:t>
            </a:r>
            <a:endParaRPr lang="en-US" altLang="zh-CN" sz="2000" b="1" dirty="0">
              <a:solidFill>
                <a:prstClr val="white"/>
              </a:solidFill>
              <a:latin typeface="宋体" panose="02010600030101010101" pitchFamily="2" charset="-122"/>
            </a:endParaRPr>
          </a:p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</a:rPr>
              <a:t>果不是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太理想，为了扩大宣传，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1991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年摄影家解海龙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lvl="0"/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安徽农村拍摄了系列宣传照片，其中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《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我要上学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》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成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lvl="0"/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为希望</a:t>
            </a: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标志性宣传照片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，引起了全社会的关注。</a:t>
            </a:r>
          </a:p>
        </p:txBody>
      </p:sp>
    </p:spTree>
    <p:extLst>
      <p:ext uri="{BB962C8B-B14F-4D97-AF65-F5344CB8AC3E}">
        <p14:creationId xmlns:p14="http://schemas.microsoft.com/office/powerpoint/2010/main" val="242995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/>
      <p:bldP spid="3" grpId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49245" y="1164021"/>
            <a:ext cx="8825658" cy="3329581"/>
          </a:xfrm>
        </p:spPr>
        <p:txBody>
          <a:bodyPr/>
          <a:lstStyle/>
          <a:p>
            <a:pPr>
              <a:lnSpc>
                <a:spcPts val="10000"/>
              </a:lnSpc>
            </a:pPr>
            <a:r>
              <a:rPr lang="zh-CN" altLang="en-US" b="1" dirty="0">
                <a:solidFill>
                  <a:srgbClr val="1E4F55"/>
                </a:solidFill>
              </a:rPr>
              <a:t>培养审美的眼睛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9245" y="4493601"/>
            <a:ext cx="8825658" cy="861420"/>
          </a:xfrm>
        </p:spPr>
        <p:txBody>
          <a:bodyPr>
            <a:normAutofit/>
          </a:bodyPr>
          <a:lstStyle/>
          <a:p>
            <a:pPr algn="r"/>
            <a:r>
              <a:rPr lang="zh-CN" altLang="en-US" sz="2400" b="1" dirty="0">
                <a:solidFill>
                  <a:srgbClr val="133F4B"/>
                </a:solidFill>
              </a:rPr>
              <a:t>美术鉴赏及其意义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23265" y="1319124"/>
            <a:ext cx="9112075" cy="297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lang="zh-CN" altLang="en-US" sz="4800" b="1" dirty="0">
                <a:solidFill>
                  <a:srgbClr val="FFFF00"/>
                </a:solidFill>
                <a:latin typeface="+mn-ea"/>
              </a:rPr>
              <a:t>    如果愿意欣赏美术，你必须是一个有艺术修养的人。</a:t>
            </a:r>
            <a:endParaRPr lang="en-US" altLang="zh-CN" sz="4800" b="1" dirty="0">
              <a:solidFill>
                <a:srgbClr val="FFFF00"/>
              </a:solidFill>
              <a:latin typeface="+mn-ea"/>
            </a:endParaRPr>
          </a:p>
          <a:p>
            <a:pPr algn="r">
              <a:lnSpc>
                <a:spcPts val="6500"/>
              </a:lnSpc>
            </a:pPr>
            <a:r>
              <a:rPr lang="zh-CN" altLang="en-US" sz="4000" b="1" dirty="0">
                <a:solidFill>
                  <a:srgbClr val="FFFF00"/>
                </a:solidFill>
                <a:latin typeface="+mn-ea"/>
              </a:rPr>
              <a:t>－马克思－</a:t>
            </a:r>
          </a:p>
        </p:txBody>
      </p:sp>
    </p:spTree>
    <p:extLst>
      <p:ext uri="{BB962C8B-B14F-4D97-AF65-F5344CB8AC3E}">
        <p14:creationId xmlns:p14="http://schemas.microsoft.com/office/powerpoint/2010/main" val="401538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4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4732" y="1184238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ea"/>
                <a:ea typeface="+mn-ea"/>
              </a:rPr>
              <a:t>本课在预习的基础上回答以下问题</a:t>
            </a:r>
            <a:endParaRPr lang="en-US" altLang="zh-CN" sz="3600" b="1" dirty="0">
              <a:latin typeface="+mn-ea"/>
              <a:ea typeface="+mn-ea"/>
            </a:endParaRPr>
          </a:p>
          <a:p>
            <a:pPr marL="0" indent="0">
              <a:buNone/>
            </a:pPr>
            <a:endParaRPr lang="en-US" altLang="zh-CN" sz="600" b="1" dirty="0">
              <a:latin typeface="+mn-ea"/>
              <a:ea typeface="+mn-ea"/>
            </a:endParaRPr>
          </a:p>
          <a:p>
            <a:pPr marL="0" indent="0">
              <a:lnSpc>
                <a:spcPts val="5500"/>
              </a:lnSpc>
              <a:buNone/>
            </a:pPr>
            <a:r>
              <a:rPr lang="en-US" altLang="zh-CN" sz="3600" b="1" dirty="0">
                <a:latin typeface="+mn-ea"/>
                <a:ea typeface="+mn-ea"/>
              </a:rPr>
              <a:t>1.</a:t>
            </a:r>
            <a:r>
              <a:rPr lang="zh-CN" altLang="en-US" sz="3600" b="1" dirty="0">
                <a:latin typeface="+mn-ea"/>
                <a:ea typeface="+mn-ea"/>
              </a:rPr>
              <a:t>本课的主要内容是什么？</a:t>
            </a:r>
            <a:endParaRPr lang="en-US" altLang="zh-CN" sz="3600" b="1" dirty="0">
              <a:latin typeface="+mn-ea"/>
              <a:ea typeface="+mn-ea"/>
            </a:endParaRPr>
          </a:p>
          <a:p>
            <a:pPr marL="0" indent="0">
              <a:lnSpc>
                <a:spcPts val="5500"/>
              </a:lnSpc>
              <a:buNone/>
            </a:pPr>
            <a:r>
              <a:rPr lang="en-US" altLang="zh-CN" sz="3600" b="1" dirty="0">
                <a:latin typeface="+mn-ea"/>
                <a:ea typeface="+mn-ea"/>
              </a:rPr>
              <a:t>2.</a:t>
            </a:r>
            <a:r>
              <a:rPr lang="zh-CN" altLang="en-US" sz="3600" b="1" dirty="0">
                <a:latin typeface="+mn-ea"/>
                <a:ea typeface="+mn-ea"/>
              </a:rPr>
              <a:t>什么是美术鉴赏？</a:t>
            </a:r>
            <a:endParaRPr lang="en-US" altLang="zh-CN" sz="3600" b="1" dirty="0">
              <a:latin typeface="+mn-ea"/>
              <a:ea typeface="+mn-ea"/>
            </a:endParaRPr>
          </a:p>
          <a:p>
            <a:pPr marL="0" indent="0">
              <a:lnSpc>
                <a:spcPts val="5500"/>
              </a:lnSpc>
              <a:buNone/>
            </a:pPr>
            <a:r>
              <a:rPr lang="en-US" altLang="zh-CN" sz="3600" b="1" dirty="0">
                <a:latin typeface="+mn-ea"/>
                <a:ea typeface="+mn-ea"/>
              </a:rPr>
              <a:t>3.</a:t>
            </a:r>
            <a:r>
              <a:rPr lang="zh-CN" altLang="en-US" sz="3600" b="1" dirty="0">
                <a:latin typeface="+mn-ea"/>
                <a:ea typeface="+mn-ea"/>
              </a:rPr>
              <a:t>美术作品是如何分门别类的？</a:t>
            </a:r>
            <a:endParaRPr lang="en-US" altLang="zh-CN" sz="3600" b="1" dirty="0">
              <a:latin typeface="+mn-ea"/>
              <a:ea typeface="+mn-ea"/>
            </a:endParaRPr>
          </a:p>
          <a:p>
            <a:pPr marL="0" indent="0">
              <a:lnSpc>
                <a:spcPts val="5500"/>
              </a:lnSpc>
              <a:buNone/>
            </a:pPr>
            <a:r>
              <a:rPr lang="en-US" altLang="zh-CN" sz="3600" b="1" dirty="0">
                <a:latin typeface="+mn-ea"/>
                <a:ea typeface="+mn-ea"/>
              </a:rPr>
              <a:t>4.</a:t>
            </a:r>
            <a:r>
              <a:rPr lang="zh-CN" altLang="en-US" sz="3600" b="1" dirty="0">
                <a:latin typeface="+mn-ea"/>
                <a:ea typeface="+mn-ea"/>
              </a:rPr>
              <a:t>美术鉴赏学习有什么意义？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614" y="3169919"/>
            <a:ext cx="1962912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:p14="http://schemas.microsoft.com/office/powerpoint/2010/main" val="1260092690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4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31863" y="412332"/>
            <a:ext cx="8555038" cy="2096172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en-US" altLang="zh-CN" sz="2400" b="1" dirty="0">
                <a:latin typeface="+mn-ea"/>
                <a:ea typeface="+mn-ea"/>
              </a:rPr>
              <a:t>1.</a:t>
            </a:r>
            <a:r>
              <a:rPr lang="zh-CN" altLang="en-US" sz="2400" b="1" dirty="0">
                <a:latin typeface="+mn-ea"/>
                <a:ea typeface="+mn-ea"/>
              </a:rPr>
              <a:t>本课的主要内容是什么？</a:t>
            </a:r>
            <a:endParaRPr lang="en-US" altLang="zh-CN" sz="24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6472" y="1186098"/>
            <a:ext cx="73661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①因为内在需求从而产生了美术鉴赏的需要。</a:t>
            </a:r>
            <a:endParaRPr lang="en-US" altLang="zh-CN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②美术鉴赏的术语阐述和论证。</a:t>
            </a:r>
            <a:endParaRPr lang="en-US" altLang="zh-CN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③美术作品的归类原则和方法。</a:t>
            </a:r>
            <a:endParaRPr lang="en-US" altLang="zh-CN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④学习美术鉴赏的意义。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41" y="3739433"/>
            <a:ext cx="1614602" cy="2369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545" y="3739434"/>
            <a:ext cx="1621265" cy="2369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112" y="3739434"/>
            <a:ext cx="1633982" cy="2369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396" y="3739434"/>
            <a:ext cx="1679202" cy="2369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01" y="3739432"/>
            <a:ext cx="1630476" cy="2369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9946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4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31863" y="400902"/>
            <a:ext cx="8555038" cy="2096172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en-US" altLang="zh-CN" sz="2400" b="1" dirty="0">
                <a:latin typeface="+mn-ea"/>
              </a:rPr>
              <a:t>2.</a:t>
            </a:r>
            <a:r>
              <a:rPr lang="zh-CN" altLang="en-US" sz="2400" b="1" dirty="0">
                <a:latin typeface="+mn-ea"/>
              </a:rPr>
              <a:t>什么是美术鉴赏？</a:t>
            </a:r>
            <a:endParaRPr lang="en-US" altLang="zh-CN" sz="2400" b="1" dirty="0"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6472" y="1243248"/>
            <a:ext cx="10283584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1E5155">
                    <a:lumMod val="20000"/>
                    <a:lumOff val="80000"/>
                  </a:srgbClr>
                </a:solidFill>
                <a:latin typeface="Century Gothic" panose="020B0502020202020204"/>
                <a:ea typeface="宋体" panose="02010600030101010101" pitchFamily="2" charset="-122"/>
              </a:rPr>
              <a:t>       所谓的美术鉴赏就是运用我们的视觉感知、视觉经验和相关</a:t>
            </a:r>
            <a:endParaRPr lang="en-US" altLang="zh-CN" sz="2800" b="1" dirty="0">
              <a:solidFill>
                <a:srgbClr val="1E5155">
                  <a:lumMod val="20000"/>
                  <a:lumOff val="80000"/>
                </a:srgbClr>
              </a:solidFill>
              <a:latin typeface="Century Gothic" panose="020B0502020202020204"/>
              <a:ea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1E5155">
                    <a:lumMod val="20000"/>
                    <a:lumOff val="80000"/>
                  </a:srgbClr>
                </a:solidFill>
                <a:latin typeface="Century Gothic" panose="020B0502020202020204"/>
                <a:ea typeface="宋体" panose="02010600030101010101" pitchFamily="2" charset="-122"/>
              </a:rPr>
              <a:t>知识对美术作品进行归类、分析、判断、体验、联想和评价，从</a:t>
            </a:r>
            <a:endParaRPr lang="en-US" altLang="zh-CN" sz="2800" b="1" dirty="0">
              <a:solidFill>
                <a:srgbClr val="1E5155">
                  <a:lumMod val="20000"/>
                  <a:lumOff val="80000"/>
                </a:srgbClr>
              </a:solidFill>
              <a:latin typeface="Century Gothic" panose="020B0502020202020204"/>
              <a:ea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1E5155">
                    <a:lumMod val="20000"/>
                    <a:lumOff val="80000"/>
                  </a:srgbClr>
                </a:solidFill>
                <a:latin typeface="Century Gothic" panose="020B0502020202020204"/>
                <a:ea typeface="宋体" panose="02010600030101010101" pitchFamily="2" charset="-122"/>
              </a:rPr>
              <a:t>而获得审美享受，它是一个综合的审美活动。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1E5155">
                  <a:lumMod val="20000"/>
                  <a:lumOff val="80000"/>
                </a:srgbClr>
              </a:solidFill>
              <a:effectLst/>
              <a:uLnTx/>
              <a:uFillTx/>
              <a:latin typeface="Century Gothic" panose="020B050202020202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00" y="3439093"/>
            <a:ext cx="5781756" cy="2811378"/>
          </a:xfrm>
          <a:prstGeom prst="rect">
            <a:avLst/>
          </a:prstGeom>
          <a:solidFill>
            <a:schemeClr val="bg1"/>
          </a:solidFill>
          <a:ln w="381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63" y="3439093"/>
            <a:ext cx="3985886" cy="2811378"/>
          </a:xfrm>
          <a:prstGeom prst="rect">
            <a:avLst/>
          </a:prstGeom>
          <a:solidFill>
            <a:schemeClr val="bg1"/>
          </a:solidFill>
          <a:ln w="381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122" y="3540480"/>
            <a:ext cx="2150451" cy="267136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0"/>
          <a:stretch/>
        </p:blipFill>
        <p:spPr>
          <a:xfrm>
            <a:off x="959322" y="3519104"/>
            <a:ext cx="3672122" cy="269274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251" y="3540480"/>
            <a:ext cx="3890341" cy="267136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4917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4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31863" y="400902"/>
            <a:ext cx="8555038" cy="2096172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en-US" altLang="zh-CN" sz="2400" b="1" dirty="0">
                <a:latin typeface="+mn-ea"/>
              </a:rPr>
              <a:t>3.</a:t>
            </a:r>
            <a:r>
              <a:rPr lang="zh-CN" altLang="en-US" sz="2400" b="1" dirty="0">
                <a:latin typeface="+mn-ea"/>
              </a:rPr>
              <a:t>美术作品是如何分门别类的？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4103688967"/>
              </p:ext>
            </p:extLst>
          </p:nvPr>
        </p:nvGraphicFramePr>
        <p:xfrm>
          <a:off x="854710" y="1703805"/>
          <a:ext cx="5134610" cy="4229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224439034"/>
              </p:ext>
            </p:extLst>
          </p:nvPr>
        </p:nvGraphicFramePr>
        <p:xfrm>
          <a:off x="5886450" y="1531987"/>
          <a:ext cx="5717857" cy="4573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矩形 15"/>
          <p:cNvSpPr/>
          <p:nvPr/>
        </p:nvSpPr>
        <p:spPr>
          <a:xfrm>
            <a:off x="5494840" y="734333"/>
            <a:ext cx="2249334" cy="797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2000" b="1" dirty="0">
                <a:solidFill>
                  <a:schemeClr val="tx1">
                    <a:lumMod val="95000"/>
                  </a:schemeClr>
                </a:solidFill>
                <a:latin typeface="+mn-ea"/>
              </a:rPr>
              <a:t>有几种表现形式？</a:t>
            </a:r>
          </a:p>
        </p:txBody>
      </p:sp>
    </p:spTree>
    <p:extLst>
      <p:ext uri="{BB962C8B-B14F-4D97-AF65-F5344CB8AC3E}">
        <p14:creationId xmlns:p14="http://schemas.microsoft.com/office/powerpoint/2010/main" val="205150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1" grpId="0">
        <p:bldAsOne/>
      </p:bldGraphic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4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31863" y="400902"/>
            <a:ext cx="8555038" cy="2096172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en-US" altLang="zh-CN" sz="2400" b="1" dirty="0">
                <a:latin typeface="+mn-ea"/>
              </a:rPr>
              <a:t>4.</a:t>
            </a:r>
            <a:r>
              <a:rPr lang="zh-CN" altLang="en-US" sz="2400" b="1" dirty="0">
                <a:latin typeface="+mn-ea"/>
              </a:rPr>
              <a:t>美术鉴赏学习有什么意义？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16472" y="1186098"/>
            <a:ext cx="102835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      美术是社会存在的产物，因此它承载了认识、教育和审美三</a:t>
            </a:r>
            <a:endParaRPr lang="en-US" altLang="zh-CN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种社会功能。美术鉴赏不仅是对知识的学习，而且能够培养我们</a:t>
            </a:r>
            <a:endParaRPr lang="en-US" altLang="zh-CN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认识世界的能力，提升审美的眼睛和健康的审美情趣，最终不断</a:t>
            </a:r>
            <a:endParaRPr lang="en-US" altLang="zh-CN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促进我们未来的人生发展。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25" y="3771224"/>
            <a:ext cx="2616896" cy="2381375"/>
          </a:xfrm>
          <a:prstGeom prst="rect">
            <a:avLst/>
          </a:prstGeom>
          <a:ln w="1270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127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190500" h="152400" prst="hardEdge"/>
            <a:extrusionClr>
              <a:srgbClr val="000000"/>
            </a:extrusion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486" y="3771224"/>
            <a:ext cx="3013007" cy="2391574"/>
          </a:xfrm>
          <a:prstGeom prst="rect">
            <a:avLst/>
          </a:prstGeom>
          <a:ln w="1270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127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190500" h="152400" prst="hardEdge"/>
            <a:extrusionClr>
              <a:srgbClr val="000000"/>
            </a:extrusionClr>
          </a:sp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489" y="3771224"/>
            <a:ext cx="3486329" cy="2386081"/>
          </a:xfrm>
          <a:prstGeom prst="rect">
            <a:avLst/>
          </a:prstGeom>
          <a:ln w="1270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127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1905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3226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06779" y="1334688"/>
            <a:ext cx="858119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 你真的有美术鉴赏的冲动？你有什么样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E5155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的亲身体验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06"/>
          <a:stretch/>
        </p:blipFill>
        <p:spPr>
          <a:xfrm>
            <a:off x="1146809" y="2506885"/>
            <a:ext cx="9903721" cy="319406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662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982580" y="1380440"/>
            <a:ext cx="3305713" cy="759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有没有美术鉴赏的冲动？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1E5155">
                  <a:lumMod val="20000"/>
                  <a:lumOff val="80000"/>
                </a:srgbClr>
              </a:solidFill>
              <a:effectLst/>
              <a:uLnTx/>
              <a:uFillTx/>
              <a:latin typeface="Century Gothic" panose="020B050202020202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宋体" panose="02010600030101010101" pitchFamily="2" charset="-122"/>
                <a:cs typeface="+mn-cs"/>
              </a:rPr>
              <a:t>你有什么样的想法？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" t="4667" r="4540" b="6333"/>
          <a:stretch/>
        </p:blipFill>
        <p:spPr>
          <a:xfrm>
            <a:off x="971549" y="1186130"/>
            <a:ext cx="6730451" cy="4601870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文本框 2"/>
          <p:cNvSpPr txBox="1"/>
          <p:nvPr/>
        </p:nvSpPr>
        <p:spPr>
          <a:xfrm>
            <a:off x="7982580" y="2588070"/>
            <a:ext cx="330571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结论：无论什么样的作品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首先要让观者有鉴赏的感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觉，才能进一步的延展拓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展。天安门图片的作用让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绝大多数观者的感受是象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征皇权和国体，不能过多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地用鉴赏的眼光去看它，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这是课本的误导。</a:t>
            </a:r>
          </a:p>
        </p:txBody>
      </p:sp>
    </p:spTree>
    <p:extLst>
      <p:ext uri="{BB962C8B-B14F-4D97-AF65-F5344CB8AC3E}">
        <p14:creationId xmlns:p14="http://schemas.microsoft.com/office/powerpoint/2010/main" val="408997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1"/>
          <a:stretch/>
        </p:blipFill>
        <p:spPr>
          <a:xfrm>
            <a:off x="7850815" y="3480705"/>
            <a:ext cx="3573833" cy="2617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6"/>
          <a:stretch/>
        </p:blipFill>
        <p:spPr>
          <a:xfrm>
            <a:off x="7850815" y="711455"/>
            <a:ext cx="3579185" cy="25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914400" y="846681"/>
            <a:ext cx="64267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课本上以张萱的</a:t>
            </a:r>
            <a:r>
              <a:rPr lang="en-US" altLang="zh-CN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《</a:t>
            </a:r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捣练图</a:t>
            </a:r>
            <a:r>
              <a:rPr lang="en-US" altLang="zh-CN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》</a:t>
            </a:r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和米勒的</a:t>
            </a:r>
            <a:r>
              <a:rPr lang="en-US" altLang="zh-CN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《</a:t>
            </a:r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拾穗</a:t>
            </a:r>
            <a:r>
              <a:rPr lang="en-US" altLang="zh-CN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》</a:t>
            </a:r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妇女</a:t>
            </a:r>
            <a:endParaRPr lang="en-US" altLang="zh-CN" sz="22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的劳动题材的不同感受对比来作为引入“什么是美</a:t>
            </a:r>
            <a:endParaRPr lang="en-US" altLang="zh-CN" sz="22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r>
              <a:rPr lang="zh-CN" altLang="en-US" sz="2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术鉴赏” 是否合适？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14400" y="2214882"/>
            <a:ext cx="641233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答案：不合适。原因有三方面：一是张萱是公元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七百多年的唐朝人，而米勒是公元一千八百多年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的法国人，社会差距大，没有可比性。二是张萱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描绘的是宫廷妇女，米勒描绘的是农村妇女。三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是张萱的作品在于夸张和趣味结合（丰颊肥体、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纤足巧手），米勒作品在于真实的生活气息和写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实性相结合，</a:t>
            </a:r>
            <a:r>
              <a:rPr lang="en-US" altLang="zh-CN" sz="2300" b="1" dirty="0">
                <a:latin typeface="+mn-ea"/>
              </a:rPr>
              <a:t>《</a:t>
            </a:r>
            <a:r>
              <a:rPr lang="zh-CN" altLang="en-US" sz="2300" b="1" dirty="0">
                <a:latin typeface="+mn-ea"/>
              </a:rPr>
              <a:t>拾穗</a:t>
            </a:r>
            <a:r>
              <a:rPr lang="en-US" altLang="zh-CN" sz="2300" b="1" dirty="0">
                <a:latin typeface="+mn-ea"/>
              </a:rPr>
              <a:t>》</a:t>
            </a:r>
            <a:r>
              <a:rPr lang="zh-CN" altLang="en-US" sz="2300" b="1" dirty="0">
                <a:latin typeface="+mn-ea"/>
              </a:rPr>
              <a:t>这幅画给人没有一丝同情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的感受，而是一种劳动者创造生活的美感和乡村</a:t>
            </a:r>
            <a:endParaRPr lang="en-US" altLang="zh-CN" sz="2300" b="1" dirty="0">
              <a:latin typeface="+mn-ea"/>
            </a:endParaRPr>
          </a:p>
          <a:p>
            <a:pPr algn="just">
              <a:lnSpc>
                <a:spcPts val="3200"/>
              </a:lnSpc>
            </a:pPr>
            <a:r>
              <a:rPr lang="zh-CN" altLang="en-US" sz="2300" b="1" dirty="0">
                <a:latin typeface="+mn-ea"/>
              </a:rPr>
              <a:t>生活的亲切感。</a:t>
            </a:r>
          </a:p>
        </p:txBody>
      </p:sp>
    </p:spTree>
    <p:extLst>
      <p:ext uri="{BB962C8B-B14F-4D97-AF65-F5344CB8AC3E}">
        <p14:creationId xmlns:p14="http://schemas.microsoft.com/office/powerpoint/2010/main" val="306492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25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5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25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25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25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25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25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25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">
  <a:themeElements>
    <a:clrScheme name="离子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离子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1408</TotalTime>
  <Words>839</Words>
  <Application>Microsoft Office PowerPoint</Application>
  <PresentationFormat>宽屏</PresentationFormat>
  <Paragraphs>85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楷体</vt:lpstr>
      <vt:lpstr>宋体</vt:lpstr>
      <vt:lpstr>Arial</vt:lpstr>
      <vt:lpstr>Century Gothic</vt:lpstr>
      <vt:lpstr>Wingdings 3</vt:lpstr>
      <vt:lpstr>离子</vt:lpstr>
      <vt:lpstr>培养审美的眼睛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培养审美的眼睛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培养审美的眼睛</dc:title>
  <dc:creator>China</dc:creator>
  <cp:lastModifiedBy>China</cp:lastModifiedBy>
  <cp:revision>61</cp:revision>
  <dcterms:created xsi:type="dcterms:W3CDTF">2016-09-01T02:19:36Z</dcterms:created>
  <dcterms:modified xsi:type="dcterms:W3CDTF">2016-09-10T10:50:17Z</dcterms:modified>
</cp:coreProperties>
</file>