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5" r:id="rId4"/>
    <p:sldId id="260" r:id="rId5"/>
    <p:sldId id="258" r:id="rId6"/>
    <p:sldId id="261" r:id="rId7"/>
    <p:sldId id="266" r:id="rId8"/>
    <p:sldId id="267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CAB18-4EED-4992-8EE5-3EC7866BB270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65E5A-6F59-4815-BE68-63E1264A7F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65E5A-6F59-4815-BE68-63E1264A7F4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920F5-B595-4CD0-B64D-FB66248D0783}" type="datetimeFigureOut">
              <a:rPr lang="zh-CN" altLang="en-US" smtClean="0"/>
              <a:pPr/>
              <a:t>2016/2/25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F045B-8799-421C-A54B-949E4528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75656" y="2275473"/>
            <a:ext cx="6264696" cy="1312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小学科学、品德教研工作要</a:t>
            </a:r>
            <a:r>
              <a:rPr lang="zh-CN" altLang="en-US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点</a:t>
            </a:r>
            <a:r>
              <a:rPr lang="en-US" altLang="zh-CN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</a:t>
            </a:r>
            <a:r>
              <a:rPr lang="en-US" altLang="zh-CN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2016.2</a:t>
            </a:r>
            <a:endParaRPr lang="en-US" altLang="zh-CN" sz="20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5576" y="764704"/>
            <a:ext cx="77048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书宋简体" panose="02010601030101010101" pitchFamily="2" charset="-122"/>
                <a:ea typeface="方正书宋简体" panose="02010601030101010101" pitchFamily="2" charset="-122"/>
              </a:rPr>
              <a:t>一、学科研究专题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书宋简体" panose="02010601030101010101" pitchFamily="2" charset="-122"/>
              <a:ea typeface="方正书宋简体" panose="02010601030101010101" pitchFamily="2" charset="-122"/>
            </a:endParaRPr>
          </a:p>
          <a:p>
            <a:pPr marL="342900" indent="-342900">
              <a:lnSpc>
                <a:spcPct val="150000"/>
              </a:lnSpc>
              <a:defRPr/>
            </a:pPr>
            <a:r>
              <a:rPr lang="en-US" altLang="zh-CN" dirty="0"/>
              <a:t>  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   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科</a:t>
            </a:r>
            <a:r>
              <a:rPr lang="zh-CN" altLang="zh-CN" sz="2400" b="1" dirty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：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围绕科学探究教学的有效策略展开教学研究，重在通过反思当前科学探究教学中存在的形式主义问题，引导教师对科学探究教学进行理论再学习和实践再探索。</a:t>
            </a:r>
            <a:endParaRPr lang="en-US" altLang="zh-CN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>
              <a:lnSpc>
                <a:spcPct val="150000"/>
              </a:lnSpc>
              <a:defRPr/>
            </a:pP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  </a:t>
            </a:r>
            <a:r>
              <a:rPr lang="zh-CN" altLang="zh-CN" sz="2400" b="1" dirty="0">
                <a:latin typeface="仿宋" pitchFamily="49" charset="-122"/>
                <a:ea typeface="仿宋" pitchFamily="49" charset="-122"/>
              </a:rPr>
              <a:t>品德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：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进一步围绕品德学科核心素养培养展开教学研究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一是进一步解读品德学科的核心素养，二是积极探讨品德课堂实施学科核心素养培养的策略。</a:t>
            </a:r>
            <a:endParaRPr lang="zh-CN" alt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书宋简体" panose="02010601030101010101" pitchFamily="2" charset="-122"/>
              <a:ea typeface="方正书宋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文本框 2"/>
          <p:cNvSpPr txBox="1"/>
          <p:nvPr/>
        </p:nvSpPr>
        <p:spPr>
          <a:xfrm>
            <a:off x="899592" y="836713"/>
            <a:ext cx="7346950" cy="4362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3500"/>
              </a:lnSpc>
              <a:defRPr/>
            </a:pPr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书宋简体" panose="02010601030101010101" pitchFamily="2" charset="-122"/>
                <a:ea typeface="方正书宋简体" panose="02010601030101010101" pitchFamily="2" charset="-122"/>
              </a:rPr>
              <a:t>二、调研情况简析</a:t>
            </a:r>
            <a:endParaRPr lang="en-US" altLang="zh-CN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书宋简体" panose="02010601030101010101" pitchFamily="2" charset="-122"/>
              <a:ea typeface="方正书宋简体" panose="02010601030101010101" pitchFamily="2" charset="-122"/>
            </a:endParaRP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仿宋" pitchFamily="49" charset="-122"/>
                <a:ea typeface="仿宋" pitchFamily="49" charset="-122"/>
              </a:rPr>
              <a:t>1.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积</a:t>
            </a:r>
            <a:r>
              <a:rPr lang="zh-CN" altLang="zh-CN" sz="2400" b="1" dirty="0">
                <a:latin typeface="仿宋" pitchFamily="49" charset="-122"/>
                <a:ea typeface="仿宋" pitchFamily="49" charset="-122"/>
              </a:rPr>
              <a:t>极的态势及原因分析</a:t>
            </a: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微型调查结果显示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科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学课的教学受到学生欢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迎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这说明科学教师普遍重视学生科学学习兴趣的培养，并能营造良好的科学课堂教学氛围。。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调研成绩统计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显示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大多学校日常的科学教学质量有保障，说明我区有一大批科学教师平常工作较为负责，能认真上好每一节科学课，虽然没有练习和复习过程，但学生依然对所学知识印象深刻。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书宋简体" panose="02010601030101010101" pitchFamily="2" charset="-122"/>
              <a:ea typeface="方正书宋简体" panose="02010601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9592" y="836713"/>
            <a:ext cx="7346950" cy="4674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3500"/>
              </a:lnSpc>
              <a:defRPr/>
            </a:pPr>
            <a:r>
              <a:rPr lang="en-US" altLang="zh-CN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书宋简体" panose="02010601030101010101" pitchFamily="2" charset="-122"/>
                <a:ea typeface="方正书宋简体" panose="02010601030101010101" pitchFamily="2" charset="-122"/>
              </a:rPr>
              <a:t>2</a:t>
            </a:r>
            <a:r>
              <a:rPr lang="en-US" altLang="zh-CN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存在问题与原因分析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科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学教师队伍参差不齐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目前，多数学校配备了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至数名科学教师，但远远不能满足于科学学科的教学，因此，仍有大量科学兼职教师存在。此次调研中，兼职教师任教的班级成绩普遍不理想。</a:t>
            </a: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生分组实验教学不到位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。一是部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分教师以演示实验代替分组实验，学生对实验过程未能亲历（微型调查结果反应了这一点）；二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是许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多教师仅仅只是重视了动手操作实验的组织，未能将动手实验与思维活动有机结合，所以学生对实验的印象不深刻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9592" y="836713"/>
            <a:ext cx="7346950" cy="37600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生科学探究能力发展不到位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。部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分科学教师特别是兼职教师对课程目标理解不到位，自身的专业素养达不上教学要求，教学中“重结果，轻过程”的现象时有发生，因此，学生科学探究能力发展不到位。</a:t>
            </a: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生科学知识掌握不扎实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从学生答题情况看，部分学生还存在着基础知识不扎实的问题，对一些科学概念、科学原理不能理解、不能把握，不能运用所学知识去解决现实生活中的实际问题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9592" y="836713"/>
            <a:ext cx="7346950" cy="2785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校之间发展不平衡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。我区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各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校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在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科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学课程的建设上发展不平衡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，各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项指标差距都较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大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调研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结果显示，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教师的教学态度和教学风格直接影响到学生的学业成绩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，工作作风认真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、严谨科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学教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师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，其学生学业成绩均较为理想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调研结果还显示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学校的学科管理方式也影响学科教学质量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899592" y="620688"/>
            <a:ext cx="7346950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3500"/>
              </a:lnSpc>
              <a:defRPr/>
            </a:pPr>
            <a:r>
              <a:rPr lang="zh-CN" altLang="en-US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书宋简体" panose="02010601030101010101" pitchFamily="2" charset="-122"/>
                <a:ea typeface="方正书宋简体" panose="02010601030101010101" pitchFamily="2" charset="-122"/>
              </a:rPr>
              <a:t>三、学科教学建议</a:t>
            </a:r>
            <a:endParaRPr lang="en-US" altLang="zh-CN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书宋简体" panose="02010601030101010101" pitchFamily="2" charset="-122"/>
              <a:ea typeface="方正书宋简体" panose="02010601030101010101" pitchFamily="2" charset="-122"/>
            </a:endParaRP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．加强队伍建设，整体提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升学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科教师素养。</a:t>
            </a: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一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是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要保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证教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师队伍的稳定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性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，对新任的科学、品德学科教师要进行必要的上岗培训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二是要加强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科骨干教师队伍的形成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．加强教学研究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，关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注学科核心能力的培养。</a:t>
            </a:r>
          </a:p>
          <a:p>
            <a:pPr>
              <a:lnSpc>
                <a:spcPts val="3500"/>
              </a:lnSpc>
              <a:spcBef>
                <a:spcPts val="600"/>
              </a:spcBef>
            </a:pP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本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次调研结果显示，部分教师对学科核心能力的培养或是关注不够，或是缺乏有效的教学策略。因此，教师们要关注学科核心能力的培养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，在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教学中，一定要让学生走进实验室，亲自动手做实验，体验实验的乐趣，养成勤于动手、乐于探索的良好习惯，在实践中培养和提高学生的操作技能和思维能力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捕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9592" y="836713"/>
            <a:ext cx="7346950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．加强日常教学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，提升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40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钟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课堂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教学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的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效率。</a:t>
            </a:r>
          </a:p>
          <a:p>
            <a:pPr>
              <a:spcBef>
                <a:spcPts val="600"/>
              </a:spcBef>
            </a:pP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一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方面，教师要学会准确把握课程目标，确保教学重点不偏离。另一方面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要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通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过改善学习方式，提升课堂教学的效率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特别需要关注两点：一是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让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学生既动手更动脑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，让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学生在活动中探究，在探究中发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现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；二是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要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关注每一个学习个体，要处理好个别学习与合作学习的关系，要让每一个学生在课堂上都获得发展。</a:t>
            </a:r>
          </a:p>
          <a:p>
            <a:pPr>
              <a:spcBef>
                <a:spcPts val="600"/>
              </a:spcBef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．加强评价改革，促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进课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程常态有效地发展。</a:t>
            </a:r>
          </a:p>
          <a:p>
            <a:pPr>
              <a:spcBef>
                <a:spcPts val="600"/>
              </a:spcBef>
            </a:pP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各校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要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对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科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、品德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学</a:t>
            </a:r>
            <a:r>
              <a:rPr lang="zh-CN" altLang="zh-CN" sz="2400" dirty="0">
                <a:latin typeface="仿宋" pitchFamily="49" charset="-122"/>
                <a:ea typeface="仿宋" pitchFamily="49" charset="-122"/>
              </a:rPr>
              <a:t>科建立校本化的管理机制，建构与创新课程评价模式，以促进课程的常态、有效实施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2400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1313</Words>
  <Application>Microsoft Office PowerPoint</Application>
  <PresentationFormat>全屏显示(4:3)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35</cp:revision>
  <dcterms:created xsi:type="dcterms:W3CDTF">2016-02-22T01:00:59Z</dcterms:created>
  <dcterms:modified xsi:type="dcterms:W3CDTF">2016-02-25T00:49:10Z</dcterms:modified>
</cp:coreProperties>
</file>