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40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875" y="40005"/>
            <a:ext cx="9196070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40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7220" y="-4445"/>
            <a:ext cx="9104630" cy="68281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4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342265"/>
            <a:ext cx="10058400" cy="75431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</cp:revision>
  <dcterms:created xsi:type="dcterms:W3CDTF">2016-04-14T02:32:35Z</dcterms:created>
  <dcterms:modified xsi:type="dcterms:W3CDTF">2016-04-14T02:39:59Z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