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255" y="3175"/>
            <a:ext cx="9135745" cy="68516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265" y="-13970"/>
            <a:ext cx="9182735" cy="68865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635" y="635"/>
            <a:ext cx="9143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0" y="-14605"/>
            <a:ext cx="9182735" cy="6886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0" y="-21590"/>
            <a:ext cx="9201150" cy="69005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0" y="14605"/>
            <a:ext cx="9106535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8415"/>
            <a:ext cx="9094470" cy="68205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-28575"/>
            <a:ext cx="914336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0" y="635"/>
            <a:ext cx="9163685" cy="68719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165" y="-28575"/>
            <a:ext cx="9220835" cy="69151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900" y="635"/>
            <a:ext cx="9182735" cy="6886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-35560"/>
            <a:ext cx="9239250" cy="6929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49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-27940"/>
            <a:ext cx="9220200" cy="69145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</cp:revision>
  <dcterms:created xsi:type="dcterms:W3CDTF">2016-06-23T01:17:01Z</dcterms:created>
  <dcterms:modified xsi:type="dcterms:W3CDTF">2016-06-23T01:25:56Z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2052-10.1.0.5777</vt:lpwstr>
  </property>
</Properties>
</file>